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handoutMasterIdLst>
    <p:handoutMasterId r:id="rId43"/>
  </p:handoutMasterIdLst>
  <p:sldIdLst>
    <p:sldId id="354" r:id="rId2"/>
    <p:sldId id="355" r:id="rId3"/>
    <p:sldId id="363" r:id="rId4"/>
    <p:sldId id="322" r:id="rId5"/>
    <p:sldId id="259" r:id="rId6"/>
    <p:sldId id="312" r:id="rId7"/>
    <p:sldId id="331" r:id="rId8"/>
    <p:sldId id="332" r:id="rId9"/>
    <p:sldId id="261" r:id="rId10"/>
    <p:sldId id="364" r:id="rId11"/>
    <p:sldId id="314" r:id="rId12"/>
    <p:sldId id="267" r:id="rId13"/>
    <p:sldId id="372" r:id="rId14"/>
    <p:sldId id="263" r:id="rId15"/>
    <p:sldId id="341" r:id="rId16"/>
    <p:sldId id="365" r:id="rId17"/>
    <p:sldId id="269" r:id="rId18"/>
    <p:sldId id="270" r:id="rId19"/>
    <p:sldId id="342" r:id="rId20"/>
    <p:sldId id="351" r:id="rId21"/>
    <p:sldId id="271" r:id="rId22"/>
    <p:sldId id="366" r:id="rId23"/>
    <p:sldId id="367" r:id="rId24"/>
    <p:sldId id="368" r:id="rId25"/>
    <p:sldId id="278" r:id="rId26"/>
    <p:sldId id="369" r:id="rId27"/>
    <p:sldId id="309" r:id="rId28"/>
    <p:sldId id="310" r:id="rId29"/>
    <p:sldId id="343" r:id="rId30"/>
    <p:sldId id="370" r:id="rId31"/>
    <p:sldId id="346" r:id="rId32"/>
    <p:sldId id="344" r:id="rId33"/>
    <p:sldId id="345" r:id="rId34"/>
    <p:sldId id="348" r:id="rId35"/>
    <p:sldId id="371" r:id="rId36"/>
    <p:sldId id="352" r:id="rId37"/>
    <p:sldId id="340" r:id="rId38"/>
    <p:sldId id="349" r:id="rId39"/>
    <p:sldId id="317" r:id="rId40"/>
    <p:sldId id="350"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CB00F"/>
    <a:srgbClr val="202A36"/>
    <a:srgbClr val="E7E7E7"/>
    <a:srgbClr val="14171B"/>
    <a:srgbClr val="484F58"/>
    <a:srgbClr val="1A92A2"/>
    <a:srgbClr val="FFCC00"/>
    <a:srgbClr val="FFCC66"/>
    <a:srgbClr val="5ECCF3"/>
    <a:srgbClr val="05BAC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9" autoAdjust="0"/>
    <p:restoredTop sz="99758" autoAdjust="0"/>
  </p:normalViewPr>
  <p:slideViewPr>
    <p:cSldViewPr snapToGrid="0">
      <p:cViewPr varScale="1">
        <p:scale>
          <a:sx n="108" d="100"/>
          <a:sy n="108" d="100"/>
        </p:scale>
        <p:origin x="-828" y="-36"/>
      </p:cViewPr>
      <p:guideLst>
        <p:guide orient="horz" pos="1049"/>
        <p:guide pos="5155"/>
      </p:guideLst>
    </p:cSldViewPr>
  </p:slideViewPr>
  <p:notesTextViewPr>
    <p:cViewPr>
      <p:scale>
        <a:sx n="66" d="100"/>
        <a:sy n="66" d="100"/>
      </p:scale>
      <p:origin x="0" y="0"/>
    </p:cViewPr>
  </p:notesTextViewPr>
  <p:sorterViewPr>
    <p:cViewPr>
      <p:scale>
        <a:sx n="200" d="100"/>
        <a:sy n="200" d="100"/>
      </p:scale>
      <p:origin x="0" y="0"/>
    </p:cViewPr>
  </p:sorterViewPr>
  <p:notesViewPr>
    <p:cSldViewPr snapToGrid="0">
      <p:cViewPr varScale="1">
        <p:scale>
          <a:sx n="56" d="100"/>
          <a:sy n="56" d="100"/>
        </p:scale>
        <p:origin x="2856"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D2B7A5-5F45-4DA9-B703-C3D9FEDB96E4}" type="datetimeFigureOut">
              <a:rPr lang="zh-CN" altLang="en-US" smtClean="0"/>
              <a:pPr/>
              <a:t>2017/7/9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AAADD8-09B1-4552-9365-0360B1A7322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3007C-0BBF-4CAD-B02F-7664B804665F}" type="datetimeFigureOut">
              <a:rPr lang="zh-CN" altLang="en-US" smtClean="0"/>
              <a:pPr/>
              <a:t>2017/7/9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7DC7C-EA85-41EA-BE8E-3BC04B9579C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亮亮图文旗舰店</a:t>
            </a:r>
          </a:p>
          <a:p>
            <a:r>
              <a:rPr lang="en-US" altLang="zh-CN" dirty="0" smtClean="0"/>
              <a:t>https://liangliangtuwen.tmall.com</a:t>
            </a:r>
            <a:endParaRPr lang="en-US" altLang="zh-CN"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40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矩形 2"/>
          <p:cNvSpPr/>
          <p:nvPr userDrawn="1"/>
        </p:nvSpPr>
        <p:spPr>
          <a:xfrm rot="10800000">
            <a:off x="0" y="0"/>
            <a:ext cx="1219200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1F29A10A-2BA3-48EC-97A4-ECAEED063087}" type="datetimeFigureOut">
              <a:rPr lang="zh-CN" altLang="en-US" smtClean="0"/>
              <a:pPr/>
              <a:t>2017/7/9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C6B532E8-4759-4A04-95B7-616AF7572367}"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矩形 2"/>
          <p:cNvSpPr/>
          <p:nvPr userDrawn="1"/>
        </p:nvSpPr>
        <p:spPr>
          <a:xfrm rot="10800000">
            <a:off x="0" y="4457700"/>
            <a:ext cx="6076710" cy="24003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6076709" y="4457700"/>
            <a:ext cx="6115291" cy="24003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绪论">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tblGrid>
              <a:tr h="792000">
                <a:tc>
                  <a:txBody>
                    <a:bodyPr/>
                    <a:lstStyle/>
                    <a:p>
                      <a:pPr algn="ctr"/>
                      <a:endParaRPr lang="zh-CN" altLang="en-US"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研究方法与思路</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关键技术与难点</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成果与应用</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相关建议</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10" name="组合 9"/>
          <p:cNvGrpSpPr/>
          <p:nvPr userDrawn="1"/>
        </p:nvGrpSpPr>
        <p:grpSpPr>
          <a:xfrm>
            <a:off x="0" y="1272662"/>
            <a:ext cx="1691680" cy="788186"/>
            <a:chOff x="0" y="1272662"/>
            <a:chExt cx="1691680" cy="788186"/>
          </a:xfrm>
          <a:solidFill>
            <a:srgbClr val="1A92A2"/>
          </a:solidFill>
        </p:grpSpPr>
        <p:sp>
          <p:nvSpPr>
            <p:cNvPr id="11" name="矩形 10"/>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latin typeface="微软雅黑" panose="020B0503020204020204" pitchFamily="34" charset="-122"/>
                  <a:ea typeface="微软雅黑" panose="020B0503020204020204" pitchFamily="34" charset="-122"/>
                </a:rPr>
                <a:t>绪论</a:t>
              </a:r>
              <a:endParaRPr lang="zh-CN" altLang="en-US" sz="1800" dirty="0">
                <a:latin typeface="微软雅黑" panose="020B0503020204020204" pitchFamily="34" charset="-122"/>
                <a:ea typeface="微软雅黑" panose="020B0503020204020204" pitchFamily="34" charset="-122"/>
              </a:endParaRPr>
            </a:p>
          </p:txBody>
        </p:sp>
        <p:sp>
          <p:nvSpPr>
            <p:cNvPr id="12" name="等腰三角形 11"/>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直角三角形 17"/>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9" name="五边形 18"/>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panose="020F0502020204030204"/>
              <a:ea typeface="宋体" panose="02010600030101010101" pitchFamily="2" charset="-122"/>
            </a:endParaRPr>
          </a:p>
        </p:txBody>
      </p:sp>
      <p:pic>
        <p:nvPicPr>
          <p:cNvPr id="17" name="图片 16"/>
          <p:cNvPicPr>
            <a:picLocks noChangeAspect="1"/>
          </p:cNvPicPr>
          <p:nvPr userDrawn="1"/>
        </p:nvPicPr>
        <p:blipFill rotWithShape="1">
          <a:blip r:embed="rId2" cstate="print">
            <a:extLst>
              <a:ext uri="{BEBA8EAE-BF5A-486C-A8C5-ECC9F3942E4B}">
                <a14:imgProps xmlns:a14="http://schemas.microsoft.com/office/drawing/2010/main" xmlns="">
                  <a14:imgLayer r:embed="rId3">
                    <a14:imgEffect>
                      <a14:brightnessContrast bright="-40000" contrast="20000"/>
                    </a14:imgEffect>
                  </a14:imgLayer>
                </a14:imgProps>
              </a:ext>
              <a:ext uri="{28A0092B-C50C-407E-A947-70E740481C1C}">
                <a14:useLocalDpi xmlns:a14="http://schemas.microsoft.com/office/drawing/2010/main" xmlns="" val="0"/>
              </a:ext>
            </a:extLst>
          </a:blip>
          <a:srcRect b="35752"/>
          <a:stretch>
            <a:fillRect/>
          </a:stretch>
        </p:blipFill>
        <p:spPr>
          <a:xfrm>
            <a:off x="100343" y="6123748"/>
            <a:ext cx="1484062" cy="740691"/>
          </a:xfrm>
          <a:prstGeom prst="rect">
            <a:avLst/>
          </a:prstGeom>
        </p:spPr>
      </p:pic>
      <p:pic>
        <p:nvPicPr>
          <p:cNvPr id="20" name="Picture 2"/>
          <p:cNvPicPr>
            <a:picLocks noChangeAspect="1" noChangeArrowheads="1"/>
          </p:cNvPicPr>
          <p:nvPr userDrawn="1"/>
        </p:nvPicPr>
        <p:blipFill>
          <a:blip r:embed="rId4" cstate="print">
            <a:duotone>
              <a:schemeClr val="bg2">
                <a:shade val="45000"/>
                <a:satMod val="135000"/>
              </a:schemeClr>
              <a:prstClr val="white"/>
            </a:duotone>
            <a:extLst>
              <a:ext uri="{BEBA8EAE-BF5A-486C-A8C5-ECC9F3942E4B}">
                <a14:imgProps xmlns:a14="http://schemas.microsoft.com/office/drawing/2010/main" xmlns="">
                  <a14:imgLayer r:embed="rId5">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bwMode="auto">
          <a:xfrm>
            <a:off x="446350" y="299703"/>
            <a:ext cx="792048" cy="78542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研究方法">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kern="1200" dirty="0" smtClean="0">
                          <a:solidFill>
                            <a:schemeClr val="bg1"/>
                          </a:solidFill>
                          <a:latin typeface="微软雅黑" panose="020B0503020204020204" pitchFamily="34" charset="-122"/>
                          <a:ea typeface="微软雅黑" panose="020B0503020204020204" pitchFamily="34" charset="-122"/>
                          <a:cs typeface="+mn-cs"/>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研究方法与思路</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关键技术与难点</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成果与应用</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相关建议</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0" y="2060848"/>
            <a:ext cx="1691680" cy="788186"/>
            <a:chOff x="0" y="1272662"/>
            <a:chExt cx="1691680" cy="788186"/>
          </a:xfrm>
          <a:solidFill>
            <a:srgbClr val="1A92A2"/>
          </a:solidFill>
        </p:grpSpPr>
        <p:sp>
          <p:nvSpPr>
            <p:cNvPr id="15" name="矩形 14"/>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微软雅黑" panose="020B0503020204020204" pitchFamily="34" charset="-122"/>
                  <a:ea typeface="微软雅黑" panose="020B0503020204020204" pitchFamily="34" charset="-122"/>
                </a:rPr>
                <a:t>研究方法与思路</a:t>
              </a:r>
              <a:endParaRPr lang="zh-CN" altLang="en-US" sz="1600" dirty="0">
                <a:latin typeface="微软雅黑" panose="020B0503020204020204" pitchFamily="34" charset="-122"/>
                <a:ea typeface="微软雅黑" panose="020B0503020204020204" pitchFamily="34" charset="-122"/>
              </a:endParaRPr>
            </a:p>
          </p:txBody>
        </p:sp>
        <p:sp>
          <p:nvSpPr>
            <p:cNvPr id="17" name="等腰三角形 16"/>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直角三角形 11"/>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8" name="五边形 17"/>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panose="020F0502020204030204"/>
              <a:ea typeface="宋体" panose="02010600030101010101" pitchFamily="2" charset="-122"/>
            </a:endParaRPr>
          </a:p>
        </p:txBody>
      </p:sp>
      <p:pic>
        <p:nvPicPr>
          <p:cNvPr id="19" name="图片 18"/>
          <p:cNvPicPr>
            <a:picLocks noChangeAspect="1"/>
          </p:cNvPicPr>
          <p:nvPr userDrawn="1"/>
        </p:nvPicPr>
        <p:blipFill rotWithShape="1">
          <a:blip r:embed="rId2" cstate="print">
            <a:extLst>
              <a:ext uri="{BEBA8EAE-BF5A-486C-A8C5-ECC9F3942E4B}">
                <a14:imgProps xmlns:a14="http://schemas.microsoft.com/office/drawing/2010/main" xmlns="">
                  <a14:imgLayer r:embed="rId3">
                    <a14:imgEffect>
                      <a14:brightnessContrast bright="-40000" contrast="20000"/>
                    </a14:imgEffect>
                  </a14:imgLayer>
                </a14:imgProps>
              </a:ext>
              <a:ext uri="{28A0092B-C50C-407E-A947-70E740481C1C}">
                <a14:useLocalDpi xmlns:a14="http://schemas.microsoft.com/office/drawing/2010/main" xmlns="" val="0"/>
              </a:ext>
            </a:extLst>
          </a:blip>
          <a:srcRect b="35752"/>
          <a:stretch>
            <a:fillRect/>
          </a:stretch>
        </p:blipFill>
        <p:spPr>
          <a:xfrm>
            <a:off x="100343" y="6123748"/>
            <a:ext cx="1484062" cy="740691"/>
          </a:xfrm>
          <a:prstGeom prst="rect">
            <a:avLst/>
          </a:prstGeom>
        </p:spPr>
      </p:pic>
      <p:pic>
        <p:nvPicPr>
          <p:cNvPr id="20" name="Picture 2"/>
          <p:cNvPicPr>
            <a:picLocks noChangeAspect="1" noChangeArrowheads="1"/>
          </p:cNvPicPr>
          <p:nvPr userDrawn="1"/>
        </p:nvPicPr>
        <p:blipFill>
          <a:blip r:embed="rId4" cstate="print">
            <a:duotone>
              <a:schemeClr val="bg2">
                <a:shade val="45000"/>
                <a:satMod val="135000"/>
              </a:schemeClr>
              <a:prstClr val="white"/>
            </a:duotone>
            <a:extLst>
              <a:ext uri="{BEBA8EAE-BF5A-486C-A8C5-ECC9F3942E4B}">
                <a14:imgProps xmlns:a14="http://schemas.microsoft.com/office/drawing/2010/main" xmlns="">
                  <a14:imgLayer r:embed="rId5">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bwMode="auto">
          <a:xfrm>
            <a:off x="446350" y="299703"/>
            <a:ext cx="792048" cy="78542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关键技术">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kern="1200" dirty="0" smtClean="0">
                          <a:solidFill>
                            <a:schemeClr val="bg1"/>
                          </a:solidFill>
                          <a:latin typeface="微软雅黑" panose="020B0503020204020204" pitchFamily="34" charset="-122"/>
                          <a:ea typeface="微软雅黑" panose="020B0503020204020204" pitchFamily="34" charset="-122"/>
                          <a:cs typeface="+mn-cs"/>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研究方法与思路</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关键技术与难点</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成果与应用</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相关建议</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0" y="2854273"/>
            <a:ext cx="1691680" cy="788186"/>
            <a:chOff x="0" y="1272662"/>
            <a:chExt cx="1691680" cy="788186"/>
          </a:xfrm>
          <a:solidFill>
            <a:srgbClr val="1A92A2"/>
          </a:solidFill>
        </p:grpSpPr>
        <p:sp>
          <p:nvSpPr>
            <p:cNvPr id="15" name="矩形 14"/>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kern="1200" dirty="0" smtClean="0">
                  <a:solidFill>
                    <a:schemeClr val="lt1"/>
                  </a:solidFill>
                  <a:latin typeface="微软雅黑" panose="020B0503020204020204" pitchFamily="34" charset="-122"/>
                  <a:ea typeface="微软雅黑" panose="020B0503020204020204" pitchFamily="34" charset="-122"/>
                  <a:cs typeface="+mn-cs"/>
                </a:rPr>
                <a:t>关键技术与难点</a:t>
              </a:r>
            </a:p>
          </p:txBody>
        </p:sp>
        <p:sp>
          <p:nvSpPr>
            <p:cNvPr id="17" name="等腰三角形 16"/>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直角三角形 9"/>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五边形 10"/>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panose="020F0502020204030204"/>
              <a:ea typeface="宋体" panose="02010600030101010101" pitchFamily="2" charset="-122"/>
            </a:endParaRPr>
          </a:p>
        </p:txBody>
      </p:sp>
      <p:pic>
        <p:nvPicPr>
          <p:cNvPr id="18" name="图片 17"/>
          <p:cNvPicPr>
            <a:picLocks noChangeAspect="1"/>
          </p:cNvPicPr>
          <p:nvPr userDrawn="1"/>
        </p:nvPicPr>
        <p:blipFill rotWithShape="1">
          <a:blip r:embed="rId2" cstate="print">
            <a:extLst>
              <a:ext uri="{BEBA8EAE-BF5A-486C-A8C5-ECC9F3942E4B}">
                <a14:imgProps xmlns:a14="http://schemas.microsoft.com/office/drawing/2010/main" xmlns="">
                  <a14:imgLayer r:embed="rId3">
                    <a14:imgEffect>
                      <a14:brightnessContrast bright="-40000" contrast="20000"/>
                    </a14:imgEffect>
                  </a14:imgLayer>
                </a14:imgProps>
              </a:ext>
              <a:ext uri="{28A0092B-C50C-407E-A947-70E740481C1C}">
                <a14:useLocalDpi xmlns:a14="http://schemas.microsoft.com/office/drawing/2010/main" xmlns="" val="0"/>
              </a:ext>
            </a:extLst>
          </a:blip>
          <a:srcRect b="35752"/>
          <a:stretch>
            <a:fillRect/>
          </a:stretch>
        </p:blipFill>
        <p:spPr>
          <a:xfrm>
            <a:off x="100343" y="6123748"/>
            <a:ext cx="1484062" cy="740691"/>
          </a:xfrm>
          <a:prstGeom prst="rect">
            <a:avLst/>
          </a:prstGeom>
        </p:spPr>
      </p:pic>
      <p:pic>
        <p:nvPicPr>
          <p:cNvPr id="19" name="Picture 2"/>
          <p:cNvPicPr>
            <a:picLocks noChangeAspect="1" noChangeArrowheads="1"/>
          </p:cNvPicPr>
          <p:nvPr userDrawn="1"/>
        </p:nvPicPr>
        <p:blipFill>
          <a:blip r:embed="rId4" cstate="print">
            <a:duotone>
              <a:schemeClr val="bg2">
                <a:shade val="45000"/>
                <a:satMod val="135000"/>
              </a:schemeClr>
              <a:prstClr val="white"/>
            </a:duotone>
            <a:extLst>
              <a:ext uri="{BEBA8EAE-BF5A-486C-A8C5-ECC9F3942E4B}">
                <a14:imgProps xmlns:a14="http://schemas.microsoft.com/office/drawing/2010/main" xmlns="">
                  <a14:imgLayer r:embed="rId5">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bwMode="auto">
          <a:xfrm>
            <a:off x="446350" y="299703"/>
            <a:ext cx="792048" cy="78542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成果与应用">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kern="1200" dirty="0" smtClean="0">
                          <a:solidFill>
                            <a:schemeClr val="bg1"/>
                          </a:solidFill>
                          <a:latin typeface="微软雅黑" panose="020B0503020204020204" pitchFamily="34" charset="-122"/>
                          <a:ea typeface="微软雅黑" panose="020B0503020204020204" pitchFamily="34" charset="-122"/>
                          <a:cs typeface="+mn-cs"/>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研究方法与思路</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关键技术与难点</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成果与应用</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相关建议</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userDrawn="1"/>
        </p:nvGrpSpPr>
        <p:grpSpPr>
          <a:xfrm>
            <a:off x="0" y="3648260"/>
            <a:ext cx="1691680" cy="788186"/>
            <a:chOff x="0" y="1272662"/>
            <a:chExt cx="1691680" cy="788186"/>
          </a:xfrm>
          <a:solidFill>
            <a:srgbClr val="1A92A2"/>
          </a:solidFill>
        </p:grpSpPr>
        <p:sp>
          <p:nvSpPr>
            <p:cNvPr id="11" name="矩形 10"/>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kern="1200" dirty="0" smtClean="0">
                  <a:solidFill>
                    <a:schemeClr val="lt1"/>
                  </a:solidFill>
                  <a:latin typeface="微软雅黑" panose="020B0503020204020204" pitchFamily="34" charset="-122"/>
                  <a:ea typeface="微软雅黑" panose="020B0503020204020204" pitchFamily="34" charset="-122"/>
                  <a:cs typeface="+mn-cs"/>
                </a:rPr>
                <a:t>成果与应用</a:t>
              </a:r>
            </a:p>
          </p:txBody>
        </p:sp>
        <p:sp>
          <p:nvSpPr>
            <p:cNvPr id="12" name="等腰三角形 11"/>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直角三角形 13"/>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 name="五边形 14"/>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panose="020F0502020204030204"/>
              <a:ea typeface="宋体" panose="02010600030101010101" pitchFamily="2" charset="-122"/>
            </a:endParaRPr>
          </a:p>
        </p:txBody>
      </p:sp>
      <p:pic>
        <p:nvPicPr>
          <p:cNvPr id="18" name="图片 17"/>
          <p:cNvPicPr>
            <a:picLocks noChangeAspect="1"/>
          </p:cNvPicPr>
          <p:nvPr userDrawn="1"/>
        </p:nvPicPr>
        <p:blipFill rotWithShape="1">
          <a:blip r:embed="rId2" cstate="print">
            <a:extLst>
              <a:ext uri="{BEBA8EAE-BF5A-486C-A8C5-ECC9F3942E4B}">
                <a14:imgProps xmlns:a14="http://schemas.microsoft.com/office/drawing/2010/main" xmlns="">
                  <a14:imgLayer r:embed="rId3">
                    <a14:imgEffect>
                      <a14:brightnessContrast bright="-40000" contrast="20000"/>
                    </a14:imgEffect>
                  </a14:imgLayer>
                </a14:imgProps>
              </a:ext>
              <a:ext uri="{28A0092B-C50C-407E-A947-70E740481C1C}">
                <a14:useLocalDpi xmlns:a14="http://schemas.microsoft.com/office/drawing/2010/main" xmlns="" val="0"/>
              </a:ext>
            </a:extLst>
          </a:blip>
          <a:srcRect b="35752"/>
          <a:stretch>
            <a:fillRect/>
          </a:stretch>
        </p:blipFill>
        <p:spPr>
          <a:xfrm>
            <a:off x="100343" y="6123748"/>
            <a:ext cx="1484062" cy="740691"/>
          </a:xfrm>
          <a:prstGeom prst="rect">
            <a:avLst/>
          </a:prstGeom>
        </p:spPr>
      </p:pic>
      <p:pic>
        <p:nvPicPr>
          <p:cNvPr id="19" name="Picture 2"/>
          <p:cNvPicPr>
            <a:picLocks noChangeAspect="1" noChangeArrowheads="1"/>
          </p:cNvPicPr>
          <p:nvPr userDrawn="1"/>
        </p:nvPicPr>
        <p:blipFill>
          <a:blip r:embed="rId4" cstate="print">
            <a:duotone>
              <a:schemeClr val="bg2">
                <a:shade val="45000"/>
                <a:satMod val="135000"/>
              </a:schemeClr>
              <a:prstClr val="white"/>
            </a:duotone>
            <a:extLst>
              <a:ext uri="{BEBA8EAE-BF5A-486C-A8C5-ECC9F3942E4B}">
                <a14:imgProps xmlns:a14="http://schemas.microsoft.com/office/drawing/2010/main" xmlns="">
                  <a14:imgLayer r:embed="rId5">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bwMode="auto">
          <a:xfrm>
            <a:off x="446350" y="299703"/>
            <a:ext cx="792048" cy="78542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相关建议">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kern="1200" dirty="0" smtClean="0">
                          <a:solidFill>
                            <a:schemeClr val="bg1"/>
                          </a:solidFill>
                          <a:latin typeface="微软雅黑" panose="020B0503020204020204" pitchFamily="34" charset="-122"/>
                          <a:ea typeface="微软雅黑" panose="020B0503020204020204" pitchFamily="34" charset="-122"/>
                          <a:cs typeface="+mn-cs"/>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研究方法与思路</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关键技术与难点</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研究成果与应用</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相关建议</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0" y="4439981"/>
            <a:ext cx="1691680" cy="788186"/>
            <a:chOff x="0" y="1272662"/>
            <a:chExt cx="1691680" cy="788186"/>
          </a:xfrm>
          <a:solidFill>
            <a:srgbClr val="1A92A2"/>
          </a:solidFill>
        </p:grpSpPr>
        <p:sp>
          <p:nvSpPr>
            <p:cNvPr id="15" name="矩形 14"/>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kern="1200" dirty="0" smtClean="0">
                  <a:solidFill>
                    <a:schemeClr val="lt1"/>
                  </a:solidFill>
                  <a:latin typeface="微软雅黑" panose="020B0503020204020204" pitchFamily="34" charset="-122"/>
                  <a:ea typeface="微软雅黑" panose="020B0503020204020204" pitchFamily="34" charset="-122"/>
                  <a:cs typeface="+mn-cs"/>
                </a:rPr>
                <a:t>相关建议</a:t>
              </a:r>
              <a:endParaRPr lang="zh-CN" altLang="en-US" sz="1600" kern="1200" dirty="0">
                <a:solidFill>
                  <a:schemeClr val="lt1"/>
                </a:solidFill>
                <a:latin typeface="微软雅黑" panose="020B0503020204020204" pitchFamily="34" charset="-122"/>
                <a:ea typeface="微软雅黑" panose="020B0503020204020204" pitchFamily="34" charset="-122"/>
                <a:cs typeface="+mn-cs"/>
              </a:endParaRPr>
            </a:p>
          </p:txBody>
        </p:sp>
        <p:sp>
          <p:nvSpPr>
            <p:cNvPr id="17" name="等腰三角形 16"/>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直角三角形 9"/>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五边形 10"/>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panose="020F0502020204030204"/>
              <a:ea typeface="宋体" panose="02010600030101010101" pitchFamily="2" charset="-122"/>
            </a:endParaRPr>
          </a:p>
        </p:txBody>
      </p:sp>
      <p:pic>
        <p:nvPicPr>
          <p:cNvPr id="23" name="图片 22"/>
          <p:cNvPicPr>
            <a:picLocks noChangeAspect="1"/>
          </p:cNvPicPr>
          <p:nvPr userDrawn="1"/>
        </p:nvPicPr>
        <p:blipFill rotWithShape="1">
          <a:blip r:embed="rId2" cstate="print">
            <a:extLst>
              <a:ext uri="{BEBA8EAE-BF5A-486C-A8C5-ECC9F3942E4B}">
                <a14:imgProps xmlns:a14="http://schemas.microsoft.com/office/drawing/2010/main" xmlns="">
                  <a14:imgLayer r:embed="rId3">
                    <a14:imgEffect>
                      <a14:brightnessContrast bright="-40000" contrast="20000"/>
                    </a14:imgEffect>
                  </a14:imgLayer>
                </a14:imgProps>
              </a:ext>
              <a:ext uri="{28A0092B-C50C-407E-A947-70E740481C1C}">
                <a14:useLocalDpi xmlns:a14="http://schemas.microsoft.com/office/drawing/2010/main" xmlns="" val="0"/>
              </a:ext>
            </a:extLst>
          </a:blip>
          <a:srcRect b="35752"/>
          <a:stretch>
            <a:fillRect/>
          </a:stretch>
        </p:blipFill>
        <p:spPr>
          <a:xfrm>
            <a:off x="100343" y="6123748"/>
            <a:ext cx="1484062" cy="740691"/>
          </a:xfrm>
          <a:prstGeom prst="rect">
            <a:avLst/>
          </a:prstGeom>
        </p:spPr>
      </p:pic>
      <p:pic>
        <p:nvPicPr>
          <p:cNvPr id="24" name="Picture 2"/>
          <p:cNvPicPr>
            <a:picLocks noChangeAspect="1" noChangeArrowheads="1"/>
          </p:cNvPicPr>
          <p:nvPr userDrawn="1"/>
        </p:nvPicPr>
        <p:blipFill>
          <a:blip r:embed="rId4" cstate="print">
            <a:duotone>
              <a:schemeClr val="bg2">
                <a:shade val="45000"/>
                <a:satMod val="135000"/>
              </a:schemeClr>
              <a:prstClr val="white"/>
            </a:duotone>
            <a:extLst>
              <a:ext uri="{BEBA8EAE-BF5A-486C-A8C5-ECC9F3942E4B}">
                <a14:imgProps xmlns:a14="http://schemas.microsoft.com/office/drawing/2010/main" xmlns="">
                  <a14:imgLayer r:embed="rId5">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bwMode="auto">
          <a:xfrm>
            <a:off x="446350" y="299703"/>
            <a:ext cx="792048" cy="78542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论文总结">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kern="1200" dirty="0" smtClean="0">
                          <a:solidFill>
                            <a:schemeClr val="bg1"/>
                          </a:solidFill>
                          <a:latin typeface="微软雅黑" panose="020B0503020204020204" pitchFamily="34" charset="-122"/>
                          <a:ea typeface="微软雅黑" panose="020B0503020204020204" pitchFamily="34" charset="-122"/>
                          <a:cs typeface="+mn-cs"/>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研究方法与思路</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关键技术与难点</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研究成果与应用</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相关建议</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0" y="5231615"/>
            <a:ext cx="1691680" cy="788186"/>
            <a:chOff x="0" y="1272662"/>
            <a:chExt cx="1691680" cy="788186"/>
          </a:xfrm>
          <a:solidFill>
            <a:srgbClr val="1A92A2"/>
          </a:solidFill>
        </p:grpSpPr>
        <p:sp>
          <p:nvSpPr>
            <p:cNvPr id="15" name="矩形 14"/>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kern="1200" dirty="0" smtClean="0">
                  <a:solidFill>
                    <a:schemeClr val="lt1"/>
                  </a:solidFill>
                  <a:latin typeface="微软雅黑" panose="020B0503020204020204" pitchFamily="34" charset="-122"/>
                  <a:ea typeface="微软雅黑" panose="020B0503020204020204" pitchFamily="34" charset="-122"/>
                  <a:cs typeface="+mn-cs"/>
                </a:rPr>
                <a:t>论文总结</a:t>
              </a:r>
              <a:endParaRPr lang="zh-CN" altLang="en-US" sz="1600" kern="1200" dirty="0">
                <a:solidFill>
                  <a:schemeClr val="lt1"/>
                </a:solidFill>
                <a:latin typeface="微软雅黑" panose="020B0503020204020204" pitchFamily="34" charset="-122"/>
                <a:ea typeface="微软雅黑" panose="020B0503020204020204" pitchFamily="34" charset="-122"/>
                <a:cs typeface="+mn-cs"/>
              </a:endParaRPr>
            </a:p>
          </p:txBody>
        </p:sp>
        <p:sp>
          <p:nvSpPr>
            <p:cNvPr id="17" name="等腰三角形 16"/>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直角三角形 9"/>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五边形 10"/>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panose="020F0502020204030204"/>
              <a:ea typeface="宋体" panose="02010600030101010101" pitchFamily="2" charset="-122"/>
            </a:endParaRPr>
          </a:p>
        </p:txBody>
      </p:sp>
      <p:pic>
        <p:nvPicPr>
          <p:cNvPr id="23" name="图片 22"/>
          <p:cNvPicPr>
            <a:picLocks noChangeAspect="1"/>
          </p:cNvPicPr>
          <p:nvPr userDrawn="1"/>
        </p:nvPicPr>
        <p:blipFill rotWithShape="1">
          <a:blip r:embed="rId2" cstate="print">
            <a:extLst>
              <a:ext uri="{BEBA8EAE-BF5A-486C-A8C5-ECC9F3942E4B}">
                <a14:imgProps xmlns:a14="http://schemas.microsoft.com/office/drawing/2010/main" xmlns="">
                  <a14:imgLayer r:embed="rId3">
                    <a14:imgEffect>
                      <a14:brightnessContrast bright="-40000" contrast="20000"/>
                    </a14:imgEffect>
                  </a14:imgLayer>
                </a14:imgProps>
              </a:ext>
              <a:ext uri="{28A0092B-C50C-407E-A947-70E740481C1C}">
                <a14:useLocalDpi xmlns:a14="http://schemas.microsoft.com/office/drawing/2010/main" xmlns="" val="0"/>
              </a:ext>
            </a:extLst>
          </a:blip>
          <a:srcRect b="35752"/>
          <a:stretch>
            <a:fillRect/>
          </a:stretch>
        </p:blipFill>
        <p:spPr>
          <a:xfrm>
            <a:off x="100343" y="6123748"/>
            <a:ext cx="1484062" cy="740691"/>
          </a:xfrm>
          <a:prstGeom prst="rect">
            <a:avLst/>
          </a:prstGeom>
        </p:spPr>
      </p:pic>
      <p:pic>
        <p:nvPicPr>
          <p:cNvPr id="24" name="Picture 2"/>
          <p:cNvPicPr>
            <a:picLocks noChangeAspect="1" noChangeArrowheads="1"/>
          </p:cNvPicPr>
          <p:nvPr userDrawn="1"/>
        </p:nvPicPr>
        <p:blipFill>
          <a:blip r:embed="rId4" cstate="print">
            <a:duotone>
              <a:schemeClr val="bg2">
                <a:shade val="45000"/>
                <a:satMod val="135000"/>
              </a:schemeClr>
              <a:prstClr val="white"/>
            </a:duotone>
            <a:extLst>
              <a:ext uri="{BEBA8EAE-BF5A-486C-A8C5-ECC9F3942E4B}">
                <a14:imgProps xmlns:a14="http://schemas.microsoft.com/office/drawing/2010/main" xmlns="">
                  <a14:imgLayer r:embed="rId5">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bwMode="auto">
          <a:xfrm>
            <a:off x="446350" y="299703"/>
            <a:ext cx="792048" cy="78542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bg1"/>
          </a:fgClr>
          <a:bgClr>
            <a:schemeClr val="bg1">
              <a:lumMod val="95000"/>
            </a:schemeClr>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grayscl/>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6" name="任意多边形 25"/>
          <p:cNvSpPr/>
          <p:nvPr/>
        </p:nvSpPr>
        <p:spPr>
          <a:xfrm>
            <a:off x="-1337665" y="708126"/>
            <a:ext cx="1203526" cy="74050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4933" y="2800147"/>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rotWithShape="1">
          <a:blip r:embed="rId4" cstate="print">
            <a:extLst>
              <a:ext uri="{28A0092B-C50C-407E-A947-70E740481C1C}">
                <a14:useLocalDpi xmlns:a14="http://schemas.microsoft.com/office/drawing/2010/main" xmlns="" val="0"/>
              </a:ext>
            </a:extLst>
          </a:blip>
          <a:srcRect t="10860" b="38213"/>
          <a:stretch>
            <a:fillRect/>
          </a:stretch>
        </p:blipFill>
        <p:spPr>
          <a:xfrm>
            <a:off x="975178" y="247222"/>
            <a:ext cx="10058400" cy="3997694"/>
          </a:xfrm>
          <a:prstGeom prst="rect">
            <a:avLst/>
          </a:prstGeom>
        </p:spPr>
      </p:pic>
      <p:sp>
        <p:nvSpPr>
          <p:cNvPr id="17" name="Freeform 6"/>
          <p:cNvSpPr/>
          <p:nvPr/>
        </p:nvSpPr>
        <p:spPr bwMode="auto">
          <a:xfrm rot="16200000">
            <a:off x="4520009" y="-725156"/>
            <a:ext cx="3111856" cy="12232133"/>
          </a:xfrm>
          <a:custGeom>
            <a:avLst/>
            <a:gdLst>
              <a:gd name="T0" fmla="*/ 606 w 606"/>
              <a:gd name="T1" fmla="*/ 335 h 697"/>
              <a:gd name="T2" fmla="*/ 464 w 606"/>
              <a:gd name="T3" fmla="*/ 0 h 697"/>
              <a:gd name="T4" fmla="*/ 0 w 606"/>
              <a:gd name="T5" fmla="*/ 0 h 697"/>
              <a:gd name="T6" fmla="*/ 0 w 606"/>
              <a:gd name="T7" fmla="*/ 697 h 697"/>
              <a:gd name="T8" fmla="*/ 432 w 606"/>
              <a:gd name="T9" fmla="*/ 697 h 697"/>
              <a:gd name="T10" fmla="*/ 606 w 606"/>
              <a:gd name="T11" fmla="*/ 335 h 697"/>
              <a:gd name="connsiteX0" fmla="*/ 18141 w 18141"/>
              <a:gd name="connsiteY0" fmla="*/ 4806 h 10000"/>
              <a:gd name="connsiteX1" fmla="*/ 15798 w 18141"/>
              <a:gd name="connsiteY1" fmla="*/ 0 h 10000"/>
              <a:gd name="connsiteX2" fmla="*/ 0 w 18141"/>
              <a:gd name="connsiteY2" fmla="*/ 0 h 10000"/>
              <a:gd name="connsiteX3" fmla="*/ 8141 w 18141"/>
              <a:gd name="connsiteY3" fmla="*/ 10000 h 10000"/>
              <a:gd name="connsiteX4" fmla="*/ 15270 w 18141"/>
              <a:gd name="connsiteY4" fmla="*/ 10000 h 10000"/>
              <a:gd name="connsiteX5" fmla="*/ 18141 w 18141"/>
              <a:gd name="connsiteY5" fmla="*/ 4806 h 10000"/>
              <a:gd name="connsiteX0-1" fmla="*/ 19334 w 19334"/>
              <a:gd name="connsiteY0-2" fmla="*/ 5546 h 10740"/>
              <a:gd name="connsiteX1-3" fmla="*/ 16991 w 19334"/>
              <a:gd name="connsiteY1-4" fmla="*/ 740 h 10740"/>
              <a:gd name="connsiteX2-5" fmla="*/ 1193 w 19334"/>
              <a:gd name="connsiteY2-6" fmla="*/ 740 h 10740"/>
              <a:gd name="connsiteX3-7" fmla="*/ 1125 w 19334"/>
              <a:gd name="connsiteY3-8" fmla="*/ 10740 h 10740"/>
              <a:gd name="connsiteX4-9" fmla="*/ 16463 w 19334"/>
              <a:gd name="connsiteY4-10" fmla="*/ 10740 h 10740"/>
              <a:gd name="connsiteX5-11" fmla="*/ 19334 w 19334"/>
              <a:gd name="connsiteY5-12" fmla="*/ 5546 h 10740"/>
              <a:gd name="connsiteX0-13" fmla="*/ 19434 w 19434"/>
              <a:gd name="connsiteY0-14" fmla="*/ 4806 h 10000"/>
              <a:gd name="connsiteX1-15" fmla="*/ 17091 w 19434"/>
              <a:gd name="connsiteY1-16" fmla="*/ 0 h 10000"/>
              <a:gd name="connsiteX2-17" fmla="*/ 1293 w 19434"/>
              <a:gd name="connsiteY2-18" fmla="*/ 0 h 10000"/>
              <a:gd name="connsiteX3-19" fmla="*/ 1225 w 19434"/>
              <a:gd name="connsiteY3-20" fmla="*/ 10000 h 10000"/>
              <a:gd name="connsiteX4-21" fmla="*/ 16563 w 19434"/>
              <a:gd name="connsiteY4-22" fmla="*/ 10000 h 10000"/>
              <a:gd name="connsiteX5-23" fmla="*/ 19434 w 19434"/>
              <a:gd name="connsiteY5-24" fmla="*/ 4806 h 10000"/>
              <a:gd name="connsiteX0-25" fmla="*/ 18216 w 18216"/>
              <a:gd name="connsiteY0-26" fmla="*/ 4806 h 10000"/>
              <a:gd name="connsiteX1-27" fmla="*/ 15873 w 18216"/>
              <a:gd name="connsiteY1-28" fmla="*/ 0 h 10000"/>
              <a:gd name="connsiteX2-29" fmla="*/ 2606 w 18216"/>
              <a:gd name="connsiteY2-30" fmla="*/ 0 h 10000"/>
              <a:gd name="connsiteX3-31" fmla="*/ 7 w 18216"/>
              <a:gd name="connsiteY3-32" fmla="*/ 10000 h 10000"/>
              <a:gd name="connsiteX4-33" fmla="*/ 15345 w 18216"/>
              <a:gd name="connsiteY4-34" fmla="*/ 10000 h 10000"/>
              <a:gd name="connsiteX5-35" fmla="*/ 18216 w 18216"/>
              <a:gd name="connsiteY5-36" fmla="*/ 4806 h 10000"/>
              <a:gd name="connsiteX0-37" fmla="*/ 18209 w 18209"/>
              <a:gd name="connsiteY0-38" fmla="*/ 5046 h 10240"/>
              <a:gd name="connsiteX1-39" fmla="*/ 15866 w 18209"/>
              <a:gd name="connsiteY1-40" fmla="*/ 240 h 10240"/>
              <a:gd name="connsiteX2-41" fmla="*/ 2599 w 18209"/>
              <a:gd name="connsiteY2-42" fmla="*/ 240 h 10240"/>
              <a:gd name="connsiteX3-43" fmla="*/ 0 w 18209"/>
              <a:gd name="connsiteY3-44" fmla="*/ 10240 h 10240"/>
              <a:gd name="connsiteX4-45" fmla="*/ 15338 w 18209"/>
              <a:gd name="connsiteY4-46" fmla="*/ 10240 h 10240"/>
              <a:gd name="connsiteX5-47" fmla="*/ 18209 w 18209"/>
              <a:gd name="connsiteY5-48" fmla="*/ 5046 h 10240"/>
              <a:gd name="connsiteX0-49" fmla="*/ 18209 w 18209"/>
              <a:gd name="connsiteY0-50" fmla="*/ 4807 h 10001"/>
              <a:gd name="connsiteX1-51" fmla="*/ 15866 w 18209"/>
              <a:gd name="connsiteY1-52" fmla="*/ 1 h 10001"/>
              <a:gd name="connsiteX2-53" fmla="*/ 2599 w 18209"/>
              <a:gd name="connsiteY2-54" fmla="*/ 1 h 10001"/>
              <a:gd name="connsiteX3-55" fmla="*/ 0 w 18209"/>
              <a:gd name="connsiteY3-56" fmla="*/ 10001 h 10001"/>
              <a:gd name="connsiteX4-57" fmla="*/ 15338 w 18209"/>
              <a:gd name="connsiteY4-58" fmla="*/ 10001 h 10001"/>
              <a:gd name="connsiteX5-59" fmla="*/ 18209 w 18209"/>
              <a:gd name="connsiteY5-60" fmla="*/ 4807 h 10001"/>
              <a:gd name="connsiteX0-61" fmla="*/ 18209 w 18209"/>
              <a:gd name="connsiteY0-62" fmla="*/ 4806 h 10000"/>
              <a:gd name="connsiteX1-63" fmla="*/ 15866 w 18209"/>
              <a:gd name="connsiteY1-64" fmla="*/ 0 h 10000"/>
              <a:gd name="connsiteX2-65" fmla="*/ 136 w 18209"/>
              <a:gd name="connsiteY2-66" fmla="*/ 11 h 10000"/>
              <a:gd name="connsiteX3-67" fmla="*/ 0 w 18209"/>
              <a:gd name="connsiteY3-68" fmla="*/ 10000 h 10000"/>
              <a:gd name="connsiteX4-69" fmla="*/ 15338 w 18209"/>
              <a:gd name="connsiteY4-70" fmla="*/ 10000 h 10000"/>
              <a:gd name="connsiteX5-71" fmla="*/ 18209 w 18209"/>
              <a:gd name="connsiteY5-72" fmla="*/ 4806 h 10000"/>
              <a:gd name="connsiteX0-73" fmla="*/ 18423 w 18423"/>
              <a:gd name="connsiteY0-74" fmla="*/ 4827 h 10021"/>
              <a:gd name="connsiteX1-75" fmla="*/ 16080 w 18423"/>
              <a:gd name="connsiteY1-76" fmla="*/ 21 h 10021"/>
              <a:gd name="connsiteX2-77" fmla="*/ 8 w 18423"/>
              <a:gd name="connsiteY2-78" fmla="*/ 0 h 10021"/>
              <a:gd name="connsiteX3-79" fmla="*/ 214 w 18423"/>
              <a:gd name="connsiteY3-80" fmla="*/ 10021 h 10021"/>
              <a:gd name="connsiteX4-81" fmla="*/ 15552 w 18423"/>
              <a:gd name="connsiteY4-82" fmla="*/ 10021 h 10021"/>
              <a:gd name="connsiteX5-83" fmla="*/ 18423 w 18423"/>
              <a:gd name="connsiteY5-84" fmla="*/ 4827 h 100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423" h="10021">
                <a:moveTo>
                  <a:pt x="18423" y="4827"/>
                </a:moveTo>
                <a:cubicBezTo>
                  <a:pt x="18423" y="2933"/>
                  <a:pt x="17515" y="1241"/>
                  <a:pt x="16080" y="21"/>
                </a:cubicBezTo>
                <a:lnTo>
                  <a:pt x="8" y="0"/>
                </a:lnTo>
                <a:cubicBezTo>
                  <a:pt x="-49" y="-31"/>
                  <a:pt x="214" y="10021"/>
                  <a:pt x="214" y="10021"/>
                </a:cubicBezTo>
                <a:lnTo>
                  <a:pt x="15552" y="10021"/>
                </a:lnTo>
                <a:cubicBezTo>
                  <a:pt x="17301" y="8801"/>
                  <a:pt x="18423" y="6922"/>
                  <a:pt x="18423" y="4827"/>
                </a:cubicBezTo>
                <a:close/>
              </a:path>
            </a:pathLst>
          </a:custGeom>
          <a:solidFill>
            <a:srgbClr val="14171B"/>
          </a:solidFill>
          <a:ln>
            <a:noFill/>
          </a:ln>
        </p:spPr>
        <p:txBody>
          <a:bodyPr vert="horz" wrap="square" lIns="91440" tIns="45720" rIns="91440" bIns="45720" numCol="1" anchor="t" anchorCtr="0" compatLnSpc="1"/>
          <a:lstStyle/>
          <a:p>
            <a:endParaRPr lang="zh-CN" altLang="en-US"/>
          </a:p>
        </p:txBody>
      </p:sp>
      <p:sp>
        <p:nvSpPr>
          <p:cNvPr id="6" name="文本框 5"/>
          <p:cNvSpPr txBox="1"/>
          <p:nvPr/>
        </p:nvSpPr>
        <p:spPr>
          <a:xfrm>
            <a:off x="4937944" y="4094150"/>
            <a:ext cx="2316480" cy="460375"/>
          </a:xfrm>
          <a:prstGeom prst="rect">
            <a:avLst/>
          </a:prstGeom>
          <a:noFill/>
        </p:spPr>
        <p:txBody>
          <a:bodyPr wrap="none" rtlCol="0">
            <a:spAutoFit/>
          </a:bodyPr>
          <a:lstStyle/>
          <a:p>
            <a:pPr algn="ctr"/>
            <a:r>
              <a:rPr lang="zh-CN" altLang="en-US" sz="2400" b="1" dirty="0" smtClean="0">
                <a:solidFill>
                  <a:schemeClr val="bg1">
                    <a:lumMod val="95000"/>
                  </a:schemeClr>
                </a:solidFill>
                <a:latin typeface="微软雅黑" panose="020B0503020204020204" pitchFamily="34" charset="-122"/>
                <a:ea typeface="微软雅黑" panose="020B0503020204020204" pitchFamily="34" charset="-122"/>
              </a:rPr>
              <a:t>某某大学某某系</a:t>
            </a:r>
            <a:endParaRPr lang="en-US" altLang="zh-CN" sz="2400" b="1" dirty="0" smtClean="0">
              <a:solidFill>
                <a:schemeClr val="bg1">
                  <a:lumMod val="9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3027474" y="4554281"/>
            <a:ext cx="6136640" cy="645160"/>
          </a:xfrm>
          <a:prstGeom prst="rect">
            <a:avLst/>
          </a:prstGeom>
        </p:spPr>
        <p:txBody>
          <a:bodyPr wrap="none">
            <a:spAutoFit/>
          </a:bodyPr>
          <a:lstStyle/>
          <a:p>
            <a:pPr algn="ctr"/>
            <a:r>
              <a:rPr lang="zh-CN" altLang="en-US" sz="3600" b="1" spc="300" dirty="0" smtClean="0">
                <a:solidFill>
                  <a:schemeClr val="bg1">
                    <a:lumMod val="95000"/>
                  </a:schemeClr>
                </a:solidFill>
                <a:latin typeface="微软雅黑" panose="020B0503020204020204" pitchFamily="34" charset="-122"/>
                <a:ea typeface="微软雅黑" panose="020B0503020204020204" pitchFamily="34" charset="-122"/>
              </a:rPr>
              <a:t>建筑专业毕业答辩</a:t>
            </a:r>
            <a:r>
              <a:rPr lang="en-US" altLang="zh-CN" sz="3600" b="1" spc="300" dirty="0" smtClean="0">
                <a:solidFill>
                  <a:schemeClr val="bg1">
                    <a:lumMod val="95000"/>
                  </a:schemeClr>
                </a:solidFill>
                <a:latin typeface="微软雅黑" panose="020B0503020204020204" pitchFamily="34" charset="-122"/>
                <a:ea typeface="微软雅黑" panose="020B0503020204020204" pitchFamily="34" charset="-122"/>
              </a:rPr>
              <a:t>PPT</a:t>
            </a:r>
            <a:r>
              <a:rPr lang="zh-CN" altLang="en-US" sz="3600" b="1" spc="300" dirty="0" smtClean="0">
                <a:solidFill>
                  <a:schemeClr val="bg1">
                    <a:lumMod val="95000"/>
                  </a:schemeClr>
                </a:solidFill>
                <a:latin typeface="微软雅黑" panose="020B0503020204020204" pitchFamily="34" charset="-122"/>
                <a:ea typeface="微软雅黑" panose="020B0503020204020204" pitchFamily="34" charset="-122"/>
              </a:rPr>
              <a:t>模板</a:t>
            </a:r>
            <a:endParaRPr lang="zh-CN" altLang="en-US" sz="3600" b="1" spc="3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2627170" y="5115012"/>
            <a:ext cx="6937660" cy="328936"/>
          </a:xfrm>
          <a:prstGeom prst="rect">
            <a:avLst/>
          </a:prstGeom>
        </p:spPr>
        <p:txBody>
          <a:bodyPr wrap="square">
            <a:spAutoFit/>
          </a:bodyPr>
          <a:lstStyle/>
          <a:p>
            <a:pPr algn="ctr">
              <a:lnSpc>
                <a:spcPct val="120000"/>
              </a:lnSpc>
            </a:pPr>
            <a:r>
              <a:rPr lang="en-US" altLang="zh-CN" sz="1400" dirty="0" smtClean="0">
                <a:solidFill>
                  <a:schemeClr val="bg1"/>
                </a:solidFill>
                <a:latin typeface="微软雅黑" panose="020B0503020204020204" pitchFamily="34" charset="-122"/>
                <a:ea typeface="微软雅黑" panose="020B0503020204020204" pitchFamily="34" charset="-122"/>
              </a:rPr>
              <a:t>The  </a:t>
            </a:r>
            <a:r>
              <a:rPr lang="en-US" altLang="zh-CN" sz="1400" dirty="0">
                <a:solidFill>
                  <a:schemeClr val="bg1"/>
                </a:solidFill>
                <a:latin typeface="微软雅黑" panose="020B0503020204020204" pitchFamily="34" charset="-122"/>
                <a:ea typeface="微软雅黑" panose="020B0503020204020204" pitchFamily="34" charset="-122"/>
              </a:rPr>
              <a:t>XX  </a:t>
            </a:r>
            <a:r>
              <a:rPr lang="en-US" altLang="zh-CN" sz="1400" dirty="0" smtClean="0">
                <a:solidFill>
                  <a:schemeClr val="bg1"/>
                </a:solidFill>
                <a:latin typeface="微软雅黑" panose="020B0503020204020204" pitchFamily="34" charset="-122"/>
                <a:ea typeface="微软雅黑" panose="020B0503020204020204" pitchFamily="34" charset="-122"/>
              </a:rPr>
              <a:t>University  Academic  Report  &amp;  Thesis  Defense </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7" name="TextBox 25"/>
          <p:cNvSpPr txBox="1"/>
          <p:nvPr/>
        </p:nvSpPr>
        <p:spPr>
          <a:xfrm>
            <a:off x="4454870" y="5523370"/>
            <a:ext cx="3099772" cy="306705"/>
          </a:xfrm>
          <a:prstGeom prst="rect">
            <a:avLst/>
          </a:prstGeom>
          <a:solidFill>
            <a:schemeClr val="bg1"/>
          </a:solidFill>
        </p:spPr>
        <p:txBody>
          <a:bodyPr wrap="square" rtlCol="0">
            <a:spAutoFit/>
          </a:bodyPr>
          <a:lstStyle>
            <a:defPPr>
              <a:defRPr lang="zh-CN"/>
            </a:defPPr>
            <a:lvl1pPr>
              <a:defRPr>
                <a:solidFill>
                  <a:schemeClr val="bg1"/>
                </a:solidFill>
                <a:latin typeface="微软雅黑" panose="020B0503020204020204" pitchFamily="34" charset="-122"/>
                <a:ea typeface="微软雅黑" panose="020B0503020204020204" pitchFamily="34" charset="-122"/>
              </a:defRPr>
            </a:lvl1pPr>
          </a:lstStyle>
          <a:p>
            <a:pPr algn="ctr"/>
            <a:r>
              <a:rPr lang="zh-CN" altLang="en-US" sz="1400" dirty="0">
                <a:solidFill>
                  <a:srgbClr val="202A36"/>
                </a:solidFill>
              </a:rPr>
              <a:t>答辩人</a:t>
            </a:r>
            <a:r>
              <a:rPr lang="zh-CN" altLang="en-US" sz="1400" dirty="0" smtClean="0">
                <a:solidFill>
                  <a:srgbClr val="202A36"/>
                </a:solidFill>
              </a:rPr>
              <a:t>：亮亮图文    </a:t>
            </a:r>
            <a:r>
              <a:rPr lang="zh-CN" altLang="en-US" sz="1400" dirty="0" smtClean="0">
                <a:solidFill>
                  <a:srgbClr val="202A36"/>
                </a:solidFill>
              </a:rPr>
              <a:t>导师</a:t>
            </a:r>
            <a:r>
              <a:rPr lang="zh-CN" altLang="en-US" sz="1400" dirty="0" smtClean="0">
                <a:solidFill>
                  <a:srgbClr val="202A36"/>
                </a:solidFill>
              </a:rPr>
              <a:t>：亮亮图文</a:t>
            </a:r>
            <a:endParaRPr lang="zh-CN" altLang="en-US" sz="1400" dirty="0" smtClean="0">
              <a:solidFill>
                <a:srgbClr val="202A36"/>
              </a:solidFill>
            </a:endParaRPr>
          </a:p>
        </p:txBody>
      </p:sp>
      <p:sp>
        <p:nvSpPr>
          <p:cNvPr id="21" name="任意多边形 20"/>
          <p:cNvSpPr/>
          <p:nvPr/>
        </p:nvSpPr>
        <p:spPr>
          <a:xfrm>
            <a:off x="9513834" y="1532979"/>
            <a:ext cx="835187" cy="513872"/>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791983" y="1567543"/>
            <a:ext cx="1525218" cy="93843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302561" y="1327094"/>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7233993" y="318951"/>
            <a:ext cx="1525218" cy="93843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9442006" y="2605167"/>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63" presetClass="path" presetSubtype="0" repeatCount="2000" accel="50000" decel="50000" fill="hold" grpId="0" nodeType="afterEffect">
                                  <p:stCondLst>
                                    <p:cond delay="0"/>
                                  </p:stCondLst>
                                  <p:childTnLst>
                                    <p:animMotion origin="layout" path="M -3.54167E-6 4.07407E-6 L 1.12631 4.07407E-6 " pathEditMode="relative" rAng="0" ptsTypes="AA">
                                      <p:cBhvr>
                                        <p:cTn id="16" dur="4250" fill="hold"/>
                                        <p:tgtEl>
                                          <p:spTgt spid="26"/>
                                        </p:tgtEl>
                                        <p:attrNameLst>
                                          <p:attrName>ppt_x</p:attrName>
                                          <p:attrName>ppt_y</p:attrName>
                                        </p:attrNameLst>
                                      </p:cBhvr>
                                      <p:rCtr x="56315" y="0"/>
                                    </p:animMotion>
                                  </p:childTnLst>
                                </p:cTn>
                              </p:par>
                              <p:par>
                                <p:cTn id="17" presetID="63" presetClass="path" presetSubtype="0" accel="50000" decel="50000" fill="hold" grpId="0" nodeType="withEffect">
                                  <p:stCondLst>
                                    <p:cond delay="3500"/>
                                  </p:stCondLst>
                                  <p:childTnLst>
                                    <p:animMotion origin="layout" path="M 1.25E-6 4.44444E-6 L 1.10482 4.44444E-6 " pathEditMode="relative" rAng="0" ptsTypes="AA">
                                      <p:cBhvr>
                                        <p:cTn id="18" dur="5000" fill="hold"/>
                                        <p:tgtEl>
                                          <p:spTgt spid="27"/>
                                        </p:tgtEl>
                                        <p:attrNameLst>
                                          <p:attrName>ppt_x</p:attrName>
                                          <p:attrName>ppt_y</p:attrName>
                                        </p:attrNameLst>
                                      </p:cBhvr>
                                      <p:rCtr x="55234" y="0"/>
                                    </p:animMotion>
                                  </p:childTnLst>
                                </p:cTn>
                              </p:par>
                              <p:par>
                                <p:cTn id="19" presetID="12" presetClass="entr" presetSubtype="4"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p:tgtEl>
                                          <p:spTgt spid="6"/>
                                        </p:tgtEl>
                                        <p:attrNameLst>
                                          <p:attrName>ppt_y</p:attrName>
                                        </p:attrNameLst>
                                      </p:cBhvr>
                                      <p:tavLst>
                                        <p:tav tm="0">
                                          <p:val>
                                            <p:strVal val="#ppt_y+#ppt_h*1.125000"/>
                                          </p:val>
                                        </p:tav>
                                        <p:tav tm="100000">
                                          <p:val>
                                            <p:strVal val="#ppt_y"/>
                                          </p:val>
                                        </p:tav>
                                      </p:tavLst>
                                    </p:anim>
                                    <p:animEffect transition="in" filter="wipe(up)">
                                      <p:cBhvr>
                                        <p:cTn id="22" dur="500"/>
                                        <p:tgtEl>
                                          <p:spTgt spid="6"/>
                                        </p:tgtEl>
                                      </p:cBhvr>
                                    </p:animEffect>
                                  </p:childTnLst>
                                </p:cTn>
                              </p:par>
                              <p:par>
                                <p:cTn id="23" presetID="16" presetClass="entr" presetSubtype="37" fill="hold" grpId="0" nodeType="withEffect">
                                  <p:stCondLst>
                                    <p:cond delay="1000"/>
                                  </p:stCondLst>
                                  <p:childTnLst>
                                    <p:set>
                                      <p:cBhvr>
                                        <p:cTn id="24" dur="1" fill="hold">
                                          <p:stCondLst>
                                            <p:cond delay="0"/>
                                          </p:stCondLst>
                                        </p:cTn>
                                        <p:tgtEl>
                                          <p:spTgt spid="7"/>
                                        </p:tgtEl>
                                        <p:attrNameLst>
                                          <p:attrName>style.visibility</p:attrName>
                                        </p:attrNameLst>
                                      </p:cBhvr>
                                      <p:to>
                                        <p:strVal val="visible"/>
                                      </p:to>
                                    </p:set>
                                    <p:animEffect transition="in" filter="barn(outVertical)">
                                      <p:cBhvr>
                                        <p:cTn id="25" dur="1000"/>
                                        <p:tgtEl>
                                          <p:spTgt spid="7"/>
                                        </p:tgtEl>
                                      </p:cBhvr>
                                    </p:animEffect>
                                  </p:childTnLst>
                                </p:cTn>
                              </p:par>
                              <p:par>
                                <p:cTn id="26" presetID="9" presetClass="entr" presetSubtype="0" fill="hold" grpId="0" nodeType="withEffect">
                                  <p:stCondLst>
                                    <p:cond delay="200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par>
                                <p:cTn id="29" presetID="49" presetClass="entr" presetSubtype="0" decel="100000" fill="hold" grpId="0" nodeType="withEffect">
                                  <p:stCondLst>
                                    <p:cond delay="250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 calcmode="lin" valueType="num">
                                      <p:cBhvr>
                                        <p:cTn id="33" dur="500" fill="hold"/>
                                        <p:tgtEl>
                                          <p:spTgt spid="57"/>
                                        </p:tgtEl>
                                        <p:attrNameLst>
                                          <p:attrName>style.rotation</p:attrName>
                                        </p:attrNameLst>
                                      </p:cBhvr>
                                      <p:tavLst>
                                        <p:tav tm="0">
                                          <p:val>
                                            <p:fltVal val="360"/>
                                          </p:val>
                                        </p:tav>
                                        <p:tav tm="100000">
                                          <p:val>
                                            <p:fltVal val="0"/>
                                          </p:val>
                                        </p:tav>
                                      </p:tavLst>
                                    </p:anim>
                                    <p:animEffect transition="in" filter="fade">
                                      <p:cBhvr>
                                        <p:cTn id="34" dur="500"/>
                                        <p:tgtEl>
                                          <p:spTgt spid="57"/>
                                        </p:tgtEl>
                                      </p:cBhvr>
                                    </p:animEffect>
                                  </p:childTnLst>
                                </p:cTn>
                              </p:par>
                              <p:par>
                                <p:cTn id="35" presetID="2" presetClass="entr" presetSubtype="2" fill="hold" grpId="0" nodeType="withEffect">
                                  <p:stCondLst>
                                    <p:cond delay="250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1250" fill="hold"/>
                                        <p:tgtEl>
                                          <p:spTgt spid="23"/>
                                        </p:tgtEl>
                                        <p:attrNameLst>
                                          <p:attrName>ppt_x</p:attrName>
                                        </p:attrNameLst>
                                      </p:cBhvr>
                                      <p:tavLst>
                                        <p:tav tm="0">
                                          <p:val>
                                            <p:strVal val="1+#ppt_w/2"/>
                                          </p:val>
                                        </p:tav>
                                        <p:tav tm="100000">
                                          <p:val>
                                            <p:strVal val="#ppt_x"/>
                                          </p:val>
                                        </p:tav>
                                      </p:tavLst>
                                    </p:anim>
                                    <p:anim calcmode="lin" valueType="num">
                                      <p:cBhvr additive="base">
                                        <p:cTn id="38" dur="1250" fill="hold"/>
                                        <p:tgtEl>
                                          <p:spTgt spid="23"/>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30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1250" fill="hold"/>
                                        <p:tgtEl>
                                          <p:spTgt spid="22"/>
                                        </p:tgtEl>
                                        <p:attrNameLst>
                                          <p:attrName>ppt_x</p:attrName>
                                        </p:attrNameLst>
                                      </p:cBhvr>
                                      <p:tavLst>
                                        <p:tav tm="0">
                                          <p:val>
                                            <p:strVal val="1+#ppt_w/2"/>
                                          </p:val>
                                        </p:tav>
                                        <p:tav tm="100000">
                                          <p:val>
                                            <p:strVal val="#ppt_x"/>
                                          </p:val>
                                        </p:tav>
                                      </p:tavLst>
                                    </p:anim>
                                    <p:anim calcmode="lin" valueType="num">
                                      <p:cBhvr additive="base">
                                        <p:cTn id="42" dur="1250" fill="hold"/>
                                        <p:tgtEl>
                                          <p:spTgt spid="22"/>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250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1250" fill="hold"/>
                                        <p:tgtEl>
                                          <p:spTgt spid="24"/>
                                        </p:tgtEl>
                                        <p:attrNameLst>
                                          <p:attrName>ppt_x</p:attrName>
                                        </p:attrNameLst>
                                      </p:cBhvr>
                                      <p:tavLst>
                                        <p:tav tm="0">
                                          <p:val>
                                            <p:strVal val="1+#ppt_w/2"/>
                                          </p:val>
                                        </p:tav>
                                        <p:tav tm="100000">
                                          <p:val>
                                            <p:strVal val="#ppt_x"/>
                                          </p:val>
                                        </p:tav>
                                      </p:tavLst>
                                    </p:anim>
                                    <p:anim calcmode="lin" valueType="num">
                                      <p:cBhvr additive="base">
                                        <p:cTn id="46" dur="1250" fill="hold"/>
                                        <p:tgtEl>
                                          <p:spTgt spid="24"/>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300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1250" fill="hold"/>
                                        <p:tgtEl>
                                          <p:spTgt spid="21"/>
                                        </p:tgtEl>
                                        <p:attrNameLst>
                                          <p:attrName>ppt_x</p:attrName>
                                        </p:attrNameLst>
                                      </p:cBhvr>
                                      <p:tavLst>
                                        <p:tav tm="0">
                                          <p:val>
                                            <p:strVal val="1+#ppt_w/2"/>
                                          </p:val>
                                        </p:tav>
                                        <p:tav tm="100000">
                                          <p:val>
                                            <p:strVal val="#ppt_x"/>
                                          </p:val>
                                        </p:tav>
                                      </p:tavLst>
                                    </p:anim>
                                    <p:anim calcmode="lin" valueType="num">
                                      <p:cBhvr additive="base">
                                        <p:cTn id="50" dur="1250" fill="hold"/>
                                        <p:tgtEl>
                                          <p:spTgt spid="21"/>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250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1250" fill="hold"/>
                                        <p:tgtEl>
                                          <p:spTgt spid="25"/>
                                        </p:tgtEl>
                                        <p:attrNameLst>
                                          <p:attrName>ppt_x</p:attrName>
                                        </p:attrNameLst>
                                      </p:cBhvr>
                                      <p:tavLst>
                                        <p:tav tm="0">
                                          <p:val>
                                            <p:strVal val="1+#ppt_w/2"/>
                                          </p:val>
                                        </p:tav>
                                        <p:tav tm="100000">
                                          <p:val>
                                            <p:strVal val="#ppt_x"/>
                                          </p:val>
                                        </p:tav>
                                      </p:tavLst>
                                    </p:anim>
                                    <p:anim calcmode="lin" valueType="num">
                                      <p:cBhvr additive="base">
                                        <p:cTn id="54" dur="12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17" grpId="0" animBg="1"/>
      <p:bldP spid="6" grpId="0"/>
      <p:bldP spid="7" grpId="0"/>
      <p:bldP spid="8" grpId="0"/>
      <p:bldP spid="57" grpId="0" bldLvl="0" animBg="1"/>
      <p:bldP spid="21" grpId="0" animBg="1"/>
      <p:bldP spid="22" grpId="0" animBg="1"/>
      <p:bldP spid="23" grpId="0" animBg="1"/>
      <p:bldP spid="24" grpId="0" animBg="1"/>
      <p:bldP spid="2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969725" y="2393163"/>
            <a:ext cx="2821578" cy="458423"/>
            <a:chOff x="5969725" y="1801451"/>
            <a:chExt cx="2821578" cy="458423"/>
          </a:xfrm>
        </p:grpSpPr>
        <p:sp>
          <p:nvSpPr>
            <p:cNvPr id="10" name="矩形 9"/>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5969725" y="2990099"/>
            <a:ext cx="2821578" cy="459854"/>
            <a:chOff x="5969725" y="2398387"/>
            <a:chExt cx="2821578" cy="459854"/>
          </a:xfrm>
        </p:grpSpPr>
        <p:sp>
          <p:nvSpPr>
            <p:cNvPr id="13" name="矩形 12"/>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969725" y="3563726"/>
            <a:ext cx="2821578" cy="466057"/>
            <a:chOff x="5969725" y="2972014"/>
            <a:chExt cx="2821578" cy="466057"/>
          </a:xfrm>
        </p:grpSpPr>
        <p:sp>
          <p:nvSpPr>
            <p:cNvPr id="16" name="矩形 15"/>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椭圆 24"/>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标题 4"/>
          <p:cNvSpPr txBox="1"/>
          <p:nvPr/>
        </p:nvSpPr>
        <p:spPr>
          <a:xfrm>
            <a:off x="1891142" y="365205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FCB00F"/>
                </a:solidFill>
                <a:latin typeface="微软雅黑" panose="020B0503020204020204" pitchFamily="34" charset="-122"/>
                <a:ea typeface="微软雅黑" panose="020B0503020204020204" pitchFamily="34" charset="-122"/>
              </a:rPr>
              <a:t>第二章</a:t>
            </a:r>
          </a:p>
        </p:txBody>
      </p:sp>
      <p:sp>
        <p:nvSpPr>
          <p:cNvPr id="37" name="椭圆 36"/>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6155957" y="2429163"/>
            <a:ext cx="2262158" cy="1556074"/>
            <a:chOff x="6155957" y="1837451"/>
            <a:chExt cx="2262158" cy="1556074"/>
          </a:xfrm>
        </p:grpSpPr>
        <p:sp>
          <p:nvSpPr>
            <p:cNvPr id="40" name="矩形 39"/>
            <p:cNvSpPr/>
            <p:nvPr/>
          </p:nvSpPr>
          <p:spPr>
            <a:xfrm>
              <a:off x="6155957" y="1837451"/>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研究思路</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41" name="矩形 40"/>
            <p:cNvSpPr/>
            <p:nvPr/>
          </p:nvSpPr>
          <p:spPr>
            <a:xfrm>
              <a:off x="6155957" y="2442932"/>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研究方案</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42" name="矩形 41"/>
            <p:cNvSpPr/>
            <p:nvPr/>
          </p:nvSpPr>
          <p:spPr>
            <a:xfrm>
              <a:off x="6155957" y="3024193"/>
              <a:ext cx="2262158"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研究方案可行性论证</a:t>
              </a:r>
            </a:p>
          </p:txBody>
        </p:sp>
      </p:grpSp>
      <p:sp>
        <p:nvSpPr>
          <p:cNvPr id="5" name="文本框 4"/>
          <p:cNvSpPr txBox="1"/>
          <p:nvPr/>
        </p:nvSpPr>
        <p:spPr>
          <a:xfrm>
            <a:off x="868505" y="4725797"/>
            <a:ext cx="4493538" cy="830997"/>
          </a:xfrm>
          <a:prstGeom prst="rect">
            <a:avLst/>
          </a:prstGeom>
          <a:noFill/>
        </p:spPr>
        <p:txBody>
          <a:bodyPr wrap="none" rtlCol="0">
            <a:spAutoFit/>
          </a:bodyPr>
          <a:lstStyle/>
          <a:p>
            <a:pPr algn="ctr"/>
            <a:r>
              <a:rPr lang="zh-CN" altLang="en-US" sz="4800" b="1" dirty="0" smtClean="0">
                <a:solidFill>
                  <a:srgbClr val="202A36"/>
                </a:solidFill>
                <a:latin typeface="微软雅黑" panose="020B0503020204020204" pitchFamily="34" charset="-122"/>
                <a:ea typeface="微软雅黑" panose="020B0503020204020204" pitchFamily="34" charset="-122"/>
              </a:rPr>
              <a:t>研究方法与思路</a:t>
            </a:r>
            <a:endParaRPr lang="zh-CN" altLang="en-US" sz="4800" b="1" dirty="0">
              <a:solidFill>
                <a:srgbClr val="202A36"/>
              </a:solidFill>
              <a:latin typeface="微软雅黑" panose="020B0503020204020204" pitchFamily="34" charset="-122"/>
              <a:ea typeface="微软雅黑" panose="020B0503020204020204" pitchFamily="34" charset="-122"/>
            </a:endParaRPr>
          </a:p>
        </p:txBody>
      </p:sp>
      <p:sp>
        <p:nvSpPr>
          <p:cNvPr id="46" name="Freeform 12"/>
          <p:cNvSpPr>
            <a:spLocks noEditPoints="1"/>
          </p:cNvSpPr>
          <p:nvPr/>
        </p:nvSpPr>
        <p:spPr bwMode="auto">
          <a:xfrm>
            <a:off x="2535588" y="2363280"/>
            <a:ext cx="1015372" cy="1085242"/>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3"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iterate type="lt">
                                    <p:tmPct val="0"/>
                                  </p:iterate>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ppt_w</p:attrName>
                                        </p:attrNameLst>
                                      </p:cBhvr>
                                      <p:tavLst>
                                        <p:tav tm="0">
                                          <p:val>
                                            <p:fltVal val="0"/>
                                          </p:val>
                                        </p:tav>
                                        <p:tav tm="100000">
                                          <p:val>
                                            <p:strVal val="#ppt_w"/>
                                          </p:val>
                                        </p:tav>
                                      </p:tavLst>
                                    </p:anim>
                                    <p:anim calcmode="lin" valueType="num">
                                      <p:cBhvr>
                                        <p:cTn id="26" dur="500" fill="hold"/>
                                        <p:tgtEl>
                                          <p:spTgt spid="36"/>
                                        </p:tgtEl>
                                        <p:attrNameLst>
                                          <p:attrName>ppt_h</p:attrName>
                                        </p:attrNameLst>
                                      </p:cBhvr>
                                      <p:tavLst>
                                        <p:tav tm="0">
                                          <p:val>
                                            <p:fltVal val="0"/>
                                          </p:val>
                                        </p:tav>
                                        <p:tav tm="100000">
                                          <p:val>
                                            <p:strVal val="#ppt_h"/>
                                          </p:val>
                                        </p:tav>
                                      </p:tavLst>
                                    </p:anim>
                                    <p:animEffect transition="in" filter="fade">
                                      <p:cBhvr>
                                        <p:cTn id="27" dur="500"/>
                                        <p:tgtEl>
                                          <p:spTgt spid="36"/>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47" presetClass="entr" presetSubtype="0" fill="hold"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1000"/>
                                        <p:tgtEl>
                                          <p:spTgt spid="39"/>
                                        </p:tgtEl>
                                      </p:cBhvr>
                                    </p:animEffect>
                                    <p:anim calcmode="lin" valueType="num">
                                      <p:cBhvr>
                                        <p:cTn id="55" dur="1000" fill="hold"/>
                                        <p:tgtEl>
                                          <p:spTgt spid="39"/>
                                        </p:tgtEl>
                                        <p:attrNameLst>
                                          <p:attrName>ppt_x</p:attrName>
                                        </p:attrNameLst>
                                      </p:cBhvr>
                                      <p:tavLst>
                                        <p:tav tm="0">
                                          <p:val>
                                            <p:strVal val="#ppt_x"/>
                                          </p:val>
                                        </p:tav>
                                        <p:tav tm="100000">
                                          <p:val>
                                            <p:strVal val="#ppt_x"/>
                                          </p:val>
                                        </p:tav>
                                      </p:tavLst>
                                    </p:anim>
                                    <p:anim calcmode="lin" valueType="num">
                                      <p:cBhvr>
                                        <p:cTn id="56" dur="1000" fill="hold"/>
                                        <p:tgtEl>
                                          <p:spTgt spid="39"/>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10" presetClass="entr" presetSubtype="0" fill="hold" grpId="1"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500"/>
                                        <p:tgtEl>
                                          <p:spTgt spid="33"/>
                                        </p:tgtEl>
                                      </p:cBhvr>
                                    </p:animEffect>
                                  </p:childTnLst>
                                </p:cTn>
                              </p:par>
                              <p:par>
                                <p:cTn id="82" presetID="10" presetClass="entr" presetSubtype="0" fill="hold" grpId="1"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childTnLst>
                                </p:cTn>
                              </p:par>
                              <p:par>
                                <p:cTn id="85" presetID="10" presetClass="entr" presetSubtype="0" fill="hold" grpId="1" nodeType="with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p:stCondLst>
                              <p:cond delay="6500"/>
                            </p:stCondLst>
                            <p:childTnLst>
                              <p:par>
                                <p:cTn id="89"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0" dur="2000" fill="hold"/>
                                        <p:tgtEl>
                                          <p:spTgt spid="26"/>
                                        </p:tgtEl>
                                        <p:attrNameLst>
                                          <p:attrName>ppt_x</p:attrName>
                                          <p:attrName>ppt_y</p:attrName>
                                        </p:attrNameLst>
                                      </p:cBhvr>
                                      <p:rCtr x="17" y="18981"/>
                                    </p:animMotion>
                                  </p:childTnLst>
                                </p:cTn>
                              </p:par>
                              <p:par>
                                <p:cTn id="91"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2" dur="2000" fill="hold"/>
                                        <p:tgtEl>
                                          <p:spTgt spid="27"/>
                                        </p:tgtEl>
                                        <p:attrNameLst>
                                          <p:attrName>ppt_x</p:attrName>
                                          <p:attrName>ppt_y</p:attrName>
                                        </p:attrNameLst>
                                      </p:cBhvr>
                                      <p:rCtr x="17" y="18981"/>
                                    </p:animMotion>
                                  </p:childTnLst>
                                </p:cTn>
                              </p:par>
                              <p:par>
                                <p:cTn id="93"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4" dur="2000" fill="hold"/>
                                        <p:tgtEl>
                                          <p:spTgt spid="28"/>
                                        </p:tgtEl>
                                        <p:attrNameLst>
                                          <p:attrName>ppt_x</p:attrName>
                                          <p:attrName>ppt_y</p:attrName>
                                        </p:attrNameLst>
                                      </p:cBhvr>
                                      <p:rCtr x="17" y="18981"/>
                                    </p:animMotion>
                                  </p:childTnLst>
                                </p:cTn>
                              </p:par>
                              <p:par>
                                <p:cTn id="95"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6" dur="2000" fill="hold"/>
                                        <p:tgtEl>
                                          <p:spTgt spid="29"/>
                                        </p:tgtEl>
                                        <p:attrNameLst>
                                          <p:attrName>ppt_x</p:attrName>
                                          <p:attrName>ppt_y</p:attrName>
                                        </p:attrNameLst>
                                      </p:cBhvr>
                                      <p:rCtr x="17" y="18981"/>
                                    </p:animMotion>
                                  </p:childTnLst>
                                </p:cTn>
                              </p:par>
                              <p:par>
                                <p:cTn id="97"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8" dur="2000" fill="hold"/>
                                        <p:tgtEl>
                                          <p:spTgt spid="30"/>
                                        </p:tgtEl>
                                        <p:attrNameLst>
                                          <p:attrName>ppt_x</p:attrName>
                                          <p:attrName>ppt_y</p:attrName>
                                        </p:attrNameLst>
                                      </p:cBhvr>
                                      <p:rCtr x="17" y="18981"/>
                                    </p:animMotion>
                                  </p:childTnLst>
                                </p:cTn>
                              </p:par>
                              <p:par>
                                <p:cTn id="99"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0" dur="2000" fill="hold"/>
                                        <p:tgtEl>
                                          <p:spTgt spid="31"/>
                                        </p:tgtEl>
                                        <p:attrNameLst>
                                          <p:attrName>ppt_x</p:attrName>
                                          <p:attrName>ppt_y</p:attrName>
                                        </p:attrNameLst>
                                      </p:cBhvr>
                                      <p:rCtr x="17" y="18981"/>
                                    </p:animMotion>
                                  </p:childTnLst>
                                </p:cTn>
                              </p:par>
                              <p:par>
                                <p:cTn id="101"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2" dur="2000" fill="hold"/>
                                        <p:tgtEl>
                                          <p:spTgt spid="32"/>
                                        </p:tgtEl>
                                        <p:attrNameLst>
                                          <p:attrName>ppt_x</p:attrName>
                                          <p:attrName>ppt_y</p:attrName>
                                        </p:attrNameLst>
                                      </p:cBhvr>
                                      <p:rCtr x="17" y="18981"/>
                                    </p:animMotion>
                                  </p:childTnLst>
                                </p:cTn>
                              </p:par>
                              <p:par>
                                <p:cTn id="103"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4" dur="2000" fill="hold"/>
                                        <p:tgtEl>
                                          <p:spTgt spid="33"/>
                                        </p:tgtEl>
                                        <p:attrNameLst>
                                          <p:attrName>ppt_x</p:attrName>
                                          <p:attrName>ppt_y</p:attrName>
                                        </p:attrNameLst>
                                      </p:cBhvr>
                                      <p:rCtr x="17" y="18981"/>
                                    </p:animMotion>
                                  </p:childTnLst>
                                </p:cTn>
                              </p:par>
                              <p:par>
                                <p:cTn id="105"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6" dur="2000" fill="hold"/>
                                        <p:tgtEl>
                                          <p:spTgt spid="34"/>
                                        </p:tgtEl>
                                        <p:attrNameLst>
                                          <p:attrName>ppt_x</p:attrName>
                                          <p:attrName>ppt_y</p:attrName>
                                        </p:attrNameLst>
                                      </p:cBhvr>
                                      <p:rCtr x="17" y="18981"/>
                                    </p:animMotion>
                                  </p:childTnLst>
                                </p:cTn>
                              </p:par>
                              <p:par>
                                <p:cTn id="107"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8" dur="2000" fill="hold"/>
                                        <p:tgtEl>
                                          <p:spTgt spid="35"/>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p:bldP spid="37" grpId="0" animBg="1"/>
      <p:bldP spid="5" grpId="0"/>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3"/>
          <p:cNvSpPr>
            <a:spLocks noChangeArrowheads="1"/>
          </p:cNvSpPr>
          <p:nvPr/>
        </p:nvSpPr>
        <p:spPr bwMode="auto">
          <a:xfrm>
            <a:off x="2675934"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研究</a:t>
            </a:r>
            <a:r>
              <a:rPr lang="zh-CN" altLang="en-US" sz="2935" b="1" dirty="0">
                <a:solidFill>
                  <a:srgbClr val="202A36"/>
                </a:solidFill>
                <a:latin typeface="Arial" panose="020B0604020202020204" pitchFamily="34" charset="0"/>
                <a:cs typeface="Arial" panose="020B0604020202020204" pitchFamily="34" charset="0"/>
              </a:rPr>
              <a:t>思路</a:t>
            </a:r>
          </a:p>
        </p:txBody>
      </p:sp>
      <p:sp>
        <p:nvSpPr>
          <p:cNvPr id="35" name="Freeform 19"/>
          <p:cNvSpPr/>
          <p:nvPr/>
        </p:nvSpPr>
        <p:spPr bwMode="auto">
          <a:xfrm>
            <a:off x="4253683" y="5185164"/>
            <a:ext cx="2566154" cy="1942659"/>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37" name="Freeform 20"/>
          <p:cNvSpPr/>
          <p:nvPr/>
        </p:nvSpPr>
        <p:spPr bwMode="auto">
          <a:xfrm>
            <a:off x="6820218" y="5247312"/>
            <a:ext cx="1866477" cy="733760"/>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38" name="Freeform 21"/>
          <p:cNvSpPr/>
          <p:nvPr/>
        </p:nvSpPr>
        <p:spPr bwMode="auto">
          <a:xfrm>
            <a:off x="6971359" y="2789418"/>
            <a:ext cx="1704087" cy="695669"/>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41" name="Freeform 22"/>
          <p:cNvSpPr/>
          <p:nvPr/>
        </p:nvSpPr>
        <p:spPr bwMode="auto">
          <a:xfrm>
            <a:off x="5513293" y="3471643"/>
            <a:ext cx="739775" cy="1710102"/>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42" name="Freeform 23"/>
          <p:cNvSpPr/>
          <p:nvPr/>
        </p:nvSpPr>
        <p:spPr bwMode="auto">
          <a:xfrm>
            <a:off x="7242852" y="4039448"/>
            <a:ext cx="2072971" cy="1657977"/>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43" name="Freeform 24"/>
          <p:cNvSpPr/>
          <p:nvPr/>
        </p:nvSpPr>
        <p:spPr bwMode="auto">
          <a:xfrm>
            <a:off x="4934094" y="2226068"/>
            <a:ext cx="1794303" cy="695669"/>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44" name="Freeform 25"/>
          <p:cNvSpPr/>
          <p:nvPr/>
        </p:nvSpPr>
        <p:spPr bwMode="auto">
          <a:xfrm>
            <a:off x="4564701" y="3837488"/>
            <a:ext cx="1405371" cy="715717"/>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45" name="Freeform 26"/>
          <p:cNvSpPr/>
          <p:nvPr/>
        </p:nvSpPr>
        <p:spPr bwMode="auto">
          <a:xfrm>
            <a:off x="6257457" y="2955818"/>
            <a:ext cx="715717" cy="1405371"/>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46" name="Freeform 27"/>
          <p:cNvSpPr/>
          <p:nvPr/>
        </p:nvSpPr>
        <p:spPr bwMode="auto">
          <a:xfrm>
            <a:off x="6722572" y="1545276"/>
            <a:ext cx="719727" cy="1405371"/>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47" name="椭圆 46"/>
          <p:cNvSpPr/>
          <p:nvPr/>
        </p:nvSpPr>
        <p:spPr>
          <a:xfrm>
            <a:off x="4051469" y="5137050"/>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4485826" y="3586757"/>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9089009" y="3957253"/>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8356007" y="2503106"/>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4842933" y="1893708"/>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TextBox 22"/>
          <p:cNvSpPr txBox="1"/>
          <p:nvPr/>
        </p:nvSpPr>
        <p:spPr>
          <a:xfrm>
            <a:off x="2378098" y="4904268"/>
            <a:ext cx="1664078" cy="692241"/>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00" noProof="1" smtClean="0">
                <a:solidFill>
                  <a:srgbClr val="202A36"/>
                </a:solidFill>
              </a:rPr>
              <a:t>亮亮图文旗舰店</a:t>
            </a:r>
          </a:p>
          <a:p>
            <a:r>
              <a:rPr lang="en-US" altLang="zh-CN" sz="1000" noProof="1" smtClean="0">
                <a:solidFill>
                  <a:srgbClr val="202A36"/>
                </a:solidFill>
              </a:rPr>
              <a:t>https://liangliangtuwen.tmall.com</a:t>
            </a:r>
            <a:endParaRPr lang="en-US" altLang="zh-CN" sz="1000" noProof="1">
              <a:solidFill>
                <a:srgbClr val="202A36"/>
              </a:solidFill>
            </a:endParaRPr>
          </a:p>
        </p:txBody>
      </p:sp>
      <p:sp>
        <p:nvSpPr>
          <p:cNvPr id="53" name="TextBox 22"/>
          <p:cNvSpPr txBox="1"/>
          <p:nvPr/>
        </p:nvSpPr>
        <p:spPr>
          <a:xfrm>
            <a:off x="2617626" y="3403781"/>
            <a:ext cx="1664079" cy="830997"/>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00" noProof="1">
                <a:solidFill>
                  <a:srgbClr val="202A36"/>
                </a:solidFill>
              </a:rPr>
              <a:t>您的内容打在这里，或者通过复制您的文本后，在此框中选择粘贴，并选择只保留文字。</a:t>
            </a:r>
            <a:endParaRPr lang="en-US" altLang="zh-CN" sz="1000" noProof="1">
              <a:solidFill>
                <a:srgbClr val="202A36"/>
              </a:solidFill>
            </a:endParaRPr>
          </a:p>
        </p:txBody>
      </p:sp>
      <p:sp>
        <p:nvSpPr>
          <p:cNvPr id="54" name="TextBox 22"/>
          <p:cNvSpPr txBox="1"/>
          <p:nvPr/>
        </p:nvSpPr>
        <p:spPr>
          <a:xfrm>
            <a:off x="9585501" y="3919362"/>
            <a:ext cx="1623815" cy="830997"/>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00" noProof="1">
                <a:solidFill>
                  <a:srgbClr val="202A36"/>
                </a:solidFill>
              </a:rPr>
              <a:t>您的内容打在这里，或者通过复制您的文本后，在此框中选择粘贴，并选择只保留文字。</a:t>
            </a:r>
            <a:endParaRPr lang="en-US" altLang="zh-CN" sz="1000" noProof="1">
              <a:solidFill>
                <a:srgbClr val="202A36"/>
              </a:solidFill>
            </a:endParaRPr>
          </a:p>
        </p:txBody>
      </p:sp>
      <p:sp>
        <p:nvSpPr>
          <p:cNvPr id="55" name="TextBox 22"/>
          <p:cNvSpPr txBox="1"/>
          <p:nvPr/>
        </p:nvSpPr>
        <p:spPr>
          <a:xfrm>
            <a:off x="8894624" y="2154389"/>
            <a:ext cx="1947547" cy="646331"/>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00" noProof="1">
                <a:solidFill>
                  <a:srgbClr val="202A36"/>
                </a:solidFill>
              </a:rPr>
              <a:t>您的内容打在这里，或者通过复制您的文本后，在此框中选择粘贴，并选择只保留文字。</a:t>
            </a:r>
            <a:endParaRPr lang="en-US" altLang="zh-CN" sz="1000" noProof="1">
              <a:solidFill>
                <a:srgbClr val="202A36"/>
              </a:solidFill>
            </a:endParaRPr>
          </a:p>
        </p:txBody>
      </p:sp>
      <p:sp>
        <p:nvSpPr>
          <p:cNvPr id="56" name="TextBox 22"/>
          <p:cNvSpPr txBox="1"/>
          <p:nvPr/>
        </p:nvSpPr>
        <p:spPr>
          <a:xfrm>
            <a:off x="2610639" y="1742109"/>
            <a:ext cx="1822063" cy="830997"/>
          </a:xfrm>
          <a:prstGeom prst="rect">
            <a:avLst/>
          </a:prstGeom>
          <a:noFill/>
        </p:spPr>
        <p:txBody>
          <a:bodyPr wrap="square" rtlCol="0">
            <a:spAutoFit/>
          </a:bodyPr>
          <a:lstStyle/>
          <a:p>
            <a:pPr lvl="0">
              <a:lnSpc>
                <a:spcPct val="120000"/>
              </a:lnSpc>
              <a:spcAft>
                <a:spcPct val="40000"/>
              </a:spcAft>
              <a:buClr>
                <a:srgbClr val="292929"/>
              </a:buClr>
            </a:pPr>
            <a:r>
              <a:rPr lang="zh-CN" altLang="en-US" sz="1000" dirty="0">
                <a:solidFill>
                  <a:srgbClr val="202A36"/>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000" dirty="0" smtClean="0">
                <a:solidFill>
                  <a:srgbClr val="202A36"/>
                </a:solidFill>
                <a:latin typeface="微软雅黑" panose="020B0503020204020204" pitchFamily="34" charset="-122"/>
                <a:ea typeface="微软雅黑" panose="020B0503020204020204" pitchFamily="34" charset="-122"/>
              </a:rPr>
              <a:t>文字</a:t>
            </a:r>
            <a:r>
              <a:rPr lang="zh-CN" altLang="en-US" sz="1000" dirty="0">
                <a:solidFill>
                  <a:srgbClr val="202A36"/>
                </a:solidFill>
                <a:latin typeface="微软雅黑" panose="020B0503020204020204" pitchFamily="34" charset="-122"/>
                <a:ea typeface="微软雅黑" panose="020B0503020204020204" pitchFamily="34" charset="-122"/>
              </a:rPr>
              <a:t>。</a:t>
            </a:r>
            <a:endParaRPr lang="en-US" altLang="zh-CN" sz="1000" noProof="1">
              <a:solidFill>
                <a:srgbClr val="202A36"/>
              </a:solidFill>
              <a:latin typeface="微软雅黑" panose="020B0503020204020204" pitchFamily="34" charset="-122"/>
              <a:ea typeface="微软雅黑" panose="020B0503020204020204" pitchFamily="34" charset="-122"/>
            </a:endParaRPr>
          </a:p>
        </p:txBody>
      </p:sp>
      <p:sp>
        <p:nvSpPr>
          <p:cNvPr id="57" name="椭圆 56"/>
          <p:cNvSpPr/>
          <p:nvPr/>
        </p:nvSpPr>
        <p:spPr>
          <a:xfrm>
            <a:off x="7221095" y="1495226"/>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2"/>
          <p:cNvSpPr txBox="1"/>
          <p:nvPr/>
        </p:nvSpPr>
        <p:spPr>
          <a:xfrm>
            <a:off x="8894624" y="5209510"/>
            <a:ext cx="1623815" cy="830997"/>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00" noProof="1">
                <a:solidFill>
                  <a:srgbClr val="202A36"/>
                </a:solidFill>
              </a:rPr>
              <a:t>您的内容打在这里，或者通过复制您的文本后，在此框中选择粘贴，并选择只保留文字。</a:t>
            </a:r>
            <a:endParaRPr lang="en-US" altLang="zh-CN" sz="1000" noProof="1">
              <a:solidFill>
                <a:srgbClr val="202A36"/>
              </a:solidFill>
            </a:endParaRPr>
          </a:p>
        </p:txBody>
      </p:sp>
      <p:sp>
        <p:nvSpPr>
          <p:cNvPr id="28" name="椭圆 27"/>
          <p:cNvSpPr/>
          <p:nvPr/>
        </p:nvSpPr>
        <p:spPr>
          <a:xfrm>
            <a:off x="8327855" y="4908516"/>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2" fill="hold" grpId="0" nodeType="withEffect">
                                  <p:stCondLst>
                                    <p:cond delay="800"/>
                                  </p:stCondLst>
                                  <p:childTnLst>
                                    <p:set>
                                      <p:cBhvr>
                                        <p:cTn id="9" dur="1" fill="hold">
                                          <p:stCondLst>
                                            <p:cond delay="0"/>
                                          </p:stCondLst>
                                        </p:cTn>
                                        <p:tgtEl>
                                          <p:spTgt spid="35"/>
                                        </p:tgtEl>
                                        <p:attrNameLst>
                                          <p:attrName>style.visibility</p:attrName>
                                        </p:attrNameLst>
                                      </p:cBhvr>
                                      <p:to>
                                        <p:strVal val="visible"/>
                                      </p:to>
                                    </p:set>
                                    <p:animEffect transition="in" filter="wipe(right)">
                                      <p:cBhvr>
                                        <p:cTn id="10" dur="500"/>
                                        <p:tgtEl>
                                          <p:spTgt spid="35"/>
                                        </p:tgtEl>
                                      </p:cBhvr>
                                    </p:animEffect>
                                  </p:childTnLst>
                                </p:cTn>
                              </p:par>
                              <p:par>
                                <p:cTn id="11" presetID="22" presetClass="entr" presetSubtype="8" fill="hold" grpId="0" nodeType="withEffect">
                                  <p:stCondLst>
                                    <p:cond delay="90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par>
                                <p:cTn id="14" presetID="22" presetClass="entr" presetSubtype="8" fill="hold" grpId="0" nodeType="withEffect">
                                  <p:stCondLst>
                                    <p:cond delay="1300"/>
                                  </p:stCondLst>
                                  <p:childTnLst>
                                    <p:set>
                                      <p:cBhvr>
                                        <p:cTn id="15" dur="1" fill="hold">
                                          <p:stCondLst>
                                            <p:cond delay="0"/>
                                          </p:stCondLst>
                                        </p:cTn>
                                        <p:tgtEl>
                                          <p:spTgt spid="42"/>
                                        </p:tgtEl>
                                        <p:attrNameLst>
                                          <p:attrName>style.visibility</p:attrName>
                                        </p:attrNameLst>
                                      </p:cBhvr>
                                      <p:to>
                                        <p:strVal val="visible"/>
                                      </p:to>
                                    </p:set>
                                    <p:animEffect transition="in" filter="wipe(left)">
                                      <p:cBhvr>
                                        <p:cTn id="16" dur="500"/>
                                        <p:tgtEl>
                                          <p:spTgt spid="42"/>
                                        </p:tgtEl>
                                      </p:cBhvr>
                                    </p:animEffect>
                                  </p:childTnLst>
                                </p:cTn>
                              </p:par>
                              <p:par>
                                <p:cTn id="17" presetID="22" presetClass="entr" presetSubtype="4" fill="hold" grpId="0" nodeType="withEffect">
                                  <p:stCondLst>
                                    <p:cond delay="1000"/>
                                  </p:stCondLst>
                                  <p:childTnLst>
                                    <p:set>
                                      <p:cBhvr>
                                        <p:cTn id="18" dur="1" fill="hold">
                                          <p:stCondLst>
                                            <p:cond delay="0"/>
                                          </p:stCondLst>
                                        </p:cTn>
                                        <p:tgtEl>
                                          <p:spTgt spid="41"/>
                                        </p:tgtEl>
                                        <p:attrNameLst>
                                          <p:attrName>style.visibility</p:attrName>
                                        </p:attrNameLst>
                                      </p:cBhvr>
                                      <p:to>
                                        <p:strVal val="visible"/>
                                      </p:to>
                                    </p:set>
                                    <p:animEffect transition="in" filter="wipe(down)">
                                      <p:cBhvr>
                                        <p:cTn id="19" dur="500"/>
                                        <p:tgtEl>
                                          <p:spTgt spid="41"/>
                                        </p:tgtEl>
                                      </p:cBhvr>
                                    </p:animEffect>
                                  </p:childTnLst>
                                </p:cTn>
                              </p:par>
                              <p:par>
                                <p:cTn id="20" presetID="22" presetClass="entr" presetSubtype="2" fill="hold" grpId="0" nodeType="withEffect">
                                  <p:stCondLst>
                                    <p:cond delay="120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par>
                                <p:cTn id="23" presetID="22" presetClass="entr" presetSubtype="4" fill="hold" grpId="0" nodeType="withEffect">
                                  <p:stCondLst>
                                    <p:cond delay="1400"/>
                                  </p:stCondLst>
                                  <p:childTnLst>
                                    <p:set>
                                      <p:cBhvr>
                                        <p:cTn id="24" dur="1" fill="hold">
                                          <p:stCondLst>
                                            <p:cond delay="0"/>
                                          </p:stCondLst>
                                        </p:cTn>
                                        <p:tgtEl>
                                          <p:spTgt spid="45"/>
                                        </p:tgtEl>
                                        <p:attrNameLst>
                                          <p:attrName>style.visibility</p:attrName>
                                        </p:attrNameLst>
                                      </p:cBhvr>
                                      <p:to>
                                        <p:strVal val="visible"/>
                                      </p:to>
                                    </p:set>
                                    <p:animEffect transition="in" filter="wipe(down)">
                                      <p:cBhvr>
                                        <p:cTn id="25" dur="500"/>
                                        <p:tgtEl>
                                          <p:spTgt spid="45"/>
                                        </p:tgtEl>
                                      </p:cBhvr>
                                    </p:animEffect>
                                  </p:childTnLst>
                                </p:cTn>
                              </p:par>
                              <p:par>
                                <p:cTn id="26" presetID="22" presetClass="entr" presetSubtype="8" fill="hold" grpId="0" nodeType="withEffect">
                                  <p:stCondLst>
                                    <p:cond delay="170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par>
                                <p:cTn id="29" presetID="22" presetClass="entr" presetSubtype="4" fill="hold" grpId="0" nodeType="withEffect">
                                  <p:stCondLst>
                                    <p:cond delay="1800"/>
                                  </p:stCondLst>
                                  <p:childTnLst>
                                    <p:set>
                                      <p:cBhvr>
                                        <p:cTn id="30" dur="1" fill="hold">
                                          <p:stCondLst>
                                            <p:cond delay="0"/>
                                          </p:stCondLst>
                                        </p:cTn>
                                        <p:tgtEl>
                                          <p:spTgt spid="46"/>
                                        </p:tgtEl>
                                        <p:attrNameLst>
                                          <p:attrName>style.visibility</p:attrName>
                                        </p:attrNameLst>
                                      </p:cBhvr>
                                      <p:to>
                                        <p:strVal val="visible"/>
                                      </p:to>
                                    </p:set>
                                    <p:animEffect transition="in" filter="wipe(down)">
                                      <p:cBhvr>
                                        <p:cTn id="31" dur="500"/>
                                        <p:tgtEl>
                                          <p:spTgt spid="46"/>
                                        </p:tgtEl>
                                      </p:cBhvr>
                                    </p:animEffect>
                                  </p:childTnLst>
                                </p:cTn>
                              </p:par>
                              <p:par>
                                <p:cTn id="32" presetID="22" presetClass="entr" presetSubtype="2" fill="hold" grpId="0" nodeType="withEffect">
                                  <p:stCondLst>
                                    <p:cond delay="2000"/>
                                  </p:stCondLst>
                                  <p:childTnLst>
                                    <p:set>
                                      <p:cBhvr>
                                        <p:cTn id="33" dur="1" fill="hold">
                                          <p:stCondLst>
                                            <p:cond delay="0"/>
                                          </p:stCondLst>
                                        </p:cTn>
                                        <p:tgtEl>
                                          <p:spTgt spid="43"/>
                                        </p:tgtEl>
                                        <p:attrNameLst>
                                          <p:attrName>style.visibility</p:attrName>
                                        </p:attrNameLst>
                                      </p:cBhvr>
                                      <p:to>
                                        <p:strVal val="visible"/>
                                      </p:to>
                                    </p:set>
                                    <p:animEffect transition="in" filter="wipe(right)">
                                      <p:cBhvr>
                                        <p:cTn id="34" dur="500"/>
                                        <p:tgtEl>
                                          <p:spTgt spid="43"/>
                                        </p:tgtEl>
                                      </p:cBhvr>
                                    </p:animEffect>
                                  </p:childTnLst>
                                </p:cTn>
                              </p:par>
                              <p:par>
                                <p:cTn id="35" presetID="53" presetClass="entr" presetSubtype="16" fill="hold" grpId="0" nodeType="withEffect">
                                  <p:stCondLst>
                                    <p:cond delay="100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grpId="0" nodeType="withEffect">
                                  <p:stCondLst>
                                    <p:cond delay="1500"/>
                                  </p:stCondLst>
                                  <p:childTnLst>
                                    <p:set>
                                      <p:cBhvr>
                                        <p:cTn id="41" dur="1" fill="hold">
                                          <p:stCondLst>
                                            <p:cond delay="0"/>
                                          </p:stCondLst>
                                        </p:cTn>
                                        <p:tgtEl>
                                          <p:spTgt spid="49"/>
                                        </p:tgtEl>
                                        <p:attrNameLst>
                                          <p:attrName>style.visibility</p:attrName>
                                        </p:attrNameLst>
                                      </p:cBhvr>
                                      <p:to>
                                        <p:strVal val="visible"/>
                                      </p:to>
                                    </p:set>
                                    <p:anim calcmode="lin" valueType="num">
                                      <p:cBhvr>
                                        <p:cTn id="42" dur="500" fill="hold"/>
                                        <p:tgtEl>
                                          <p:spTgt spid="49"/>
                                        </p:tgtEl>
                                        <p:attrNameLst>
                                          <p:attrName>ppt_w</p:attrName>
                                        </p:attrNameLst>
                                      </p:cBhvr>
                                      <p:tavLst>
                                        <p:tav tm="0">
                                          <p:val>
                                            <p:fltVal val="0"/>
                                          </p:val>
                                        </p:tav>
                                        <p:tav tm="100000">
                                          <p:val>
                                            <p:strVal val="#ppt_w"/>
                                          </p:val>
                                        </p:tav>
                                      </p:tavLst>
                                    </p:anim>
                                    <p:anim calcmode="lin" valueType="num">
                                      <p:cBhvr>
                                        <p:cTn id="43" dur="500" fill="hold"/>
                                        <p:tgtEl>
                                          <p:spTgt spid="49"/>
                                        </p:tgtEl>
                                        <p:attrNameLst>
                                          <p:attrName>ppt_h</p:attrName>
                                        </p:attrNameLst>
                                      </p:cBhvr>
                                      <p:tavLst>
                                        <p:tav tm="0">
                                          <p:val>
                                            <p:fltVal val="0"/>
                                          </p:val>
                                        </p:tav>
                                        <p:tav tm="100000">
                                          <p:val>
                                            <p:strVal val="#ppt_h"/>
                                          </p:val>
                                        </p:tav>
                                      </p:tavLst>
                                    </p:anim>
                                    <p:animEffect transition="in" filter="fade">
                                      <p:cBhvr>
                                        <p:cTn id="44" dur="500"/>
                                        <p:tgtEl>
                                          <p:spTgt spid="49"/>
                                        </p:tgtEl>
                                      </p:cBhvr>
                                    </p:animEffect>
                                  </p:childTnLst>
                                </p:cTn>
                              </p:par>
                              <p:par>
                                <p:cTn id="45" presetID="53" presetClass="entr" presetSubtype="16" fill="hold" grpId="0" nodeType="withEffect">
                                  <p:stCondLst>
                                    <p:cond delay="1900"/>
                                  </p:stCondLst>
                                  <p:childTnLst>
                                    <p:set>
                                      <p:cBhvr>
                                        <p:cTn id="46" dur="1" fill="hold">
                                          <p:stCondLst>
                                            <p:cond delay="0"/>
                                          </p:stCondLst>
                                        </p:cTn>
                                        <p:tgtEl>
                                          <p:spTgt spid="50"/>
                                        </p:tgtEl>
                                        <p:attrNameLst>
                                          <p:attrName>style.visibility</p:attrName>
                                        </p:attrNameLst>
                                      </p:cBhvr>
                                      <p:to>
                                        <p:strVal val="visible"/>
                                      </p:to>
                                    </p:set>
                                    <p:anim calcmode="lin" valueType="num">
                                      <p:cBhvr>
                                        <p:cTn id="47" dur="500" fill="hold"/>
                                        <p:tgtEl>
                                          <p:spTgt spid="50"/>
                                        </p:tgtEl>
                                        <p:attrNameLst>
                                          <p:attrName>ppt_w</p:attrName>
                                        </p:attrNameLst>
                                      </p:cBhvr>
                                      <p:tavLst>
                                        <p:tav tm="0">
                                          <p:val>
                                            <p:fltVal val="0"/>
                                          </p:val>
                                        </p:tav>
                                        <p:tav tm="100000">
                                          <p:val>
                                            <p:strVal val="#ppt_w"/>
                                          </p:val>
                                        </p:tav>
                                      </p:tavLst>
                                    </p:anim>
                                    <p:anim calcmode="lin" valueType="num">
                                      <p:cBhvr>
                                        <p:cTn id="48" dur="500" fill="hold"/>
                                        <p:tgtEl>
                                          <p:spTgt spid="50"/>
                                        </p:tgtEl>
                                        <p:attrNameLst>
                                          <p:attrName>ppt_h</p:attrName>
                                        </p:attrNameLst>
                                      </p:cBhvr>
                                      <p:tavLst>
                                        <p:tav tm="0">
                                          <p:val>
                                            <p:fltVal val="0"/>
                                          </p:val>
                                        </p:tav>
                                        <p:tav tm="100000">
                                          <p:val>
                                            <p:strVal val="#ppt_h"/>
                                          </p:val>
                                        </p:tav>
                                      </p:tavLst>
                                    </p:anim>
                                    <p:animEffect transition="in" filter="fade">
                                      <p:cBhvr>
                                        <p:cTn id="49" dur="500"/>
                                        <p:tgtEl>
                                          <p:spTgt spid="50"/>
                                        </p:tgtEl>
                                      </p:cBhvr>
                                    </p:animEffect>
                                  </p:childTnLst>
                                </p:cTn>
                              </p:par>
                              <p:par>
                                <p:cTn id="50" presetID="53" presetClass="entr" presetSubtype="16" fill="hold" grpId="0" nodeType="withEffect">
                                  <p:stCondLst>
                                    <p:cond delay="140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par>
                                <p:cTn id="55" presetID="53" presetClass="entr" presetSubtype="16" fill="hold" grpId="0" nodeType="withEffect">
                                  <p:stCondLst>
                                    <p:cond delay="220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par>
                                <p:cTn id="60" presetID="53" presetClass="entr" presetSubtype="16" fill="hold" grpId="0" nodeType="withEffect">
                                  <p:stCondLst>
                                    <p:cond delay="2200"/>
                                  </p:stCondLst>
                                  <p:childTnLst>
                                    <p:set>
                                      <p:cBhvr>
                                        <p:cTn id="61" dur="1" fill="hold">
                                          <p:stCondLst>
                                            <p:cond delay="0"/>
                                          </p:stCondLst>
                                        </p:cTn>
                                        <p:tgtEl>
                                          <p:spTgt spid="57"/>
                                        </p:tgtEl>
                                        <p:attrNameLst>
                                          <p:attrName>style.visibility</p:attrName>
                                        </p:attrNameLst>
                                      </p:cBhvr>
                                      <p:to>
                                        <p:strVal val="visible"/>
                                      </p:to>
                                    </p:set>
                                    <p:anim calcmode="lin" valueType="num">
                                      <p:cBhvr>
                                        <p:cTn id="62" dur="500" fill="hold"/>
                                        <p:tgtEl>
                                          <p:spTgt spid="57"/>
                                        </p:tgtEl>
                                        <p:attrNameLst>
                                          <p:attrName>ppt_w</p:attrName>
                                        </p:attrNameLst>
                                      </p:cBhvr>
                                      <p:tavLst>
                                        <p:tav tm="0">
                                          <p:val>
                                            <p:fltVal val="0"/>
                                          </p:val>
                                        </p:tav>
                                        <p:tav tm="100000">
                                          <p:val>
                                            <p:strVal val="#ppt_w"/>
                                          </p:val>
                                        </p:tav>
                                      </p:tavLst>
                                    </p:anim>
                                    <p:anim calcmode="lin" valueType="num">
                                      <p:cBhvr>
                                        <p:cTn id="63" dur="500" fill="hold"/>
                                        <p:tgtEl>
                                          <p:spTgt spid="57"/>
                                        </p:tgtEl>
                                        <p:attrNameLst>
                                          <p:attrName>ppt_h</p:attrName>
                                        </p:attrNameLst>
                                      </p:cBhvr>
                                      <p:tavLst>
                                        <p:tav tm="0">
                                          <p:val>
                                            <p:fltVal val="0"/>
                                          </p:val>
                                        </p:tav>
                                        <p:tav tm="100000">
                                          <p:val>
                                            <p:strVal val="#ppt_h"/>
                                          </p:val>
                                        </p:tav>
                                      </p:tavLst>
                                    </p:anim>
                                    <p:animEffect transition="in" filter="fade">
                                      <p:cBhvr>
                                        <p:cTn id="64" dur="500"/>
                                        <p:tgtEl>
                                          <p:spTgt spid="57"/>
                                        </p:tgtEl>
                                      </p:cBhvr>
                                    </p:animEffect>
                                  </p:childTnLst>
                                </p:cTn>
                              </p:par>
                            </p:childTnLst>
                          </p:cTn>
                        </p:par>
                        <p:par>
                          <p:cTn id="65" fill="hold">
                            <p:stCondLst>
                              <p:cond delay="500"/>
                            </p:stCondLst>
                            <p:childTnLst>
                              <p:par>
                                <p:cTn id="66" presetID="2" presetClass="entr" presetSubtype="8" decel="100000"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500" fill="hold"/>
                                        <p:tgtEl>
                                          <p:spTgt spid="52"/>
                                        </p:tgtEl>
                                        <p:attrNameLst>
                                          <p:attrName>ppt_x</p:attrName>
                                        </p:attrNameLst>
                                      </p:cBhvr>
                                      <p:tavLst>
                                        <p:tav tm="0">
                                          <p:val>
                                            <p:strVal val="0-#ppt_w/2"/>
                                          </p:val>
                                        </p:tav>
                                        <p:tav tm="100000">
                                          <p:val>
                                            <p:strVal val="#ppt_x"/>
                                          </p:val>
                                        </p:tav>
                                      </p:tavLst>
                                    </p:anim>
                                    <p:anim calcmode="lin" valueType="num">
                                      <p:cBhvr additive="base">
                                        <p:cTn id="69" dur="500" fill="hold"/>
                                        <p:tgtEl>
                                          <p:spTgt spid="52"/>
                                        </p:tgtEl>
                                        <p:attrNameLst>
                                          <p:attrName>ppt_y</p:attrName>
                                        </p:attrNameLst>
                                      </p:cBhvr>
                                      <p:tavLst>
                                        <p:tav tm="0">
                                          <p:val>
                                            <p:strVal val="#ppt_y"/>
                                          </p:val>
                                        </p:tav>
                                        <p:tav tm="100000">
                                          <p:val>
                                            <p:strVal val="#ppt_y"/>
                                          </p:val>
                                        </p:tav>
                                      </p:tavLst>
                                    </p:anim>
                                  </p:childTnLst>
                                </p:cTn>
                              </p:par>
                              <p:par>
                                <p:cTn id="70" presetID="2" presetClass="entr" presetSubtype="8" decel="100000" fill="hold" grpId="0" nodeType="withEffect">
                                  <p:stCondLst>
                                    <p:cond delay="100"/>
                                  </p:stCondLst>
                                  <p:childTnLst>
                                    <p:set>
                                      <p:cBhvr>
                                        <p:cTn id="71" dur="1" fill="hold">
                                          <p:stCondLst>
                                            <p:cond delay="0"/>
                                          </p:stCondLst>
                                        </p:cTn>
                                        <p:tgtEl>
                                          <p:spTgt spid="53"/>
                                        </p:tgtEl>
                                        <p:attrNameLst>
                                          <p:attrName>style.visibility</p:attrName>
                                        </p:attrNameLst>
                                      </p:cBhvr>
                                      <p:to>
                                        <p:strVal val="visible"/>
                                      </p:to>
                                    </p:set>
                                    <p:anim calcmode="lin" valueType="num">
                                      <p:cBhvr additive="base">
                                        <p:cTn id="72" dur="500" fill="hold"/>
                                        <p:tgtEl>
                                          <p:spTgt spid="53"/>
                                        </p:tgtEl>
                                        <p:attrNameLst>
                                          <p:attrName>ppt_x</p:attrName>
                                        </p:attrNameLst>
                                      </p:cBhvr>
                                      <p:tavLst>
                                        <p:tav tm="0">
                                          <p:val>
                                            <p:strVal val="0-#ppt_w/2"/>
                                          </p:val>
                                        </p:tav>
                                        <p:tav tm="100000">
                                          <p:val>
                                            <p:strVal val="#ppt_x"/>
                                          </p:val>
                                        </p:tav>
                                      </p:tavLst>
                                    </p:anim>
                                    <p:anim calcmode="lin" valueType="num">
                                      <p:cBhvr additive="base">
                                        <p:cTn id="73" dur="500" fill="hold"/>
                                        <p:tgtEl>
                                          <p:spTgt spid="53"/>
                                        </p:tgtEl>
                                        <p:attrNameLst>
                                          <p:attrName>ppt_y</p:attrName>
                                        </p:attrNameLst>
                                      </p:cBhvr>
                                      <p:tavLst>
                                        <p:tav tm="0">
                                          <p:val>
                                            <p:strVal val="#ppt_y"/>
                                          </p:val>
                                        </p:tav>
                                        <p:tav tm="100000">
                                          <p:val>
                                            <p:strVal val="#ppt_y"/>
                                          </p:val>
                                        </p:tav>
                                      </p:tavLst>
                                    </p:anim>
                                  </p:childTnLst>
                                </p:cTn>
                              </p:par>
                              <p:par>
                                <p:cTn id="74" presetID="2" presetClass="entr" presetSubtype="2" decel="100000" fill="hold" grpId="0" nodeType="withEffect">
                                  <p:stCondLst>
                                    <p:cond delay="200"/>
                                  </p:stCondLst>
                                  <p:childTnLst>
                                    <p:set>
                                      <p:cBhvr>
                                        <p:cTn id="75" dur="1" fill="hold">
                                          <p:stCondLst>
                                            <p:cond delay="0"/>
                                          </p:stCondLst>
                                        </p:cTn>
                                        <p:tgtEl>
                                          <p:spTgt spid="54"/>
                                        </p:tgtEl>
                                        <p:attrNameLst>
                                          <p:attrName>style.visibility</p:attrName>
                                        </p:attrNameLst>
                                      </p:cBhvr>
                                      <p:to>
                                        <p:strVal val="visible"/>
                                      </p:to>
                                    </p:set>
                                    <p:anim calcmode="lin" valueType="num">
                                      <p:cBhvr additive="base">
                                        <p:cTn id="76" dur="500" fill="hold"/>
                                        <p:tgtEl>
                                          <p:spTgt spid="54"/>
                                        </p:tgtEl>
                                        <p:attrNameLst>
                                          <p:attrName>ppt_x</p:attrName>
                                        </p:attrNameLst>
                                      </p:cBhvr>
                                      <p:tavLst>
                                        <p:tav tm="0">
                                          <p:val>
                                            <p:strVal val="1+#ppt_w/2"/>
                                          </p:val>
                                        </p:tav>
                                        <p:tav tm="100000">
                                          <p:val>
                                            <p:strVal val="#ppt_x"/>
                                          </p:val>
                                        </p:tav>
                                      </p:tavLst>
                                    </p:anim>
                                    <p:anim calcmode="lin" valueType="num">
                                      <p:cBhvr additive="base">
                                        <p:cTn id="77" dur="500" fill="hold"/>
                                        <p:tgtEl>
                                          <p:spTgt spid="54"/>
                                        </p:tgtEl>
                                        <p:attrNameLst>
                                          <p:attrName>ppt_y</p:attrName>
                                        </p:attrNameLst>
                                      </p:cBhvr>
                                      <p:tavLst>
                                        <p:tav tm="0">
                                          <p:val>
                                            <p:strVal val="#ppt_y"/>
                                          </p:val>
                                        </p:tav>
                                        <p:tav tm="100000">
                                          <p:val>
                                            <p:strVal val="#ppt_y"/>
                                          </p:val>
                                        </p:tav>
                                      </p:tavLst>
                                    </p:anim>
                                  </p:childTnLst>
                                </p:cTn>
                              </p:par>
                              <p:par>
                                <p:cTn id="78" presetID="2" presetClass="entr" presetSubtype="2" decel="100000" fill="hold" grpId="0" nodeType="withEffect">
                                  <p:stCondLst>
                                    <p:cond delay="300"/>
                                  </p:stCondLst>
                                  <p:childTnLst>
                                    <p:set>
                                      <p:cBhvr>
                                        <p:cTn id="79" dur="1" fill="hold">
                                          <p:stCondLst>
                                            <p:cond delay="0"/>
                                          </p:stCondLst>
                                        </p:cTn>
                                        <p:tgtEl>
                                          <p:spTgt spid="55"/>
                                        </p:tgtEl>
                                        <p:attrNameLst>
                                          <p:attrName>style.visibility</p:attrName>
                                        </p:attrNameLst>
                                      </p:cBhvr>
                                      <p:to>
                                        <p:strVal val="visible"/>
                                      </p:to>
                                    </p:set>
                                    <p:anim calcmode="lin" valueType="num">
                                      <p:cBhvr additive="base">
                                        <p:cTn id="80" dur="500" fill="hold"/>
                                        <p:tgtEl>
                                          <p:spTgt spid="55"/>
                                        </p:tgtEl>
                                        <p:attrNameLst>
                                          <p:attrName>ppt_x</p:attrName>
                                        </p:attrNameLst>
                                      </p:cBhvr>
                                      <p:tavLst>
                                        <p:tav tm="0">
                                          <p:val>
                                            <p:strVal val="1+#ppt_w/2"/>
                                          </p:val>
                                        </p:tav>
                                        <p:tav tm="100000">
                                          <p:val>
                                            <p:strVal val="#ppt_x"/>
                                          </p:val>
                                        </p:tav>
                                      </p:tavLst>
                                    </p:anim>
                                    <p:anim calcmode="lin" valueType="num">
                                      <p:cBhvr additive="base">
                                        <p:cTn id="81" dur="500" fill="hold"/>
                                        <p:tgtEl>
                                          <p:spTgt spid="55"/>
                                        </p:tgtEl>
                                        <p:attrNameLst>
                                          <p:attrName>ppt_y</p:attrName>
                                        </p:attrNameLst>
                                      </p:cBhvr>
                                      <p:tavLst>
                                        <p:tav tm="0">
                                          <p:val>
                                            <p:strVal val="#ppt_y"/>
                                          </p:val>
                                        </p:tav>
                                        <p:tav tm="100000">
                                          <p:val>
                                            <p:strVal val="#ppt_y"/>
                                          </p:val>
                                        </p:tav>
                                      </p:tavLst>
                                    </p:anim>
                                  </p:childTnLst>
                                </p:cTn>
                              </p:par>
                              <p:par>
                                <p:cTn id="82" presetID="2" presetClass="entr" presetSubtype="8" decel="100000" fill="hold" grpId="0" nodeType="withEffect">
                                  <p:stCondLst>
                                    <p:cond delay="400"/>
                                  </p:stCondLst>
                                  <p:childTnLst>
                                    <p:set>
                                      <p:cBhvr>
                                        <p:cTn id="83" dur="1" fill="hold">
                                          <p:stCondLst>
                                            <p:cond delay="0"/>
                                          </p:stCondLst>
                                        </p:cTn>
                                        <p:tgtEl>
                                          <p:spTgt spid="56"/>
                                        </p:tgtEl>
                                        <p:attrNameLst>
                                          <p:attrName>style.visibility</p:attrName>
                                        </p:attrNameLst>
                                      </p:cBhvr>
                                      <p:to>
                                        <p:strVal val="visible"/>
                                      </p:to>
                                    </p:set>
                                    <p:anim calcmode="lin" valueType="num">
                                      <p:cBhvr additive="base">
                                        <p:cTn id="84" dur="500" fill="hold"/>
                                        <p:tgtEl>
                                          <p:spTgt spid="56"/>
                                        </p:tgtEl>
                                        <p:attrNameLst>
                                          <p:attrName>ppt_x</p:attrName>
                                        </p:attrNameLst>
                                      </p:cBhvr>
                                      <p:tavLst>
                                        <p:tav tm="0">
                                          <p:val>
                                            <p:strVal val="0-#ppt_w/2"/>
                                          </p:val>
                                        </p:tav>
                                        <p:tav tm="100000">
                                          <p:val>
                                            <p:strVal val="#ppt_x"/>
                                          </p:val>
                                        </p:tav>
                                      </p:tavLst>
                                    </p:anim>
                                    <p:anim calcmode="lin" valueType="num">
                                      <p:cBhvr additive="base">
                                        <p:cTn id="85" dur="500" fill="hold"/>
                                        <p:tgtEl>
                                          <p:spTgt spid="56"/>
                                        </p:tgtEl>
                                        <p:attrNameLst>
                                          <p:attrName>ppt_y</p:attrName>
                                        </p:attrNameLst>
                                      </p:cBhvr>
                                      <p:tavLst>
                                        <p:tav tm="0">
                                          <p:val>
                                            <p:strVal val="#ppt_y"/>
                                          </p:val>
                                        </p:tav>
                                        <p:tav tm="100000">
                                          <p:val>
                                            <p:strVal val="#ppt_y"/>
                                          </p:val>
                                        </p:tav>
                                      </p:tavLst>
                                    </p:anim>
                                  </p:childTnLst>
                                </p:cTn>
                              </p:par>
                              <p:par>
                                <p:cTn id="86" presetID="2" presetClass="entr" presetSubtype="2" decel="100000" fill="hold" grpId="0" nodeType="withEffect">
                                  <p:stCondLst>
                                    <p:cond delay="200"/>
                                  </p:stCondLst>
                                  <p:childTnLst>
                                    <p:set>
                                      <p:cBhvr>
                                        <p:cTn id="87" dur="1" fill="hold">
                                          <p:stCondLst>
                                            <p:cond delay="0"/>
                                          </p:stCondLst>
                                        </p:cTn>
                                        <p:tgtEl>
                                          <p:spTgt spid="26"/>
                                        </p:tgtEl>
                                        <p:attrNameLst>
                                          <p:attrName>style.visibility</p:attrName>
                                        </p:attrNameLst>
                                      </p:cBhvr>
                                      <p:to>
                                        <p:strVal val="visible"/>
                                      </p:to>
                                    </p:set>
                                    <p:anim calcmode="lin" valueType="num">
                                      <p:cBhvr additive="base">
                                        <p:cTn id="88" dur="500" fill="hold"/>
                                        <p:tgtEl>
                                          <p:spTgt spid="26"/>
                                        </p:tgtEl>
                                        <p:attrNameLst>
                                          <p:attrName>ppt_x</p:attrName>
                                        </p:attrNameLst>
                                      </p:cBhvr>
                                      <p:tavLst>
                                        <p:tav tm="0">
                                          <p:val>
                                            <p:strVal val="1+#ppt_w/2"/>
                                          </p:val>
                                        </p:tav>
                                        <p:tav tm="100000">
                                          <p:val>
                                            <p:strVal val="#ppt_x"/>
                                          </p:val>
                                        </p:tav>
                                      </p:tavLst>
                                    </p:anim>
                                    <p:anim calcmode="lin" valueType="num">
                                      <p:cBhvr additive="base">
                                        <p:cTn id="89" dur="500" fill="hold"/>
                                        <p:tgtEl>
                                          <p:spTgt spid="26"/>
                                        </p:tgtEl>
                                        <p:attrNameLst>
                                          <p:attrName>ppt_y</p:attrName>
                                        </p:attrNameLst>
                                      </p:cBhvr>
                                      <p:tavLst>
                                        <p:tav tm="0">
                                          <p:val>
                                            <p:strVal val="#ppt_y"/>
                                          </p:val>
                                        </p:tav>
                                        <p:tav tm="100000">
                                          <p:val>
                                            <p:strVal val="#ppt_y"/>
                                          </p:val>
                                        </p:tav>
                                      </p:tavLst>
                                    </p:anim>
                                  </p:childTnLst>
                                </p:cTn>
                              </p:par>
                              <p:par>
                                <p:cTn id="90" presetID="53" presetClass="entr" presetSubtype="16" fill="hold" grpId="0" nodeType="withEffect">
                                  <p:stCondLst>
                                    <p:cond delay="150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5" grpId="0" animBg="1"/>
      <p:bldP spid="37" grpId="0" animBg="1"/>
      <p:bldP spid="38"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p:bldP spid="53" grpId="0"/>
      <p:bldP spid="54" grpId="0"/>
      <p:bldP spid="55" grpId="0"/>
      <p:bldP spid="56" grpId="0"/>
      <p:bldP spid="57" grpId="0" animBg="1"/>
      <p:bldP spid="26" grpId="0"/>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414207" y="2084587"/>
            <a:ext cx="7034350" cy="3383326"/>
          </a:xfrm>
          <a:prstGeom prst="rect">
            <a:avLst/>
          </a:prstGeom>
          <a:noFill/>
          <a:ln>
            <a:solidFill>
              <a:srgbClr val="202A3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14" name="椭圆 13"/>
          <p:cNvSpPr/>
          <p:nvPr/>
        </p:nvSpPr>
        <p:spPr>
          <a:xfrm>
            <a:off x="2695675" y="3093649"/>
            <a:ext cx="1369549" cy="136520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700">
                <a:latin typeface="微软雅黑" panose="020B0503020204020204" pitchFamily="34" charset="-122"/>
                <a:ea typeface="微软雅黑" panose="020B0503020204020204" pitchFamily="34" charset="-122"/>
              </a:rPr>
              <a:t>点击添加文本</a:t>
            </a:r>
          </a:p>
        </p:txBody>
      </p:sp>
      <p:sp>
        <p:nvSpPr>
          <p:cNvPr id="15" name="椭圆 14"/>
          <p:cNvSpPr/>
          <p:nvPr/>
        </p:nvSpPr>
        <p:spPr>
          <a:xfrm>
            <a:off x="9730025" y="3093649"/>
            <a:ext cx="1369549" cy="1365202"/>
          </a:xfrm>
          <a:prstGeom prst="ellips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700">
                <a:latin typeface="微软雅黑" panose="020B0503020204020204" pitchFamily="34" charset="-122"/>
                <a:ea typeface="微软雅黑" panose="020B0503020204020204" pitchFamily="34" charset="-122"/>
              </a:rPr>
              <a:t>点击添加文本</a:t>
            </a:r>
          </a:p>
        </p:txBody>
      </p:sp>
      <p:sp>
        <p:nvSpPr>
          <p:cNvPr id="16" name="矩形 15"/>
          <p:cNvSpPr/>
          <p:nvPr/>
        </p:nvSpPr>
        <p:spPr>
          <a:xfrm>
            <a:off x="6282381" y="3085990"/>
            <a:ext cx="1537510" cy="353256"/>
          </a:xfrm>
          <a:prstGeom prst="rect">
            <a:avLst/>
          </a:prstGeom>
        </p:spPr>
        <p:txBody>
          <a:bodyPr wrap="none" lIns="75520" tIns="37760" rIns="75520" bIns="37760">
            <a:spAutoFit/>
          </a:bodyPr>
          <a:lstStyle/>
          <a:p>
            <a:r>
              <a:rPr lang="zh-CN" altLang="en-US" b="1" dirty="0">
                <a:solidFill>
                  <a:srgbClr val="202A36"/>
                </a:solidFill>
                <a:latin typeface="微软雅黑" panose="020B0503020204020204" pitchFamily="34" charset="-122"/>
                <a:ea typeface="微软雅黑" panose="020B0503020204020204" pitchFamily="34" charset="-122"/>
              </a:rPr>
              <a:t>点击添加标题</a:t>
            </a:r>
            <a:endParaRPr lang="zh-CN" altLang="en-US" b="1" dirty="0">
              <a:solidFill>
                <a:srgbClr val="202A36"/>
              </a:solidFill>
            </a:endParaRPr>
          </a:p>
        </p:txBody>
      </p:sp>
      <p:sp>
        <p:nvSpPr>
          <p:cNvPr id="17" name="矩形 16"/>
          <p:cNvSpPr/>
          <p:nvPr/>
        </p:nvSpPr>
        <p:spPr>
          <a:xfrm>
            <a:off x="6282381" y="4162069"/>
            <a:ext cx="1537510" cy="353256"/>
          </a:xfrm>
          <a:prstGeom prst="rect">
            <a:avLst/>
          </a:prstGeom>
        </p:spPr>
        <p:txBody>
          <a:bodyPr wrap="none" lIns="75520" tIns="37760" rIns="75520" bIns="37760">
            <a:spAutoFit/>
          </a:bodyPr>
          <a:lstStyle/>
          <a:p>
            <a:r>
              <a:rPr lang="zh-CN" altLang="en-US" b="1">
                <a:solidFill>
                  <a:srgbClr val="202A36"/>
                </a:solidFill>
                <a:latin typeface="微软雅黑" panose="020B0503020204020204" pitchFamily="34" charset="-122"/>
                <a:ea typeface="微软雅黑" panose="020B0503020204020204" pitchFamily="34" charset="-122"/>
              </a:rPr>
              <a:t>点击添加标题</a:t>
            </a:r>
            <a:endParaRPr lang="zh-CN" altLang="en-US" b="1">
              <a:solidFill>
                <a:srgbClr val="202A36"/>
              </a:solidFill>
            </a:endParaRPr>
          </a:p>
        </p:txBody>
      </p:sp>
      <p:sp>
        <p:nvSpPr>
          <p:cNvPr id="23" name="上箭头 22"/>
          <p:cNvSpPr/>
          <p:nvPr/>
        </p:nvSpPr>
        <p:spPr>
          <a:xfrm>
            <a:off x="6427641" y="2291042"/>
            <a:ext cx="1007480" cy="739723"/>
          </a:xfrm>
          <a:prstGeom prst="upArrow">
            <a:avLst>
              <a:gd name="adj1" fmla="val 50000"/>
              <a:gd name="adj2" fmla="val 63430"/>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5" name="矩形 24"/>
          <p:cNvSpPr/>
          <p:nvPr/>
        </p:nvSpPr>
        <p:spPr>
          <a:xfrm>
            <a:off x="5025921" y="5289844"/>
            <a:ext cx="3751374" cy="35614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mtClean="0">
                <a:latin typeface="微软雅黑" panose="020B0503020204020204" pitchFamily="34" charset="-122"/>
                <a:ea typeface="微软雅黑" panose="020B0503020204020204" pitchFamily="34" charset="-122"/>
              </a:rPr>
              <a:t>点击添加文本</a:t>
            </a:r>
            <a:endParaRPr lang="zh-CN" altLang="en-US">
              <a:latin typeface="微软雅黑" panose="020B0503020204020204" pitchFamily="34" charset="-122"/>
              <a:ea typeface="微软雅黑" panose="020B0503020204020204" pitchFamily="34" charset="-122"/>
            </a:endParaRPr>
          </a:p>
        </p:txBody>
      </p:sp>
      <p:sp>
        <p:nvSpPr>
          <p:cNvPr id="26" name="矩形 25"/>
          <p:cNvSpPr/>
          <p:nvPr/>
        </p:nvSpPr>
        <p:spPr>
          <a:xfrm>
            <a:off x="5025921" y="1906517"/>
            <a:ext cx="3751374" cy="35614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a:latin typeface="微软雅黑" panose="020B0503020204020204" pitchFamily="34" charset="-122"/>
                <a:ea typeface="微软雅黑" panose="020B0503020204020204" pitchFamily="34" charset="-122"/>
              </a:rPr>
              <a:t>点击添加文本</a:t>
            </a:r>
          </a:p>
        </p:txBody>
      </p:sp>
      <p:sp>
        <p:nvSpPr>
          <p:cNvPr id="27" name="五边形 2"/>
          <p:cNvSpPr/>
          <p:nvPr/>
        </p:nvSpPr>
        <p:spPr>
          <a:xfrm>
            <a:off x="4482568" y="3820768"/>
            <a:ext cx="4897627" cy="2671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8" name="五边形 2"/>
          <p:cNvSpPr/>
          <p:nvPr/>
        </p:nvSpPr>
        <p:spPr>
          <a:xfrm flipH="1">
            <a:off x="4482568" y="3464628"/>
            <a:ext cx="4897627" cy="2671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18" name="矩形 3"/>
          <p:cNvSpPr>
            <a:spLocks noChangeArrowheads="1"/>
          </p:cNvSpPr>
          <p:nvPr/>
        </p:nvSpPr>
        <p:spPr bwMode="auto">
          <a:xfrm>
            <a:off x="2695675"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研究方案</a:t>
            </a:r>
            <a:endParaRPr lang="zh-CN" altLang="en-US" sz="2935" b="1" dirty="0">
              <a:solidFill>
                <a:srgbClr val="202A36"/>
              </a:solidFill>
              <a:latin typeface="Arial" panose="020B0604020202020204" pitchFamily="34" charset="0"/>
              <a:cs typeface="Arial" panose="020B0604020202020204" pitchFamily="34" charset="0"/>
            </a:endParaRPr>
          </a:p>
        </p:txBody>
      </p:sp>
      <p:sp>
        <p:nvSpPr>
          <p:cNvPr id="22" name="上箭头 21"/>
          <p:cNvSpPr/>
          <p:nvPr/>
        </p:nvSpPr>
        <p:spPr>
          <a:xfrm flipV="1">
            <a:off x="6427641" y="4510925"/>
            <a:ext cx="1007480" cy="739723"/>
          </a:xfrm>
          <a:prstGeom prst="upArrow">
            <a:avLst>
              <a:gd name="adj1" fmla="val 50000"/>
              <a:gd name="adj2" fmla="val 63430"/>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right)">
                                      <p:cBhvr>
                                        <p:cTn id="25" dur="500"/>
                                        <p:tgtEl>
                                          <p:spTgt spid="28"/>
                                        </p:tgtEl>
                                      </p:cBhvr>
                                    </p:animEffect>
                                  </p:childTnLst>
                                </p:cTn>
                              </p:par>
                            </p:childTnLst>
                          </p:cTn>
                        </p:par>
                        <p:par>
                          <p:cTn id="26" fill="hold">
                            <p:stCondLst>
                              <p:cond delay="1500"/>
                            </p:stCondLst>
                            <p:childTnLst>
                              <p:par>
                                <p:cTn id="27" presetID="47"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2" presetClass="entr" presetSubtype="4"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500"/>
                                        <p:tgtEl>
                                          <p:spTgt spid="2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par>
                          <p:cTn id="44" fill="hold">
                            <p:stCondLst>
                              <p:cond delay="3000"/>
                            </p:stCondLst>
                            <p:childTnLst>
                              <p:par>
                                <p:cTn id="45" presetID="16" presetClass="entr" presetSubtype="37"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arn(outVertical)">
                                      <p:cBhvr>
                                        <p:cTn id="47" dur="500"/>
                                        <p:tgtEl>
                                          <p:spTgt spid="26"/>
                                        </p:tgtEl>
                                      </p:cBhvr>
                                    </p:animEffect>
                                  </p:childTnLst>
                                </p:cTn>
                              </p:par>
                              <p:par>
                                <p:cTn id="48" presetID="16" presetClass="entr" presetSubtype="37"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arn(outVertical)">
                                      <p:cBhvr>
                                        <p:cTn id="50" dur="500"/>
                                        <p:tgtEl>
                                          <p:spTgt spid="25"/>
                                        </p:tgtEl>
                                      </p:cBhvr>
                                    </p:animEffect>
                                  </p:childTnLst>
                                </p:cTn>
                              </p:par>
                            </p:childTnLst>
                          </p:cTn>
                        </p:par>
                        <p:par>
                          <p:cTn id="51" fill="hold">
                            <p:stCondLst>
                              <p:cond delay="3500"/>
                            </p:stCondLst>
                            <p:childTnLst>
                              <p:par>
                                <p:cTn id="52" presetID="16" presetClass="entr" presetSubtype="37"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arn(outVertical)">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7" grpId="0"/>
      <p:bldP spid="23" grpId="0" animBg="1"/>
      <p:bldP spid="25" grpId="0" animBg="1"/>
      <p:bldP spid="26" grpId="0" animBg="1"/>
      <p:bldP spid="27" grpId="0" animBg="1"/>
      <p:bldP spid="28" grpId="0" animBg="1"/>
      <p:bldP spid="18" grpId="0"/>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6035800" y="1872450"/>
            <a:ext cx="1665886" cy="1665886"/>
            <a:chOff x="5182632" y="1700808"/>
            <a:chExt cx="2015329" cy="2015329"/>
          </a:xfrm>
        </p:grpSpPr>
        <p:sp>
          <p:nvSpPr>
            <p:cNvPr id="21" name="Oval 6"/>
            <p:cNvSpPr>
              <a:spLocks noChangeArrowheads="1"/>
            </p:cNvSpPr>
            <p:nvPr/>
          </p:nvSpPr>
          <p:spPr bwMode="auto">
            <a:xfrm>
              <a:off x="5182632" y="1700808"/>
              <a:ext cx="2015329" cy="2015329"/>
            </a:xfrm>
            <a:prstGeom prst="ellipse">
              <a:avLst/>
            </a:prstGeom>
            <a:solidFill>
              <a:srgbClr val="FCB00F"/>
            </a:solidFill>
            <a:ln>
              <a:noFill/>
            </a:ln>
            <a:extLst>
              <a:ext uri="{91240B29-F687-4F45-9708-019B960494DF}">
                <a14:hiddenLine xmlns:a14="http://schemas.microsoft.com/office/drawing/2010/main" xmlns="" w="9525">
                  <a:solidFill>
                    <a:srgbClr val="000000"/>
                  </a:solidFill>
                  <a:round/>
                </a14:hiddenLine>
              </a:ext>
            </a:extLst>
          </p:spPr>
          <p:txBody>
            <a:bodyPr vert="horz" wrap="square" lIns="75585" tIns="37793" rIns="75585" bIns="37793" numCol="1" anchor="t" anchorCtr="0" compatLnSpc="1"/>
            <a:lstStyle/>
            <a:p>
              <a:endParaRPr lang="zh-CN" altLang="en-US" sz="1490"/>
            </a:p>
          </p:txBody>
        </p:sp>
        <p:sp>
          <p:nvSpPr>
            <p:cNvPr id="22" name="Freeform 7"/>
            <p:cNvSpPr>
              <a:spLocks noEditPoints="1"/>
            </p:cNvSpPr>
            <p:nvPr/>
          </p:nvSpPr>
          <p:spPr bwMode="auto">
            <a:xfrm>
              <a:off x="5769195" y="1999060"/>
              <a:ext cx="886234" cy="1418826"/>
            </a:xfrm>
            <a:custGeom>
              <a:avLst/>
              <a:gdLst>
                <a:gd name="T0" fmla="*/ 74 w 991"/>
                <a:gd name="T1" fmla="*/ 0 h 1589"/>
                <a:gd name="T2" fmla="*/ 0 w 991"/>
                <a:gd name="T3" fmla="*/ 1517 h 1589"/>
                <a:gd name="T4" fmla="*/ 917 w 991"/>
                <a:gd name="T5" fmla="*/ 1589 h 1589"/>
                <a:gd name="T6" fmla="*/ 991 w 991"/>
                <a:gd name="T7" fmla="*/ 72 h 1589"/>
                <a:gd name="T8" fmla="*/ 401 w 991"/>
                <a:gd name="T9" fmla="*/ 38 h 1589"/>
                <a:gd name="T10" fmla="*/ 577 w 991"/>
                <a:gd name="T11" fmla="*/ 38 h 1589"/>
                <a:gd name="T12" fmla="*/ 577 w 991"/>
                <a:gd name="T13" fmla="*/ 88 h 1589"/>
                <a:gd name="T14" fmla="*/ 376 w 991"/>
                <a:gd name="T15" fmla="*/ 63 h 1589"/>
                <a:gd name="T16" fmla="*/ 753 w 991"/>
                <a:gd name="T17" fmla="*/ 1472 h 1589"/>
                <a:gd name="T18" fmla="*/ 722 w 991"/>
                <a:gd name="T19" fmla="*/ 1503 h 1589"/>
                <a:gd name="T20" fmla="*/ 180 w 991"/>
                <a:gd name="T21" fmla="*/ 1472 h 1589"/>
                <a:gd name="T22" fmla="*/ 211 w 991"/>
                <a:gd name="T23" fmla="*/ 1439 h 1589"/>
                <a:gd name="T24" fmla="*/ 753 w 991"/>
                <a:gd name="T25" fmla="*/ 1470 h 1589"/>
                <a:gd name="T26" fmla="*/ 866 w 991"/>
                <a:gd name="T27" fmla="*/ 1503 h 1589"/>
                <a:gd name="T28" fmla="*/ 835 w 991"/>
                <a:gd name="T29" fmla="*/ 1471 h 1589"/>
                <a:gd name="T30" fmla="*/ 898 w 991"/>
                <a:gd name="T31" fmla="*/ 1471 h 1589"/>
                <a:gd name="T32" fmla="*/ 903 w 991"/>
                <a:gd name="T33" fmla="*/ 1349 h 1589"/>
                <a:gd name="T34" fmla="*/ 88 w 991"/>
                <a:gd name="T35" fmla="*/ 1349 h 1589"/>
                <a:gd name="T36" fmla="*/ 903 w 991"/>
                <a:gd name="T37" fmla="*/ 141 h 1589"/>
                <a:gd name="T38" fmla="*/ 211 w 991"/>
                <a:gd name="T39" fmla="*/ 877 h 1589"/>
                <a:gd name="T40" fmla="*/ 347 w 991"/>
                <a:gd name="T41" fmla="*/ 1004 h 1589"/>
                <a:gd name="T42" fmla="*/ 289 w 991"/>
                <a:gd name="T43" fmla="*/ 556 h 1589"/>
                <a:gd name="T44" fmla="*/ 145 w 991"/>
                <a:gd name="T45" fmla="*/ 1004 h 1589"/>
                <a:gd name="T46" fmla="*/ 211 w 991"/>
                <a:gd name="T47" fmla="*/ 877 h 1589"/>
                <a:gd name="T48" fmla="*/ 222 w 991"/>
                <a:gd name="T49" fmla="*/ 823 h 1589"/>
                <a:gd name="T50" fmla="*/ 306 w 991"/>
                <a:gd name="T51" fmla="*/ 823 h 1589"/>
                <a:gd name="T52" fmla="*/ 456 w 991"/>
                <a:gd name="T53" fmla="*/ 818 h 1589"/>
                <a:gd name="T54" fmla="*/ 621 w 991"/>
                <a:gd name="T55" fmla="*/ 684 h 1589"/>
                <a:gd name="T56" fmla="*/ 420 w 991"/>
                <a:gd name="T57" fmla="*/ 556 h 1589"/>
                <a:gd name="T58" fmla="*/ 456 w 991"/>
                <a:gd name="T59" fmla="*/ 1004 h 1589"/>
                <a:gd name="T60" fmla="*/ 456 w 991"/>
                <a:gd name="T61" fmla="*/ 608 h 1589"/>
                <a:gd name="T62" fmla="*/ 584 w 991"/>
                <a:gd name="T63" fmla="*/ 684 h 1589"/>
                <a:gd name="T64" fmla="*/ 456 w 991"/>
                <a:gd name="T65" fmla="*/ 765 h 1589"/>
                <a:gd name="T66" fmla="*/ 690 w 991"/>
                <a:gd name="T67" fmla="*/ 818 h 1589"/>
                <a:gd name="T68" fmla="*/ 856 w 991"/>
                <a:gd name="T69" fmla="*/ 684 h 1589"/>
                <a:gd name="T70" fmla="*/ 654 w 991"/>
                <a:gd name="T71" fmla="*/ 556 h 1589"/>
                <a:gd name="T72" fmla="*/ 690 w 991"/>
                <a:gd name="T73" fmla="*/ 1004 h 1589"/>
                <a:gd name="T74" fmla="*/ 690 w 991"/>
                <a:gd name="T75" fmla="*/ 608 h 1589"/>
                <a:gd name="T76" fmla="*/ 818 w 991"/>
                <a:gd name="T77" fmla="*/ 684 h 1589"/>
                <a:gd name="T78" fmla="*/ 690 w 991"/>
                <a:gd name="T79" fmla="*/ 765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1" h="1589">
                  <a:moveTo>
                    <a:pt x="917" y="0"/>
                  </a:moveTo>
                  <a:lnTo>
                    <a:pt x="74" y="0"/>
                  </a:lnTo>
                  <a:cubicBezTo>
                    <a:pt x="33" y="0"/>
                    <a:pt x="0" y="32"/>
                    <a:pt x="0" y="72"/>
                  </a:cubicBezTo>
                  <a:lnTo>
                    <a:pt x="0" y="1517"/>
                  </a:lnTo>
                  <a:cubicBezTo>
                    <a:pt x="0" y="1556"/>
                    <a:pt x="33" y="1589"/>
                    <a:pt x="74" y="1589"/>
                  </a:cubicBezTo>
                  <a:lnTo>
                    <a:pt x="917" y="1589"/>
                  </a:lnTo>
                  <a:cubicBezTo>
                    <a:pt x="957" y="1589"/>
                    <a:pt x="991" y="1556"/>
                    <a:pt x="991" y="1517"/>
                  </a:cubicBezTo>
                  <a:lnTo>
                    <a:pt x="991" y="72"/>
                  </a:lnTo>
                  <a:cubicBezTo>
                    <a:pt x="991" y="32"/>
                    <a:pt x="957" y="0"/>
                    <a:pt x="917" y="0"/>
                  </a:cubicBezTo>
                  <a:close/>
                  <a:moveTo>
                    <a:pt x="401" y="38"/>
                  </a:moveTo>
                  <a:lnTo>
                    <a:pt x="401" y="38"/>
                  </a:lnTo>
                  <a:lnTo>
                    <a:pt x="577" y="38"/>
                  </a:lnTo>
                  <a:cubicBezTo>
                    <a:pt x="591" y="38"/>
                    <a:pt x="602" y="49"/>
                    <a:pt x="602" y="63"/>
                  </a:cubicBezTo>
                  <a:cubicBezTo>
                    <a:pt x="602" y="77"/>
                    <a:pt x="591" y="88"/>
                    <a:pt x="577" y="88"/>
                  </a:cubicBezTo>
                  <a:lnTo>
                    <a:pt x="401" y="88"/>
                  </a:lnTo>
                  <a:cubicBezTo>
                    <a:pt x="387" y="88"/>
                    <a:pt x="376" y="77"/>
                    <a:pt x="376" y="63"/>
                  </a:cubicBezTo>
                  <a:cubicBezTo>
                    <a:pt x="376" y="49"/>
                    <a:pt x="387" y="38"/>
                    <a:pt x="401" y="38"/>
                  </a:cubicBezTo>
                  <a:close/>
                  <a:moveTo>
                    <a:pt x="753" y="1472"/>
                  </a:moveTo>
                  <a:lnTo>
                    <a:pt x="753" y="1472"/>
                  </a:lnTo>
                  <a:cubicBezTo>
                    <a:pt x="753" y="1489"/>
                    <a:pt x="739" y="1503"/>
                    <a:pt x="722" y="1503"/>
                  </a:cubicBezTo>
                  <a:lnTo>
                    <a:pt x="211" y="1503"/>
                  </a:lnTo>
                  <a:cubicBezTo>
                    <a:pt x="194" y="1503"/>
                    <a:pt x="180" y="1489"/>
                    <a:pt x="180" y="1472"/>
                  </a:cubicBezTo>
                  <a:lnTo>
                    <a:pt x="180" y="1470"/>
                  </a:lnTo>
                  <a:cubicBezTo>
                    <a:pt x="180" y="1453"/>
                    <a:pt x="194" y="1439"/>
                    <a:pt x="211" y="1439"/>
                  </a:cubicBezTo>
                  <a:lnTo>
                    <a:pt x="722" y="1439"/>
                  </a:lnTo>
                  <a:cubicBezTo>
                    <a:pt x="739" y="1439"/>
                    <a:pt x="753" y="1453"/>
                    <a:pt x="753" y="1470"/>
                  </a:cubicBezTo>
                  <a:lnTo>
                    <a:pt x="753" y="1472"/>
                  </a:lnTo>
                  <a:close/>
                  <a:moveTo>
                    <a:pt x="866" y="1503"/>
                  </a:moveTo>
                  <a:lnTo>
                    <a:pt x="866" y="1503"/>
                  </a:lnTo>
                  <a:cubicBezTo>
                    <a:pt x="849" y="1503"/>
                    <a:pt x="835" y="1488"/>
                    <a:pt x="835" y="1471"/>
                  </a:cubicBezTo>
                  <a:cubicBezTo>
                    <a:pt x="835" y="1453"/>
                    <a:pt x="849" y="1439"/>
                    <a:pt x="866" y="1439"/>
                  </a:cubicBezTo>
                  <a:cubicBezTo>
                    <a:pt x="884" y="1439"/>
                    <a:pt x="898" y="1453"/>
                    <a:pt x="898" y="1471"/>
                  </a:cubicBezTo>
                  <a:cubicBezTo>
                    <a:pt x="898" y="1488"/>
                    <a:pt x="884" y="1503"/>
                    <a:pt x="866" y="1503"/>
                  </a:cubicBezTo>
                  <a:close/>
                  <a:moveTo>
                    <a:pt x="903" y="1349"/>
                  </a:moveTo>
                  <a:lnTo>
                    <a:pt x="903" y="1349"/>
                  </a:lnTo>
                  <a:lnTo>
                    <a:pt x="88" y="1349"/>
                  </a:lnTo>
                  <a:lnTo>
                    <a:pt x="88" y="141"/>
                  </a:lnTo>
                  <a:lnTo>
                    <a:pt x="903" y="141"/>
                  </a:lnTo>
                  <a:lnTo>
                    <a:pt x="903" y="1349"/>
                  </a:lnTo>
                  <a:close/>
                  <a:moveTo>
                    <a:pt x="211" y="877"/>
                  </a:moveTo>
                  <a:lnTo>
                    <a:pt x="320" y="877"/>
                  </a:lnTo>
                  <a:lnTo>
                    <a:pt x="347" y="1004"/>
                  </a:lnTo>
                  <a:lnTo>
                    <a:pt x="387" y="1004"/>
                  </a:lnTo>
                  <a:lnTo>
                    <a:pt x="289" y="556"/>
                  </a:lnTo>
                  <a:lnTo>
                    <a:pt x="247" y="556"/>
                  </a:lnTo>
                  <a:lnTo>
                    <a:pt x="145" y="1004"/>
                  </a:lnTo>
                  <a:lnTo>
                    <a:pt x="183" y="1004"/>
                  </a:lnTo>
                  <a:lnTo>
                    <a:pt x="211" y="877"/>
                  </a:lnTo>
                  <a:close/>
                  <a:moveTo>
                    <a:pt x="306" y="823"/>
                  </a:moveTo>
                  <a:lnTo>
                    <a:pt x="222" y="823"/>
                  </a:lnTo>
                  <a:lnTo>
                    <a:pt x="266" y="623"/>
                  </a:lnTo>
                  <a:lnTo>
                    <a:pt x="306" y="823"/>
                  </a:lnTo>
                  <a:close/>
                  <a:moveTo>
                    <a:pt x="456" y="1004"/>
                  </a:moveTo>
                  <a:lnTo>
                    <a:pt x="456" y="818"/>
                  </a:lnTo>
                  <a:lnTo>
                    <a:pt x="541" y="818"/>
                  </a:lnTo>
                  <a:cubicBezTo>
                    <a:pt x="592" y="815"/>
                    <a:pt x="619" y="770"/>
                    <a:pt x="621" y="684"/>
                  </a:cubicBezTo>
                  <a:cubicBezTo>
                    <a:pt x="619" y="602"/>
                    <a:pt x="592" y="559"/>
                    <a:pt x="541" y="556"/>
                  </a:cubicBezTo>
                  <a:lnTo>
                    <a:pt x="420" y="556"/>
                  </a:lnTo>
                  <a:lnTo>
                    <a:pt x="420" y="1004"/>
                  </a:lnTo>
                  <a:lnTo>
                    <a:pt x="456" y="1004"/>
                  </a:lnTo>
                  <a:close/>
                  <a:moveTo>
                    <a:pt x="456" y="765"/>
                  </a:moveTo>
                  <a:lnTo>
                    <a:pt x="456" y="608"/>
                  </a:lnTo>
                  <a:lnTo>
                    <a:pt x="530" y="608"/>
                  </a:lnTo>
                  <a:cubicBezTo>
                    <a:pt x="566" y="608"/>
                    <a:pt x="584" y="633"/>
                    <a:pt x="584" y="684"/>
                  </a:cubicBezTo>
                  <a:cubicBezTo>
                    <a:pt x="585" y="739"/>
                    <a:pt x="566" y="766"/>
                    <a:pt x="529" y="765"/>
                  </a:cubicBezTo>
                  <a:lnTo>
                    <a:pt x="456" y="765"/>
                  </a:lnTo>
                  <a:close/>
                  <a:moveTo>
                    <a:pt x="690" y="1004"/>
                  </a:moveTo>
                  <a:lnTo>
                    <a:pt x="690" y="818"/>
                  </a:lnTo>
                  <a:lnTo>
                    <a:pt x="775" y="818"/>
                  </a:lnTo>
                  <a:cubicBezTo>
                    <a:pt x="826" y="815"/>
                    <a:pt x="853" y="770"/>
                    <a:pt x="856" y="684"/>
                  </a:cubicBezTo>
                  <a:cubicBezTo>
                    <a:pt x="853" y="602"/>
                    <a:pt x="826" y="559"/>
                    <a:pt x="775" y="556"/>
                  </a:cubicBezTo>
                  <a:lnTo>
                    <a:pt x="654" y="556"/>
                  </a:lnTo>
                  <a:lnTo>
                    <a:pt x="654" y="1004"/>
                  </a:lnTo>
                  <a:lnTo>
                    <a:pt x="690" y="1004"/>
                  </a:lnTo>
                  <a:close/>
                  <a:moveTo>
                    <a:pt x="690" y="765"/>
                  </a:moveTo>
                  <a:lnTo>
                    <a:pt x="690" y="608"/>
                  </a:lnTo>
                  <a:lnTo>
                    <a:pt x="764" y="608"/>
                  </a:lnTo>
                  <a:cubicBezTo>
                    <a:pt x="800" y="608"/>
                    <a:pt x="818" y="633"/>
                    <a:pt x="818" y="684"/>
                  </a:cubicBezTo>
                  <a:cubicBezTo>
                    <a:pt x="819" y="739"/>
                    <a:pt x="801" y="766"/>
                    <a:pt x="763" y="765"/>
                  </a:cubicBezTo>
                  <a:lnTo>
                    <a:pt x="690" y="765"/>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75585" tIns="37793" rIns="75585" bIns="37793" numCol="1" anchor="t" anchorCtr="0" compatLnSpc="1"/>
            <a:lstStyle/>
            <a:p>
              <a:endParaRPr lang="zh-CN" altLang="en-US" sz="1490"/>
            </a:p>
          </p:txBody>
        </p:sp>
      </p:grpSp>
      <p:grpSp>
        <p:nvGrpSpPr>
          <p:cNvPr id="23" name="组合 22"/>
          <p:cNvGrpSpPr/>
          <p:nvPr/>
        </p:nvGrpSpPr>
        <p:grpSpPr>
          <a:xfrm>
            <a:off x="8773828" y="1872450"/>
            <a:ext cx="1667060" cy="1665886"/>
            <a:chOff x="8758812" y="1700808"/>
            <a:chExt cx="2016749" cy="2015329"/>
          </a:xfrm>
        </p:grpSpPr>
        <p:sp>
          <p:nvSpPr>
            <p:cNvPr id="24" name="Oval 8"/>
            <p:cNvSpPr>
              <a:spLocks noChangeArrowheads="1"/>
            </p:cNvSpPr>
            <p:nvPr/>
          </p:nvSpPr>
          <p:spPr bwMode="auto">
            <a:xfrm>
              <a:off x="8758812" y="1700808"/>
              <a:ext cx="2016749" cy="2015329"/>
            </a:xfrm>
            <a:prstGeom prst="ellipse">
              <a:avLst/>
            </a:prstGeom>
            <a:solidFill>
              <a:srgbClr val="202A36"/>
            </a:solidFill>
            <a:ln>
              <a:noFill/>
            </a:ln>
            <a:extLst>
              <a:ext uri="{91240B29-F687-4F45-9708-019B960494DF}">
                <a14:hiddenLine xmlns:a14="http://schemas.microsoft.com/office/drawing/2010/main" xmlns="" w="9525">
                  <a:solidFill>
                    <a:srgbClr val="000000"/>
                  </a:solidFill>
                  <a:round/>
                </a14:hiddenLine>
              </a:ext>
            </a:extLst>
          </p:spPr>
          <p:txBody>
            <a:bodyPr vert="horz" wrap="square" lIns="75585" tIns="37793" rIns="75585" bIns="37793" numCol="1" anchor="t" anchorCtr="0" compatLnSpc="1"/>
            <a:lstStyle/>
            <a:p>
              <a:endParaRPr lang="zh-CN" altLang="en-US" sz="1490"/>
            </a:p>
          </p:txBody>
        </p:sp>
        <p:sp>
          <p:nvSpPr>
            <p:cNvPr id="25" name="Freeform 9"/>
            <p:cNvSpPr>
              <a:spLocks noEditPoints="1"/>
            </p:cNvSpPr>
            <p:nvPr/>
          </p:nvSpPr>
          <p:spPr bwMode="auto">
            <a:xfrm>
              <a:off x="9081207" y="2189373"/>
              <a:ext cx="1380479" cy="1038200"/>
            </a:xfrm>
            <a:custGeom>
              <a:avLst/>
              <a:gdLst>
                <a:gd name="T0" fmla="*/ 42 w 1545"/>
                <a:gd name="T1" fmla="*/ 0 h 1162"/>
                <a:gd name="T2" fmla="*/ 0 w 1545"/>
                <a:gd name="T3" fmla="*/ 932 h 1162"/>
                <a:gd name="T4" fmla="*/ 1503 w 1545"/>
                <a:gd name="T5" fmla="*/ 973 h 1162"/>
                <a:gd name="T6" fmla="*/ 1545 w 1545"/>
                <a:gd name="T7" fmla="*/ 41 h 1162"/>
                <a:gd name="T8" fmla="*/ 866 w 1545"/>
                <a:gd name="T9" fmla="*/ 907 h 1162"/>
                <a:gd name="T10" fmla="*/ 850 w 1545"/>
                <a:gd name="T11" fmla="*/ 922 h 1162"/>
                <a:gd name="T12" fmla="*/ 681 w 1545"/>
                <a:gd name="T13" fmla="*/ 907 h 1162"/>
                <a:gd name="T14" fmla="*/ 696 w 1545"/>
                <a:gd name="T15" fmla="*/ 885 h 1162"/>
                <a:gd name="T16" fmla="*/ 866 w 1545"/>
                <a:gd name="T17" fmla="*/ 900 h 1162"/>
                <a:gd name="T18" fmla="*/ 1481 w 1545"/>
                <a:gd name="T19" fmla="*/ 818 h 1162"/>
                <a:gd name="T20" fmla="*/ 64 w 1545"/>
                <a:gd name="T21" fmla="*/ 818 h 1162"/>
                <a:gd name="T22" fmla="*/ 1481 w 1545"/>
                <a:gd name="T23" fmla="*/ 65 h 1162"/>
                <a:gd name="T24" fmla="*/ 1008 w 1545"/>
                <a:gd name="T25" fmla="*/ 1083 h 1162"/>
                <a:gd name="T26" fmla="*/ 648 w 1545"/>
                <a:gd name="T27" fmla="*/ 1000 h 1162"/>
                <a:gd name="T28" fmla="*/ 1008 w 1545"/>
                <a:gd name="T29" fmla="*/ 1083 h 1162"/>
                <a:gd name="T30" fmla="*/ 477 w 1545"/>
                <a:gd name="T31" fmla="*/ 1162 h 1162"/>
                <a:gd name="T32" fmla="*/ 1051 w 1545"/>
                <a:gd name="T33" fmla="*/ 1107 h 1162"/>
                <a:gd name="T34" fmla="*/ 307 w 1545"/>
                <a:gd name="T35" fmla="*/ 550 h 1162"/>
                <a:gd name="T36" fmla="*/ 533 w 1545"/>
                <a:gd name="T37" fmla="*/ 678 h 1162"/>
                <a:gd name="T38" fmla="*/ 437 w 1545"/>
                <a:gd name="T39" fmla="*/ 230 h 1162"/>
                <a:gd name="T40" fmla="*/ 197 w 1545"/>
                <a:gd name="T41" fmla="*/ 678 h 1162"/>
                <a:gd name="T42" fmla="*/ 307 w 1545"/>
                <a:gd name="T43" fmla="*/ 550 h 1162"/>
                <a:gd name="T44" fmla="*/ 325 w 1545"/>
                <a:gd name="T45" fmla="*/ 497 h 1162"/>
                <a:gd name="T46" fmla="*/ 466 w 1545"/>
                <a:gd name="T47" fmla="*/ 497 h 1162"/>
                <a:gd name="T48" fmla="*/ 715 w 1545"/>
                <a:gd name="T49" fmla="*/ 492 h 1162"/>
                <a:gd name="T50" fmla="*/ 991 w 1545"/>
                <a:gd name="T51" fmla="*/ 358 h 1162"/>
                <a:gd name="T52" fmla="*/ 655 w 1545"/>
                <a:gd name="T53" fmla="*/ 230 h 1162"/>
                <a:gd name="T54" fmla="*/ 715 w 1545"/>
                <a:gd name="T55" fmla="*/ 678 h 1162"/>
                <a:gd name="T56" fmla="*/ 715 w 1545"/>
                <a:gd name="T57" fmla="*/ 282 h 1162"/>
                <a:gd name="T58" fmla="*/ 928 w 1545"/>
                <a:gd name="T59" fmla="*/ 358 h 1162"/>
                <a:gd name="T60" fmla="*/ 715 w 1545"/>
                <a:gd name="T61" fmla="*/ 438 h 1162"/>
                <a:gd name="T62" fmla="*/ 1106 w 1545"/>
                <a:gd name="T63" fmla="*/ 492 h 1162"/>
                <a:gd name="T64" fmla="*/ 1381 w 1545"/>
                <a:gd name="T65" fmla="*/ 358 h 1162"/>
                <a:gd name="T66" fmla="*/ 1045 w 1545"/>
                <a:gd name="T67" fmla="*/ 230 h 1162"/>
                <a:gd name="T68" fmla="*/ 1106 w 1545"/>
                <a:gd name="T69" fmla="*/ 678 h 1162"/>
                <a:gd name="T70" fmla="*/ 1106 w 1545"/>
                <a:gd name="T71" fmla="*/ 282 h 1162"/>
                <a:gd name="T72" fmla="*/ 1318 w 1545"/>
                <a:gd name="T73" fmla="*/ 358 h 1162"/>
                <a:gd name="T74" fmla="*/ 1106 w 1545"/>
                <a:gd name="T75" fmla="*/ 438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5" h="1162">
                  <a:moveTo>
                    <a:pt x="1503" y="0"/>
                  </a:moveTo>
                  <a:lnTo>
                    <a:pt x="42" y="0"/>
                  </a:lnTo>
                  <a:cubicBezTo>
                    <a:pt x="19" y="0"/>
                    <a:pt x="0" y="18"/>
                    <a:pt x="0" y="41"/>
                  </a:cubicBezTo>
                  <a:lnTo>
                    <a:pt x="0" y="932"/>
                  </a:lnTo>
                  <a:cubicBezTo>
                    <a:pt x="0" y="955"/>
                    <a:pt x="19" y="973"/>
                    <a:pt x="42" y="973"/>
                  </a:cubicBezTo>
                  <a:lnTo>
                    <a:pt x="1503" y="973"/>
                  </a:lnTo>
                  <a:cubicBezTo>
                    <a:pt x="1526" y="973"/>
                    <a:pt x="1545" y="955"/>
                    <a:pt x="1545" y="932"/>
                  </a:cubicBezTo>
                  <a:lnTo>
                    <a:pt x="1545" y="41"/>
                  </a:lnTo>
                  <a:cubicBezTo>
                    <a:pt x="1545" y="18"/>
                    <a:pt x="1526" y="0"/>
                    <a:pt x="1503" y="0"/>
                  </a:cubicBezTo>
                  <a:close/>
                  <a:moveTo>
                    <a:pt x="866" y="907"/>
                  </a:moveTo>
                  <a:lnTo>
                    <a:pt x="866" y="907"/>
                  </a:lnTo>
                  <a:cubicBezTo>
                    <a:pt x="866" y="915"/>
                    <a:pt x="859" y="922"/>
                    <a:pt x="850" y="922"/>
                  </a:cubicBezTo>
                  <a:lnTo>
                    <a:pt x="696" y="922"/>
                  </a:lnTo>
                  <a:cubicBezTo>
                    <a:pt x="687" y="922"/>
                    <a:pt x="681" y="915"/>
                    <a:pt x="681" y="907"/>
                  </a:cubicBezTo>
                  <a:lnTo>
                    <a:pt x="681" y="900"/>
                  </a:lnTo>
                  <a:cubicBezTo>
                    <a:pt x="681" y="892"/>
                    <a:pt x="687" y="885"/>
                    <a:pt x="696" y="885"/>
                  </a:cubicBezTo>
                  <a:lnTo>
                    <a:pt x="850" y="885"/>
                  </a:lnTo>
                  <a:cubicBezTo>
                    <a:pt x="859" y="885"/>
                    <a:pt x="866" y="892"/>
                    <a:pt x="866" y="900"/>
                  </a:cubicBezTo>
                  <a:lnTo>
                    <a:pt x="866" y="907"/>
                  </a:lnTo>
                  <a:close/>
                  <a:moveTo>
                    <a:pt x="1481" y="818"/>
                  </a:moveTo>
                  <a:lnTo>
                    <a:pt x="1481" y="818"/>
                  </a:lnTo>
                  <a:lnTo>
                    <a:pt x="64" y="818"/>
                  </a:lnTo>
                  <a:lnTo>
                    <a:pt x="64" y="65"/>
                  </a:lnTo>
                  <a:lnTo>
                    <a:pt x="1481" y="65"/>
                  </a:lnTo>
                  <a:lnTo>
                    <a:pt x="1481" y="818"/>
                  </a:lnTo>
                  <a:close/>
                  <a:moveTo>
                    <a:pt x="1008" y="1083"/>
                  </a:moveTo>
                  <a:lnTo>
                    <a:pt x="537" y="1083"/>
                  </a:lnTo>
                  <a:lnTo>
                    <a:pt x="648" y="1000"/>
                  </a:lnTo>
                  <a:lnTo>
                    <a:pt x="897" y="1000"/>
                  </a:lnTo>
                  <a:lnTo>
                    <a:pt x="1008" y="1083"/>
                  </a:lnTo>
                  <a:close/>
                  <a:moveTo>
                    <a:pt x="1051" y="1162"/>
                  </a:moveTo>
                  <a:lnTo>
                    <a:pt x="477" y="1162"/>
                  </a:lnTo>
                  <a:lnTo>
                    <a:pt x="477" y="1107"/>
                  </a:lnTo>
                  <a:lnTo>
                    <a:pt x="1051" y="1107"/>
                  </a:lnTo>
                  <a:lnTo>
                    <a:pt x="1051" y="1162"/>
                  </a:lnTo>
                  <a:close/>
                  <a:moveTo>
                    <a:pt x="307" y="550"/>
                  </a:moveTo>
                  <a:lnTo>
                    <a:pt x="489" y="550"/>
                  </a:lnTo>
                  <a:lnTo>
                    <a:pt x="533" y="678"/>
                  </a:lnTo>
                  <a:lnTo>
                    <a:pt x="600" y="678"/>
                  </a:lnTo>
                  <a:lnTo>
                    <a:pt x="437" y="230"/>
                  </a:lnTo>
                  <a:lnTo>
                    <a:pt x="367" y="230"/>
                  </a:lnTo>
                  <a:lnTo>
                    <a:pt x="197" y="678"/>
                  </a:lnTo>
                  <a:lnTo>
                    <a:pt x="260" y="678"/>
                  </a:lnTo>
                  <a:lnTo>
                    <a:pt x="307" y="550"/>
                  </a:lnTo>
                  <a:close/>
                  <a:moveTo>
                    <a:pt x="466" y="497"/>
                  </a:moveTo>
                  <a:lnTo>
                    <a:pt x="325" y="497"/>
                  </a:lnTo>
                  <a:lnTo>
                    <a:pt x="399" y="297"/>
                  </a:lnTo>
                  <a:lnTo>
                    <a:pt x="466" y="497"/>
                  </a:lnTo>
                  <a:close/>
                  <a:moveTo>
                    <a:pt x="715" y="678"/>
                  </a:moveTo>
                  <a:lnTo>
                    <a:pt x="715" y="492"/>
                  </a:lnTo>
                  <a:lnTo>
                    <a:pt x="856" y="492"/>
                  </a:lnTo>
                  <a:cubicBezTo>
                    <a:pt x="942" y="489"/>
                    <a:pt x="986" y="444"/>
                    <a:pt x="991" y="358"/>
                  </a:cubicBezTo>
                  <a:cubicBezTo>
                    <a:pt x="986" y="276"/>
                    <a:pt x="942" y="233"/>
                    <a:pt x="856" y="230"/>
                  </a:cubicBezTo>
                  <a:lnTo>
                    <a:pt x="655" y="230"/>
                  </a:lnTo>
                  <a:lnTo>
                    <a:pt x="655" y="678"/>
                  </a:lnTo>
                  <a:lnTo>
                    <a:pt x="715" y="678"/>
                  </a:lnTo>
                  <a:close/>
                  <a:moveTo>
                    <a:pt x="715" y="438"/>
                  </a:moveTo>
                  <a:lnTo>
                    <a:pt x="715" y="282"/>
                  </a:lnTo>
                  <a:lnTo>
                    <a:pt x="838" y="282"/>
                  </a:lnTo>
                  <a:cubicBezTo>
                    <a:pt x="898" y="282"/>
                    <a:pt x="928" y="307"/>
                    <a:pt x="928" y="358"/>
                  </a:cubicBezTo>
                  <a:cubicBezTo>
                    <a:pt x="930" y="413"/>
                    <a:pt x="899" y="440"/>
                    <a:pt x="836" y="438"/>
                  </a:cubicBezTo>
                  <a:lnTo>
                    <a:pt x="715" y="438"/>
                  </a:lnTo>
                  <a:close/>
                  <a:moveTo>
                    <a:pt x="1106" y="678"/>
                  </a:moveTo>
                  <a:lnTo>
                    <a:pt x="1106" y="492"/>
                  </a:lnTo>
                  <a:lnTo>
                    <a:pt x="1247" y="492"/>
                  </a:lnTo>
                  <a:cubicBezTo>
                    <a:pt x="1332" y="489"/>
                    <a:pt x="1377" y="444"/>
                    <a:pt x="1381" y="358"/>
                  </a:cubicBezTo>
                  <a:cubicBezTo>
                    <a:pt x="1377" y="276"/>
                    <a:pt x="1332" y="233"/>
                    <a:pt x="1247" y="230"/>
                  </a:cubicBezTo>
                  <a:lnTo>
                    <a:pt x="1045" y="230"/>
                  </a:lnTo>
                  <a:lnTo>
                    <a:pt x="1045" y="678"/>
                  </a:lnTo>
                  <a:lnTo>
                    <a:pt x="1106" y="678"/>
                  </a:lnTo>
                  <a:close/>
                  <a:moveTo>
                    <a:pt x="1106" y="438"/>
                  </a:moveTo>
                  <a:lnTo>
                    <a:pt x="1106" y="282"/>
                  </a:lnTo>
                  <a:lnTo>
                    <a:pt x="1229" y="282"/>
                  </a:lnTo>
                  <a:cubicBezTo>
                    <a:pt x="1289" y="282"/>
                    <a:pt x="1318" y="307"/>
                    <a:pt x="1318" y="358"/>
                  </a:cubicBezTo>
                  <a:cubicBezTo>
                    <a:pt x="1320" y="413"/>
                    <a:pt x="1289" y="440"/>
                    <a:pt x="1227" y="438"/>
                  </a:cubicBezTo>
                  <a:lnTo>
                    <a:pt x="1106" y="438"/>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75585" tIns="37793" rIns="75585" bIns="37793" numCol="1" anchor="t" anchorCtr="0" compatLnSpc="1"/>
            <a:lstStyle/>
            <a:p>
              <a:endParaRPr lang="zh-CN" altLang="en-US" sz="1490"/>
            </a:p>
          </p:txBody>
        </p:sp>
      </p:grpSp>
      <p:grpSp>
        <p:nvGrpSpPr>
          <p:cNvPr id="26" name="组合 25"/>
          <p:cNvGrpSpPr/>
          <p:nvPr/>
        </p:nvGrpSpPr>
        <p:grpSpPr>
          <a:xfrm>
            <a:off x="3344883" y="1872450"/>
            <a:ext cx="1667060" cy="1665886"/>
            <a:chOff x="1204523" y="1700808"/>
            <a:chExt cx="2016749" cy="2015329"/>
          </a:xfrm>
        </p:grpSpPr>
        <p:sp>
          <p:nvSpPr>
            <p:cNvPr id="27" name="Oval 10"/>
            <p:cNvSpPr>
              <a:spLocks noChangeArrowheads="1"/>
            </p:cNvSpPr>
            <p:nvPr/>
          </p:nvSpPr>
          <p:spPr bwMode="auto">
            <a:xfrm>
              <a:off x="1204523" y="1700808"/>
              <a:ext cx="2016749" cy="2015329"/>
            </a:xfrm>
            <a:prstGeom prst="ellipse">
              <a:avLst/>
            </a:prstGeom>
            <a:solidFill>
              <a:srgbClr val="202A36"/>
            </a:solidFill>
            <a:ln>
              <a:noFill/>
            </a:ln>
          </p:spPr>
          <p:txBody>
            <a:bodyPr vert="horz" wrap="square" lIns="75585" tIns="37793" rIns="75585" bIns="37793" numCol="1" anchor="t" anchorCtr="0" compatLnSpc="1"/>
            <a:lstStyle/>
            <a:p>
              <a:endParaRPr lang="zh-CN" altLang="en-US" sz="1490"/>
            </a:p>
          </p:txBody>
        </p:sp>
        <p:sp>
          <p:nvSpPr>
            <p:cNvPr id="28" name="Freeform 11"/>
            <p:cNvSpPr>
              <a:spLocks noEditPoints="1"/>
            </p:cNvSpPr>
            <p:nvPr/>
          </p:nvSpPr>
          <p:spPr bwMode="auto">
            <a:xfrm>
              <a:off x="1453066" y="2193633"/>
              <a:ext cx="1560850" cy="1029678"/>
            </a:xfrm>
            <a:custGeom>
              <a:avLst/>
              <a:gdLst>
                <a:gd name="T0" fmla="*/ 1295 w 1747"/>
                <a:gd name="T1" fmla="*/ 377 h 1154"/>
                <a:gd name="T2" fmla="*/ 1260 w 1747"/>
                <a:gd name="T3" fmla="*/ 0 h 1154"/>
                <a:gd name="T4" fmla="*/ 641 w 1747"/>
                <a:gd name="T5" fmla="*/ 1031 h 1154"/>
                <a:gd name="T6" fmla="*/ 59 w 1747"/>
                <a:gd name="T7" fmla="*/ 1031 h 1154"/>
                <a:gd name="T8" fmla="*/ 1747 w 1747"/>
                <a:gd name="T9" fmla="*/ 1154 h 1154"/>
                <a:gd name="T10" fmla="*/ 371 w 1747"/>
                <a:gd name="T11" fmla="*/ 962 h 1154"/>
                <a:gd name="T12" fmla="*/ 270 w 1747"/>
                <a:gd name="T13" fmla="*/ 863 h 1154"/>
                <a:gd name="T14" fmla="*/ 371 w 1747"/>
                <a:gd name="T15" fmla="*/ 830 h 1154"/>
                <a:gd name="T16" fmla="*/ 270 w 1747"/>
                <a:gd name="T17" fmla="*/ 731 h 1154"/>
                <a:gd name="T18" fmla="*/ 371 w 1747"/>
                <a:gd name="T19" fmla="*/ 691 h 1154"/>
                <a:gd name="T20" fmla="*/ 270 w 1747"/>
                <a:gd name="T21" fmla="*/ 592 h 1154"/>
                <a:gd name="T22" fmla="*/ 371 w 1747"/>
                <a:gd name="T23" fmla="*/ 559 h 1154"/>
                <a:gd name="T24" fmla="*/ 270 w 1747"/>
                <a:gd name="T25" fmla="*/ 460 h 1154"/>
                <a:gd name="T26" fmla="*/ 524 w 1747"/>
                <a:gd name="T27" fmla="*/ 962 h 1154"/>
                <a:gd name="T28" fmla="*/ 422 w 1747"/>
                <a:gd name="T29" fmla="*/ 863 h 1154"/>
                <a:gd name="T30" fmla="*/ 524 w 1747"/>
                <a:gd name="T31" fmla="*/ 830 h 1154"/>
                <a:gd name="T32" fmla="*/ 422 w 1747"/>
                <a:gd name="T33" fmla="*/ 731 h 1154"/>
                <a:gd name="T34" fmla="*/ 524 w 1747"/>
                <a:gd name="T35" fmla="*/ 691 h 1154"/>
                <a:gd name="T36" fmla="*/ 422 w 1747"/>
                <a:gd name="T37" fmla="*/ 592 h 1154"/>
                <a:gd name="T38" fmla="*/ 524 w 1747"/>
                <a:gd name="T39" fmla="*/ 559 h 1154"/>
                <a:gd name="T40" fmla="*/ 422 w 1747"/>
                <a:gd name="T41" fmla="*/ 460 h 1154"/>
                <a:gd name="T42" fmla="*/ 940 w 1747"/>
                <a:gd name="T43" fmla="*/ 938 h 1154"/>
                <a:gd name="T44" fmla="*/ 774 w 1747"/>
                <a:gd name="T45" fmla="*/ 776 h 1154"/>
                <a:gd name="T46" fmla="*/ 940 w 1747"/>
                <a:gd name="T47" fmla="*/ 723 h 1154"/>
                <a:gd name="T48" fmla="*/ 774 w 1747"/>
                <a:gd name="T49" fmla="*/ 561 h 1154"/>
                <a:gd name="T50" fmla="*/ 940 w 1747"/>
                <a:gd name="T51" fmla="*/ 496 h 1154"/>
                <a:gd name="T52" fmla="*/ 774 w 1747"/>
                <a:gd name="T53" fmla="*/ 334 h 1154"/>
                <a:gd name="T54" fmla="*/ 940 w 1747"/>
                <a:gd name="T55" fmla="*/ 281 h 1154"/>
                <a:gd name="T56" fmla="*/ 774 w 1747"/>
                <a:gd name="T57" fmla="*/ 119 h 1154"/>
                <a:gd name="T58" fmla="*/ 1163 w 1747"/>
                <a:gd name="T59" fmla="*/ 938 h 1154"/>
                <a:gd name="T60" fmla="*/ 997 w 1747"/>
                <a:gd name="T61" fmla="*/ 776 h 1154"/>
                <a:gd name="T62" fmla="*/ 1163 w 1747"/>
                <a:gd name="T63" fmla="*/ 723 h 1154"/>
                <a:gd name="T64" fmla="*/ 997 w 1747"/>
                <a:gd name="T65" fmla="*/ 561 h 1154"/>
                <a:gd name="T66" fmla="*/ 1163 w 1747"/>
                <a:gd name="T67" fmla="*/ 496 h 1154"/>
                <a:gd name="T68" fmla="*/ 997 w 1747"/>
                <a:gd name="T69" fmla="*/ 334 h 1154"/>
                <a:gd name="T70" fmla="*/ 1163 w 1747"/>
                <a:gd name="T71" fmla="*/ 281 h 1154"/>
                <a:gd name="T72" fmla="*/ 997 w 1747"/>
                <a:gd name="T73" fmla="*/ 119 h 1154"/>
                <a:gd name="T74" fmla="*/ 1463 w 1747"/>
                <a:gd name="T75" fmla="*/ 950 h 1154"/>
                <a:gd name="T76" fmla="*/ 1361 w 1747"/>
                <a:gd name="T77" fmla="*/ 850 h 1154"/>
                <a:gd name="T78" fmla="*/ 1463 w 1747"/>
                <a:gd name="T79" fmla="*/ 810 h 1154"/>
                <a:gd name="T80" fmla="*/ 1361 w 1747"/>
                <a:gd name="T81" fmla="*/ 711 h 1154"/>
                <a:gd name="T82" fmla="*/ 1463 w 1747"/>
                <a:gd name="T83" fmla="*/ 679 h 1154"/>
                <a:gd name="T84" fmla="*/ 1361 w 1747"/>
                <a:gd name="T85" fmla="*/ 579 h 1154"/>
                <a:gd name="T86" fmla="*/ 1615 w 1747"/>
                <a:gd name="T87" fmla="*/ 950 h 1154"/>
                <a:gd name="T88" fmla="*/ 1514 w 1747"/>
                <a:gd name="T89" fmla="*/ 850 h 1154"/>
                <a:gd name="T90" fmla="*/ 1615 w 1747"/>
                <a:gd name="T91" fmla="*/ 810 h 1154"/>
                <a:gd name="T92" fmla="*/ 1514 w 1747"/>
                <a:gd name="T93" fmla="*/ 711 h 1154"/>
                <a:gd name="T94" fmla="*/ 1615 w 1747"/>
                <a:gd name="T95" fmla="*/ 679 h 1154"/>
                <a:gd name="T96" fmla="*/ 1514 w 1747"/>
                <a:gd name="T97" fmla="*/ 579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7" h="1154">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75585" tIns="37793" rIns="75585" bIns="37793" numCol="1" anchor="t" anchorCtr="0" compatLnSpc="1"/>
            <a:lstStyle/>
            <a:p>
              <a:endParaRPr lang="zh-CN" altLang="en-US" sz="1490"/>
            </a:p>
          </p:txBody>
        </p:sp>
      </p:grpSp>
      <p:sp>
        <p:nvSpPr>
          <p:cNvPr id="29" name="Freeform 12"/>
          <p:cNvSpPr/>
          <p:nvPr/>
        </p:nvSpPr>
        <p:spPr bwMode="auto">
          <a:xfrm>
            <a:off x="5315202" y="2439485"/>
            <a:ext cx="482508" cy="482508"/>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202A36"/>
          </a:solidFill>
          <a:ln>
            <a:noFill/>
          </a:ln>
        </p:spPr>
        <p:txBody>
          <a:bodyPr vert="horz" wrap="square" lIns="75585" tIns="37793" rIns="75585" bIns="37793" numCol="1" anchor="t" anchorCtr="0" compatLnSpc="1"/>
          <a:lstStyle/>
          <a:p>
            <a:endParaRPr lang="zh-CN" altLang="en-US" sz="1490"/>
          </a:p>
        </p:txBody>
      </p:sp>
      <p:sp>
        <p:nvSpPr>
          <p:cNvPr id="30" name="Freeform 13"/>
          <p:cNvSpPr/>
          <p:nvPr/>
        </p:nvSpPr>
        <p:spPr bwMode="auto">
          <a:xfrm>
            <a:off x="8059560" y="2439485"/>
            <a:ext cx="482508" cy="482508"/>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202A36"/>
          </a:solidFill>
          <a:ln>
            <a:noFill/>
          </a:ln>
        </p:spPr>
        <p:txBody>
          <a:bodyPr vert="horz" wrap="square" lIns="75585" tIns="37793" rIns="75585" bIns="37793" numCol="1" anchor="t" anchorCtr="0" compatLnSpc="1"/>
          <a:lstStyle/>
          <a:p>
            <a:endParaRPr lang="zh-CN" altLang="en-US" sz="1490"/>
          </a:p>
        </p:txBody>
      </p:sp>
      <p:sp>
        <p:nvSpPr>
          <p:cNvPr id="31" name="矩形 83"/>
          <p:cNvSpPr>
            <a:spLocks noChangeArrowheads="1"/>
          </p:cNvSpPr>
          <p:nvPr/>
        </p:nvSpPr>
        <p:spPr bwMode="auto">
          <a:xfrm>
            <a:off x="3112000" y="4438918"/>
            <a:ext cx="7487136" cy="1588158"/>
          </a:xfrm>
          <a:prstGeom prst="rect">
            <a:avLst/>
          </a:prstGeom>
          <a:solidFill>
            <a:srgbClr val="F2F2F2"/>
          </a:solidFill>
          <a:ln w="9525" cmpd="sng">
            <a:solidFill>
              <a:srgbClr val="55735B"/>
            </a:solidFill>
            <a:miter lim="800000"/>
          </a:ln>
        </p:spPr>
        <p:txBody>
          <a:bodyPr/>
          <a:lstStyle/>
          <a:p>
            <a:endParaRPr lang="zh-CN" altLang="en-US" sz="1490"/>
          </a:p>
        </p:txBody>
      </p:sp>
      <p:sp>
        <p:nvSpPr>
          <p:cNvPr id="32" name="TextBox 84"/>
          <p:cNvSpPr txBox="1">
            <a:spLocks noChangeArrowheads="1"/>
          </p:cNvSpPr>
          <p:nvPr/>
        </p:nvSpPr>
        <p:spPr bwMode="auto">
          <a:xfrm>
            <a:off x="3310081" y="4576985"/>
            <a:ext cx="7029603" cy="1313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sz="1325"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这里输入产品形式的简介，这里输入产品形式的简介，里输入产品形式的简介。</a:t>
            </a:r>
          </a:p>
          <a:p>
            <a:pPr algn="just"/>
            <a:r>
              <a:rPr lang="zh-CN" altLang="en-US" sz="1325"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a:t>
            </a:r>
          </a:p>
        </p:txBody>
      </p:sp>
      <p:sp>
        <p:nvSpPr>
          <p:cNvPr id="33" name="Freeform 12"/>
          <p:cNvSpPr/>
          <p:nvPr/>
        </p:nvSpPr>
        <p:spPr bwMode="auto">
          <a:xfrm>
            <a:off x="3050324" y="4318191"/>
            <a:ext cx="436976" cy="438288"/>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sz="1490">
              <a:solidFill>
                <a:srgbClr val="2C3637"/>
              </a:solidFill>
            </a:endParaRPr>
          </a:p>
        </p:txBody>
      </p:sp>
      <p:sp>
        <p:nvSpPr>
          <p:cNvPr id="34" name="Freeform 12"/>
          <p:cNvSpPr/>
          <p:nvPr/>
        </p:nvSpPr>
        <p:spPr bwMode="auto">
          <a:xfrm flipH="1" flipV="1">
            <a:off x="10241567" y="5700955"/>
            <a:ext cx="436976" cy="438288"/>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sz="1490">
              <a:solidFill>
                <a:srgbClr val="2C3637"/>
              </a:solidFill>
            </a:endParaRPr>
          </a:p>
        </p:txBody>
      </p:sp>
      <p:sp>
        <p:nvSpPr>
          <p:cNvPr id="35" name="TextBox 46"/>
          <p:cNvSpPr txBox="1"/>
          <p:nvPr/>
        </p:nvSpPr>
        <p:spPr>
          <a:xfrm>
            <a:off x="3465299" y="3644072"/>
            <a:ext cx="1375242" cy="346698"/>
          </a:xfrm>
          <a:prstGeom prst="rect">
            <a:avLst/>
          </a:prstGeom>
          <a:noFill/>
        </p:spPr>
        <p:txBody>
          <a:bodyPr wrap="square" rtlCol="0">
            <a:spAutoFit/>
          </a:bodyPr>
          <a:lstStyle/>
          <a:p>
            <a:pPr algn="ctr"/>
            <a:r>
              <a:rPr lang="zh-CN" altLang="en-US" sz="1655" b="1" dirty="0" smtClean="0">
                <a:solidFill>
                  <a:srgbClr val="202A36"/>
                </a:solidFill>
                <a:latin typeface="微软雅黑" panose="020B0503020204020204" pitchFamily="34" charset="-122"/>
                <a:ea typeface="微软雅黑" panose="020B0503020204020204" pitchFamily="34" charset="-122"/>
              </a:rPr>
              <a:t>请输入标题</a:t>
            </a:r>
            <a:endParaRPr lang="zh-CN" altLang="en-US" sz="1655" b="1" dirty="0">
              <a:solidFill>
                <a:srgbClr val="202A36"/>
              </a:solidFill>
              <a:latin typeface="微软雅黑" panose="020B0503020204020204" pitchFamily="34" charset="-122"/>
              <a:ea typeface="微软雅黑" panose="020B0503020204020204" pitchFamily="34" charset="-122"/>
            </a:endParaRPr>
          </a:p>
        </p:txBody>
      </p:sp>
      <p:sp>
        <p:nvSpPr>
          <p:cNvPr id="36" name="TextBox 47"/>
          <p:cNvSpPr txBox="1"/>
          <p:nvPr/>
        </p:nvSpPr>
        <p:spPr>
          <a:xfrm>
            <a:off x="6150751" y="3644072"/>
            <a:ext cx="1375242" cy="346698"/>
          </a:xfrm>
          <a:prstGeom prst="rect">
            <a:avLst/>
          </a:prstGeom>
          <a:noFill/>
        </p:spPr>
        <p:txBody>
          <a:bodyPr wrap="square" rtlCol="0">
            <a:spAutoFit/>
          </a:bodyPr>
          <a:lstStyle/>
          <a:p>
            <a:pPr algn="ctr"/>
            <a:r>
              <a:rPr lang="zh-CN" altLang="en-US" sz="1655" b="1" dirty="0">
                <a:solidFill>
                  <a:srgbClr val="202A36"/>
                </a:solidFill>
                <a:latin typeface="微软雅黑" panose="020B0503020204020204" pitchFamily="34" charset="-122"/>
                <a:ea typeface="微软雅黑" panose="020B0503020204020204" pitchFamily="34" charset="-122"/>
              </a:rPr>
              <a:t>请输入标题</a:t>
            </a:r>
          </a:p>
        </p:txBody>
      </p:sp>
      <p:sp>
        <p:nvSpPr>
          <p:cNvPr id="37" name="TextBox 48"/>
          <p:cNvSpPr txBox="1"/>
          <p:nvPr/>
        </p:nvSpPr>
        <p:spPr>
          <a:xfrm>
            <a:off x="8967364" y="3644072"/>
            <a:ext cx="1375242" cy="346698"/>
          </a:xfrm>
          <a:prstGeom prst="rect">
            <a:avLst/>
          </a:prstGeom>
          <a:noFill/>
        </p:spPr>
        <p:txBody>
          <a:bodyPr wrap="square" rtlCol="0">
            <a:spAutoFit/>
          </a:bodyPr>
          <a:lstStyle/>
          <a:p>
            <a:pPr algn="ctr"/>
            <a:r>
              <a:rPr lang="zh-CN" altLang="en-US" sz="1655" b="1" dirty="0">
                <a:solidFill>
                  <a:srgbClr val="202A36"/>
                </a:solidFill>
                <a:latin typeface="微软雅黑" panose="020B0503020204020204" pitchFamily="34" charset="-122"/>
                <a:ea typeface="微软雅黑" panose="020B0503020204020204" pitchFamily="34" charset="-122"/>
              </a:rPr>
              <a:t>请输入标题</a:t>
            </a:r>
          </a:p>
        </p:txBody>
      </p:sp>
      <p:sp>
        <p:nvSpPr>
          <p:cNvPr id="38" name="矩形 3"/>
          <p:cNvSpPr>
            <a:spLocks noChangeArrowheads="1"/>
          </p:cNvSpPr>
          <p:nvPr/>
        </p:nvSpPr>
        <p:spPr bwMode="auto">
          <a:xfrm>
            <a:off x="2695675"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研究方案</a:t>
            </a:r>
            <a:endParaRPr lang="zh-CN" altLang="en-US" sz="2935" b="1" dirty="0">
              <a:solidFill>
                <a:srgbClr val="202A36"/>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300" fill="hold"/>
                                        <p:tgtEl>
                                          <p:spTgt spid="29"/>
                                        </p:tgtEl>
                                        <p:attrNameLst>
                                          <p:attrName>ppt_w</p:attrName>
                                        </p:attrNameLst>
                                      </p:cBhvr>
                                      <p:tavLst>
                                        <p:tav tm="0">
                                          <p:val>
                                            <p:fltVal val="0"/>
                                          </p:val>
                                        </p:tav>
                                        <p:tav tm="100000">
                                          <p:val>
                                            <p:strVal val="#ppt_w"/>
                                          </p:val>
                                        </p:tav>
                                      </p:tavLst>
                                    </p:anim>
                                    <p:anim calcmode="lin" valueType="num">
                                      <p:cBhvr>
                                        <p:cTn id="20" dur="300" fill="hold"/>
                                        <p:tgtEl>
                                          <p:spTgt spid="29"/>
                                        </p:tgtEl>
                                        <p:attrNameLst>
                                          <p:attrName>ppt_h</p:attrName>
                                        </p:attrNameLst>
                                      </p:cBhvr>
                                      <p:tavLst>
                                        <p:tav tm="0">
                                          <p:val>
                                            <p:fltVal val="0"/>
                                          </p:val>
                                        </p:tav>
                                        <p:tav tm="100000">
                                          <p:val>
                                            <p:strVal val="#ppt_h"/>
                                          </p:val>
                                        </p:tav>
                                      </p:tavLst>
                                    </p:anim>
                                    <p:anim calcmode="lin" valueType="num">
                                      <p:cBhvr>
                                        <p:cTn id="21" dur="300" fill="hold"/>
                                        <p:tgtEl>
                                          <p:spTgt spid="29"/>
                                        </p:tgtEl>
                                        <p:attrNameLst>
                                          <p:attrName>style.rotation</p:attrName>
                                        </p:attrNameLst>
                                      </p:cBhvr>
                                      <p:tavLst>
                                        <p:tav tm="0">
                                          <p:val>
                                            <p:fltVal val="90"/>
                                          </p:val>
                                        </p:tav>
                                        <p:tav tm="100000">
                                          <p:val>
                                            <p:fltVal val="0"/>
                                          </p:val>
                                        </p:tav>
                                      </p:tavLst>
                                    </p:anim>
                                    <p:animEffect transition="in" filter="fade">
                                      <p:cBhvr>
                                        <p:cTn id="22" dur="300"/>
                                        <p:tgtEl>
                                          <p:spTgt spid="29"/>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31" presetClass="entr" presetSubtype="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300" fill="hold"/>
                                        <p:tgtEl>
                                          <p:spTgt spid="30"/>
                                        </p:tgtEl>
                                        <p:attrNameLst>
                                          <p:attrName>ppt_w</p:attrName>
                                        </p:attrNameLst>
                                      </p:cBhvr>
                                      <p:tavLst>
                                        <p:tav tm="0">
                                          <p:val>
                                            <p:fltVal val="0"/>
                                          </p:val>
                                        </p:tav>
                                        <p:tav tm="100000">
                                          <p:val>
                                            <p:strVal val="#ppt_w"/>
                                          </p:val>
                                        </p:tav>
                                      </p:tavLst>
                                    </p:anim>
                                    <p:anim calcmode="lin" valueType="num">
                                      <p:cBhvr>
                                        <p:cTn id="38" dur="300" fill="hold"/>
                                        <p:tgtEl>
                                          <p:spTgt spid="30"/>
                                        </p:tgtEl>
                                        <p:attrNameLst>
                                          <p:attrName>ppt_h</p:attrName>
                                        </p:attrNameLst>
                                      </p:cBhvr>
                                      <p:tavLst>
                                        <p:tav tm="0">
                                          <p:val>
                                            <p:fltVal val="0"/>
                                          </p:val>
                                        </p:tav>
                                        <p:tav tm="100000">
                                          <p:val>
                                            <p:strVal val="#ppt_h"/>
                                          </p:val>
                                        </p:tav>
                                      </p:tavLst>
                                    </p:anim>
                                    <p:anim calcmode="lin" valueType="num">
                                      <p:cBhvr>
                                        <p:cTn id="39" dur="300" fill="hold"/>
                                        <p:tgtEl>
                                          <p:spTgt spid="30"/>
                                        </p:tgtEl>
                                        <p:attrNameLst>
                                          <p:attrName>style.rotation</p:attrName>
                                        </p:attrNameLst>
                                      </p:cBhvr>
                                      <p:tavLst>
                                        <p:tav tm="0">
                                          <p:val>
                                            <p:fltVal val="90"/>
                                          </p:val>
                                        </p:tav>
                                        <p:tav tm="100000">
                                          <p:val>
                                            <p:fltVal val="0"/>
                                          </p:val>
                                        </p:tav>
                                      </p:tavLst>
                                    </p:anim>
                                    <p:animEffect transition="in" filter="fade">
                                      <p:cBhvr>
                                        <p:cTn id="40" dur="300"/>
                                        <p:tgtEl>
                                          <p:spTgt spid="30"/>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par>
                                <p:cTn id="47" presetID="42" presetClass="entr" presetSubtype="0" fill="hold" grpId="0" nodeType="withEffect">
                                  <p:stCondLst>
                                    <p:cond delay="40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1" presetClass="entr" presetSubtype="0"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35" presetClass="path" presetSubtype="0" accel="50000" decel="50000" fill="hold" grpId="1" nodeType="withEffect">
                                  <p:stCondLst>
                                    <p:cond delay="0"/>
                                  </p:stCondLst>
                                  <p:childTnLst>
                                    <p:animMotion origin="layout" path="M 1.04167E-6 -4.07407E-6 L 0.3668 0.15278 " pathEditMode="relative" rAng="0" ptsTypes="AA">
                                      <p:cBhvr>
                                        <p:cTn id="56" dur="500" spd="-99900" fill="hold"/>
                                        <p:tgtEl>
                                          <p:spTgt spid="33"/>
                                        </p:tgtEl>
                                        <p:attrNameLst>
                                          <p:attrName>ppt_x</p:attrName>
                                          <p:attrName>ppt_y</p:attrName>
                                        </p:attrNameLst>
                                      </p:cBhvr>
                                      <p:rCtr x="18333" y="7639"/>
                                    </p:animMotion>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35" presetClass="path" presetSubtype="0" accel="50000" decel="50000" fill="hold" grpId="1" nodeType="withEffect">
                                  <p:stCondLst>
                                    <p:cond delay="0"/>
                                  </p:stCondLst>
                                  <p:childTnLst>
                                    <p:animMotion origin="layout" path="M -2.70833E-6 -4.44444E-6 L -0.39492 -0.11018 " pathEditMode="relative" rAng="0" ptsTypes="AA">
                                      <p:cBhvr>
                                        <p:cTn id="60" dur="500" spd="-99900" fill="hold"/>
                                        <p:tgtEl>
                                          <p:spTgt spid="34"/>
                                        </p:tgtEl>
                                        <p:attrNameLst>
                                          <p:attrName>ppt_x</p:attrName>
                                          <p:attrName>ppt_y</p:attrName>
                                        </p:attrNameLst>
                                      </p:cBhvr>
                                      <p:rCtr x="-19753" y="-5509"/>
                                    </p:animMotion>
                                  </p:childTnLst>
                                </p:cTn>
                              </p:par>
                              <p:par>
                                <p:cTn id="61" presetID="10"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500" fill="hold"/>
                                        <p:tgtEl>
                                          <p:spTgt spid="31"/>
                                        </p:tgtEl>
                                        <p:attrNameLst>
                                          <p:attrName>ppt_w</p:attrName>
                                        </p:attrNameLst>
                                      </p:cBhvr>
                                      <p:tavLst>
                                        <p:tav tm="0">
                                          <p:val>
                                            <p:fltVal val="0"/>
                                          </p:val>
                                        </p:tav>
                                        <p:tav tm="100000">
                                          <p:val>
                                            <p:strVal val="#ppt_w"/>
                                          </p:val>
                                        </p:tav>
                                      </p:tavLst>
                                    </p:anim>
                                    <p:anim calcmode="lin" valueType="num">
                                      <p:cBhvr>
                                        <p:cTn id="64" dur="500" fill="hold"/>
                                        <p:tgtEl>
                                          <p:spTgt spid="31"/>
                                        </p:tgtEl>
                                        <p:attrNameLst>
                                          <p:attrName>ppt_h</p:attrName>
                                        </p:attrNameLst>
                                      </p:cBhvr>
                                      <p:tavLst>
                                        <p:tav tm="0">
                                          <p:val>
                                            <p:fltVal val="0"/>
                                          </p:val>
                                        </p:tav>
                                        <p:tav tm="100000">
                                          <p:val>
                                            <p:strVal val="#ppt_h"/>
                                          </p:val>
                                        </p:tav>
                                      </p:tavLst>
                                    </p:anim>
                                    <p:animEffect transition="in" filter="fade">
                                      <p:cBhvr>
                                        <p:cTn id="65" dur="500"/>
                                        <p:tgtEl>
                                          <p:spTgt spid="31"/>
                                        </p:tgtEl>
                                      </p:cBhvr>
                                    </p:animEffect>
                                  </p:childTnLst>
                                </p:cTn>
                              </p:par>
                            </p:childTnLst>
                          </p:cTn>
                        </p:par>
                        <p:par>
                          <p:cTn id="66" fill="hold">
                            <p:stCondLst>
                              <p:cond delay="3500"/>
                            </p:stCondLst>
                            <p:childTnLst>
                              <p:par>
                                <p:cTn id="67" presetID="22" presetClass="entr" presetSubtype="1" fill="hold" nodeType="afterEffect">
                                  <p:stCondLst>
                                    <p:cond delay="0"/>
                                  </p:stCondLst>
                                  <p:childTnLst>
                                    <p:set>
                                      <p:cBhvr>
                                        <p:cTn id="68" dur="1" fill="hold">
                                          <p:stCondLst>
                                            <p:cond delay="0"/>
                                          </p:stCondLst>
                                        </p:cTn>
                                        <p:tgtEl>
                                          <p:spTgt spid="32">
                                            <p:txEl>
                                              <p:pRg st="0" end="0"/>
                                            </p:txEl>
                                          </p:spTgt>
                                        </p:tgtEl>
                                        <p:attrNameLst>
                                          <p:attrName>style.visibility</p:attrName>
                                        </p:attrNameLst>
                                      </p:cBhvr>
                                      <p:to>
                                        <p:strVal val="visible"/>
                                      </p:to>
                                    </p:set>
                                    <p:animEffect transition="in" filter="wipe(up)">
                                      <p:cBhvr>
                                        <p:cTn id="69" dur="500"/>
                                        <p:tgtEl>
                                          <p:spTgt spid="32">
                                            <p:txEl>
                                              <p:pRg st="0" end="0"/>
                                            </p:txEl>
                                          </p:spTgt>
                                        </p:tgtEl>
                                      </p:cBhvr>
                                    </p:animEffect>
                                  </p:childTnLst>
                                </p:cTn>
                              </p:par>
                            </p:childTnLst>
                          </p:cTn>
                        </p:par>
                        <p:par>
                          <p:cTn id="70" fill="hold">
                            <p:stCondLst>
                              <p:cond delay="4000"/>
                            </p:stCondLst>
                            <p:childTnLst>
                              <p:par>
                                <p:cTn id="71" presetID="22" presetClass="entr" presetSubtype="1" fill="hold" nodeType="afterEffect">
                                  <p:stCondLst>
                                    <p:cond delay="0"/>
                                  </p:stCondLst>
                                  <p:childTnLst>
                                    <p:set>
                                      <p:cBhvr>
                                        <p:cTn id="72" dur="1" fill="hold">
                                          <p:stCondLst>
                                            <p:cond delay="0"/>
                                          </p:stCondLst>
                                        </p:cTn>
                                        <p:tgtEl>
                                          <p:spTgt spid="32">
                                            <p:txEl>
                                              <p:pRg st="1" end="1"/>
                                            </p:txEl>
                                          </p:spTgt>
                                        </p:tgtEl>
                                        <p:attrNameLst>
                                          <p:attrName>style.visibility</p:attrName>
                                        </p:attrNameLst>
                                      </p:cBhvr>
                                      <p:to>
                                        <p:strVal val="visible"/>
                                      </p:to>
                                    </p:set>
                                    <p:animEffect transition="in" filter="wipe(up)">
                                      <p:cBhvr>
                                        <p:cTn id="73" dur="500"/>
                                        <p:tgtEl>
                                          <p:spTgt spid="32">
                                            <p:txEl>
                                              <p:pRg st="1" end="1"/>
                                            </p:txEl>
                                          </p:spTgt>
                                        </p:tgtEl>
                                      </p:cBhvr>
                                    </p:animEffect>
                                  </p:childTnLst>
                                </p:cTn>
                              </p:par>
                            </p:childTnLst>
                          </p:cTn>
                        </p:par>
                        <p:par>
                          <p:cTn id="74" fill="hold">
                            <p:stCondLst>
                              <p:cond delay="4500"/>
                            </p:stCondLst>
                            <p:childTnLst>
                              <p:par>
                                <p:cTn id="75" presetID="22" presetClass="entr" presetSubtype="8"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left)">
                                      <p:cBhvr>
                                        <p:cTn id="7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autoUpdateAnimBg="0"/>
      <p:bldP spid="33" grpId="0" animBg="1"/>
      <p:bldP spid="33" grpId="1" animBg="1"/>
      <p:bldP spid="34" grpId="0" animBg="1"/>
      <p:bldP spid="34" grpId="1" animBg="1"/>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
          <p:cNvGrpSpPr/>
          <p:nvPr/>
        </p:nvGrpSpPr>
        <p:grpSpPr bwMode="auto">
          <a:xfrm>
            <a:off x="2786872" y="1948846"/>
            <a:ext cx="4863251" cy="3684981"/>
            <a:chOff x="702" y="1230"/>
            <a:chExt cx="2947" cy="2233"/>
          </a:xfrm>
          <a:solidFill>
            <a:srgbClr val="202A36"/>
          </a:solidFill>
        </p:grpSpPr>
        <p:sp>
          <p:nvSpPr>
            <p:cNvPr id="61" name="Rectangle 6"/>
            <p:cNvSpPr>
              <a:spLocks noChangeArrowheads="1"/>
            </p:cNvSpPr>
            <p:nvPr/>
          </p:nvSpPr>
          <p:spPr bwMode="auto">
            <a:xfrm rot="-3600000">
              <a:off x="785" y="1556"/>
              <a:ext cx="525" cy="145"/>
            </a:xfrm>
            <a:prstGeom prst="rect">
              <a:avLst/>
            </a:prstGeom>
            <a:grpFill/>
            <a:ln w="9525" algn="ctr">
              <a:solidFill>
                <a:schemeClr val="bg1"/>
              </a:solidFill>
              <a:miter lim="800000"/>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62" name="Rectangle 7"/>
            <p:cNvSpPr>
              <a:spLocks noChangeArrowheads="1"/>
            </p:cNvSpPr>
            <p:nvPr/>
          </p:nvSpPr>
          <p:spPr bwMode="auto">
            <a:xfrm rot="-3600000">
              <a:off x="1556" y="2055"/>
              <a:ext cx="525" cy="145"/>
            </a:xfrm>
            <a:prstGeom prst="rect">
              <a:avLst/>
            </a:prstGeom>
            <a:grpFill/>
            <a:ln w="9525" algn="ctr">
              <a:solidFill>
                <a:schemeClr val="bg1"/>
              </a:solidFill>
              <a:miter lim="800000"/>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63" name="Rectangle 8"/>
            <p:cNvSpPr>
              <a:spLocks noChangeArrowheads="1"/>
            </p:cNvSpPr>
            <p:nvPr/>
          </p:nvSpPr>
          <p:spPr bwMode="auto">
            <a:xfrm rot="-3600000">
              <a:off x="2350" y="2509"/>
              <a:ext cx="525" cy="145"/>
            </a:xfrm>
            <a:prstGeom prst="rect">
              <a:avLst/>
            </a:prstGeom>
            <a:grpFill/>
            <a:ln w="9525" algn="ctr">
              <a:solidFill>
                <a:schemeClr val="bg1"/>
              </a:solidFill>
              <a:miter lim="800000"/>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64" name="Rectangle 9"/>
            <p:cNvSpPr>
              <a:spLocks noChangeArrowheads="1"/>
            </p:cNvSpPr>
            <p:nvPr/>
          </p:nvSpPr>
          <p:spPr bwMode="auto">
            <a:xfrm rot="-3600000">
              <a:off x="1578" y="2940"/>
              <a:ext cx="525" cy="145"/>
            </a:xfrm>
            <a:prstGeom prst="rect">
              <a:avLst/>
            </a:prstGeom>
            <a:grpFill/>
            <a:ln w="9525" algn="ctr">
              <a:solidFill>
                <a:schemeClr val="bg1"/>
              </a:solidFill>
              <a:miter lim="800000"/>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65" name="Rectangle 10"/>
            <p:cNvSpPr>
              <a:spLocks noChangeArrowheads="1"/>
            </p:cNvSpPr>
            <p:nvPr/>
          </p:nvSpPr>
          <p:spPr bwMode="auto">
            <a:xfrm rot="-3600000">
              <a:off x="762" y="2509"/>
              <a:ext cx="525" cy="145"/>
            </a:xfrm>
            <a:prstGeom prst="rect">
              <a:avLst/>
            </a:prstGeom>
            <a:grpFill/>
            <a:ln w="9525" algn="ctr">
              <a:solidFill>
                <a:schemeClr val="bg1"/>
              </a:solidFill>
              <a:miter lim="800000"/>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66" name="Rectangle 11"/>
            <p:cNvSpPr>
              <a:spLocks noChangeArrowheads="1"/>
            </p:cNvSpPr>
            <p:nvPr/>
          </p:nvSpPr>
          <p:spPr bwMode="auto">
            <a:xfrm rot="3600000">
              <a:off x="1556" y="1579"/>
              <a:ext cx="525" cy="145"/>
            </a:xfrm>
            <a:prstGeom prst="rect">
              <a:avLst/>
            </a:prstGeom>
            <a:grpFill/>
            <a:ln w="9525" algn="ctr">
              <a:solidFill>
                <a:schemeClr val="bg1"/>
              </a:solidFill>
              <a:miter lim="800000"/>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67" name="Rectangle 12"/>
            <p:cNvSpPr>
              <a:spLocks noChangeArrowheads="1"/>
            </p:cNvSpPr>
            <p:nvPr/>
          </p:nvSpPr>
          <p:spPr bwMode="auto">
            <a:xfrm rot="3600000">
              <a:off x="2327" y="2010"/>
              <a:ext cx="525" cy="145"/>
            </a:xfrm>
            <a:prstGeom prst="rect">
              <a:avLst/>
            </a:prstGeom>
            <a:grpFill/>
            <a:ln w="9525" algn="ctr">
              <a:solidFill>
                <a:schemeClr val="bg1"/>
              </a:solidFill>
              <a:miter lim="800000"/>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68" name="Rectangle 13"/>
            <p:cNvSpPr>
              <a:spLocks noChangeArrowheads="1"/>
            </p:cNvSpPr>
            <p:nvPr/>
          </p:nvSpPr>
          <p:spPr bwMode="auto">
            <a:xfrm rot="3600000">
              <a:off x="1556" y="2509"/>
              <a:ext cx="525" cy="145"/>
            </a:xfrm>
            <a:prstGeom prst="rect">
              <a:avLst/>
            </a:prstGeom>
            <a:grpFill/>
            <a:ln w="9525" algn="ctr">
              <a:solidFill>
                <a:schemeClr val="bg1"/>
              </a:solidFill>
              <a:miter lim="800000"/>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69" name="Rectangle 14"/>
            <p:cNvSpPr>
              <a:spLocks noChangeArrowheads="1"/>
            </p:cNvSpPr>
            <p:nvPr/>
          </p:nvSpPr>
          <p:spPr bwMode="auto">
            <a:xfrm rot="3600000">
              <a:off x="762" y="2962"/>
              <a:ext cx="525" cy="145"/>
            </a:xfrm>
            <a:prstGeom prst="rect">
              <a:avLst/>
            </a:prstGeom>
            <a:grpFill/>
            <a:ln w="9525" algn="ctr">
              <a:solidFill>
                <a:schemeClr val="bg1"/>
              </a:solidFill>
              <a:miter lim="800000"/>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70" name="Rectangle 15"/>
            <p:cNvSpPr>
              <a:spLocks noChangeArrowheads="1"/>
            </p:cNvSpPr>
            <p:nvPr/>
          </p:nvSpPr>
          <p:spPr bwMode="auto">
            <a:xfrm rot="3600000">
              <a:off x="762" y="2032"/>
              <a:ext cx="525" cy="145"/>
            </a:xfrm>
            <a:prstGeom prst="rect">
              <a:avLst/>
            </a:prstGeom>
            <a:grpFill/>
            <a:ln w="9525" algn="ctr">
              <a:solidFill>
                <a:schemeClr val="bg1"/>
              </a:solidFill>
              <a:miter lim="800000"/>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71" name="Rectangle 16"/>
            <p:cNvSpPr>
              <a:spLocks noChangeArrowheads="1"/>
            </p:cNvSpPr>
            <p:nvPr/>
          </p:nvSpPr>
          <p:spPr bwMode="auto">
            <a:xfrm>
              <a:off x="1162" y="2274"/>
              <a:ext cx="525" cy="145"/>
            </a:xfrm>
            <a:prstGeom prst="rect">
              <a:avLst/>
            </a:prstGeom>
            <a:grpFill/>
            <a:ln w="9525" algn="ctr">
              <a:solidFill>
                <a:schemeClr val="bg1"/>
              </a:solidFill>
              <a:miter lim="800000"/>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72" name="Rectangle 17"/>
            <p:cNvSpPr>
              <a:spLocks noChangeArrowheads="1"/>
            </p:cNvSpPr>
            <p:nvPr/>
          </p:nvSpPr>
          <p:spPr bwMode="auto">
            <a:xfrm>
              <a:off x="1162" y="3193"/>
              <a:ext cx="525" cy="146"/>
            </a:xfrm>
            <a:prstGeom prst="rect">
              <a:avLst/>
            </a:prstGeom>
            <a:grpFill/>
            <a:ln w="9525" algn="ctr">
              <a:solidFill>
                <a:schemeClr val="bg1"/>
              </a:solidFill>
              <a:miter lim="800000"/>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73" name="Rectangle 18"/>
            <p:cNvSpPr>
              <a:spLocks noChangeArrowheads="1"/>
            </p:cNvSpPr>
            <p:nvPr/>
          </p:nvSpPr>
          <p:spPr bwMode="auto">
            <a:xfrm>
              <a:off x="1950" y="1814"/>
              <a:ext cx="526" cy="146"/>
            </a:xfrm>
            <a:prstGeom prst="rect">
              <a:avLst/>
            </a:prstGeom>
            <a:grpFill/>
            <a:ln w="9525" algn="ctr">
              <a:solidFill>
                <a:schemeClr val="bg1"/>
              </a:solidFill>
              <a:miter lim="800000"/>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74" name="Rectangle 19"/>
            <p:cNvSpPr>
              <a:spLocks noChangeArrowheads="1"/>
            </p:cNvSpPr>
            <p:nvPr/>
          </p:nvSpPr>
          <p:spPr bwMode="auto">
            <a:xfrm>
              <a:off x="1950" y="2733"/>
              <a:ext cx="526" cy="146"/>
            </a:xfrm>
            <a:prstGeom prst="rect">
              <a:avLst/>
            </a:prstGeom>
            <a:grpFill/>
            <a:ln w="9525" algn="ctr">
              <a:solidFill>
                <a:schemeClr val="bg1"/>
              </a:solidFill>
              <a:miter lim="800000"/>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75" name="Rectangle 20"/>
            <p:cNvSpPr>
              <a:spLocks noChangeArrowheads="1"/>
            </p:cNvSpPr>
            <p:nvPr/>
          </p:nvSpPr>
          <p:spPr bwMode="auto">
            <a:xfrm>
              <a:off x="1162" y="1354"/>
              <a:ext cx="525" cy="146"/>
            </a:xfrm>
            <a:prstGeom prst="rect">
              <a:avLst/>
            </a:prstGeom>
            <a:grpFill/>
            <a:ln w="9525" algn="ctr">
              <a:solidFill>
                <a:schemeClr val="bg1"/>
              </a:solidFill>
              <a:miter lim="800000"/>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76" name="Freeform 21"/>
            <p:cNvSpPr/>
            <p:nvPr/>
          </p:nvSpPr>
          <p:spPr bwMode="auto">
            <a:xfrm>
              <a:off x="965" y="1230"/>
              <a:ext cx="394" cy="394"/>
            </a:xfrm>
            <a:custGeom>
              <a:avLst/>
              <a:gdLst>
                <a:gd name="T0" fmla="*/ 394 w 394"/>
                <a:gd name="T1" fmla="*/ 197 h 394"/>
                <a:gd name="T2" fmla="*/ 390 w 394"/>
                <a:gd name="T3" fmla="*/ 237 h 394"/>
                <a:gd name="T4" fmla="*/ 379 w 394"/>
                <a:gd name="T5" fmla="*/ 274 h 394"/>
                <a:gd name="T6" fmla="*/ 361 w 394"/>
                <a:gd name="T7" fmla="*/ 306 h 394"/>
                <a:gd name="T8" fmla="*/ 336 w 394"/>
                <a:gd name="T9" fmla="*/ 336 h 394"/>
                <a:gd name="T10" fmla="*/ 306 w 394"/>
                <a:gd name="T11" fmla="*/ 361 h 394"/>
                <a:gd name="T12" fmla="*/ 273 w 394"/>
                <a:gd name="T13" fmla="*/ 379 h 394"/>
                <a:gd name="T14" fmla="*/ 237 w 394"/>
                <a:gd name="T15" fmla="*/ 390 h 394"/>
                <a:gd name="T16" fmla="*/ 197 w 394"/>
                <a:gd name="T17" fmla="*/ 394 h 394"/>
                <a:gd name="T18" fmla="*/ 177 w 394"/>
                <a:gd name="T19" fmla="*/ 392 h 394"/>
                <a:gd name="T20" fmla="*/ 138 w 394"/>
                <a:gd name="T21" fmla="*/ 385 h 394"/>
                <a:gd name="T22" fmla="*/ 104 w 394"/>
                <a:gd name="T23" fmla="*/ 370 h 394"/>
                <a:gd name="T24" fmla="*/ 71 w 394"/>
                <a:gd name="T25" fmla="*/ 348 h 394"/>
                <a:gd name="T26" fmla="*/ 45 w 394"/>
                <a:gd name="T27" fmla="*/ 323 h 394"/>
                <a:gd name="T28" fmla="*/ 23 w 394"/>
                <a:gd name="T29" fmla="*/ 290 h 394"/>
                <a:gd name="T30" fmla="*/ 9 w 394"/>
                <a:gd name="T31" fmla="*/ 255 h 394"/>
                <a:gd name="T32" fmla="*/ 2 w 394"/>
                <a:gd name="T33" fmla="*/ 217 h 394"/>
                <a:gd name="T34" fmla="*/ 0 w 394"/>
                <a:gd name="T35" fmla="*/ 197 h 394"/>
                <a:gd name="T36" fmla="*/ 3 w 394"/>
                <a:gd name="T37" fmla="*/ 157 h 394"/>
                <a:gd name="T38" fmla="*/ 14 w 394"/>
                <a:gd name="T39" fmla="*/ 120 h 394"/>
                <a:gd name="T40" fmla="*/ 33 w 394"/>
                <a:gd name="T41" fmla="*/ 88 h 394"/>
                <a:gd name="T42" fmla="*/ 58 w 394"/>
                <a:gd name="T43" fmla="*/ 58 h 394"/>
                <a:gd name="T44" fmla="*/ 87 w 394"/>
                <a:gd name="T45" fmla="*/ 33 h 394"/>
                <a:gd name="T46" fmla="*/ 120 w 394"/>
                <a:gd name="T47" fmla="*/ 15 h 394"/>
                <a:gd name="T48" fmla="*/ 157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8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79" y="274"/>
                  </a:lnTo>
                  <a:lnTo>
                    <a:pt x="370" y="290"/>
                  </a:lnTo>
                  <a:lnTo>
                    <a:pt x="361" y="306"/>
                  </a:lnTo>
                  <a:lnTo>
                    <a:pt x="348" y="323"/>
                  </a:lnTo>
                  <a:lnTo>
                    <a:pt x="336" y="336"/>
                  </a:lnTo>
                  <a:lnTo>
                    <a:pt x="323" y="348"/>
                  </a:lnTo>
                  <a:lnTo>
                    <a:pt x="306" y="361"/>
                  </a:lnTo>
                  <a:lnTo>
                    <a:pt x="290" y="370"/>
                  </a:lnTo>
                  <a:lnTo>
                    <a:pt x="273" y="379"/>
                  </a:lnTo>
                  <a:lnTo>
                    <a:pt x="255" y="385"/>
                  </a:lnTo>
                  <a:lnTo>
                    <a:pt x="237" y="390"/>
                  </a:lnTo>
                  <a:lnTo>
                    <a:pt x="217" y="392"/>
                  </a:lnTo>
                  <a:lnTo>
                    <a:pt x="197" y="394"/>
                  </a:lnTo>
                  <a:lnTo>
                    <a:pt x="197" y="394"/>
                  </a:lnTo>
                  <a:lnTo>
                    <a:pt x="177" y="392"/>
                  </a:lnTo>
                  <a:lnTo>
                    <a:pt x="157" y="390"/>
                  </a:lnTo>
                  <a:lnTo>
                    <a:pt x="138" y="385"/>
                  </a:lnTo>
                  <a:lnTo>
                    <a:pt x="120" y="379"/>
                  </a:lnTo>
                  <a:lnTo>
                    <a:pt x="104" y="370"/>
                  </a:lnTo>
                  <a:lnTo>
                    <a:pt x="87" y="361"/>
                  </a:lnTo>
                  <a:lnTo>
                    <a:pt x="71" y="348"/>
                  </a:lnTo>
                  <a:lnTo>
                    <a:pt x="58" y="336"/>
                  </a:lnTo>
                  <a:lnTo>
                    <a:pt x="45" y="323"/>
                  </a:lnTo>
                  <a:lnTo>
                    <a:pt x="33" y="306"/>
                  </a:lnTo>
                  <a:lnTo>
                    <a:pt x="23" y="290"/>
                  </a:lnTo>
                  <a:lnTo>
                    <a:pt x="14" y="274"/>
                  </a:lnTo>
                  <a:lnTo>
                    <a:pt x="9" y="255"/>
                  </a:lnTo>
                  <a:lnTo>
                    <a:pt x="3" y="237"/>
                  </a:lnTo>
                  <a:lnTo>
                    <a:pt x="2" y="217"/>
                  </a:lnTo>
                  <a:lnTo>
                    <a:pt x="0" y="197"/>
                  </a:lnTo>
                  <a:lnTo>
                    <a:pt x="0" y="197"/>
                  </a:lnTo>
                  <a:lnTo>
                    <a:pt x="2" y="177"/>
                  </a:lnTo>
                  <a:lnTo>
                    <a:pt x="3" y="157"/>
                  </a:lnTo>
                  <a:lnTo>
                    <a:pt x="9" y="139"/>
                  </a:lnTo>
                  <a:lnTo>
                    <a:pt x="14" y="120"/>
                  </a:lnTo>
                  <a:lnTo>
                    <a:pt x="23" y="104"/>
                  </a:lnTo>
                  <a:lnTo>
                    <a:pt x="33" y="88"/>
                  </a:lnTo>
                  <a:lnTo>
                    <a:pt x="45" y="71"/>
                  </a:lnTo>
                  <a:lnTo>
                    <a:pt x="58" y="58"/>
                  </a:lnTo>
                  <a:lnTo>
                    <a:pt x="71" y="46"/>
                  </a:lnTo>
                  <a:lnTo>
                    <a:pt x="87" y="33"/>
                  </a:lnTo>
                  <a:lnTo>
                    <a:pt x="104" y="24"/>
                  </a:lnTo>
                  <a:lnTo>
                    <a:pt x="120" y="15"/>
                  </a:lnTo>
                  <a:lnTo>
                    <a:pt x="138" y="9"/>
                  </a:lnTo>
                  <a:lnTo>
                    <a:pt x="157" y="4"/>
                  </a:lnTo>
                  <a:lnTo>
                    <a:pt x="177" y="2"/>
                  </a:lnTo>
                  <a:lnTo>
                    <a:pt x="197" y="0"/>
                  </a:lnTo>
                  <a:lnTo>
                    <a:pt x="197" y="0"/>
                  </a:lnTo>
                  <a:lnTo>
                    <a:pt x="217" y="2"/>
                  </a:lnTo>
                  <a:lnTo>
                    <a:pt x="237" y="4"/>
                  </a:lnTo>
                  <a:lnTo>
                    <a:pt x="255" y="9"/>
                  </a:lnTo>
                  <a:lnTo>
                    <a:pt x="273" y="15"/>
                  </a:lnTo>
                  <a:lnTo>
                    <a:pt x="290" y="24"/>
                  </a:lnTo>
                  <a:lnTo>
                    <a:pt x="306" y="33"/>
                  </a:lnTo>
                  <a:lnTo>
                    <a:pt x="323" y="46"/>
                  </a:lnTo>
                  <a:lnTo>
                    <a:pt x="336" y="58"/>
                  </a:lnTo>
                  <a:lnTo>
                    <a:pt x="348" y="71"/>
                  </a:lnTo>
                  <a:lnTo>
                    <a:pt x="361" y="88"/>
                  </a:lnTo>
                  <a:lnTo>
                    <a:pt x="370" y="104"/>
                  </a:lnTo>
                  <a:lnTo>
                    <a:pt x="379" y="120"/>
                  </a:lnTo>
                  <a:lnTo>
                    <a:pt x="385" y="139"/>
                  </a:lnTo>
                  <a:lnTo>
                    <a:pt x="390"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77" name="Freeform 22"/>
            <p:cNvSpPr/>
            <p:nvPr/>
          </p:nvSpPr>
          <p:spPr bwMode="auto">
            <a:xfrm>
              <a:off x="1490" y="1230"/>
              <a:ext cx="394" cy="394"/>
            </a:xfrm>
            <a:custGeom>
              <a:avLst/>
              <a:gdLst>
                <a:gd name="T0" fmla="*/ 394 w 394"/>
                <a:gd name="T1" fmla="*/ 197 h 394"/>
                <a:gd name="T2" fmla="*/ 391 w 394"/>
                <a:gd name="T3" fmla="*/ 237 h 394"/>
                <a:gd name="T4" fmla="*/ 380 w 394"/>
                <a:gd name="T5" fmla="*/ 274 h 394"/>
                <a:gd name="T6" fmla="*/ 362 w 394"/>
                <a:gd name="T7" fmla="*/ 306 h 394"/>
                <a:gd name="T8" fmla="*/ 336 w 394"/>
                <a:gd name="T9" fmla="*/ 336 h 394"/>
                <a:gd name="T10" fmla="*/ 307 w 394"/>
                <a:gd name="T11" fmla="*/ 361 h 394"/>
                <a:gd name="T12" fmla="*/ 274 w 394"/>
                <a:gd name="T13" fmla="*/ 379 h 394"/>
                <a:gd name="T14" fmla="*/ 238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8 h 394"/>
                <a:gd name="T42" fmla="*/ 59 w 394"/>
                <a:gd name="T43" fmla="*/ 58 h 394"/>
                <a:gd name="T44" fmla="*/ 88 w 394"/>
                <a:gd name="T45" fmla="*/ 33 h 394"/>
                <a:gd name="T46" fmla="*/ 121 w 394"/>
                <a:gd name="T47" fmla="*/ 15 h 394"/>
                <a:gd name="T48" fmla="*/ 157 w 394"/>
                <a:gd name="T49" fmla="*/ 4 h 394"/>
                <a:gd name="T50" fmla="*/ 197 w 394"/>
                <a:gd name="T51" fmla="*/ 0 h 394"/>
                <a:gd name="T52" fmla="*/ 217 w 394"/>
                <a:gd name="T53" fmla="*/ 2 h 394"/>
                <a:gd name="T54" fmla="*/ 256 w 394"/>
                <a:gd name="T55" fmla="*/ 9 h 394"/>
                <a:gd name="T56" fmla="*/ 290 w 394"/>
                <a:gd name="T57" fmla="*/ 24 h 394"/>
                <a:gd name="T58" fmla="*/ 323 w 394"/>
                <a:gd name="T59" fmla="*/ 46 h 394"/>
                <a:gd name="T60" fmla="*/ 349 w 394"/>
                <a:gd name="T61" fmla="*/ 71 h 394"/>
                <a:gd name="T62" fmla="*/ 371 w 394"/>
                <a:gd name="T63" fmla="*/ 104 h 394"/>
                <a:gd name="T64" fmla="*/ 385 w 394"/>
                <a:gd name="T65" fmla="*/ 139 h 394"/>
                <a:gd name="T66" fmla="*/ 393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3" y="217"/>
                  </a:lnTo>
                  <a:lnTo>
                    <a:pt x="391" y="237"/>
                  </a:lnTo>
                  <a:lnTo>
                    <a:pt x="385" y="255"/>
                  </a:lnTo>
                  <a:lnTo>
                    <a:pt x="380" y="274"/>
                  </a:lnTo>
                  <a:lnTo>
                    <a:pt x="371" y="290"/>
                  </a:lnTo>
                  <a:lnTo>
                    <a:pt x="362" y="306"/>
                  </a:lnTo>
                  <a:lnTo>
                    <a:pt x="349" y="323"/>
                  </a:lnTo>
                  <a:lnTo>
                    <a:pt x="336" y="336"/>
                  </a:lnTo>
                  <a:lnTo>
                    <a:pt x="323" y="348"/>
                  </a:lnTo>
                  <a:lnTo>
                    <a:pt x="307" y="361"/>
                  </a:lnTo>
                  <a:lnTo>
                    <a:pt x="290" y="370"/>
                  </a:lnTo>
                  <a:lnTo>
                    <a:pt x="274" y="379"/>
                  </a:lnTo>
                  <a:lnTo>
                    <a:pt x="256" y="385"/>
                  </a:lnTo>
                  <a:lnTo>
                    <a:pt x="238" y="390"/>
                  </a:lnTo>
                  <a:lnTo>
                    <a:pt x="217" y="392"/>
                  </a:lnTo>
                  <a:lnTo>
                    <a:pt x="197" y="394"/>
                  </a:lnTo>
                  <a:lnTo>
                    <a:pt x="197" y="394"/>
                  </a:lnTo>
                  <a:lnTo>
                    <a:pt x="177" y="392"/>
                  </a:lnTo>
                  <a:lnTo>
                    <a:pt x="157" y="390"/>
                  </a:lnTo>
                  <a:lnTo>
                    <a:pt x="139" y="385"/>
                  </a:lnTo>
                  <a:lnTo>
                    <a:pt x="121" y="379"/>
                  </a:lnTo>
                  <a:lnTo>
                    <a:pt x="104" y="370"/>
                  </a:lnTo>
                  <a:lnTo>
                    <a:pt x="88" y="361"/>
                  </a:lnTo>
                  <a:lnTo>
                    <a:pt x="71" y="348"/>
                  </a:lnTo>
                  <a:lnTo>
                    <a:pt x="59" y="336"/>
                  </a:lnTo>
                  <a:lnTo>
                    <a:pt x="46" y="323"/>
                  </a:lnTo>
                  <a:lnTo>
                    <a:pt x="33" y="306"/>
                  </a:lnTo>
                  <a:lnTo>
                    <a:pt x="24" y="290"/>
                  </a:lnTo>
                  <a:lnTo>
                    <a:pt x="15" y="274"/>
                  </a:lnTo>
                  <a:lnTo>
                    <a:pt x="9" y="255"/>
                  </a:lnTo>
                  <a:lnTo>
                    <a:pt x="4" y="237"/>
                  </a:lnTo>
                  <a:lnTo>
                    <a:pt x="2" y="217"/>
                  </a:lnTo>
                  <a:lnTo>
                    <a:pt x="0" y="197"/>
                  </a:lnTo>
                  <a:lnTo>
                    <a:pt x="0" y="197"/>
                  </a:lnTo>
                  <a:lnTo>
                    <a:pt x="2" y="177"/>
                  </a:lnTo>
                  <a:lnTo>
                    <a:pt x="4" y="157"/>
                  </a:lnTo>
                  <a:lnTo>
                    <a:pt x="9" y="139"/>
                  </a:lnTo>
                  <a:lnTo>
                    <a:pt x="15" y="120"/>
                  </a:lnTo>
                  <a:lnTo>
                    <a:pt x="24" y="104"/>
                  </a:lnTo>
                  <a:lnTo>
                    <a:pt x="33" y="88"/>
                  </a:lnTo>
                  <a:lnTo>
                    <a:pt x="46" y="71"/>
                  </a:lnTo>
                  <a:lnTo>
                    <a:pt x="59" y="58"/>
                  </a:lnTo>
                  <a:lnTo>
                    <a:pt x="71" y="46"/>
                  </a:lnTo>
                  <a:lnTo>
                    <a:pt x="88" y="33"/>
                  </a:lnTo>
                  <a:lnTo>
                    <a:pt x="104" y="24"/>
                  </a:lnTo>
                  <a:lnTo>
                    <a:pt x="121" y="15"/>
                  </a:lnTo>
                  <a:lnTo>
                    <a:pt x="139" y="9"/>
                  </a:lnTo>
                  <a:lnTo>
                    <a:pt x="157" y="4"/>
                  </a:lnTo>
                  <a:lnTo>
                    <a:pt x="177" y="2"/>
                  </a:lnTo>
                  <a:lnTo>
                    <a:pt x="197" y="0"/>
                  </a:lnTo>
                  <a:lnTo>
                    <a:pt x="197" y="0"/>
                  </a:lnTo>
                  <a:lnTo>
                    <a:pt x="217" y="2"/>
                  </a:lnTo>
                  <a:lnTo>
                    <a:pt x="238" y="4"/>
                  </a:lnTo>
                  <a:lnTo>
                    <a:pt x="256" y="9"/>
                  </a:lnTo>
                  <a:lnTo>
                    <a:pt x="274" y="15"/>
                  </a:lnTo>
                  <a:lnTo>
                    <a:pt x="290" y="24"/>
                  </a:lnTo>
                  <a:lnTo>
                    <a:pt x="307" y="33"/>
                  </a:lnTo>
                  <a:lnTo>
                    <a:pt x="323" y="46"/>
                  </a:lnTo>
                  <a:lnTo>
                    <a:pt x="336" y="58"/>
                  </a:lnTo>
                  <a:lnTo>
                    <a:pt x="349" y="71"/>
                  </a:lnTo>
                  <a:lnTo>
                    <a:pt x="362" y="88"/>
                  </a:lnTo>
                  <a:lnTo>
                    <a:pt x="371" y="104"/>
                  </a:lnTo>
                  <a:lnTo>
                    <a:pt x="380" y="120"/>
                  </a:lnTo>
                  <a:lnTo>
                    <a:pt x="385" y="139"/>
                  </a:lnTo>
                  <a:lnTo>
                    <a:pt x="391" y="157"/>
                  </a:lnTo>
                  <a:lnTo>
                    <a:pt x="393"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78" name="Freeform 23"/>
            <p:cNvSpPr/>
            <p:nvPr/>
          </p:nvSpPr>
          <p:spPr bwMode="auto">
            <a:xfrm>
              <a:off x="1753" y="1690"/>
              <a:ext cx="394" cy="394"/>
            </a:xfrm>
            <a:custGeom>
              <a:avLst/>
              <a:gdLst>
                <a:gd name="T0" fmla="*/ 394 w 394"/>
                <a:gd name="T1" fmla="*/ 197 h 394"/>
                <a:gd name="T2" fmla="*/ 391 w 394"/>
                <a:gd name="T3" fmla="*/ 237 h 394"/>
                <a:gd name="T4" fmla="*/ 380 w 394"/>
                <a:gd name="T5" fmla="*/ 273 h 394"/>
                <a:gd name="T6" fmla="*/ 361 w 394"/>
                <a:gd name="T7" fmla="*/ 306 h 394"/>
                <a:gd name="T8" fmla="*/ 336 w 394"/>
                <a:gd name="T9" fmla="*/ 335 h 394"/>
                <a:gd name="T10" fmla="*/ 307 w 394"/>
                <a:gd name="T11" fmla="*/ 361 h 394"/>
                <a:gd name="T12" fmla="*/ 274 w 394"/>
                <a:gd name="T13" fmla="*/ 379 h 394"/>
                <a:gd name="T14" fmla="*/ 237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7 h 394"/>
                <a:gd name="T42" fmla="*/ 58 w 394"/>
                <a:gd name="T43" fmla="*/ 58 h 394"/>
                <a:gd name="T44" fmla="*/ 88 w 394"/>
                <a:gd name="T45" fmla="*/ 33 h 394"/>
                <a:gd name="T46" fmla="*/ 120 w 394"/>
                <a:gd name="T47" fmla="*/ 14 h 394"/>
                <a:gd name="T48" fmla="*/ 157 w 394"/>
                <a:gd name="T49" fmla="*/ 3 h 394"/>
                <a:gd name="T50" fmla="*/ 197 w 394"/>
                <a:gd name="T51" fmla="*/ 0 h 394"/>
                <a:gd name="T52" fmla="*/ 217 w 394"/>
                <a:gd name="T53" fmla="*/ 2 h 394"/>
                <a:gd name="T54" fmla="*/ 256 w 394"/>
                <a:gd name="T55" fmla="*/ 9 h 394"/>
                <a:gd name="T56" fmla="*/ 290 w 394"/>
                <a:gd name="T57" fmla="*/ 23 h 394"/>
                <a:gd name="T58" fmla="*/ 323 w 394"/>
                <a:gd name="T59" fmla="*/ 45 h 394"/>
                <a:gd name="T60" fmla="*/ 349 w 394"/>
                <a:gd name="T61" fmla="*/ 71 h 394"/>
                <a:gd name="T62" fmla="*/ 370 w 394"/>
                <a:gd name="T63" fmla="*/ 104 h 394"/>
                <a:gd name="T64" fmla="*/ 385 w 394"/>
                <a:gd name="T65" fmla="*/ 138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1" y="237"/>
                  </a:lnTo>
                  <a:lnTo>
                    <a:pt x="385" y="255"/>
                  </a:lnTo>
                  <a:lnTo>
                    <a:pt x="380" y="273"/>
                  </a:lnTo>
                  <a:lnTo>
                    <a:pt x="370" y="290"/>
                  </a:lnTo>
                  <a:lnTo>
                    <a:pt x="361" y="306"/>
                  </a:lnTo>
                  <a:lnTo>
                    <a:pt x="349" y="323"/>
                  </a:lnTo>
                  <a:lnTo>
                    <a:pt x="336" y="335"/>
                  </a:lnTo>
                  <a:lnTo>
                    <a:pt x="323" y="348"/>
                  </a:lnTo>
                  <a:lnTo>
                    <a:pt x="307" y="361"/>
                  </a:lnTo>
                  <a:lnTo>
                    <a:pt x="290" y="370"/>
                  </a:lnTo>
                  <a:lnTo>
                    <a:pt x="274" y="379"/>
                  </a:lnTo>
                  <a:lnTo>
                    <a:pt x="256" y="385"/>
                  </a:lnTo>
                  <a:lnTo>
                    <a:pt x="237" y="390"/>
                  </a:lnTo>
                  <a:lnTo>
                    <a:pt x="217" y="392"/>
                  </a:lnTo>
                  <a:lnTo>
                    <a:pt x="197" y="394"/>
                  </a:lnTo>
                  <a:lnTo>
                    <a:pt x="197" y="394"/>
                  </a:lnTo>
                  <a:lnTo>
                    <a:pt x="177" y="392"/>
                  </a:lnTo>
                  <a:lnTo>
                    <a:pt x="157" y="390"/>
                  </a:lnTo>
                  <a:lnTo>
                    <a:pt x="139" y="385"/>
                  </a:lnTo>
                  <a:lnTo>
                    <a:pt x="120" y="379"/>
                  </a:lnTo>
                  <a:lnTo>
                    <a:pt x="104" y="370"/>
                  </a:lnTo>
                  <a:lnTo>
                    <a:pt x="88" y="361"/>
                  </a:lnTo>
                  <a:lnTo>
                    <a:pt x="71" y="348"/>
                  </a:lnTo>
                  <a:lnTo>
                    <a:pt x="58" y="335"/>
                  </a:lnTo>
                  <a:lnTo>
                    <a:pt x="46" y="323"/>
                  </a:lnTo>
                  <a:lnTo>
                    <a:pt x="33" y="306"/>
                  </a:lnTo>
                  <a:lnTo>
                    <a:pt x="24" y="290"/>
                  </a:lnTo>
                  <a:lnTo>
                    <a:pt x="15" y="273"/>
                  </a:lnTo>
                  <a:lnTo>
                    <a:pt x="9" y="255"/>
                  </a:lnTo>
                  <a:lnTo>
                    <a:pt x="4" y="237"/>
                  </a:lnTo>
                  <a:lnTo>
                    <a:pt x="2" y="217"/>
                  </a:lnTo>
                  <a:lnTo>
                    <a:pt x="0" y="197"/>
                  </a:lnTo>
                  <a:lnTo>
                    <a:pt x="0" y="197"/>
                  </a:lnTo>
                  <a:lnTo>
                    <a:pt x="2" y="177"/>
                  </a:lnTo>
                  <a:lnTo>
                    <a:pt x="4" y="157"/>
                  </a:lnTo>
                  <a:lnTo>
                    <a:pt x="9" y="138"/>
                  </a:lnTo>
                  <a:lnTo>
                    <a:pt x="15" y="120"/>
                  </a:lnTo>
                  <a:lnTo>
                    <a:pt x="24" y="104"/>
                  </a:lnTo>
                  <a:lnTo>
                    <a:pt x="33" y="87"/>
                  </a:lnTo>
                  <a:lnTo>
                    <a:pt x="46" y="71"/>
                  </a:lnTo>
                  <a:lnTo>
                    <a:pt x="58" y="58"/>
                  </a:lnTo>
                  <a:lnTo>
                    <a:pt x="71" y="45"/>
                  </a:lnTo>
                  <a:lnTo>
                    <a:pt x="88" y="33"/>
                  </a:lnTo>
                  <a:lnTo>
                    <a:pt x="104" y="23"/>
                  </a:lnTo>
                  <a:lnTo>
                    <a:pt x="120" y="14"/>
                  </a:lnTo>
                  <a:lnTo>
                    <a:pt x="139" y="9"/>
                  </a:lnTo>
                  <a:lnTo>
                    <a:pt x="157" y="3"/>
                  </a:lnTo>
                  <a:lnTo>
                    <a:pt x="177" y="2"/>
                  </a:lnTo>
                  <a:lnTo>
                    <a:pt x="197" y="0"/>
                  </a:lnTo>
                  <a:lnTo>
                    <a:pt x="197" y="0"/>
                  </a:lnTo>
                  <a:lnTo>
                    <a:pt x="217" y="2"/>
                  </a:lnTo>
                  <a:lnTo>
                    <a:pt x="237" y="3"/>
                  </a:lnTo>
                  <a:lnTo>
                    <a:pt x="256" y="9"/>
                  </a:lnTo>
                  <a:lnTo>
                    <a:pt x="274" y="14"/>
                  </a:lnTo>
                  <a:lnTo>
                    <a:pt x="290" y="23"/>
                  </a:lnTo>
                  <a:lnTo>
                    <a:pt x="307" y="33"/>
                  </a:lnTo>
                  <a:lnTo>
                    <a:pt x="323" y="45"/>
                  </a:lnTo>
                  <a:lnTo>
                    <a:pt x="336" y="58"/>
                  </a:lnTo>
                  <a:lnTo>
                    <a:pt x="349" y="71"/>
                  </a:lnTo>
                  <a:lnTo>
                    <a:pt x="361" y="87"/>
                  </a:lnTo>
                  <a:lnTo>
                    <a:pt x="370" y="104"/>
                  </a:lnTo>
                  <a:lnTo>
                    <a:pt x="380" y="120"/>
                  </a:lnTo>
                  <a:lnTo>
                    <a:pt x="385" y="138"/>
                  </a:lnTo>
                  <a:lnTo>
                    <a:pt x="391"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79" name="Freeform 24"/>
            <p:cNvSpPr/>
            <p:nvPr/>
          </p:nvSpPr>
          <p:spPr bwMode="auto">
            <a:xfrm>
              <a:off x="702" y="1690"/>
              <a:ext cx="394" cy="394"/>
            </a:xfrm>
            <a:custGeom>
              <a:avLst/>
              <a:gdLst>
                <a:gd name="T0" fmla="*/ 394 w 394"/>
                <a:gd name="T1" fmla="*/ 197 h 394"/>
                <a:gd name="T2" fmla="*/ 390 w 394"/>
                <a:gd name="T3" fmla="*/ 237 h 394"/>
                <a:gd name="T4" fmla="*/ 380 w 394"/>
                <a:gd name="T5" fmla="*/ 273 h 394"/>
                <a:gd name="T6" fmla="*/ 361 w 394"/>
                <a:gd name="T7" fmla="*/ 306 h 394"/>
                <a:gd name="T8" fmla="*/ 336 w 394"/>
                <a:gd name="T9" fmla="*/ 335 h 394"/>
                <a:gd name="T10" fmla="*/ 307 w 394"/>
                <a:gd name="T11" fmla="*/ 361 h 394"/>
                <a:gd name="T12" fmla="*/ 274 w 394"/>
                <a:gd name="T13" fmla="*/ 379 h 394"/>
                <a:gd name="T14" fmla="*/ 237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7 h 394"/>
                <a:gd name="T42" fmla="*/ 58 w 394"/>
                <a:gd name="T43" fmla="*/ 58 h 394"/>
                <a:gd name="T44" fmla="*/ 88 w 394"/>
                <a:gd name="T45" fmla="*/ 33 h 394"/>
                <a:gd name="T46" fmla="*/ 120 w 394"/>
                <a:gd name="T47" fmla="*/ 14 h 394"/>
                <a:gd name="T48" fmla="*/ 157 w 394"/>
                <a:gd name="T49" fmla="*/ 3 h 394"/>
                <a:gd name="T50" fmla="*/ 197 w 394"/>
                <a:gd name="T51" fmla="*/ 0 h 394"/>
                <a:gd name="T52" fmla="*/ 217 w 394"/>
                <a:gd name="T53" fmla="*/ 2 h 394"/>
                <a:gd name="T54" fmla="*/ 255 w 394"/>
                <a:gd name="T55" fmla="*/ 9 h 394"/>
                <a:gd name="T56" fmla="*/ 290 w 394"/>
                <a:gd name="T57" fmla="*/ 23 h 394"/>
                <a:gd name="T58" fmla="*/ 323 w 394"/>
                <a:gd name="T59" fmla="*/ 45 h 394"/>
                <a:gd name="T60" fmla="*/ 349 w 394"/>
                <a:gd name="T61" fmla="*/ 71 h 394"/>
                <a:gd name="T62" fmla="*/ 370 w 394"/>
                <a:gd name="T63" fmla="*/ 104 h 394"/>
                <a:gd name="T64" fmla="*/ 385 w 394"/>
                <a:gd name="T65" fmla="*/ 138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80" y="273"/>
                  </a:lnTo>
                  <a:lnTo>
                    <a:pt x="370" y="290"/>
                  </a:lnTo>
                  <a:lnTo>
                    <a:pt x="361" y="306"/>
                  </a:lnTo>
                  <a:lnTo>
                    <a:pt x="349" y="323"/>
                  </a:lnTo>
                  <a:lnTo>
                    <a:pt x="336" y="335"/>
                  </a:lnTo>
                  <a:lnTo>
                    <a:pt x="323" y="348"/>
                  </a:lnTo>
                  <a:lnTo>
                    <a:pt x="307" y="361"/>
                  </a:lnTo>
                  <a:lnTo>
                    <a:pt x="290" y="370"/>
                  </a:lnTo>
                  <a:lnTo>
                    <a:pt x="274" y="379"/>
                  </a:lnTo>
                  <a:lnTo>
                    <a:pt x="255" y="385"/>
                  </a:lnTo>
                  <a:lnTo>
                    <a:pt x="237" y="390"/>
                  </a:lnTo>
                  <a:lnTo>
                    <a:pt x="217" y="392"/>
                  </a:lnTo>
                  <a:lnTo>
                    <a:pt x="197" y="394"/>
                  </a:lnTo>
                  <a:lnTo>
                    <a:pt x="197" y="394"/>
                  </a:lnTo>
                  <a:lnTo>
                    <a:pt x="177" y="392"/>
                  </a:lnTo>
                  <a:lnTo>
                    <a:pt x="157" y="390"/>
                  </a:lnTo>
                  <a:lnTo>
                    <a:pt x="139" y="385"/>
                  </a:lnTo>
                  <a:lnTo>
                    <a:pt x="120" y="379"/>
                  </a:lnTo>
                  <a:lnTo>
                    <a:pt x="104" y="370"/>
                  </a:lnTo>
                  <a:lnTo>
                    <a:pt x="88" y="361"/>
                  </a:lnTo>
                  <a:lnTo>
                    <a:pt x="71" y="348"/>
                  </a:lnTo>
                  <a:lnTo>
                    <a:pt x="58" y="335"/>
                  </a:lnTo>
                  <a:lnTo>
                    <a:pt x="46" y="323"/>
                  </a:lnTo>
                  <a:lnTo>
                    <a:pt x="33" y="306"/>
                  </a:lnTo>
                  <a:lnTo>
                    <a:pt x="24" y="290"/>
                  </a:lnTo>
                  <a:lnTo>
                    <a:pt x="15" y="273"/>
                  </a:lnTo>
                  <a:lnTo>
                    <a:pt x="9" y="255"/>
                  </a:lnTo>
                  <a:lnTo>
                    <a:pt x="4" y="237"/>
                  </a:lnTo>
                  <a:lnTo>
                    <a:pt x="2" y="217"/>
                  </a:lnTo>
                  <a:lnTo>
                    <a:pt x="0" y="197"/>
                  </a:lnTo>
                  <a:lnTo>
                    <a:pt x="0" y="197"/>
                  </a:lnTo>
                  <a:lnTo>
                    <a:pt x="2" y="177"/>
                  </a:lnTo>
                  <a:lnTo>
                    <a:pt x="4" y="157"/>
                  </a:lnTo>
                  <a:lnTo>
                    <a:pt x="9" y="138"/>
                  </a:lnTo>
                  <a:lnTo>
                    <a:pt x="15" y="120"/>
                  </a:lnTo>
                  <a:lnTo>
                    <a:pt x="24" y="104"/>
                  </a:lnTo>
                  <a:lnTo>
                    <a:pt x="33" y="87"/>
                  </a:lnTo>
                  <a:lnTo>
                    <a:pt x="46" y="71"/>
                  </a:lnTo>
                  <a:lnTo>
                    <a:pt x="58" y="58"/>
                  </a:lnTo>
                  <a:lnTo>
                    <a:pt x="71" y="45"/>
                  </a:lnTo>
                  <a:lnTo>
                    <a:pt x="88" y="33"/>
                  </a:lnTo>
                  <a:lnTo>
                    <a:pt x="104" y="23"/>
                  </a:lnTo>
                  <a:lnTo>
                    <a:pt x="120" y="14"/>
                  </a:lnTo>
                  <a:lnTo>
                    <a:pt x="139" y="9"/>
                  </a:lnTo>
                  <a:lnTo>
                    <a:pt x="157" y="3"/>
                  </a:lnTo>
                  <a:lnTo>
                    <a:pt x="177" y="2"/>
                  </a:lnTo>
                  <a:lnTo>
                    <a:pt x="197" y="0"/>
                  </a:lnTo>
                  <a:lnTo>
                    <a:pt x="197" y="0"/>
                  </a:lnTo>
                  <a:lnTo>
                    <a:pt x="217" y="2"/>
                  </a:lnTo>
                  <a:lnTo>
                    <a:pt x="237" y="3"/>
                  </a:lnTo>
                  <a:lnTo>
                    <a:pt x="255" y="9"/>
                  </a:lnTo>
                  <a:lnTo>
                    <a:pt x="274" y="14"/>
                  </a:lnTo>
                  <a:lnTo>
                    <a:pt x="290" y="23"/>
                  </a:lnTo>
                  <a:lnTo>
                    <a:pt x="307" y="33"/>
                  </a:lnTo>
                  <a:lnTo>
                    <a:pt x="323" y="45"/>
                  </a:lnTo>
                  <a:lnTo>
                    <a:pt x="336" y="58"/>
                  </a:lnTo>
                  <a:lnTo>
                    <a:pt x="349" y="71"/>
                  </a:lnTo>
                  <a:lnTo>
                    <a:pt x="361" y="87"/>
                  </a:lnTo>
                  <a:lnTo>
                    <a:pt x="370" y="104"/>
                  </a:lnTo>
                  <a:lnTo>
                    <a:pt x="380" y="120"/>
                  </a:lnTo>
                  <a:lnTo>
                    <a:pt x="385" y="138"/>
                  </a:lnTo>
                  <a:lnTo>
                    <a:pt x="390"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80" name="Freeform 25"/>
            <p:cNvSpPr/>
            <p:nvPr/>
          </p:nvSpPr>
          <p:spPr bwMode="auto">
            <a:xfrm>
              <a:off x="965" y="3069"/>
              <a:ext cx="394" cy="394"/>
            </a:xfrm>
            <a:custGeom>
              <a:avLst/>
              <a:gdLst>
                <a:gd name="T0" fmla="*/ 394 w 394"/>
                <a:gd name="T1" fmla="*/ 197 h 394"/>
                <a:gd name="T2" fmla="*/ 390 w 394"/>
                <a:gd name="T3" fmla="*/ 237 h 394"/>
                <a:gd name="T4" fmla="*/ 379 w 394"/>
                <a:gd name="T5" fmla="*/ 274 h 394"/>
                <a:gd name="T6" fmla="*/ 361 w 394"/>
                <a:gd name="T7" fmla="*/ 306 h 394"/>
                <a:gd name="T8" fmla="*/ 336 w 394"/>
                <a:gd name="T9" fmla="*/ 336 h 394"/>
                <a:gd name="T10" fmla="*/ 306 w 394"/>
                <a:gd name="T11" fmla="*/ 361 h 394"/>
                <a:gd name="T12" fmla="*/ 273 w 394"/>
                <a:gd name="T13" fmla="*/ 379 h 394"/>
                <a:gd name="T14" fmla="*/ 237 w 394"/>
                <a:gd name="T15" fmla="*/ 390 h 394"/>
                <a:gd name="T16" fmla="*/ 197 w 394"/>
                <a:gd name="T17" fmla="*/ 394 h 394"/>
                <a:gd name="T18" fmla="*/ 177 w 394"/>
                <a:gd name="T19" fmla="*/ 392 h 394"/>
                <a:gd name="T20" fmla="*/ 138 w 394"/>
                <a:gd name="T21" fmla="*/ 385 h 394"/>
                <a:gd name="T22" fmla="*/ 104 w 394"/>
                <a:gd name="T23" fmla="*/ 370 h 394"/>
                <a:gd name="T24" fmla="*/ 71 w 394"/>
                <a:gd name="T25" fmla="*/ 348 h 394"/>
                <a:gd name="T26" fmla="*/ 45 w 394"/>
                <a:gd name="T27" fmla="*/ 323 h 394"/>
                <a:gd name="T28" fmla="*/ 23 w 394"/>
                <a:gd name="T29" fmla="*/ 290 h 394"/>
                <a:gd name="T30" fmla="*/ 9 w 394"/>
                <a:gd name="T31" fmla="*/ 255 h 394"/>
                <a:gd name="T32" fmla="*/ 2 w 394"/>
                <a:gd name="T33" fmla="*/ 217 h 394"/>
                <a:gd name="T34" fmla="*/ 0 w 394"/>
                <a:gd name="T35" fmla="*/ 197 h 394"/>
                <a:gd name="T36" fmla="*/ 3 w 394"/>
                <a:gd name="T37" fmla="*/ 157 h 394"/>
                <a:gd name="T38" fmla="*/ 14 w 394"/>
                <a:gd name="T39" fmla="*/ 120 h 394"/>
                <a:gd name="T40" fmla="*/ 33 w 394"/>
                <a:gd name="T41" fmla="*/ 88 h 394"/>
                <a:gd name="T42" fmla="*/ 58 w 394"/>
                <a:gd name="T43" fmla="*/ 58 h 394"/>
                <a:gd name="T44" fmla="*/ 87 w 394"/>
                <a:gd name="T45" fmla="*/ 33 h 394"/>
                <a:gd name="T46" fmla="*/ 120 w 394"/>
                <a:gd name="T47" fmla="*/ 15 h 394"/>
                <a:gd name="T48" fmla="*/ 157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8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79" y="274"/>
                  </a:lnTo>
                  <a:lnTo>
                    <a:pt x="370" y="290"/>
                  </a:lnTo>
                  <a:lnTo>
                    <a:pt x="361" y="306"/>
                  </a:lnTo>
                  <a:lnTo>
                    <a:pt x="348" y="323"/>
                  </a:lnTo>
                  <a:lnTo>
                    <a:pt x="336" y="336"/>
                  </a:lnTo>
                  <a:lnTo>
                    <a:pt x="323" y="348"/>
                  </a:lnTo>
                  <a:lnTo>
                    <a:pt x="306" y="361"/>
                  </a:lnTo>
                  <a:lnTo>
                    <a:pt x="290" y="370"/>
                  </a:lnTo>
                  <a:lnTo>
                    <a:pt x="273" y="379"/>
                  </a:lnTo>
                  <a:lnTo>
                    <a:pt x="255" y="385"/>
                  </a:lnTo>
                  <a:lnTo>
                    <a:pt x="237" y="390"/>
                  </a:lnTo>
                  <a:lnTo>
                    <a:pt x="217" y="392"/>
                  </a:lnTo>
                  <a:lnTo>
                    <a:pt x="197" y="394"/>
                  </a:lnTo>
                  <a:lnTo>
                    <a:pt x="197" y="394"/>
                  </a:lnTo>
                  <a:lnTo>
                    <a:pt x="177" y="392"/>
                  </a:lnTo>
                  <a:lnTo>
                    <a:pt x="157" y="390"/>
                  </a:lnTo>
                  <a:lnTo>
                    <a:pt x="138" y="385"/>
                  </a:lnTo>
                  <a:lnTo>
                    <a:pt x="120" y="379"/>
                  </a:lnTo>
                  <a:lnTo>
                    <a:pt x="104" y="370"/>
                  </a:lnTo>
                  <a:lnTo>
                    <a:pt x="87" y="361"/>
                  </a:lnTo>
                  <a:lnTo>
                    <a:pt x="71" y="348"/>
                  </a:lnTo>
                  <a:lnTo>
                    <a:pt x="58" y="336"/>
                  </a:lnTo>
                  <a:lnTo>
                    <a:pt x="45" y="323"/>
                  </a:lnTo>
                  <a:lnTo>
                    <a:pt x="33" y="306"/>
                  </a:lnTo>
                  <a:lnTo>
                    <a:pt x="23" y="290"/>
                  </a:lnTo>
                  <a:lnTo>
                    <a:pt x="14" y="274"/>
                  </a:lnTo>
                  <a:lnTo>
                    <a:pt x="9" y="255"/>
                  </a:lnTo>
                  <a:lnTo>
                    <a:pt x="3" y="237"/>
                  </a:lnTo>
                  <a:lnTo>
                    <a:pt x="2" y="217"/>
                  </a:lnTo>
                  <a:lnTo>
                    <a:pt x="0" y="197"/>
                  </a:lnTo>
                  <a:lnTo>
                    <a:pt x="0" y="197"/>
                  </a:lnTo>
                  <a:lnTo>
                    <a:pt x="2" y="177"/>
                  </a:lnTo>
                  <a:lnTo>
                    <a:pt x="3" y="157"/>
                  </a:lnTo>
                  <a:lnTo>
                    <a:pt x="9" y="139"/>
                  </a:lnTo>
                  <a:lnTo>
                    <a:pt x="14" y="120"/>
                  </a:lnTo>
                  <a:lnTo>
                    <a:pt x="23" y="104"/>
                  </a:lnTo>
                  <a:lnTo>
                    <a:pt x="33" y="88"/>
                  </a:lnTo>
                  <a:lnTo>
                    <a:pt x="45" y="71"/>
                  </a:lnTo>
                  <a:lnTo>
                    <a:pt x="58" y="58"/>
                  </a:lnTo>
                  <a:lnTo>
                    <a:pt x="71" y="46"/>
                  </a:lnTo>
                  <a:lnTo>
                    <a:pt x="87" y="33"/>
                  </a:lnTo>
                  <a:lnTo>
                    <a:pt x="104" y="24"/>
                  </a:lnTo>
                  <a:lnTo>
                    <a:pt x="120" y="15"/>
                  </a:lnTo>
                  <a:lnTo>
                    <a:pt x="138" y="9"/>
                  </a:lnTo>
                  <a:lnTo>
                    <a:pt x="157" y="4"/>
                  </a:lnTo>
                  <a:lnTo>
                    <a:pt x="177" y="2"/>
                  </a:lnTo>
                  <a:lnTo>
                    <a:pt x="197" y="0"/>
                  </a:lnTo>
                  <a:lnTo>
                    <a:pt x="197" y="0"/>
                  </a:lnTo>
                  <a:lnTo>
                    <a:pt x="217" y="2"/>
                  </a:lnTo>
                  <a:lnTo>
                    <a:pt x="237" y="4"/>
                  </a:lnTo>
                  <a:lnTo>
                    <a:pt x="255" y="9"/>
                  </a:lnTo>
                  <a:lnTo>
                    <a:pt x="273" y="15"/>
                  </a:lnTo>
                  <a:lnTo>
                    <a:pt x="290" y="24"/>
                  </a:lnTo>
                  <a:lnTo>
                    <a:pt x="306" y="33"/>
                  </a:lnTo>
                  <a:lnTo>
                    <a:pt x="323" y="46"/>
                  </a:lnTo>
                  <a:lnTo>
                    <a:pt x="336" y="58"/>
                  </a:lnTo>
                  <a:lnTo>
                    <a:pt x="348" y="71"/>
                  </a:lnTo>
                  <a:lnTo>
                    <a:pt x="361" y="88"/>
                  </a:lnTo>
                  <a:lnTo>
                    <a:pt x="370" y="104"/>
                  </a:lnTo>
                  <a:lnTo>
                    <a:pt x="379" y="120"/>
                  </a:lnTo>
                  <a:lnTo>
                    <a:pt x="385" y="139"/>
                  </a:lnTo>
                  <a:lnTo>
                    <a:pt x="390"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81" name="Freeform 26"/>
            <p:cNvSpPr/>
            <p:nvPr/>
          </p:nvSpPr>
          <p:spPr bwMode="auto">
            <a:xfrm>
              <a:off x="1490" y="3069"/>
              <a:ext cx="394" cy="394"/>
            </a:xfrm>
            <a:custGeom>
              <a:avLst/>
              <a:gdLst>
                <a:gd name="T0" fmla="*/ 394 w 394"/>
                <a:gd name="T1" fmla="*/ 197 h 394"/>
                <a:gd name="T2" fmla="*/ 391 w 394"/>
                <a:gd name="T3" fmla="*/ 237 h 394"/>
                <a:gd name="T4" fmla="*/ 380 w 394"/>
                <a:gd name="T5" fmla="*/ 274 h 394"/>
                <a:gd name="T6" fmla="*/ 362 w 394"/>
                <a:gd name="T7" fmla="*/ 306 h 394"/>
                <a:gd name="T8" fmla="*/ 336 w 394"/>
                <a:gd name="T9" fmla="*/ 336 h 394"/>
                <a:gd name="T10" fmla="*/ 307 w 394"/>
                <a:gd name="T11" fmla="*/ 361 h 394"/>
                <a:gd name="T12" fmla="*/ 274 w 394"/>
                <a:gd name="T13" fmla="*/ 379 h 394"/>
                <a:gd name="T14" fmla="*/ 238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8 h 394"/>
                <a:gd name="T42" fmla="*/ 59 w 394"/>
                <a:gd name="T43" fmla="*/ 58 h 394"/>
                <a:gd name="T44" fmla="*/ 88 w 394"/>
                <a:gd name="T45" fmla="*/ 33 h 394"/>
                <a:gd name="T46" fmla="*/ 121 w 394"/>
                <a:gd name="T47" fmla="*/ 15 h 394"/>
                <a:gd name="T48" fmla="*/ 157 w 394"/>
                <a:gd name="T49" fmla="*/ 4 h 394"/>
                <a:gd name="T50" fmla="*/ 197 w 394"/>
                <a:gd name="T51" fmla="*/ 0 h 394"/>
                <a:gd name="T52" fmla="*/ 217 w 394"/>
                <a:gd name="T53" fmla="*/ 2 h 394"/>
                <a:gd name="T54" fmla="*/ 256 w 394"/>
                <a:gd name="T55" fmla="*/ 9 h 394"/>
                <a:gd name="T56" fmla="*/ 290 w 394"/>
                <a:gd name="T57" fmla="*/ 24 h 394"/>
                <a:gd name="T58" fmla="*/ 323 w 394"/>
                <a:gd name="T59" fmla="*/ 46 h 394"/>
                <a:gd name="T60" fmla="*/ 349 w 394"/>
                <a:gd name="T61" fmla="*/ 71 h 394"/>
                <a:gd name="T62" fmla="*/ 371 w 394"/>
                <a:gd name="T63" fmla="*/ 104 h 394"/>
                <a:gd name="T64" fmla="*/ 385 w 394"/>
                <a:gd name="T65" fmla="*/ 139 h 394"/>
                <a:gd name="T66" fmla="*/ 393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3" y="217"/>
                  </a:lnTo>
                  <a:lnTo>
                    <a:pt x="391" y="237"/>
                  </a:lnTo>
                  <a:lnTo>
                    <a:pt x="385" y="255"/>
                  </a:lnTo>
                  <a:lnTo>
                    <a:pt x="380" y="274"/>
                  </a:lnTo>
                  <a:lnTo>
                    <a:pt x="371" y="290"/>
                  </a:lnTo>
                  <a:lnTo>
                    <a:pt x="362" y="306"/>
                  </a:lnTo>
                  <a:lnTo>
                    <a:pt x="349" y="323"/>
                  </a:lnTo>
                  <a:lnTo>
                    <a:pt x="336" y="336"/>
                  </a:lnTo>
                  <a:lnTo>
                    <a:pt x="323" y="348"/>
                  </a:lnTo>
                  <a:lnTo>
                    <a:pt x="307" y="361"/>
                  </a:lnTo>
                  <a:lnTo>
                    <a:pt x="290" y="370"/>
                  </a:lnTo>
                  <a:lnTo>
                    <a:pt x="274" y="379"/>
                  </a:lnTo>
                  <a:lnTo>
                    <a:pt x="256" y="385"/>
                  </a:lnTo>
                  <a:lnTo>
                    <a:pt x="238" y="390"/>
                  </a:lnTo>
                  <a:lnTo>
                    <a:pt x="217" y="392"/>
                  </a:lnTo>
                  <a:lnTo>
                    <a:pt x="197" y="394"/>
                  </a:lnTo>
                  <a:lnTo>
                    <a:pt x="197" y="394"/>
                  </a:lnTo>
                  <a:lnTo>
                    <a:pt x="177" y="392"/>
                  </a:lnTo>
                  <a:lnTo>
                    <a:pt x="157" y="390"/>
                  </a:lnTo>
                  <a:lnTo>
                    <a:pt x="139" y="385"/>
                  </a:lnTo>
                  <a:lnTo>
                    <a:pt x="121" y="379"/>
                  </a:lnTo>
                  <a:lnTo>
                    <a:pt x="104" y="370"/>
                  </a:lnTo>
                  <a:lnTo>
                    <a:pt x="88" y="361"/>
                  </a:lnTo>
                  <a:lnTo>
                    <a:pt x="71" y="348"/>
                  </a:lnTo>
                  <a:lnTo>
                    <a:pt x="59" y="336"/>
                  </a:lnTo>
                  <a:lnTo>
                    <a:pt x="46" y="323"/>
                  </a:lnTo>
                  <a:lnTo>
                    <a:pt x="33" y="306"/>
                  </a:lnTo>
                  <a:lnTo>
                    <a:pt x="24" y="290"/>
                  </a:lnTo>
                  <a:lnTo>
                    <a:pt x="15" y="274"/>
                  </a:lnTo>
                  <a:lnTo>
                    <a:pt x="9" y="255"/>
                  </a:lnTo>
                  <a:lnTo>
                    <a:pt x="4" y="237"/>
                  </a:lnTo>
                  <a:lnTo>
                    <a:pt x="2" y="217"/>
                  </a:lnTo>
                  <a:lnTo>
                    <a:pt x="0" y="197"/>
                  </a:lnTo>
                  <a:lnTo>
                    <a:pt x="0" y="197"/>
                  </a:lnTo>
                  <a:lnTo>
                    <a:pt x="2" y="177"/>
                  </a:lnTo>
                  <a:lnTo>
                    <a:pt x="4" y="157"/>
                  </a:lnTo>
                  <a:lnTo>
                    <a:pt x="9" y="139"/>
                  </a:lnTo>
                  <a:lnTo>
                    <a:pt x="15" y="120"/>
                  </a:lnTo>
                  <a:lnTo>
                    <a:pt x="24" y="104"/>
                  </a:lnTo>
                  <a:lnTo>
                    <a:pt x="33" y="88"/>
                  </a:lnTo>
                  <a:lnTo>
                    <a:pt x="46" y="71"/>
                  </a:lnTo>
                  <a:lnTo>
                    <a:pt x="59" y="58"/>
                  </a:lnTo>
                  <a:lnTo>
                    <a:pt x="71" y="46"/>
                  </a:lnTo>
                  <a:lnTo>
                    <a:pt x="88" y="33"/>
                  </a:lnTo>
                  <a:lnTo>
                    <a:pt x="104" y="24"/>
                  </a:lnTo>
                  <a:lnTo>
                    <a:pt x="121" y="15"/>
                  </a:lnTo>
                  <a:lnTo>
                    <a:pt x="139" y="9"/>
                  </a:lnTo>
                  <a:lnTo>
                    <a:pt x="157" y="4"/>
                  </a:lnTo>
                  <a:lnTo>
                    <a:pt x="177" y="2"/>
                  </a:lnTo>
                  <a:lnTo>
                    <a:pt x="197" y="0"/>
                  </a:lnTo>
                  <a:lnTo>
                    <a:pt x="197" y="0"/>
                  </a:lnTo>
                  <a:lnTo>
                    <a:pt x="217" y="2"/>
                  </a:lnTo>
                  <a:lnTo>
                    <a:pt x="238" y="4"/>
                  </a:lnTo>
                  <a:lnTo>
                    <a:pt x="256" y="9"/>
                  </a:lnTo>
                  <a:lnTo>
                    <a:pt x="274" y="15"/>
                  </a:lnTo>
                  <a:lnTo>
                    <a:pt x="290" y="24"/>
                  </a:lnTo>
                  <a:lnTo>
                    <a:pt x="307" y="33"/>
                  </a:lnTo>
                  <a:lnTo>
                    <a:pt x="323" y="46"/>
                  </a:lnTo>
                  <a:lnTo>
                    <a:pt x="336" y="58"/>
                  </a:lnTo>
                  <a:lnTo>
                    <a:pt x="349" y="71"/>
                  </a:lnTo>
                  <a:lnTo>
                    <a:pt x="362" y="88"/>
                  </a:lnTo>
                  <a:lnTo>
                    <a:pt x="371" y="104"/>
                  </a:lnTo>
                  <a:lnTo>
                    <a:pt x="380" y="120"/>
                  </a:lnTo>
                  <a:lnTo>
                    <a:pt x="385" y="139"/>
                  </a:lnTo>
                  <a:lnTo>
                    <a:pt x="391" y="157"/>
                  </a:lnTo>
                  <a:lnTo>
                    <a:pt x="393"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82" name="Freeform 27"/>
            <p:cNvSpPr/>
            <p:nvPr/>
          </p:nvSpPr>
          <p:spPr bwMode="auto">
            <a:xfrm>
              <a:off x="1753" y="2609"/>
              <a:ext cx="394" cy="394"/>
            </a:xfrm>
            <a:custGeom>
              <a:avLst/>
              <a:gdLst>
                <a:gd name="T0" fmla="*/ 394 w 394"/>
                <a:gd name="T1" fmla="*/ 197 h 394"/>
                <a:gd name="T2" fmla="*/ 391 w 394"/>
                <a:gd name="T3" fmla="*/ 237 h 394"/>
                <a:gd name="T4" fmla="*/ 380 w 394"/>
                <a:gd name="T5" fmla="*/ 274 h 394"/>
                <a:gd name="T6" fmla="*/ 361 w 394"/>
                <a:gd name="T7" fmla="*/ 307 h 394"/>
                <a:gd name="T8" fmla="*/ 336 w 394"/>
                <a:gd name="T9" fmla="*/ 336 h 394"/>
                <a:gd name="T10" fmla="*/ 307 w 394"/>
                <a:gd name="T11" fmla="*/ 361 h 394"/>
                <a:gd name="T12" fmla="*/ 274 w 394"/>
                <a:gd name="T13" fmla="*/ 380 h 394"/>
                <a:gd name="T14" fmla="*/ 237 w 394"/>
                <a:gd name="T15" fmla="*/ 391 h 394"/>
                <a:gd name="T16" fmla="*/ 197 w 394"/>
                <a:gd name="T17" fmla="*/ 394 h 394"/>
                <a:gd name="T18" fmla="*/ 177 w 394"/>
                <a:gd name="T19" fmla="*/ 392 h 394"/>
                <a:gd name="T20" fmla="*/ 139 w 394"/>
                <a:gd name="T21" fmla="*/ 385 h 394"/>
                <a:gd name="T22" fmla="*/ 104 w 394"/>
                <a:gd name="T23" fmla="*/ 371 h 394"/>
                <a:gd name="T24" fmla="*/ 71 w 394"/>
                <a:gd name="T25" fmla="*/ 349 h 394"/>
                <a:gd name="T26" fmla="*/ 46 w 394"/>
                <a:gd name="T27" fmla="*/ 323 h 394"/>
                <a:gd name="T28" fmla="*/ 24 w 394"/>
                <a:gd name="T29" fmla="*/ 290 h 394"/>
                <a:gd name="T30" fmla="*/ 9 w 394"/>
                <a:gd name="T31" fmla="*/ 256 h 394"/>
                <a:gd name="T32" fmla="*/ 2 w 394"/>
                <a:gd name="T33" fmla="*/ 217 h 394"/>
                <a:gd name="T34" fmla="*/ 0 w 394"/>
                <a:gd name="T35" fmla="*/ 197 h 394"/>
                <a:gd name="T36" fmla="*/ 4 w 394"/>
                <a:gd name="T37" fmla="*/ 157 h 394"/>
                <a:gd name="T38" fmla="*/ 15 w 394"/>
                <a:gd name="T39" fmla="*/ 121 h 394"/>
                <a:gd name="T40" fmla="*/ 33 w 394"/>
                <a:gd name="T41" fmla="*/ 88 h 394"/>
                <a:gd name="T42" fmla="*/ 58 w 394"/>
                <a:gd name="T43" fmla="*/ 59 h 394"/>
                <a:gd name="T44" fmla="*/ 88 w 394"/>
                <a:gd name="T45" fmla="*/ 33 h 394"/>
                <a:gd name="T46" fmla="*/ 120 w 394"/>
                <a:gd name="T47" fmla="*/ 15 h 394"/>
                <a:gd name="T48" fmla="*/ 157 w 394"/>
                <a:gd name="T49" fmla="*/ 4 h 394"/>
                <a:gd name="T50" fmla="*/ 197 w 394"/>
                <a:gd name="T51" fmla="*/ 0 h 394"/>
                <a:gd name="T52" fmla="*/ 217 w 394"/>
                <a:gd name="T53" fmla="*/ 2 h 394"/>
                <a:gd name="T54" fmla="*/ 256 w 394"/>
                <a:gd name="T55" fmla="*/ 9 h 394"/>
                <a:gd name="T56" fmla="*/ 290 w 394"/>
                <a:gd name="T57" fmla="*/ 24 h 394"/>
                <a:gd name="T58" fmla="*/ 323 w 394"/>
                <a:gd name="T59" fmla="*/ 46 h 394"/>
                <a:gd name="T60" fmla="*/ 349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1" y="237"/>
                  </a:lnTo>
                  <a:lnTo>
                    <a:pt x="385" y="256"/>
                  </a:lnTo>
                  <a:lnTo>
                    <a:pt x="380" y="274"/>
                  </a:lnTo>
                  <a:lnTo>
                    <a:pt x="370" y="290"/>
                  </a:lnTo>
                  <a:lnTo>
                    <a:pt x="361" y="307"/>
                  </a:lnTo>
                  <a:lnTo>
                    <a:pt x="349" y="323"/>
                  </a:lnTo>
                  <a:lnTo>
                    <a:pt x="336" y="336"/>
                  </a:lnTo>
                  <a:lnTo>
                    <a:pt x="323" y="349"/>
                  </a:lnTo>
                  <a:lnTo>
                    <a:pt x="307" y="361"/>
                  </a:lnTo>
                  <a:lnTo>
                    <a:pt x="290" y="371"/>
                  </a:lnTo>
                  <a:lnTo>
                    <a:pt x="274" y="380"/>
                  </a:lnTo>
                  <a:lnTo>
                    <a:pt x="256" y="385"/>
                  </a:lnTo>
                  <a:lnTo>
                    <a:pt x="237" y="391"/>
                  </a:lnTo>
                  <a:lnTo>
                    <a:pt x="217" y="392"/>
                  </a:lnTo>
                  <a:lnTo>
                    <a:pt x="197" y="394"/>
                  </a:lnTo>
                  <a:lnTo>
                    <a:pt x="197" y="394"/>
                  </a:lnTo>
                  <a:lnTo>
                    <a:pt x="177" y="392"/>
                  </a:lnTo>
                  <a:lnTo>
                    <a:pt x="157" y="391"/>
                  </a:lnTo>
                  <a:lnTo>
                    <a:pt x="139" y="385"/>
                  </a:lnTo>
                  <a:lnTo>
                    <a:pt x="120" y="380"/>
                  </a:lnTo>
                  <a:lnTo>
                    <a:pt x="104" y="371"/>
                  </a:lnTo>
                  <a:lnTo>
                    <a:pt x="88" y="361"/>
                  </a:lnTo>
                  <a:lnTo>
                    <a:pt x="71" y="349"/>
                  </a:lnTo>
                  <a:lnTo>
                    <a:pt x="58" y="336"/>
                  </a:lnTo>
                  <a:lnTo>
                    <a:pt x="46" y="323"/>
                  </a:lnTo>
                  <a:lnTo>
                    <a:pt x="33" y="307"/>
                  </a:lnTo>
                  <a:lnTo>
                    <a:pt x="24" y="290"/>
                  </a:lnTo>
                  <a:lnTo>
                    <a:pt x="15" y="274"/>
                  </a:lnTo>
                  <a:lnTo>
                    <a:pt x="9" y="256"/>
                  </a:lnTo>
                  <a:lnTo>
                    <a:pt x="4" y="237"/>
                  </a:lnTo>
                  <a:lnTo>
                    <a:pt x="2" y="217"/>
                  </a:lnTo>
                  <a:lnTo>
                    <a:pt x="0" y="197"/>
                  </a:lnTo>
                  <a:lnTo>
                    <a:pt x="0" y="197"/>
                  </a:lnTo>
                  <a:lnTo>
                    <a:pt x="2" y="177"/>
                  </a:lnTo>
                  <a:lnTo>
                    <a:pt x="4" y="157"/>
                  </a:lnTo>
                  <a:lnTo>
                    <a:pt x="9" y="139"/>
                  </a:lnTo>
                  <a:lnTo>
                    <a:pt x="15" y="121"/>
                  </a:lnTo>
                  <a:lnTo>
                    <a:pt x="24" y="104"/>
                  </a:lnTo>
                  <a:lnTo>
                    <a:pt x="33" y="88"/>
                  </a:lnTo>
                  <a:lnTo>
                    <a:pt x="46" y="71"/>
                  </a:lnTo>
                  <a:lnTo>
                    <a:pt x="58" y="59"/>
                  </a:lnTo>
                  <a:lnTo>
                    <a:pt x="71" y="46"/>
                  </a:lnTo>
                  <a:lnTo>
                    <a:pt x="88" y="33"/>
                  </a:lnTo>
                  <a:lnTo>
                    <a:pt x="104" y="24"/>
                  </a:lnTo>
                  <a:lnTo>
                    <a:pt x="120" y="15"/>
                  </a:lnTo>
                  <a:lnTo>
                    <a:pt x="139" y="9"/>
                  </a:lnTo>
                  <a:lnTo>
                    <a:pt x="157" y="4"/>
                  </a:lnTo>
                  <a:lnTo>
                    <a:pt x="177" y="2"/>
                  </a:lnTo>
                  <a:lnTo>
                    <a:pt x="197" y="0"/>
                  </a:lnTo>
                  <a:lnTo>
                    <a:pt x="197" y="0"/>
                  </a:lnTo>
                  <a:lnTo>
                    <a:pt x="217" y="2"/>
                  </a:lnTo>
                  <a:lnTo>
                    <a:pt x="237" y="4"/>
                  </a:lnTo>
                  <a:lnTo>
                    <a:pt x="256" y="9"/>
                  </a:lnTo>
                  <a:lnTo>
                    <a:pt x="274" y="15"/>
                  </a:lnTo>
                  <a:lnTo>
                    <a:pt x="290" y="24"/>
                  </a:lnTo>
                  <a:lnTo>
                    <a:pt x="307" y="33"/>
                  </a:lnTo>
                  <a:lnTo>
                    <a:pt x="323" y="46"/>
                  </a:lnTo>
                  <a:lnTo>
                    <a:pt x="336" y="59"/>
                  </a:lnTo>
                  <a:lnTo>
                    <a:pt x="349" y="71"/>
                  </a:lnTo>
                  <a:lnTo>
                    <a:pt x="361" y="88"/>
                  </a:lnTo>
                  <a:lnTo>
                    <a:pt x="370" y="104"/>
                  </a:lnTo>
                  <a:lnTo>
                    <a:pt x="380" y="121"/>
                  </a:lnTo>
                  <a:lnTo>
                    <a:pt x="385" y="139"/>
                  </a:lnTo>
                  <a:lnTo>
                    <a:pt x="391"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83" name="Freeform 28"/>
            <p:cNvSpPr/>
            <p:nvPr/>
          </p:nvSpPr>
          <p:spPr bwMode="auto">
            <a:xfrm>
              <a:off x="702" y="2609"/>
              <a:ext cx="394" cy="394"/>
            </a:xfrm>
            <a:custGeom>
              <a:avLst/>
              <a:gdLst>
                <a:gd name="T0" fmla="*/ 394 w 394"/>
                <a:gd name="T1" fmla="*/ 197 h 394"/>
                <a:gd name="T2" fmla="*/ 390 w 394"/>
                <a:gd name="T3" fmla="*/ 237 h 394"/>
                <a:gd name="T4" fmla="*/ 380 w 394"/>
                <a:gd name="T5" fmla="*/ 274 h 394"/>
                <a:gd name="T6" fmla="*/ 361 w 394"/>
                <a:gd name="T7" fmla="*/ 307 h 394"/>
                <a:gd name="T8" fmla="*/ 336 w 394"/>
                <a:gd name="T9" fmla="*/ 336 h 394"/>
                <a:gd name="T10" fmla="*/ 307 w 394"/>
                <a:gd name="T11" fmla="*/ 361 h 394"/>
                <a:gd name="T12" fmla="*/ 274 w 394"/>
                <a:gd name="T13" fmla="*/ 380 h 394"/>
                <a:gd name="T14" fmla="*/ 237 w 394"/>
                <a:gd name="T15" fmla="*/ 391 h 394"/>
                <a:gd name="T16" fmla="*/ 197 w 394"/>
                <a:gd name="T17" fmla="*/ 394 h 394"/>
                <a:gd name="T18" fmla="*/ 177 w 394"/>
                <a:gd name="T19" fmla="*/ 392 h 394"/>
                <a:gd name="T20" fmla="*/ 139 w 394"/>
                <a:gd name="T21" fmla="*/ 385 h 394"/>
                <a:gd name="T22" fmla="*/ 104 w 394"/>
                <a:gd name="T23" fmla="*/ 371 h 394"/>
                <a:gd name="T24" fmla="*/ 71 w 394"/>
                <a:gd name="T25" fmla="*/ 349 h 394"/>
                <a:gd name="T26" fmla="*/ 46 w 394"/>
                <a:gd name="T27" fmla="*/ 323 h 394"/>
                <a:gd name="T28" fmla="*/ 24 w 394"/>
                <a:gd name="T29" fmla="*/ 290 h 394"/>
                <a:gd name="T30" fmla="*/ 9 w 394"/>
                <a:gd name="T31" fmla="*/ 256 h 394"/>
                <a:gd name="T32" fmla="*/ 2 w 394"/>
                <a:gd name="T33" fmla="*/ 217 h 394"/>
                <a:gd name="T34" fmla="*/ 0 w 394"/>
                <a:gd name="T35" fmla="*/ 197 h 394"/>
                <a:gd name="T36" fmla="*/ 4 w 394"/>
                <a:gd name="T37" fmla="*/ 157 h 394"/>
                <a:gd name="T38" fmla="*/ 15 w 394"/>
                <a:gd name="T39" fmla="*/ 121 h 394"/>
                <a:gd name="T40" fmla="*/ 33 w 394"/>
                <a:gd name="T41" fmla="*/ 88 h 394"/>
                <a:gd name="T42" fmla="*/ 58 w 394"/>
                <a:gd name="T43" fmla="*/ 59 h 394"/>
                <a:gd name="T44" fmla="*/ 88 w 394"/>
                <a:gd name="T45" fmla="*/ 33 h 394"/>
                <a:gd name="T46" fmla="*/ 120 w 394"/>
                <a:gd name="T47" fmla="*/ 15 h 394"/>
                <a:gd name="T48" fmla="*/ 157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9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6"/>
                  </a:lnTo>
                  <a:lnTo>
                    <a:pt x="380" y="274"/>
                  </a:lnTo>
                  <a:lnTo>
                    <a:pt x="370" y="290"/>
                  </a:lnTo>
                  <a:lnTo>
                    <a:pt x="361" y="307"/>
                  </a:lnTo>
                  <a:lnTo>
                    <a:pt x="349" y="323"/>
                  </a:lnTo>
                  <a:lnTo>
                    <a:pt x="336" y="336"/>
                  </a:lnTo>
                  <a:lnTo>
                    <a:pt x="323" y="349"/>
                  </a:lnTo>
                  <a:lnTo>
                    <a:pt x="307" y="361"/>
                  </a:lnTo>
                  <a:lnTo>
                    <a:pt x="290" y="371"/>
                  </a:lnTo>
                  <a:lnTo>
                    <a:pt x="274" y="380"/>
                  </a:lnTo>
                  <a:lnTo>
                    <a:pt x="255" y="385"/>
                  </a:lnTo>
                  <a:lnTo>
                    <a:pt x="237" y="391"/>
                  </a:lnTo>
                  <a:lnTo>
                    <a:pt x="217" y="392"/>
                  </a:lnTo>
                  <a:lnTo>
                    <a:pt x="197" y="394"/>
                  </a:lnTo>
                  <a:lnTo>
                    <a:pt x="197" y="394"/>
                  </a:lnTo>
                  <a:lnTo>
                    <a:pt x="177" y="392"/>
                  </a:lnTo>
                  <a:lnTo>
                    <a:pt x="157" y="391"/>
                  </a:lnTo>
                  <a:lnTo>
                    <a:pt x="139" y="385"/>
                  </a:lnTo>
                  <a:lnTo>
                    <a:pt x="120" y="380"/>
                  </a:lnTo>
                  <a:lnTo>
                    <a:pt x="104" y="371"/>
                  </a:lnTo>
                  <a:lnTo>
                    <a:pt x="88" y="361"/>
                  </a:lnTo>
                  <a:lnTo>
                    <a:pt x="71" y="349"/>
                  </a:lnTo>
                  <a:lnTo>
                    <a:pt x="58" y="336"/>
                  </a:lnTo>
                  <a:lnTo>
                    <a:pt x="46" y="323"/>
                  </a:lnTo>
                  <a:lnTo>
                    <a:pt x="33" y="307"/>
                  </a:lnTo>
                  <a:lnTo>
                    <a:pt x="24" y="290"/>
                  </a:lnTo>
                  <a:lnTo>
                    <a:pt x="15" y="274"/>
                  </a:lnTo>
                  <a:lnTo>
                    <a:pt x="9" y="256"/>
                  </a:lnTo>
                  <a:lnTo>
                    <a:pt x="4" y="237"/>
                  </a:lnTo>
                  <a:lnTo>
                    <a:pt x="2" y="217"/>
                  </a:lnTo>
                  <a:lnTo>
                    <a:pt x="0" y="197"/>
                  </a:lnTo>
                  <a:lnTo>
                    <a:pt x="0" y="197"/>
                  </a:lnTo>
                  <a:lnTo>
                    <a:pt x="2" y="177"/>
                  </a:lnTo>
                  <a:lnTo>
                    <a:pt x="4" y="157"/>
                  </a:lnTo>
                  <a:lnTo>
                    <a:pt x="9" y="139"/>
                  </a:lnTo>
                  <a:lnTo>
                    <a:pt x="15" y="121"/>
                  </a:lnTo>
                  <a:lnTo>
                    <a:pt x="24" y="104"/>
                  </a:lnTo>
                  <a:lnTo>
                    <a:pt x="33" y="88"/>
                  </a:lnTo>
                  <a:lnTo>
                    <a:pt x="46" y="71"/>
                  </a:lnTo>
                  <a:lnTo>
                    <a:pt x="58" y="59"/>
                  </a:lnTo>
                  <a:lnTo>
                    <a:pt x="71" y="46"/>
                  </a:lnTo>
                  <a:lnTo>
                    <a:pt x="88" y="33"/>
                  </a:lnTo>
                  <a:lnTo>
                    <a:pt x="104" y="24"/>
                  </a:lnTo>
                  <a:lnTo>
                    <a:pt x="120" y="15"/>
                  </a:lnTo>
                  <a:lnTo>
                    <a:pt x="139" y="9"/>
                  </a:lnTo>
                  <a:lnTo>
                    <a:pt x="157" y="4"/>
                  </a:lnTo>
                  <a:lnTo>
                    <a:pt x="177" y="2"/>
                  </a:lnTo>
                  <a:lnTo>
                    <a:pt x="197" y="0"/>
                  </a:lnTo>
                  <a:lnTo>
                    <a:pt x="197" y="0"/>
                  </a:lnTo>
                  <a:lnTo>
                    <a:pt x="217" y="2"/>
                  </a:lnTo>
                  <a:lnTo>
                    <a:pt x="237" y="4"/>
                  </a:lnTo>
                  <a:lnTo>
                    <a:pt x="255" y="9"/>
                  </a:lnTo>
                  <a:lnTo>
                    <a:pt x="274" y="15"/>
                  </a:lnTo>
                  <a:lnTo>
                    <a:pt x="290" y="24"/>
                  </a:lnTo>
                  <a:lnTo>
                    <a:pt x="307" y="33"/>
                  </a:lnTo>
                  <a:lnTo>
                    <a:pt x="323" y="46"/>
                  </a:lnTo>
                  <a:lnTo>
                    <a:pt x="336" y="59"/>
                  </a:lnTo>
                  <a:lnTo>
                    <a:pt x="349" y="71"/>
                  </a:lnTo>
                  <a:lnTo>
                    <a:pt x="361" y="88"/>
                  </a:lnTo>
                  <a:lnTo>
                    <a:pt x="370" y="104"/>
                  </a:lnTo>
                  <a:lnTo>
                    <a:pt x="380" y="121"/>
                  </a:lnTo>
                  <a:lnTo>
                    <a:pt x="385" y="139"/>
                  </a:lnTo>
                  <a:lnTo>
                    <a:pt x="390"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84" name="Freeform 29"/>
            <p:cNvSpPr/>
            <p:nvPr/>
          </p:nvSpPr>
          <p:spPr bwMode="auto">
            <a:xfrm>
              <a:off x="965" y="2149"/>
              <a:ext cx="394" cy="395"/>
            </a:xfrm>
            <a:custGeom>
              <a:avLst/>
              <a:gdLst>
                <a:gd name="T0" fmla="*/ 394 w 394"/>
                <a:gd name="T1" fmla="*/ 198 h 395"/>
                <a:gd name="T2" fmla="*/ 390 w 394"/>
                <a:gd name="T3" fmla="*/ 238 h 395"/>
                <a:gd name="T4" fmla="*/ 379 w 394"/>
                <a:gd name="T5" fmla="*/ 274 h 395"/>
                <a:gd name="T6" fmla="*/ 361 w 394"/>
                <a:gd name="T7" fmla="*/ 307 h 395"/>
                <a:gd name="T8" fmla="*/ 336 w 394"/>
                <a:gd name="T9" fmla="*/ 336 h 395"/>
                <a:gd name="T10" fmla="*/ 306 w 394"/>
                <a:gd name="T11" fmla="*/ 362 h 395"/>
                <a:gd name="T12" fmla="*/ 273 w 394"/>
                <a:gd name="T13" fmla="*/ 380 h 395"/>
                <a:gd name="T14" fmla="*/ 237 w 394"/>
                <a:gd name="T15" fmla="*/ 391 h 395"/>
                <a:gd name="T16" fmla="*/ 197 w 394"/>
                <a:gd name="T17" fmla="*/ 395 h 395"/>
                <a:gd name="T18" fmla="*/ 177 w 394"/>
                <a:gd name="T19" fmla="*/ 393 h 395"/>
                <a:gd name="T20" fmla="*/ 138 w 394"/>
                <a:gd name="T21" fmla="*/ 385 h 395"/>
                <a:gd name="T22" fmla="*/ 104 w 394"/>
                <a:gd name="T23" fmla="*/ 371 h 395"/>
                <a:gd name="T24" fmla="*/ 71 w 394"/>
                <a:gd name="T25" fmla="*/ 349 h 395"/>
                <a:gd name="T26" fmla="*/ 45 w 394"/>
                <a:gd name="T27" fmla="*/ 323 h 395"/>
                <a:gd name="T28" fmla="*/ 23 w 394"/>
                <a:gd name="T29" fmla="*/ 291 h 395"/>
                <a:gd name="T30" fmla="*/ 9 w 394"/>
                <a:gd name="T31" fmla="*/ 256 h 395"/>
                <a:gd name="T32" fmla="*/ 2 w 394"/>
                <a:gd name="T33" fmla="*/ 218 h 395"/>
                <a:gd name="T34" fmla="*/ 0 w 394"/>
                <a:gd name="T35" fmla="*/ 198 h 395"/>
                <a:gd name="T36" fmla="*/ 3 w 394"/>
                <a:gd name="T37" fmla="*/ 157 h 395"/>
                <a:gd name="T38" fmla="*/ 14 w 394"/>
                <a:gd name="T39" fmla="*/ 121 h 395"/>
                <a:gd name="T40" fmla="*/ 33 w 394"/>
                <a:gd name="T41" fmla="*/ 88 h 395"/>
                <a:gd name="T42" fmla="*/ 58 w 394"/>
                <a:gd name="T43" fmla="*/ 59 h 395"/>
                <a:gd name="T44" fmla="*/ 87 w 394"/>
                <a:gd name="T45" fmla="*/ 33 h 395"/>
                <a:gd name="T46" fmla="*/ 120 w 394"/>
                <a:gd name="T47" fmla="*/ 15 h 395"/>
                <a:gd name="T48" fmla="*/ 157 w 394"/>
                <a:gd name="T49" fmla="*/ 4 h 395"/>
                <a:gd name="T50" fmla="*/ 197 w 394"/>
                <a:gd name="T51" fmla="*/ 0 h 395"/>
                <a:gd name="T52" fmla="*/ 217 w 394"/>
                <a:gd name="T53" fmla="*/ 2 h 395"/>
                <a:gd name="T54" fmla="*/ 255 w 394"/>
                <a:gd name="T55" fmla="*/ 10 h 395"/>
                <a:gd name="T56" fmla="*/ 290 w 394"/>
                <a:gd name="T57" fmla="*/ 24 h 395"/>
                <a:gd name="T58" fmla="*/ 323 w 394"/>
                <a:gd name="T59" fmla="*/ 46 h 395"/>
                <a:gd name="T60" fmla="*/ 348 w 394"/>
                <a:gd name="T61" fmla="*/ 72 h 395"/>
                <a:gd name="T62" fmla="*/ 370 w 394"/>
                <a:gd name="T63" fmla="*/ 104 h 395"/>
                <a:gd name="T64" fmla="*/ 385 w 394"/>
                <a:gd name="T65" fmla="*/ 139 h 395"/>
                <a:gd name="T66" fmla="*/ 392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2" y="218"/>
                  </a:lnTo>
                  <a:lnTo>
                    <a:pt x="390" y="238"/>
                  </a:lnTo>
                  <a:lnTo>
                    <a:pt x="385" y="256"/>
                  </a:lnTo>
                  <a:lnTo>
                    <a:pt x="379" y="274"/>
                  </a:lnTo>
                  <a:lnTo>
                    <a:pt x="370" y="291"/>
                  </a:lnTo>
                  <a:lnTo>
                    <a:pt x="361" y="307"/>
                  </a:lnTo>
                  <a:lnTo>
                    <a:pt x="348" y="323"/>
                  </a:lnTo>
                  <a:lnTo>
                    <a:pt x="336" y="336"/>
                  </a:lnTo>
                  <a:lnTo>
                    <a:pt x="323" y="349"/>
                  </a:lnTo>
                  <a:lnTo>
                    <a:pt x="306" y="362"/>
                  </a:lnTo>
                  <a:lnTo>
                    <a:pt x="290" y="371"/>
                  </a:lnTo>
                  <a:lnTo>
                    <a:pt x="273" y="380"/>
                  </a:lnTo>
                  <a:lnTo>
                    <a:pt x="255" y="385"/>
                  </a:lnTo>
                  <a:lnTo>
                    <a:pt x="237" y="391"/>
                  </a:lnTo>
                  <a:lnTo>
                    <a:pt x="217" y="393"/>
                  </a:lnTo>
                  <a:lnTo>
                    <a:pt x="197" y="395"/>
                  </a:lnTo>
                  <a:lnTo>
                    <a:pt x="197" y="395"/>
                  </a:lnTo>
                  <a:lnTo>
                    <a:pt x="177" y="393"/>
                  </a:lnTo>
                  <a:lnTo>
                    <a:pt x="157" y="391"/>
                  </a:lnTo>
                  <a:lnTo>
                    <a:pt x="138" y="385"/>
                  </a:lnTo>
                  <a:lnTo>
                    <a:pt x="120" y="380"/>
                  </a:lnTo>
                  <a:lnTo>
                    <a:pt x="104" y="371"/>
                  </a:lnTo>
                  <a:lnTo>
                    <a:pt x="87" y="362"/>
                  </a:lnTo>
                  <a:lnTo>
                    <a:pt x="71" y="349"/>
                  </a:lnTo>
                  <a:lnTo>
                    <a:pt x="58" y="336"/>
                  </a:lnTo>
                  <a:lnTo>
                    <a:pt x="45" y="323"/>
                  </a:lnTo>
                  <a:lnTo>
                    <a:pt x="33" y="307"/>
                  </a:lnTo>
                  <a:lnTo>
                    <a:pt x="23" y="291"/>
                  </a:lnTo>
                  <a:lnTo>
                    <a:pt x="14" y="274"/>
                  </a:lnTo>
                  <a:lnTo>
                    <a:pt x="9" y="256"/>
                  </a:lnTo>
                  <a:lnTo>
                    <a:pt x="3" y="238"/>
                  </a:lnTo>
                  <a:lnTo>
                    <a:pt x="2" y="218"/>
                  </a:lnTo>
                  <a:lnTo>
                    <a:pt x="0" y="198"/>
                  </a:lnTo>
                  <a:lnTo>
                    <a:pt x="0" y="198"/>
                  </a:lnTo>
                  <a:lnTo>
                    <a:pt x="2" y="177"/>
                  </a:lnTo>
                  <a:lnTo>
                    <a:pt x="3" y="157"/>
                  </a:lnTo>
                  <a:lnTo>
                    <a:pt x="9" y="139"/>
                  </a:lnTo>
                  <a:lnTo>
                    <a:pt x="14" y="121"/>
                  </a:lnTo>
                  <a:lnTo>
                    <a:pt x="23" y="104"/>
                  </a:lnTo>
                  <a:lnTo>
                    <a:pt x="33" y="88"/>
                  </a:lnTo>
                  <a:lnTo>
                    <a:pt x="45" y="72"/>
                  </a:lnTo>
                  <a:lnTo>
                    <a:pt x="58" y="59"/>
                  </a:lnTo>
                  <a:lnTo>
                    <a:pt x="71" y="46"/>
                  </a:lnTo>
                  <a:lnTo>
                    <a:pt x="87" y="33"/>
                  </a:lnTo>
                  <a:lnTo>
                    <a:pt x="104" y="24"/>
                  </a:lnTo>
                  <a:lnTo>
                    <a:pt x="120" y="15"/>
                  </a:lnTo>
                  <a:lnTo>
                    <a:pt x="138" y="10"/>
                  </a:lnTo>
                  <a:lnTo>
                    <a:pt x="157" y="4"/>
                  </a:lnTo>
                  <a:lnTo>
                    <a:pt x="177" y="2"/>
                  </a:lnTo>
                  <a:lnTo>
                    <a:pt x="197" y="0"/>
                  </a:lnTo>
                  <a:lnTo>
                    <a:pt x="197" y="0"/>
                  </a:lnTo>
                  <a:lnTo>
                    <a:pt x="217" y="2"/>
                  </a:lnTo>
                  <a:lnTo>
                    <a:pt x="237" y="4"/>
                  </a:lnTo>
                  <a:lnTo>
                    <a:pt x="255" y="10"/>
                  </a:lnTo>
                  <a:lnTo>
                    <a:pt x="273" y="15"/>
                  </a:lnTo>
                  <a:lnTo>
                    <a:pt x="290" y="24"/>
                  </a:lnTo>
                  <a:lnTo>
                    <a:pt x="306" y="33"/>
                  </a:lnTo>
                  <a:lnTo>
                    <a:pt x="323" y="46"/>
                  </a:lnTo>
                  <a:lnTo>
                    <a:pt x="336" y="59"/>
                  </a:lnTo>
                  <a:lnTo>
                    <a:pt x="348" y="72"/>
                  </a:lnTo>
                  <a:lnTo>
                    <a:pt x="361" y="88"/>
                  </a:lnTo>
                  <a:lnTo>
                    <a:pt x="370" y="104"/>
                  </a:lnTo>
                  <a:lnTo>
                    <a:pt x="379" y="121"/>
                  </a:lnTo>
                  <a:lnTo>
                    <a:pt x="385" y="139"/>
                  </a:lnTo>
                  <a:lnTo>
                    <a:pt x="390" y="157"/>
                  </a:lnTo>
                  <a:lnTo>
                    <a:pt x="392" y="177"/>
                  </a:lnTo>
                  <a:lnTo>
                    <a:pt x="394" y="198"/>
                  </a:lnTo>
                  <a:lnTo>
                    <a:pt x="394" y="198"/>
                  </a:lnTo>
                  <a:close/>
                </a:path>
              </a:pathLst>
            </a:custGeom>
            <a:grpFill/>
            <a:ln w="9525" cap="flat" cmpd="sng">
              <a:solidFill>
                <a:schemeClr val="bg1"/>
              </a:solidFill>
              <a:prstDash val="solid"/>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85" name="Freeform 30"/>
            <p:cNvSpPr/>
            <p:nvPr/>
          </p:nvSpPr>
          <p:spPr bwMode="auto">
            <a:xfrm>
              <a:off x="2279" y="1690"/>
              <a:ext cx="394" cy="394"/>
            </a:xfrm>
            <a:custGeom>
              <a:avLst/>
              <a:gdLst>
                <a:gd name="T0" fmla="*/ 394 w 394"/>
                <a:gd name="T1" fmla="*/ 197 h 394"/>
                <a:gd name="T2" fmla="*/ 390 w 394"/>
                <a:gd name="T3" fmla="*/ 237 h 394"/>
                <a:gd name="T4" fmla="*/ 379 w 394"/>
                <a:gd name="T5" fmla="*/ 273 h 394"/>
                <a:gd name="T6" fmla="*/ 361 w 394"/>
                <a:gd name="T7" fmla="*/ 306 h 394"/>
                <a:gd name="T8" fmla="*/ 335 w 394"/>
                <a:gd name="T9" fmla="*/ 335 h 394"/>
                <a:gd name="T10" fmla="*/ 306 w 394"/>
                <a:gd name="T11" fmla="*/ 361 h 394"/>
                <a:gd name="T12" fmla="*/ 273 w 394"/>
                <a:gd name="T13" fmla="*/ 379 h 394"/>
                <a:gd name="T14" fmla="*/ 237 w 394"/>
                <a:gd name="T15" fmla="*/ 390 h 394"/>
                <a:gd name="T16" fmla="*/ 197 w 394"/>
                <a:gd name="T17" fmla="*/ 394 h 394"/>
                <a:gd name="T18" fmla="*/ 177 w 394"/>
                <a:gd name="T19" fmla="*/ 392 h 394"/>
                <a:gd name="T20" fmla="*/ 138 w 394"/>
                <a:gd name="T21" fmla="*/ 385 h 394"/>
                <a:gd name="T22" fmla="*/ 104 w 394"/>
                <a:gd name="T23" fmla="*/ 370 h 394"/>
                <a:gd name="T24" fmla="*/ 71 w 394"/>
                <a:gd name="T25" fmla="*/ 348 h 394"/>
                <a:gd name="T26" fmla="*/ 45 w 394"/>
                <a:gd name="T27" fmla="*/ 323 h 394"/>
                <a:gd name="T28" fmla="*/ 23 w 394"/>
                <a:gd name="T29" fmla="*/ 290 h 394"/>
                <a:gd name="T30" fmla="*/ 9 w 394"/>
                <a:gd name="T31" fmla="*/ 255 h 394"/>
                <a:gd name="T32" fmla="*/ 1 w 394"/>
                <a:gd name="T33" fmla="*/ 217 h 394"/>
                <a:gd name="T34" fmla="*/ 0 w 394"/>
                <a:gd name="T35" fmla="*/ 197 h 394"/>
                <a:gd name="T36" fmla="*/ 3 w 394"/>
                <a:gd name="T37" fmla="*/ 157 h 394"/>
                <a:gd name="T38" fmla="*/ 14 w 394"/>
                <a:gd name="T39" fmla="*/ 120 h 394"/>
                <a:gd name="T40" fmla="*/ 32 w 394"/>
                <a:gd name="T41" fmla="*/ 87 h 394"/>
                <a:gd name="T42" fmla="*/ 58 w 394"/>
                <a:gd name="T43" fmla="*/ 58 h 394"/>
                <a:gd name="T44" fmla="*/ 87 w 394"/>
                <a:gd name="T45" fmla="*/ 33 h 394"/>
                <a:gd name="T46" fmla="*/ 120 w 394"/>
                <a:gd name="T47" fmla="*/ 14 h 394"/>
                <a:gd name="T48" fmla="*/ 156 w 394"/>
                <a:gd name="T49" fmla="*/ 3 h 394"/>
                <a:gd name="T50" fmla="*/ 197 w 394"/>
                <a:gd name="T51" fmla="*/ 0 h 394"/>
                <a:gd name="T52" fmla="*/ 217 w 394"/>
                <a:gd name="T53" fmla="*/ 2 h 394"/>
                <a:gd name="T54" fmla="*/ 255 w 394"/>
                <a:gd name="T55" fmla="*/ 9 h 394"/>
                <a:gd name="T56" fmla="*/ 290 w 394"/>
                <a:gd name="T57" fmla="*/ 23 h 394"/>
                <a:gd name="T58" fmla="*/ 323 w 394"/>
                <a:gd name="T59" fmla="*/ 45 h 394"/>
                <a:gd name="T60" fmla="*/ 348 w 394"/>
                <a:gd name="T61" fmla="*/ 71 h 394"/>
                <a:gd name="T62" fmla="*/ 370 w 394"/>
                <a:gd name="T63" fmla="*/ 104 h 394"/>
                <a:gd name="T64" fmla="*/ 385 w 394"/>
                <a:gd name="T65" fmla="*/ 138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79" y="273"/>
                  </a:lnTo>
                  <a:lnTo>
                    <a:pt x="370" y="290"/>
                  </a:lnTo>
                  <a:lnTo>
                    <a:pt x="361" y="306"/>
                  </a:lnTo>
                  <a:lnTo>
                    <a:pt x="348" y="323"/>
                  </a:lnTo>
                  <a:lnTo>
                    <a:pt x="335" y="335"/>
                  </a:lnTo>
                  <a:lnTo>
                    <a:pt x="323" y="348"/>
                  </a:lnTo>
                  <a:lnTo>
                    <a:pt x="306" y="361"/>
                  </a:lnTo>
                  <a:lnTo>
                    <a:pt x="290" y="370"/>
                  </a:lnTo>
                  <a:lnTo>
                    <a:pt x="273" y="379"/>
                  </a:lnTo>
                  <a:lnTo>
                    <a:pt x="255" y="385"/>
                  </a:lnTo>
                  <a:lnTo>
                    <a:pt x="237" y="390"/>
                  </a:lnTo>
                  <a:lnTo>
                    <a:pt x="217" y="392"/>
                  </a:lnTo>
                  <a:lnTo>
                    <a:pt x="197" y="394"/>
                  </a:lnTo>
                  <a:lnTo>
                    <a:pt x="197" y="394"/>
                  </a:lnTo>
                  <a:lnTo>
                    <a:pt x="177" y="392"/>
                  </a:lnTo>
                  <a:lnTo>
                    <a:pt x="156" y="390"/>
                  </a:lnTo>
                  <a:lnTo>
                    <a:pt x="138" y="385"/>
                  </a:lnTo>
                  <a:lnTo>
                    <a:pt x="120" y="379"/>
                  </a:lnTo>
                  <a:lnTo>
                    <a:pt x="104" y="370"/>
                  </a:lnTo>
                  <a:lnTo>
                    <a:pt x="87" y="361"/>
                  </a:lnTo>
                  <a:lnTo>
                    <a:pt x="71" y="348"/>
                  </a:lnTo>
                  <a:lnTo>
                    <a:pt x="58" y="335"/>
                  </a:lnTo>
                  <a:lnTo>
                    <a:pt x="45" y="323"/>
                  </a:lnTo>
                  <a:lnTo>
                    <a:pt x="32" y="306"/>
                  </a:lnTo>
                  <a:lnTo>
                    <a:pt x="23" y="290"/>
                  </a:lnTo>
                  <a:lnTo>
                    <a:pt x="14" y="273"/>
                  </a:lnTo>
                  <a:lnTo>
                    <a:pt x="9" y="255"/>
                  </a:lnTo>
                  <a:lnTo>
                    <a:pt x="3" y="237"/>
                  </a:lnTo>
                  <a:lnTo>
                    <a:pt x="1" y="217"/>
                  </a:lnTo>
                  <a:lnTo>
                    <a:pt x="0" y="197"/>
                  </a:lnTo>
                  <a:lnTo>
                    <a:pt x="0" y="197"/>
                  </a:lnTo>
                  <a:lnTo>
                    <a:pt x="1" y="177"/>
                  </a:lnTo>
                  <a:lnTo>
                    <a:pt x="3" y="157"/>
                  </a:lnTo>
                  <a:lnTo>
                    <a:pt x="9" y="138"/>
                  </a:lnTo>
                  <a:lnTo>
                    <a:pt x="14" y="120"/>
                  </a:lnTo>
                  <a:lnTo>
                    <a:pt x="23" y="104"/>
                  </a:lnTo>
                  <a:lnTo>
                    <a:pt x="32" y="87"/>
                  </a:lnTo>
                  <a:lnTo>
                    <a:pt x="45" y="71"/>
                  </a:lnTo>
                  <a:lnTo>
                    <a:pt x="58" y="58"/>
                  </a:lnTo>
                  <a:lnTo>
                    <a:pt x="71" y="45"/>
                  </a:lnTo>
                  <a:lnTo>
                    <a:pt x="87" y="33"/>
                  </a:lnTo>
                  <a:lnTo>
                    <a:pt x="104" y="23"/>
                  </a:lnTo>
                  <a:lnTo>
                    <a:pt x="120" y="14"/>
                  </a:lnTo>
                  <a:lnTo>
                    <a:pt x="138" y="9"/>
                  </a:lnTo>
                  <a:lnTo>
                    <a:pt x="156" y="3"/>
                  </a:lnTo>
                  <a:lnTo>
                    <a:pt x="177" y="2"/>
                  </a:lnTo>
                  <a:lnTo>
                    <a:pt x="197" y="0"/>
                  </a:lnTo>
                  <a:lnTo>
                    <a:pt x="197" y="0"/>
                  </a:lnTo>
                  <a:lnTo>
                    <a:pt x="217" y="2"/>
                  </a:lnTo>
                  <a:lnTo>
                    <a:pt x="237" y="3"/>
                  </a:lnTo>
                  <a:lnTo>
                    <a:pt x="255" y="9"/>
                  </a:lnTo>
                  <a:lnTo>
                    <a:pt x="273" y="14"/>
                  </a:lnTo>
                  <a:lnTo>
                    <a:pt x="290" y="23"/>
                  </a:lnTo>
                  <a:lnTo>
                    <a:pt x="306" y="33"/>
                  </a:lnTo>
                  <a:lnTo>
                    <a:pt x="323" y="45"/>
                  </a:lnTo>
                  <a:lnTo>
                    <a:pt x="335" y="58"/>
                  </a:lnTo>
                  <a:lnTo>
                    <a:pt x="348" y="71"/>
                  </a:lnTo>
                  <a:lnTo>
                    <a:pt x="361" y="87"/>
                  </a:lnTo>
                  <a:lnTo>
                    <a:pt x="370" y="104"/>
                  </a:lnTo>
                  <a:lnTo>
                    <a:pt x="379" y="120"/>
                  </a:lnTo>
                  <a:lnTo>
                    <a:pt x="385" y="138"/>
                  </a:lnTo>
                  <a:lnTo>
                    <a:pt x="390"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86" name="Freeform 31"/>
            <p:cNvSpPr/>
            <p:nvPr/>
          </p:nvSpPr>
          <p:spPr bwMode="auto">
            <a:xfrm>
              <a:off x="2279" y="2609"/>
              <a:ext cx="394" cy="394"/>
            </a:xfrm>
            <a:custGeom>
              <a:avLst/>
              <a:gdLst>
                <a:gd name="T0" fmla="*/ 394 w 394"/>
                <a:gd name="T1" fmla="*/ 197 h 394"/>
                <a:gd name="T2" fmla="*/ 390 w 394"/>
                <a:gd name="T3" fmla="*/ 237 h 394"/>
                <a:gd name="T4" fmla="*/ 379 w 394"/>
                <a:gd name="T5" fmla="*/ 274 h 394"/>
                <a:gd name="T6" fmla="*/ 361 w 394"/>
                <a:gd name="T7" fmla="*/ 307 h 394"/>
                <a:gd name="T8" fmla="*/ 335 w 394"/>
                <a:gd name="T9" fmla="*/ 336 h 394"/>
                <a:gd name="T10" fmla="*/ 306 w 394"/>
                <a:gd name="T11" fmla="*/ 361 h 394"/>
                <a:gd name="T12" fmla="*/ 273 w 394"/>
                <a:gd name="T13" fmla="*/ 380 h 394"/>
                <a:gd name="T14" fmla="*/ 237 w 394"/>
                <a:gd name="T15" fmla="*/ 391 h 394"/>
                <a:gd name="T16" fmla="*/ 197 w 394"/>
                <a:gd name="T17" fmla="*/ 394 h 394"/>
                <a:gd name="T18" fmla="*/ 177 w 394"/>
                <a:gd name="T19" fmla="*/ 392 h 394"/>
                <a:gd name="T20" fmla="*/ 138 w 394"/>
                <a:gd name="T21" fmla="*/ 385 h 394"/>
                <a:gd name="T22" fmla="*/ 104 w 394"/>
                <a:gd name="T23" fmla="*/ 371 h 394"/>
                <a:gd name="T24" fmla="*/ 71 w 394"/>
                <a:gd name="T25" fmla="*/ 349 h 394"/>
                <a:gd name="T26" fmla="*/ 45 w 394"/>
                <a:gd name="T27" fmla="*/ 323 h 394"/>
                <a:gd name="T28" fmla="*/ 23 w 394"/>
                <a:gd name="T29" fmla="*/ 290 h 394"/>
                <a:gd name="T30" fmla="*/ 9 w 394"/>
                <a:gd name="T31" fmla="*/ 256 h 394"/>
                <a:gd name="T32" fmla="*/ 1 w 394"/>
                <a:gd name="T33" fmla="*/ 217 h 394"/>
                <a:gd name="T34" fmla="*/ 0 w 394"/>
                <a:gd name="T35" fmla="*/ 197 h 394"/>
                <a:gd name="T36" fmla="*/ 3 w 394"/>
                <a:gd name="T37" fmla="*/ 157 h 394"/>
                <a:gd name="T38" fmla="*/ 14 w 394"/>
                <a:gd name="T39" fmla="*/ 121 h 394"/>
                <a:gd name="T40" fmla="*/ 32 w 394"/>
                <a:gd name="T41" fmla="*/ 88 h 394"/>
                <a:gd name="T42" fmla="*/ 58 w 394"/>
                <a:gd name="T43" fmla="*/ 59 h 394"/>
                <a:gd name="T44" fmla="*/ 87 w 394"/>
                <a:gd name="T45" fmla="*/ 33 h 394"/>
                <a:gd name="T46" fmla="*/ 120 w 394"/>
                <a:gd name="T47" fmla="*/ 15 h 394"/>
                <a:gd name="T48" fmla="*/ 156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8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6"/>
                  </a:lnTo>
                  <a:lnTo>
                    <a:pt x="379" y="274"/>
                  </a:lnTo>
                  <a:lnTo>
                    <a:pt x="370" y="290"/>
                  </a:lnTo>
                  <a:lnTo>
                    <a:pt x="361" y="307"/>
                  </a:lnTo>
                  <a:lnTo>
                    <a:pt x="348" y="323"/>
                  </a:lnTo>
                  <a:lnTo>
                    <a:pt x="335" y="336"/>
                  </a:lnTo>
                  <a:lnTo>
                    <a:pt x="323" y="349"/>
                  </a:lnTo>
                  <a:lnTo>
                    <a:pt x="306" y="361"/>
                  </a:lnTo>
                  <a:lnTo>
                    <a:pt x="290" y="371"/>
                  </a:lnTo>
                  <a:lnTo>
                    <a:pt x="273" y="380"/>
                  </a:lnTo>
                  <a:lnTo>
                    <a:pt x="255" y="385"/>
                  </a:lnTo>
                  <a:lnTo>
                    <a:pt x="237" y="391"/>
                  </a:lnTo>
                  <a:lnTo>
                    <a:pt x="217" y="392"/>
                  </a:lnTo>
                  <a:lnTo>
                    <a:pt x="197" y="394"/>
                  </a:lnTo>
                  <a:lnTo>
                    <a:pt x="197" y="394"/>
                  </a:lnTo>
                  <a:lnTo>
                    <a:pt x="177" y="392"/>
                  </a:lnTo>
                  <a:lnTo>
                    <a:pt x="156" y="391"/>
                  </a:lnTo>
                  <a:lnTo>
                    <a:pt x="138" y="385"/>
                  </a:lnTo>
                  <a:lnTo>
                    <a:pt x="120" y="380"/>
                  </a:lnTo>
                  <a:lnTo>
                    <a:pt x="104" y="371"/>
                  </a:lnTo>
                  <a:lnTo>
                    <a:pt x="87" y="361"/>
                  </a:lnTo>
                  <a:lnTo>
                    <a:pt x="71" y="349"/>
                  </a:lnTo>
                  <a:lnTo>
                    <a:pt x="58" y="336"/>
                  </a:lnTo>
                  <a:lnTo>
                    <a:pt x="45" y="323"/>
                  </a:lnTo>
                  <a:lnTo>
                    <a:pt x="32" y="307"/>
                  </a:lnTo>
                  <a:lnTo>
                    <a:pt x="23" y="290"/>
                  </a:lnTo>
                  <a:lnTo>
                    <a:pt x="14" y="274"/>
                  </a:lnTo>
                  <a:lnTo>
                    <a:pt x="9" y="256"/>
                  </a:lnTo>
                  <a:lnTo>
                    <a:pt x="3" y="237"/>
                  </a:lnTo>
                  <a:lnTo>
                    <a:pt x="1" y="217"/>
                  </a:lnTo>
                  <a:lnTo>
                    <a:pt x="0" y="197"/>
                  </a:lnTo>
                  <a:lnTo>
                    <a:pt x="0" y="197"/>
                  </a:lnTo>
                  <a:lnTo>
                    <a:pt x="1" y="177"/>
                  </a:lnTo>
                  <a:lnTo>
                    <a:pt x="3" y="157"/>
                  </a:lnTo>
                  <a:lnTo>
                    <a:pt x="9" y="139"/>
                  </a:lnTo>
                  <a:lnTo>
                    <a:pt x="14" y="121"/>
                  </a:lnTo>
                  <a:lnTo>
                    <a:pt x="23" y="104"/>
                  </a:lnTo>
                  <a:lnTo>
                    <a:pt x="32" y="88"/>
                  </a:lnTo>
                  <a:lnTo>
                    <a:pt x="45" y="71"/>
                  </a:lnTo>
                  <a:lnTo>
                    <a:pt x="58" y="59"/>
                  </a:lnTo>
                  <a:lnTo>
                    <a:pt x="71" y="46"/>
                  </a:lnTo>
                  <a:lnTo>
                    <a:pt x="87" y="33"/>
                  </a:lnTo>
                  <a:lnTo>
                    <a:pt x="104" y="24"/>
                  </a:lnTo>
                  <a:lnTo>
                    <a:pt x="120" y="15"/>
                  </a:lnTo>
                  <a:lnTo>
                    <a:pt x="138" y="9"/>
                  </a:lnTo>
                  <a:lnTo>
                    <a:pt x="156" y="4"/>
                  </a:lnTo>
                  <a:lnTo>
                    <a:pt x="177" y="2"/>
                  </a:lnTo>
                  <a:lnTo>
                    <a:pt x="197" y="0"/>
                  </a:lnTo>
                  <a:lnTo>
                    <a:pt x="197" y="0"/>
                  </a:lnTo>
                  <a:lnTo>
                    <a:pt x="217" y="2"/>
                  </a:lnTo>
                  <a:lnTo>
                    <a:pt x="237" y="4"/>
                  </a:lnTo>
                  <a:lnTo>
                    <a:pt x="255" y="9"/>
                  </a:lnTo>
                  <a:lnTo>
                    <a:pt x="273" y="15"/>
                  </a:lnTo>
                  <a:lnTo>
                    <a:pt x="290" y="24"/>
                  </a:lnTo>
                  <a:lnTo>
                    <a:pt x="306" y="33"/>
                  </a:lnTo>
                  <a:lnTo>
                    <a:pt x="323" y="46"/>
                  </a:lnTo>
                  <a:lnTo>
                    <a:pt x="335" y="59"/>
                  </a:lnTo>
                  <a:lnTo>
                    <a:pt x="348" y="71"/>
                  </a:lnTo>
                  <a:lnTo>
                    <a:pt x="361" y="88"/>
                  </a:lnTo>
                  <a:lnTo>
                    <a:pt x="370" y="104"/>
                  </a:lnTo>
                  <a:lnTo>
                    <a:pt x="379" y="121"/>
                  </a:lnTo>
                  <a:lnTo>
                    <a:pt x="385" y="139"/>
                  </a:lnTo>
                  <a:lnTo>
                    <a:pt x="390"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grpSp>
          <p:nvGrpSpPr>
            <p:cNvPr id="87" name="Group 32"/>
            <p:cNvGrpSpPr/>
            <p:nvPr/>
          </p:nvGrpSpPr>
          <p:grpSpPr bwMode="auto">
            <a:xfrm>
              <a:off x="2541" y="2052"/>
              <a:ext cx="1108" cy="588"/>
              <a:chOff x="2541" y="2052"/>
              <a:chExt cx="1108" cy="588"/>
            </a:xfrm>
            <a:grpFill/>
          </p:grpSpPr>
          <p:sp>
            <p:nvSpPr>
              <p:cNvPr id="93" name="Rectangle 33"/>
              <p:cNvSpPr>
                <a:spLocks noChangeArrowheads="1"/>
              </p:cNvSpPr>
              <p:nvPr/>
            </p:nvSpPr>
            <p:spPr bwMode="auto">
              <a:xfrm>
                <a:off x="2738" y="2274"/>
                <a:ext cx="526" cy="145"/>
              </a:xfrm>
              <a:prstGeom prst="rect">
                <a:avLst/>
              </a:prstGeom>
              <a:grpFill/>
              <a:ln w="9525" algn="ctr">
                <a:solidFill>
                  <a:schemeClr val="bg1"/>
                </a:solidFill>
                <a:miter lim="800000"/>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94" name="Freeform 34"/>
              <p:cNvSpPr/>
              <p:nvPr/>
            </p:nvSpPr>
            <p:spPr bwMode="auto">
              <a:xfrm>
                <a:off x="2541" y="2149"/>
                <a:ext cx="394" cy="395"/>
              </a:xfrm>
              <a:custGeom>
                <a:avLst/>
                <a:gdLst>
                  <a:gd name="T0" fmla="*/ 394 w 394"/>
                  <a:gd name="T1" fmla="*/ 198 h 395"/>
                  <a:gd name="T2" fmla="*/ 391 w 394"/>
                  <a:gd name="T3" fmla="*/ 238 h 395"/>
                  <a:gd name="T4" fmla="*/ 380 w 394"/>
                  <a:gd name="T5" fmla="*/ 274 h 395"/>
                  <a:gd name="T6" fmla="*/ 362 w 394"/>
                  <a:gd name="T7" fmla="*/ 307 h 395"/>
                  <a:gd name="T8" fmla="*/ 336 w 394"/>
                  <a:gd name="T9" fmla="*/ 336 h 395"/>
                  <a:gd name="T10" fmla="*/ 307 w 394"/>
                  <a:gd name="T11" fmla="*/ 362 h 395"/>
                  <a:gd name="T12" fmla="*/ 274 w 394"/>
                  <a:gd name="T13" fmla="*/ 380 h 395"/>
                  <a:gd name="T14" fmla="*/ 238 w 394"/>
                  <a:gd name="T15" fmla="*/ 391 h 395"/>
                  <a:gd name="T16" fmla="*/ 197 w 394"/>
                  <a:gd name="T17" fmla="*/ 395 h 395"/>
                  <a:gd name="T18" fmla="*/ 177 w 394"/>
                  <a:gd name="T19" fmla="*/ 393 h 395"/>
                  <a:gd name="T20" fmla="*/ 139 w 394"/>
                  <a:gd name="T21" fmla="*/ 385 h 395"/>
                  <a:gd name="T22" fmla="*/ 104 w 394"/>
                  <a:gd name="T23" fmla="*/ 371 h 395"/>
                  <a:gd name="T24" fmla="*/ 71 w 394"/>
                  <a:gd name="T25" fmla="*/ 349 h 395"/>
                  <a:gd name="T26" fmla="*/ 46 w 394"/>
                  <a:gd name="T27" fmla="*/ 323 h 395"/>
                  <a:gd name="T28" fmla="*/ 24 w 394"/>
                  <a:gd name="T29" fmla="*/ 291 h 395"/>
                  <a:gd name="T30" fmla="*/ 9 w 394"/>
                  <a:gd name="T31" fmla="*/ 256 h 395"/>
                  <a:gd name="T32" fmla="*/ 2 w 394"/>
                  <a:gd name="T33" fmla="*/ 218 h 395"/>
                  <a:gd name="T34" fmla="*/ 0 w 394"/>
                  <a:gd name="T35" fmla="*/ 198 h 395"/>
                  <a:gd name="T36" fmla="*/ 4 w 394"/>
                  <a:gd name="T37" fmla="*/ 157 h 395"/>
                  <a:gd name="T38" fmla="*/ 15 w 394"/>
                  <a:gd name="T39" fmla="*/ 121 h 395"/>
                  <a:gd name="T40" fmla="*/ 33 w 394"/>
                  <a:gd name="T41" fmla="*/ 88 h 395"/>
                  <a:gd name="T42" fmla="*/ 59 w 394"/>
                  <a:gd name="T43" fmla="*/ 59 h 395"/>
                  <a:gd name="T44" fmla="*/ 88 w 394"/>
                  <a:gd name="T45" fmla="*/ 33 h 395"/>
                  <a:gd name="T46" fmla="*/ 121 w 394"/>
                  <a:gd name="T47" fmla="*/ 15 h 395"/>
                  <a:gd name="T48" fmla="*/ 157 w 394"/>
                  <a:gd name="T49" fmla="*/ 4 h 395"/>
                  <a:gd name="T50" fmla="*/ 197 w 394"/>
                  <a:gd name="T51" fmla="*/ 0 h 395"/>
                  <a:gd name="T52" fmla="*/ 217 w 394"/>
                  <a:gd name="T53" fmla="*/ 2 h 395"/>
                  <a:gd name="T54" fmla="*/ 256 w 394"/>
                  <a:gd name="T55" fmla="*/ 10 h 395"/>
                  <a:gd name="T56" fmla="*/ 290 w 394"/>
                  <a:gd name="T57" fmla="*/ 24 h 395"/>
                  <a:gd name="T58" fmla="*/ 323 w 394"/>
                  <a:gd name="T59" fmla="*/ 46 h 395"/>
                  <a:gd name="T60" fmla="*/ 349 w 394"/>
                  <a:gd name="T61" fmla="*/ 72 h 395"/>
                  <a:gd name="T62" fmla="*/ 371 w 394"/>
                  <a:gd name="T63" fmla="*/ 104 h 395"/>
                  <a:gd name="T64" fmla="*/ 385 w 394"/>
                  <a:gd name="T65" fmla="*/ 139 h 395"/>
                  <a:gd name="T66" fmla="*/ 393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3" y="218"/>
                    </a:lnTo>
                    <a:lnTo>
                      <a:pt x="391" y="238"/>
                    </a:lnTo>
                    <a:lnTo>
                      <a:pt x="385" y="256"/>
                    </a:lnTo>
                    <a:lnTo>
                      <a:pt x="380" y="274"/>
                    </a:lnTo>
                    <a:lnTo>
                      <a:pt x="371" y="291"/>
                    </a:lnTo>
                    <a:lnTo>
                      <a:pt x="362" y="307"/>
                    </a:lnTo>
                    <a:lnTo>
                      <a:pt x="349" y="323"/>
                    </a:lnTo>
                    <a:lnTo>
                      <a:pt x="336" y="336"/>
                    </a:lnTo>
                    <a:lnTo>
                      <a:pt x="323" y="349"/>
                    </a:lnTo>
                    <a:lnTo>
                      <a:pt x="307" y="362"/>
                    </a:lnTo>
                    <a:lnTo>
                      <a:pt x="290" y="371"/>
                    </a:lnTo>
                    <a:lnTo>
                      <a:pt x="274" y="380"/>
                    </a:lnTo>
                    <a:lnTo>
                      <a:pt x="256" y="385"/>
                    </a:lnTo>
                    <a:lnTo>
                      <a:pt x="238" y="391"/>
                    </a:lnTo>
                    <a:lnTo>
                      <a:pt x="217" y="393"/>
                    </a:lnTo>
                    <a:lnTo>
                      <a:pt x="197" y="395"/>
                    </a:lnTo>
                    <a:lnTo>
                      <a:pt x="197" y="395"/>
                    </a:lnTo>
                    <a:lnTo>
                      <a:pt x="177" y="393"/>
                    </a:lnTo>
                    <a:lnTo>
                      <a:pt x="157" y="391"/>
                    </a:lnTo>
                    <a:lnTo>
                      <a:pt x="139" y="385"/>
                    </a:lnTo>
                    <a:lnTo>
                      <a:pt x="121" y="380"/>
                    </a:lnTo>
                    <a:lnTo>
                      <a:pt x="104" y="371"/>
                    </a:lnTo>
                    <a:lnTo>
                      <a:pt x="88" y="362"/>
                    </a:lnTo>
                    <a:lnTo>
                      <a:pt x="71" y="349"/>
                    </a:lnTo>
                    <a:lnTo>
                      <a:pt x="59" y="336"/>
                    </a:lnTo>
                    <a:lnTo>
                      <a:pt x="46" y="323"/>
                    </a:lnTo>
                    <a:lnTo>
                      <a:pt x="33" y="307"/>
                    </a:lnTo>
                    <a:lnTo>
                      <a:pt x="24" y="291"/>
                    </a:lnTo>
                    <a:lnTo>
                      <a:pt x="15" y="274"/>
                    </a:lnTo>
                    <a:lnTo>
                      <a:pt x="9" y="256"/>
                    </a:lnTo>
                    <a:lnTo>
                      <a:pt x="4" y="238"/>
                    </a:lnTo>
                    <a:lnTo>
                      <a:pt x="2" y="218"/>
                    </a:lnTo>
                    <a:lnTo>
                      <a:pt x="0" y="198"/>
                    </a:lnTo>
                    <a:lnTo>
                      <a:pt x="0" y="198"/>
                    </a:lnTo>
                    <a:lnTo>
                      <a:pt x="2" y="177"/>
                    </a:lnTo>
                    <a:lnTo>
                      <a:pt x="4" y="157"/>
                    </a:lnTo>
                    <a:lnTo>
                      <a:pt x="9" y="139"/>
                    </a:lnTo>
                    <a:lnTo>
                      <a:pt x="15" y="121"/>
                    </a:lnTo>
                    <a:lnTo>
                      <a:pt x="24" y="104"/>
                    </a:lnTo>
                    <a:lnTo>
                      <a:pt x="33" y="88"/>
                    </a:lnTo>
                    <a:lnTo>
                      <a:pt x="46" y="72"/>
                    </a:lnTo>
                    <a:lnTo>
                      <a:pt x="59" y="59"/>
                    </a:lnTo>
                    <a:lnTo>
                      <a:pt x="71" y="46"/>
                    </a:lnTo>
                    <a:lnTo>
                      <a:pt x="88" y="33"/>
                    </a:lnTo>
                    <a:lnTo>
                      <a:pt x="104" y="24"/>
                    </a:lnTo>
                    <a:lnTo>
                      <a:pt x="121" y="15"/>
                    </a:lnTo>
                    <a:lnTo>
                      <a:pt x="139" y="10"/>
                    </a:lnTo>
                    <a:lnTo>
                      <a:pt x="157" y="4"/>
                    </a:lnTo>
                    <a:lnTo>
                      <a:pt x="177" y="2"/>
                    </a:lnTo>
                    <a:lnTo>
                      <a:pt x="197" y="0"/>
                    </a:lnTo>
                    <a:lnTo>
                      <a:pt x="197" y="0"/>
                    </a:lnTo>
                    <a:lnTo>
                      <a:pt x="217" y="2"/>
                    </a:lnTo>
                    <a:lnTo>
                      <a:pt x="238" y="4"/>
                    </a:lnTo>
                    <a:lnTo>
                      <a:pt x="256" y="10"/>
                    </a:lnTo>
                    <a:lnTo>
                      <a:pt x="274" y="15"/>
                    </a:lnTo>
                    <a:lnTo>
                      <a:pt x="290" y="24"/>
                    </a:lnTo>
                    <a:lnTo>
                      <a:pt x="307" y="33"/>
                    </a:lnTo>
                    <a:lnTo>
                      <a:pt x="323" y="46"/>
                    </a:lnTo>
                    <a:lnTo>
                      <a:pt x="336" y="59"/>
                    </a:lnTo>
                    <a:lnTo>
                      <a:pt x="349" y="72"/>
                    </a:lnTo>
                    <a:lnTo>
                      <a:pt x="362" y="88"/>
                    </a:lnTo>
                    <a:lnTo>
                      <a:pt x="371" y="104"/>
                    </a:lnTo>
                    <a:lnTo>
                      <a:pt x="380" y="121"/>
                    </a:lnTo>
                    <a:lnTo>
                      <a:pt x="385" y="139"/>
                    </a:lnTo>
                    <a:lnTo>
                      <a:pt x="391" y="157"/>
                    </a:lnTo>
                    <a:lnTo>
                      <a:pt x="393" y="177"/>
                    </a:lnTo>
                    <a:lnTo>
                      <a:pt x="394" y="198"/>
                    </a:lnTo>
                    <a:lnTo>
                      <a:pt x="394" y="198"/>
                    </a:lnTo>
                    <a:close/>
                  </a:path>
                </a:pathLst>
              </a:custGeom>
              <a:grpFill/>
              <a:ln w="9525" cap="flat" cmpd="sng">
                <a:solidFill>
                  <a:schemeClr val="bg1"/>
                </a:solidFill>
                <a:prstDash val="solid"/>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96" name="Freeform 36"/>
              <p:cNvSpPr/>
              <p:nvPr/>
            </p:nvSpPr>
            <p:spPr bwMode="auto">
              <a:xfrm>
                <a:off x="3061" y="2052"/>
                <a:ext cx="588" cy="588"/>
              </a:xfrm>
              <a:custGeom>
                <a:avLst/>
                <a:gdLst>
                  <a:gd name="T0" fmla="*/ 394 w 394"/>
                  <a:gd name="T1" fmla="*/ 198 h 395"/>
                  <a:gd name="T2" fmla="*/ 390 w 394"/>
                  <a:gd name="T3" fmla="*/ 238 h 395"/>
                  <a:gd name="T4" fmla="*/ 379 w 394"/>
                  <a:gd name="T5" fmla="*/ 274 h 395"/>
                  <a:gd name="T6" fmla="*/ 361 w 394"/>
                  <a:gd name="T7" fmla="*/ 307 h 395"/>
                  <a:gd name="T8" fmla="*/ 336 w 394"/>
                  <a:gd name="T9" fmla="*/ 336 h 395"/>
                  <a:gd name="T10" fmla="*/ 306 w 394"/>
                  <a:gd name="T11" fmla="*/ 362 h 395"/>
                  <a:gd name="T12" fmla="*/ 274 w 394"/>
                  <a:gd name="T13" fmla="*/ 380 h 395"/>
                  <a:gd name="T14" fmla="*/ 237 w 394"/>
                  <a:gd name="T15" fmla="*/ 391 h 395"/>
                  <a:gd name="T16" fmla="*/ 197 w 394"/>
                  <a:gd name="T17" fmla="*/ 395 h 395"/>
                  <a:gd name="T18" fmla="*/ 177 w 394"/>
                  <a:gd name="T19" fmla="*/ 393 h 395"/>
                  <a:gd name="T20" fmla="*/ 139 w 394"/>
                  <a:gd name="T21" fmla="*/ 385 h 395"/>
                  <a:gd name="T22" fmla="*/ 104 w 394"/>
                  <a:gd name="T23" fmla="*/ 371 h 395"/>
                  <a:gd name="T24" fmla="*/ 71 w 394"/>
                  <a:gd name="T25" fmla="*/ 349 h 395"/>
                  <a:gd name="T26" fmla="*/ 45 w 394"/>
                  <a:gd name="T27" fmla="*/ 323 h 395"/>
                  <a:gd name="T28" fmla="*/ 24 w 394"/>
                  <a:gd name="T29" fmla="*/ 291 h 395"/>
                  <a:gd name="T30" fmla="*/ 9 w 394"/>
                  <a:gd name="T31" fmla="*/ 256 h 395"/>
                  <a:gd name="T32" fmla="*/ 2 w 394"/>
                  <a:gd name="T33" fmla="*/ 218 h 395"/>
                  <a:gd name="T34" fmla="*/ 0 w 394"/>
                  <a:gd name="T35" fmla="*/ 198 h 395"/>
                  <a:gd name="T36" fmla="*/ 4 w 394"/>
                  <a:gd name="T37" fmla="*/ 157 h 395"/>
                  <a:gd name="T38" fmla="*/ 14 w 394"/>
                  <a:gd name="T39" fmla="*/ 121 h 395"/>
                  <a:gd name="T40" fmla="*/ 33 w 394"/>
                  <a:gd name="T41" fmla="*/ 88 h 395"/>
                  <a:gd name="T42" fmla="*/ 58 w 394"/>
                  <a:gd name="T43" fmla="*/ 59 h 395"/>
                  <a:gd name="T44" fmla="*/ 87 w 394"/>
                  <a:gd name="T45" fmla="*/ 33 h 395"/>
                  <a:gd name="T46" fmla="*/ 120 w 394"/>
                  <a:gd name="T47" fmla="*/ 15 h 395"/>
                  <a:gd name="T48" fmla="*/ 157 w 394"/>
                  <a:gd name="T49" fmla="*/ 4 h 395"/>
                  <a:gd name="T50" fmla="*/ 197 w 394"/>
                  <a:gd name="T51" fmla="*/ 0 h 395"/>
                  <a:gd name="T52" fmla="*/ 217 w 394"/>
                  <a:gd name="T53" fmla="*/ 2 h 395"/>
                  <a:gd name="T54" fmla="*/ 255 w 394"/>
                  <a:gd name="T55" fmla="*/ 10 h 395"/>
                  <a:gd name="T56" fmla="*/ 290 w 394"/>
                  <a:gd name="T57" fmla="*/ 24 h 395"/>
                  <a:gd name="T58" fmla="*/ 323 w 394"/>
                  <a:gd name="T59" fmla="*/ 46 h 395"/>
                  <a:gd name="T60" fmla="*/ 348 w 394"/>
                  <a:gd name="T61" fmla="*/ 72 h 395"/>
                  <a:gd name="T62" fmla="*/ 370 w 394"/>
                  <a:gd name="T63" fmla="*/ 104 h 395"/>
                  <a:gd name="T64" fmla="*/ 385 w 394"/>
                  <a:gd name="T65" fmla="*/ 139 h 395"/>
                  <a:gd name="T66" fmla="*/ 392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2" y="218"/>
                    </a:lnTo>
                    <a:lnTo>
                      <a:pt x="390" y="238"/>
                    </a:lnTo>
                    <a:lnTo>
                      <a:pt x="385" y="256"/>
                    </a:lnTo>
                    <a:lnTo>
                      <a:pt x="379" y="274"/>
                    </a:lnTo>
                    <a:lnTo>
                      <a:pt x="370" y="291"/>
                    </a:lnTo>
                    <a:lnTo>
                      <a:pt x="361" y="307"/>
                    </a:lnTo>
                    <a:lnTo>
                      <a:pt x="348" y="323"/>
                    </a:lnTo>
                    <a:lnTo>
                      <a:pt x="336" y="336"/>
                    </a:lnTo>
                    <a:lnTo>
                      <a:pt x="323" y="349"/>
                    </a:lnTo>
                    <a:lnTo>
                      <a:pt x="306" y="362"/>
                    </a:lnTo>
                    <a:lnTo>
                      <a:pt x="290" y="371"/>
                    </a:lnTo>
                    <a:lnTo>
                      <a:pt x="274" y="380"/>
                    </a:lnTo>
                    <a:lnTo>
                      <a:pt x="255" y="385"/>
                    </a:lnTo>
                    <a:lnTo>
                      <a:pt x="237" y="391"/>
                    </a:lnTo>
                    <a:lnTo>
                      <a:pt x="217" y="393"/>
                    </a:lnTo>
                    <a:lnTo>
                      <a:pt x="197" y="395"/>
                    </a:lnTo>
                    <a:lnTo>
                      <a:pt x="197" y="395"/>
                    </a:lnTo>
                    <a:lnTo>
                      <a:pt x="177" y="393"/>
                    </a:lnTo>
                    <a:lnTo>
                      <a:pt x="157" y="391"/>
                    </a:lnTo>
                    <a:lnTo>
                      <a:pt x="139" y="385"/>
                    </a:lnTo>
                    <a:lnTo>
                      <a:pt x="120" y="380"/>
                    </a:lnTo>
                    <a:lnTo>
                      <a:pt x="104" y="371"/>
                    </a:lnTo>
                    <a:lnTo>
                      <a:pt x="87" y="362"/>
                    </a:lnTo>
                    <a:lnTo>
                      <a:pt x="71" y="349"/>
                    </a:lnTo>
                    <a:lnTo>
                      <a:pt x="58" y="336"/>
                    </a:lnTo>
                    <a:lnTo>
                      <a:pt x="45" y="323"/>
                    </a:lnTo>
                    <a:lnTo>
                      <a:pt x="33" y="307"/>
                    </a:lnTo>
                    <a:lnTo>
                      <a:pt x="24" y="291"/>
                    </a:lnTo>
                    <a:lnTo>
                      <a:pt x="14" y="274"/>
                    </a:lnTo>
                    <a:lnTo>
                      <a:pt x="9" y="256"/>
                    </a:lnTo>
                    <a:lnTo>
                      <a:pt x="4" y="238"/>
                    </a:lnTo>
                    <a:lnTo>
                      <a:pt x="2" y="218"/>
                    </a:lnTo>
                    <a:lnTo>
                      <a:pt x="0" y="198"/>
                    </a:lnTo>
                    <a:lnTo>
                      <a:pt x="0" y="198"/>
                    </a:lnTo>
                    <a:lnTo>
                      <a:pt x="2" y="177"/>
                    </a:lnTo>
                    <a:lnTo>
                      <a:pt x="4" y="157"/>
                    </a:lnTo>
                    <a:lnTo>
                      <a:pt x="9" y="139"/>
                    </a:lnTo>
                    <a:lnTo>
                      <a:pt x="14" y="121"/>
                    </a:lnTo>
                    <a:lnTo>
                      <a:pt x="24" y="104"/>
                    </a:lnTo>
                    <a:lnTo>
                      <a:pt x="33" y="88"/>
                    </a:lnTo>
                    <a:lnTo>
                      <a:pt x="45" y="72"/>
                    </a:lnTo>
                    <a:lnTo>
                      <a:pt x="58" y="59"/>
                    </a:lnTo>
                    <a:lnTo>
                      <a:pt x="71" y="46"/>
                    </a:lnTo>
                    <a:lnTo>
                      <a:pt x="87" y="33"/>
                    </a:lnTo>
                    <a:lnTo>
                      <a:pt x="104" y="24"/>
                    </a:lnTo>
                    <a:lnTo>
                      <a:pt x="120" y="15"/>
                    </a:lnTo>
                    <a:lnTo>
                      <a:pt x="139" y="10"/>
                    </a:lnTo>
                    <a:lnTo>
                      <a:pt x="157" y="4"/>
                    </a:lnTo>
                    <a:lnTo>
                      <a:pt x="177" y="2"/>
                    </a:lnTo>
                    <a:lnTo>
                      <a:pt x="197" y="0"/>
                    </a:lnTo>
                    <a:lnTo>
                      <a:pt x="197" y="0"/>
                    </a:lnTo>
                    <a:lnTo>
                      <a:pt x="217" y="2"/>
                    </a:lnTo>
                    <a:lnTo>
                      <a:pt x="237" y="4"/>
                    </a:lnTo>
                    <a:lnTo>
                      <a:pt x="255" y="10"/>
                    </a:lnTo>
                    <a:lnTo>
                      <a:pt x="274" y="15"/>
                    </a:lnTo>
                    <a:lnTo>
                      <a:pt x="290" y="24"/>
                    </a:lnTo>
                    <a:lnTo>
                      <a:pt x="306" y="33"/>
                    </a:lnTo>
                    <a:lnTo>
                      <a:pt x="323" y="46"/>
                    </a:lnTo>
                    <a:lnTo>
                      <a:pt x="336" y="59"/>
                    </a:lnTo>
                    <a:lnTo>
                      <a:pt x="348" y="72"/>
                    </a:lnTo>
                    <a:lnTo>
                      <a:pt x="361" y="88"/>
                    </a:lnTo>
                    <a:lnTo>
                      <a:pt x="370" y="104"/>
                    </a:lnTo>
                    <a:lnTo>
                      <a:pt x="379" y="121"/>
                    </a:lnTo>
                    <a:lnTo>
                      <a:pt x="385" y="139"/>
                    </a:lnTo>
                    <a:lnTo>
                      <a:pt x="390" y="157"/>
                    </a:lnTo>
                    <a:lnTo>
                      <a:pt x="392" y="177"/>
                    </a:lnTo>
                    <a:lnTo>
                      <a:pt x="394" y="198"/>
                    </a:lnTo>
                    <a:lnTo>
                      <a:pt x="394" y="198"/>
                    </a:lnTo>
                    <a:close/>
                  </a:path>
                </a:pathLst>
              </a:custGeom>
              <a:solidFill>
                <a:srgbClr val="FCB00F"/>
              </a:solidFill>
              <a:ln w="9525" cap="flat" cmpd="sng">
                <a:solidFill>
                  <a:schemeClr val="bg1"/>
                </a:solidFill>
                <a:prstDash val="solid"/>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grpSp>
        <p:sp>
          <p:nvSpPr>
            <p:cNvPr id="89" name="Freeform 41"/>
            <p:cNvSpPr/>
            <p:nvPr/>
          </p:nvSpPr>
          <p:spPr bwMode="auto">
            <a:xfrm>
              <a:off x="1447" y="2106"/>
              <a:ext cx="480" cy="480"/>
            </a:xfrm>
            <a:prstGeom prst="ellipse">
              <a:avLst/>
            </a:prstGeom>
            <a:solidFill>
              <a:srgbClr val="FCB00F"/>
            </a:solidFill>
            <a:ln w="9525" cap="flat" cmpd="sng">
              <a:solidFill>
                <a:schemeClr val="bg1"/>
              </a:solidFill>
              <a:prstDash val="solid"/>
              <a:round/>
            </a:ln>
            <a:effectLst/>
            <a:extLst>
              <a:ext uri="{AF507438-7753-43E0-B8FC-AC1667EBCBE1}">
                <a14:hiddenEffects xmlns:a14="http://schemas.microsoft.com/office/drawing/2010/main" xmlns="">
                  <a:effectLst>
                    <a:outerShdw dist="35921" dir="2700000" algn="ctr" rotWithShape="0">
                      <a:schemeClr val="tx1">
                        <a:alpha val="50000"/>
                      </a:schemeClr>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grpSp>
      <p:sp>
        <p:nvSpPr>
          <p:cNvPr id="11" name="矩形 3"/>
          <p:cNvSpPr>
            <a:spLocks noChangeArrowheads="1"/>
          </p:cNvSpPr>
          <p:nvPr/>
        </p:nvSpPr>
        <p:spPr bwMode="auto">
          <a:xfrm>
            <a:off x="2700245"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研究方案</a:t>
            </a:r>
            <a:endParaRPr lang="zh-CN" altLang="en-US" sz="2935" b="1" dirty="0">
              <a:solidFill>
                <a:srgbClr val="202A36"/>
              </a:solidFill>
              <a:latin typeface="Arial" panose="020B0604020202020204" pitchFamily="34" charset="0"/>
              <a:cs typeface="Arial" panose="020B0604020202020204" pitchFamily="34" charset="0"/>
            </a:endParaRPr>
          </a:p>
        </p:txBody>
      </p:sp>
      <p:sp>
        <p:nvSpPr>
          <p:cNvPr id="123" name="TextBox 59"/>
          <p:cNvSpPr txBox="1">
            <a:spLocks noChangeArrowheads="1"/>
          </p:cNvSpPr>
          <p:nvPr/>
        </p:nvSpPr>
        <p:spPr bwMode="auto">
          <a:xfrm flipH="1">
            <a:off x="7858617" y="4236317"/>
            <a:ext cx="2658105" cy="430881"/>
          </a:xfrm>
          <a:prstGeom prst="rect">
            <a:avLst/>
          </a:prstGeom>
          <a:noFill/>
          <a:ln>
            <a:noFill/>
          </a:ln>
        </p:spPr>
        <p:txBody>
          <a:bodyPr wrap="square" lIns="91434" tIns="45717" rIns="91434" bIns="4571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200" b="1" dirty="0">
                <a:solidFill>
                  <a:srgbClr val="202A36"/>
                </a:solidFill>
                <a:latin typeface="微软雅黑" panose="020B0503020204020204" pitchFamily="34" charset="-122"/>
                <a:ea typeface="微软雅黑" panose="020B0503020204020204" pitchFamily="34" charset="-122"/>
              </a:rPr>
              <a:t>点击此处输入内容</a:t>
            </a:r>
            <a:endParaRPr lang="en-US" altLang="ko-KR" sz="2200" kern="0" dirty="0">
              <a:solidFill>
                <a:srgbClr val="202A36"/>
              </a:solidFill>
              <a:latin typeface="微软雅黑" panose="020B0503020204020204" pitchFamily="34" charset="-122"/>
              <a:ea typeface="微软雅黑" panose="020B0503020204020204" pitchFamily="34" charset="-122"/>
            </a:endParaRPr>
          </a:p>
        </p:txBody>
      </p:sp>
      <p:sp>
        <p:nvSpPr>
          <p:cNvPr id="124" name="矩形 17"/>
          <p:cNvSpPr>
            <a:spLocks noChangeArrowheads="1"/>
          </p:cNvSpPr>
          <p:nvPr/>
        </p:nvSpPr>
        <p:spPr bwMode="auto">
          <a:xfrm>
            <a:off x="7982149" y="4680151"/>
            <a:ext cx="3216512" cy="867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4" tIns="45717" rIns="91434" bIns="45717">
            <a:spAutoFit/>
          </a:bodyPr>
          <a:lstStyle/>
          <a:p>
            <a:pPr>
              <a:lnSpc>
                <a:spcPct val="120000"/>
              </a:lnSpc>
            </a:pP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亮亮图文旗舰店</a:t>
            </a:r>
          </a:p>
          <a:p>
            <a:pPr>
              <a:lnSpc>
                <a:spcPct val="120000"/>
              </a:lnSpc>
            </a:pPr>
            <a:r>
              <a:rPr lang="en-US" altLang="zh-CN"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https://liangliangtuwen.tmall.com</a:t>
            </a:r>
          </a:p>
          <a:p>
            <a:pPr>
              <a:lnSpc>
                <a:spcPct val="120000"/>
              </a:lnSpc>
            </a:pP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rgbClr val="202A36"/>
              </a:solidFill>
            </a:endParaRPr>
          </a:p>
        </p:txBody>
      </p:sp>
      <p:sp>
        <p:nvSpPr>
          <p:cNvPr id="125" name="TextBox 68"/>
          <p:cNvSpPr txBox="1"/>
          <p:nvPr/>
        </p:nvSpPr>
        <p:spPr>
          <a:xfrm>
            <a:off x="6884593" y="3598874"/>
            <a:ext cx="624671" cy="532066"/>
          </a:xfrm>
          <a:prstGeom prst="rect">
            <a:avLst/>
          </a:prstGeom>
          <a:noFill/>
        </p:spPr>
        <p:txBody>
          <a:bodyPr wrap="square" lIns="91434" tIns="45717" rIns="91434" bIns="45717" rtlCol="0">
            <a:spAutoFit/>
          </a:bodyPr>
          <a:lstStyle/>
          <a:p>
            <a:r>
              <a:rPr lang="zh-CN" altLang="en-US" sz="1400" dirty="0">
                <a:solidFill>
                  <a:srgbClr val="202A36"/>
                </a:solidFill>
                <a:latin typeface="微软雅黑" panose="020B0503020204020204" pitchFamily="34" charset="-122"/>
                <a:ea typeface="微软雅黑" panose="020B0503020204020204" pitchFamily="34" charset="-122"/>
              </a:rPr>
              <a:t>标签文字</a:t>
            </a:r>
          </a:p>
        </p:txBody>
      </p:sp>
      <p:sp>
        <p:nvSpPr>
          <p:cNvPr id="126" name="TextBox 69"/>
          <p:cNvSpPr txBox="1"/>
          <p:nvPr/>
        </p:nvSpPr>
        <p:spPr>
          <a:xfrm>
            <a:off x="4115213" y="3577901"/>
            <a:ext cx="624671" cy="532066"/>
          </a:xfrm>
          <a:prstGeom prst="rect">
            <a:avLst/>
          </a:prstGeom>
          <a:noFill/>
        </p:spPr>
        <p:txBody>
          <a:bodyPr wrap="square" lIns="91434" tIns="45717" rIns="91434" bIns="45717" rtlCol="0">
            <a:spAutoFit/>
          </a:bodyPr>
          <a:lstStyle/>
          <a:p>
            <a:pPr algn="ctr"/>
            <a:r>
              <a:rPr lang="zh-CN" altLang="en-US" sz="1400" dirty="0">
                <a:solidFill>
                  <a:srgbClr val="202A36"/>
                </a:solidFill>
                <a:latin typeface="微软雅黑" panose="020B0503020204020204" pitchFamily="34" charset="-122"/>
                <a:ea typeface="微软雅黑" panose="020B0503020204020204" pitchFamily="34" charset="-122"/>
              </a:rPr>
              <a:t>标签文字</a:t>
            </a:r>
          </a:p>
        </p:txBody>
      </p:sp>
      <p:sp>
        <p:nvSpPr>
          <p:cNvPr id="127" name="TextBox 59"/>
          <p:cNvSpPr txBox="1">
            <a:spLocks noChangeArrowheads="1"/>
          </p:cNvSpPr>
          <p:nvPr/>
        </p:nvSpPr>
        <p:spPr bwMode="auto">
          <a:xfrm flipH="1">
            <a:off x="7858617" y="2066717"/>
            <a:ext cx="2658105" cy="430881"/>
          </a:xfrm>
          <a:prstGeom prst="rect">
            <a:avLst/>
          </a:prstGeom>
          <a:noFill/>
          <a:ln>
            <a:noFill/>
          </a:ln>
        </p:spPr>
        <p:txBody>
          <a:bodyPr wrap="square" lIns="91434" tIns="45717" rIns="91434" bIns="4571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200" b="1" dirty="0">
                <a:solidFill>
                  <a:srgbClr val="202A36"/>
                </a:solidFill>
                <a:latin typeface="微软雅黑" panose="020B0503020204020204" pitchFamily="34" charset="-122"/>
                <a:ea typeface="微软雅黑" panose="020B0503020204020204" pitchFamily="34" charset="-122"/>
              </a:rPr>
              <a:t>点击此处输入内容</a:t>
            </a:r>
            <a:endParaRPr lang="en-US" altLang="ko-KR" sz="2200" kern="0" dirty="0">
              <a:solidFill>
                <a:srgbClr val="202A36"/>
              </a:solidFill>
              <a:latin typeface="微软雅黑" panose="020B0503020204020204" pitchFamily="34" charset="-122"/>
              <a:ea typeface="微软雅黑" panose="020B0503020204020204" pitchFamily="34" charset="-122"/>
            </a:endParaRPr>
          </a:p>
        </p:txBody>
      </p:sp>
      <p:sp>
        <p:nvSpPr>
          <p:cNvPr id="128" name="矩形 17"/>
          <p:cNvSpPr>
            <a:spLocks noChangeArrowheads="1"/>
          </p:cNvSpPr>
          <p:nvPr/>
        </p:nvSpPr>
        <p:spPr bwMode="auto">
          <a:xfrm>
            <a:off x="7982149" y="2512588"/>
            <a:ext cx="3216512" cy="1126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4" tIns="45717" rIns="91434" bIns="45717">
            <a:spAutoFit/>
          </a:bodyPr>
          <a:lstStyle/>
          <a:p>
            <a:pPr>
              <a:lnSpc>
                <a:spcPct val="120000"/>
              </a:lnSpc>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在此录入上述图片</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的综合描述</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说明，在此录入上述图片</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的综合描述</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说明，在此录入上述图片</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的综合描述</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说明，在此录入上述图片</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的综合描述说明。</a:t>
            </a:r>
            <a:endParaRPr lang="zh-CN" altLang="en-US" sz="1400" dirty="0">
              <a:solidFill>
                <a:srgbClr val="202A36"/>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left)">
                                      <p:cBhvr>
                                        <p:cTn id="11" dur="1250"/>
                                        <p:tgtEl>
                                          <p:spTgt spid="60"/>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126"/>
                                        </p:tgtEl>
                                        <p:attrNameLst>
                                          <p:attrName>style.visibility</p:attrName>
                                        </p:attrNameLst>
                                      </p:cBhvr>
                                      <p:to>
                                        <p:strVal val="visible"/>
                                      </p:to>
                                    </p:set>
                                    <p:animEffect transition="in" filter="fade">
                                      <p:cBhvr>
                                        <p:cTn id="14" dur="500"/>
                                        <p:tgtEl>
                                          <p:spTgt spid="126"/>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fade">
                                      <p:cBhvr>
                                        <p:cTn id="18" dur="500"/>
                                        <p:tgtEl>
                                          <p:spTgt spid="125"/>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wipe(left)">
                                      <p:cBhvr>
                                        <p:cTn id="22" dur="500"/>
                                        <p:tgtEl>
                                          <p:spTgt spid="127"/>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128"/>
                                        </p:tgtEl>
                                        <p:attrNameLst>
                                          <p:attrName>style.visibility</p:attrName>
                                        </p:attrNameLst>
                                      </p:cBhvr>
                                      <p:to>
                                        <p:strVal val="visible"/>
                                      </p:to>
                                    </p:set>
                                    <p:animEffect transition="in" filter="wipe(left)">
                                      <p:cBhvr>
                                        <p:cTn id="26" dur="500"/>
                                        <p:tgtEl>
                                          <p:spTgt spid="128"/>
                                        </p:tgtEl>
                                      </p:cBhvr>
                                    </p:animEffect>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123"/>
                                        </p:tgtEl>
                                        <p:attrNameLst>
                                          <p:attrName>style.visibility</p:attrName>
                                        </p:attrNameLst>
                                      </p:cBhvr>
                                      <p:to>
                                        <p:strVal val="visible"/>
                                      </p:to>
                                    </p:set>
                                    <p:animEffect transition="in" filter="wipe(left)">
                                      <p:cBhvr>
                                        <p:cTn id="30" dur="500"/>
                                        <p:tgtEl>
                                          <p:spTgt spid="123"/>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124"/>
                                        </p:tgtEl>
                                        <p:attrNameLst>
                                          <p:attrName>style.visibility</p:attrName>
                                        </p:attrNameLst>
                                      </p:cBhvr>
                                      <p:to>
                                        <p:strVal val="visible"/>
                                      </p:to>
                                    </p:set>
                                    <p:animEffect transition="in" filter="wipe(left)">
                                      <p:cBhvr>
                                        <p:cTn id="34"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3" grpId="0"/>
      <p:bldP spid="124" grpId="0"/>
      <p:bldP spid="125" grpId="0"/>
      <p:bldP spid="126" grpId="0"/>
      <p:bldP spid="127" grpId="0"/>
      <p:bldP spid="1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701477" y="515424"/>
            <a:ext cx="3706446"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935" b="1" dirty="0">
                <a:solidFill>
                  <a:srgbClr val="202A36"/>
                </a:solidFill>
                <a:latin typeface="Arial" panose="020B0604020202020204" pitchFamily="34" charset="0"/>
                <a:cs typeface="Arial" panose="020B0604020202020204" pitchFamily="34" charset="0"/>
              </a:rPr>
              <a:t>研究方案可行性论证</a:t>
            </a:r>
          </a:p>
        </p:txBody>
      </p:sp>
      <p:grpSp>
        <p:nvGrpSpPr>
          <p:cNvPr id="14" name="组合 13"/>
          <p:cNvGrpSpPr/>
          <p:nvPr/>
        </p:nvGrpSpPr>
        <p:grpSpPr>
          <a:xfrm>
            <a:off x="2701477" y="1853583"/>
            <a:ext cx="3405402" cy="2452273"/>
            <a:chOff x="1288380" y="1853583"/>
            <a:chExt cx="3405402" cy="2452273"/>
          </a:xfrm>
          <a:solidFill>
            <a:srgbClr val="202A36"/>
          </a:solidFill>
        </p:grpSpPr>
        <p:sp>
          <p:nvSpPr>
            <p:cNvPr id="15" name="Freeform 5"/>
            <p:cNvSpPr/>
            <p:nvPr/>
          </p:nvSpPr>
          <p:spPr bwMode="auto">
            <a:xfrm>
              <a:off x="1288380" y="2368464"/>
              <a:ext cx="969894" cy="47896"/>
            </a:xfrm>
            <a:custGeom>
              <a:avLst/>
              <a:gdLst>
                <a:gd name="T0" fmla="*/ 62 w 62"/>
                <a:gd name="T1" fmla="*/ 2 h 3"/>
                <a:gd name="T2" fmla="*/ 61 w 62"/>
                <a:gd name="T3" fmla="*/ 3 h 3"/>
                <a:gd name="T4" fmla="*/ 1 w 62"/>
                <a:gd name="T5" fmla="*/ 3 h 3"/>
                <a:gd name="T6" fmla="*/ 0 w 62"/>
                <a:gd name="T7" fmla="*/ 2 h 3"/>
                <a:gd name="T8" fmla="*/ 0 w 62"/>
                <a:gd name="T9" fmla="*/ 0 h 3"/>
                <a:gd name="T10" fmla="*/ 1 w 62"/>
                <a:gd name="T11" fmla="*/ 0 h 3"/>
                <a:gd name="T12" fmla="*/ 61 w 62"/>
                <a:gd name="T13" fmla="*/ 0 h 3"/>
                <a:gd name="T14" fmla="*/ 62 w 62"/>
                <a:gd name="T15" fmla="*/ 0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0"/>
                    <a:pt x="0" y="0"/>
                    <a:pt x="0" y="0"/>
                  </a:cubicBezTo>
                  <a:cubicBezTo>
                    <a:pt x="0" y="0"/>
                    <a:pt x="0" y="0"/>
                    <a:pt x="1" y="0"/>
                  </a:cubicBezTo>
                  <a:cubicBezTo>
                    <a:pt x="61" y="0"/>
                    <a:pt x="61" y="0"/>
                    <a:pt x="61" y="0"/>
                  </a:cubicBezTo>
                  <a:cubicBezTo>
                    <a:pt x="61" y="0"/>
                    <a:pt x="62" y="0"/>
                    <a:pt x="62" y="0"/>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16" name="Freeform 6"/>
            <p:cNvSpPr>
              <a:spLocks noEditPoints="1"/>
            </p:cNvSpPr>
            <p:nvPr/>
          </p:nvSpPr>
          <p:spPr bwMode="auto">
            <a:xfrm>
              <a:off x="1336276" y="1853583"/>
              <a:ext cx="859733" cy="483749"/>
            </a:xfrm>
            <a:custGeom>
              <a:avLst/>
              <a:gdLst>
                <a:gd name="T0" fmla="*/ 53 w 55"/>
                <a:gd name="T1" fmla="*/ 0 h 31"/>
                <a:gd name="T2" fmla="*/ 3 w 55"/>
                <a:gd name="T3" fmla="*/ 0 h 31"/>
                <a:gd name="T4" fmla="*/ 0 w 55"/>
                <a:gd name="T5" fmla="*/ 2 h 31"/>
                <a:gd name="T6" fmla="*/ 0 w 55"/>
                <a:gd name="T7" fmla="*/ 29 h 31"/>
                <a:gd name="T8" fmla="*/ 3 w 55"/>
                <a:gd name="T9" fmla="*/ 31 h 31"/>
                <a:gd name="T10" fmla="*/ 53 w 55"/>
                <a:gd name="T11" fmla="*/ 31 h 31"/>
                <a:gd name="T12" fmla="*/ 55 w 55"/>
                <a:gd name="T13" fmla="*/ 29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9"/>
                    <a:pt x="0" y="29"/>
                    <a:pt x="0" y="29"/>
                  </a:cubicBezTo>
                  <a:cubicBezTo>
                    <a:pt x="0" y="30"/>
                    <a:pt x="1" y="31"/>
                    <a:pt x="3" y="31"/>
                  </a:cubicBezTo>
                  <a:cubicBezTo>
                    <a:pt x="53" y="31"/>
                    <a:pt x="53" y="31"/>
                    <a:pt x="53" y="31"/>
                  </a:cubicBezTo>
                  <a:cubicBezTo>
                    <a:pt x="54" y="31"/>
                    <a:pt x="55" y="30"/>
                    <a:pt x="55" y="29"/>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17" name="Freeform 7"/>
            <p:cNvSpPr/>
            <p:nvPr/>
          </p:nvSpPr>
          <p:spPr bwMode="auto">
            <a:xfrm>
              <a:off x="1288380" y="3307224"/>
              <a:ext cx="969894"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3"/>
                    <a:pt x="61" y="4"/>
                    <a:pt x="61" y="4"/>
                  </a:cubicBezTo>
                  <a:cubicBezTo>
                    <a:pt x="1" y="4"/>
                    <a:pt x="1" y="4"/>
                    <a:pt x="1" y="4"/>
                  </a:cubicBezTo>
                  <a:cubicBezTo>
                    <a:pt x="0" y="4"/>
                    <a:pt x="0" y="3"/>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vert="horz" wrap="square" lIns="91440" tIns="45720" rIns="91440" bIns="45720" numCol="1" anchor="t" anchorCtr="0" compatLnSpc="1"/>
            <a:lstStyle/>
            <a:p>
              <a:endParaRPr lang="zh-CN" altLang="en-US" sz="3200"/>
            </a:p>
          </p:txBody>
        </p:sp>
        <p:sp>
          <p:nvSpPr>
            <p:cNvPr id="18" name="Freeform 8"/>
            <p:cNvSpPr>
              <a:spLocks noEditPoints="1"/>
            </p:cNvSpPr>
            <p:nvPr/>
          </p:nvSpPr>
          <p:spPr bwMode="auto">
            <a:xfrm>
              <a:off x="1336276" y="2792344"/>
              <a:ext cx="859733" cy="498118"/>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4 h 32"/>
                <a:gd name="T24" fmla="*/ 53 w 55"/>
                <a:gd name="T25" fmla="*/ 4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2"/>
                    <a:pt x="0" y="3"/>
                  </a:cubicBezTo>
                  <a:cubicBezTo>
                    <a:pt x="0" y="29"/>
                    <a:pt x="0" y="29"/>
                    <a:pt x="0" y="29"/>
                  </a:cubicBezTo>
                  <a:cubicBezTo>
                    <a:pt x="0" y="31"/>
                    <a:pt x="1" y="32"/>
                    <a:pt x="3" y="32"/>
                  </a:cubicBezTo>
                  <a:cubicBezTo>
                    <a:pt x="53" y="32"/>
                    <a:pt x="53" y="32"/>
                    <a:pt x="53" y="32"/>
                  </a:cubicBezTo>
                  <a:cubicBezTo>
                    <a:pt x="54" y="32"/>
                    <a:pt x="55" y="31"/>
                    <a:pt x="55" y="29"/>
                  </a:cubicBezTo>
                  <a:cubicBezTo>
                    <a:pt x="55" y="3"/>
                    <a:pt x="55" y="3"/>
                    <a:pt x="55" y="3"/>
                  </a:cubicBezTo>
                  <a:cubicBezTo>
                    <a:pt x="55" y="2"/>
                    <a:pt x="54" y="0"/>
                    <a:pt x="53" y="0"/>
                  </a:cubicBezTo>
                  <a:close/>
                  <a:moveTo>
                    <a:pt x="53" y="29"/>
                  </a:moveTo>
                  <a:cubicBezTo>
                    <a:pt x="3" y="29"/>
                    <a:pt x="3" y="29"/>
                    <a:pt x="3" y="29"/>
                  </a:cubicBezTo>
                  <a:cubicBezTo>
                    <a:pt x="3" y="4"/>
                    <a:pt x="3" y="4"/>
                    <a:pt x="3" y="4"/>
                  </a:cubicBezTo>
                  <a:cubicBezTo>
                    <a:pt x="53" y="4"/>
                    <a:pt x="53" y="4"/>
                    <a:pt x="53" y="4"/>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19" name="Freeform 9"/>
            <p:cNvSpPr/>
            <p:nvPr/>
          </p:nvSpPr>
          <p:spPr bwMode="auto">
            <a:xfrm>
              <a:off x="1288380" y="4260354"/>
              <a:ext cx="969894" cy="45502"/>
            </a:xfrm>
            <a:custGeom>
              <a:avLst/>
              <a:gdLst>
                <a:gd name="T0" fmla="*/ 62 w 62"/>
                <a:gd name="T1" fmla="*/ 2 h 3"/>
                <a:gd name="T2" fmla="*/ 61 w 62"/>
                <a:gd name="T3" fmla="*/ 3 h 3"/>
                <a:gd name="T4" fmla="*/ 1 w 62"/>
                <a:gd name="T5" fmla="*/ 3 h 3"/>
                <a:gd name="T6" fmla="*/ 0 w 62"/>
                <a:gd name="T7" fmla="*/ 2 h 3"/>
                <a:gd name="T8" fmla="*/ 0 w 62"/>
                <a:gd name="T9" fmla="*/ 1 h 3"/>
                <a:gd name="T10" fmla="*/ 1 w 62"/>
                <a:gd name="T11" fmla="*/ 0 h 3"/>
                <a:gd name="T12" fmla="*/ 61 w 62"/>
                <a:gd name="T13" fmla="*/ 0 h 3"/>
                <a:gd name="T14" fmla="*/ 62 w 62"/>
                <a:gd name="T15" fmla="*/ 1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1"/>
                    <a:pt x="0" y="1"/>
                    <a:pt x="0" y="1"/>
                  </a:cubicBezTo>
                  <a:cubicBezTo>
                    <a:pt x="0" y="0"/>
                    <a:pt x="0" y="0"/>
                    <a:pt x="1" y="0"/>
                  </a:cubicBezTo>
                  <a:cubicBezTo>
                    <a:pt x="61" y="0"/>
                    <a:pt x="61" y="0"/>
                    <a:pt x="61" y="0"/>
                  </a:cubicBezTo>
                  <a:cubicBezTo>
                    <a:pt x="61" y="0"/>
                    <a:pt x="62" y="0"/>
                    <a:pt x="62" y="1"/>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20" name="Freeform 10"/>
            <p:cNvSpPr>
              <a:spLocks noEditPoints="1"/>
            </p:cNvSpPr>
            <p:nvPr/>
          </p:nvSpPr>
          <p:spPr bwMode="auto">
            <a:xfrm>
              <a:off x="1336276" y="3745473"/>
              <a:ext cx="859733" cy="483749"/>
            </a:xfrm>
            <a:custGeom>
              <a:avLst/>
              <a:gdLst>
                <a:gd name="T0" fmla="*/ 53 w 55"/>
                <a:gd name="T1" fmla="*/ 0 h 31"/>
                <a:gd name="T2" fmla="*/ 3 w 55"/>
                <a:gd name="T3" fmla="*/ 0 h 31"/>
                <a:gd name="T4" fmla="*/ 0 w 55"/>
                <a:gd name="T5" fmla="*/ 3 h 31"/>
                <a:gd name="T6" fmla="*/ 0 w 55"/>
                <a:gd name="T7" fmla="*/ 29 h 31"/>
                <a:gd name="T8" fmla="*/ 3 w 55"/>
                <a:gd name="T9" fmla="*/ 31 h 31"/>
                <a:gd name="T10" fmla="*/ 53 w 55"/>
                <a:gd name="T11" fmla="*/ 31 h 31"/>
                <a:gd name="T12" fmla="*/ 55 w 55"/>
                <a:gd name="T13" fmla="*/ 29 h 31"/>
                <a:gd name="T14" fmla="*/ 55 w 55"/>
                <a:gd name="T15" fmla="*/ 3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3"/>
                  </a:cubicBezTo>
                  <a:cubicBezTo>
                    <a:pt x="0" y="29"/>
                    <a:pt x="0" y="29"/>
                    <a:pt x="0" y="29"/>
                  </a:cubicBezTo>
                  <a:cubicBezTo>
                    <a:pt x="0" y="30"/>
                    <a:pt x="1" y="31"/>
                    <a:pt x="3" y="31"/>
                  </a:cubicBezTo>
                  <a:cubicBezTo>
                    <a:pt x="53" y="31"/>
                    <a:pt x="53" y="31"/>
                    <a:pt x="53" y="31"/>
                  </a:cubicBezTo>
                  <a:cubicBezTo>
                    <a:pt x="54" y="31"/>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21" name="Freeform 15"/>
            <p:cNvSpPr/>
            <p:nvPr/>
          </p:nvSpPr>
          <p:spPr bwMode="auto">
            <a:xfrm>
              <a:off x="2507333" y="2368464"/>
              <a:ext cx="969894" cy="47896"/>
            </a:xfrm>
            <a:custGeom>
              <a:avLst/>
              <a:gdLst>
                <a:gd name="T0" fmla="*/ 62 w 62"/>
                <a:gd name="T1" fmla="*/ 2 h 3"/>
                <a:gd name="T2" fmla="*/ 61 w 62"/>
                <a:gd name="T3" fmla="*/ 3 h 3"/>
                <a:gd name="T4" fmla="*/ 1 w 62"/>
                <a:gd name="T5" fmla="*/ 3 h 3"/>
                <a:gd name="T6" fmla="*/ 0 w 62"/>
                <a:gd name="T7" fmla="*/ 2 h 3"/>
                <a:gd name="T8" fmla="*/ 0 w 62"/>
                <a:gd name="T9" fmla="*/ 0 h 3"/>
                <a:gd name="T10" fmla="*/ 1 w 62"/>
                <a:gd name="T11" fmla="*/ 0 h 3"/>
                <a:gd name="T12" fmla="*/ 61 w 62"/>
                <a:gd name="T13" fmla="*/ 0 h 3"/>
                <a:gd name="T14" fmla="*/ 62 w 62"/>
                <a:gd name="T15" fmla="*/ 0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0"/>
                    <a:pt x="0" y="0"/>
                    <a:pt x="0" y="0"/>
                  </a:cubicBezTo>
                  <a:cubicBezTo>
                    <a:pt x="0" y="0"/>
                    <a:pt x="0" y="0"/>
                    <a:pt x="1" y="0"/>
                  </a:cubicBezTo>
                  <a:cubicBezTo>
                    <a:pt x="61" y="0"/>
                    <a:pt x="61" y="0"/>
                    <a:pt x="61" y="0"/>
                  </a:cubicBezTo>
                  <a:cubicBezTo>
                    <a:pt x="61" y="0"/>
                    <a:pt x="62" y="0"/>
                    <a:pt x="62" y="0"/>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22" name="Freeform 16"/>
            <p:cNvSpPr>
              <a:spLocks noEditPoints="1"/>
            </p:cNvSpPr>
            <p:nvPr/>
          </p:nvSpPr>
          <p:spPr bwMode="auto">
            <a:xfrm>
              <a:off x="2555228" y="1853583"/>
              <a:ext cx="859733" cy="483749"/>
            </a:xfrm>
            <a:custGeom>
              <a:avLst/>
              <a:gdLst>
                <a:gd name="T0" fmla="*/ 53 w 55"/>
                <a:gd name="T1" fmla="*/ 0 h 31"/>
                <a:gd name="T2" fmla="*/ 3 w 55"/>
                <a:gd name="T3" fmla="*/ 0 h 31"/>
                <a:gd name="T4" fmla="*/ 0 w 55"/>
                <a:gd name="T5" fmla="*/ 2 h 31"/>
                <a:gd name="T6" fmla="*/ 0 w 55"/>
                <a:gd name="T7" fmla="*/ 29 h 31"/>
                <a:gd name="T8" fmla="*/ 3 w 55"/>
                <a:gd name="T9" fmla="*/ 31 h 31"/>
                <a:gd name="T10" fmla="*/ 53 w 55"/>
                <a:gd name="T11" fmla="*/ 31 h 31"/>
                <a:gd name="T12" fmla="*/ 55 w 55"/>
                <a:gd name="T13" fmla="*/ 29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9"/>
                    <a:pt x="0" y="29"/>
                    <a:pt x="0" y="29"/>
                  </a:cubicBezTo>
                  <a:cubicBezTo>
                    <a:pt x="0" y="30"/>
                    <a:pt x="1" y="31"/>
                    <a:pt x="3" y="31"/>
                  </a:cubicBezTo>
                  <a:cubicBezTo>
                    <a:pt x="53" y="31"/>
                    <a:pt x="53" y="31"/>
                    <a:pt x="53" y="31"/>
                  </a:cubicBezTo>
                  <a:cubicBezTo>
                    <a:pt x="54" y="31"/>
                    <a:pt x="55" y="30"/>
                    <a:pt x="55" y="29"/>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23" name="Freeform 17"/>
            <p:cNvSpPr/>
            <p:nvPr/>
          </p:nvSpPr>
          <p:spPr bwMode="auto">
            <a:xfrm>
              <a:off x="2507333" y="3307224"/>
              <a:ext cx="969894"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3"/>
                    <a:pt x="61" y="4"/>
                    <a:pt x="61" y="4"/>
                  </a:cubicBezTo>
                  <a:cubicBezTo>
                    <a:pt x="1" y="4"/>
                    <a:pt x="1" y="4"/>
                    <a:pt x="1" y="4"/>
                  </a:cubicBezTo>
                  <a:cubicBezTo>
                    <a:pt x="0" y="4"/>
                    <a:pt x="0" y="3"/>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vert="horz" wrap="square" lIns="91440" tIns="45720" rIns="91440" bIns="45720" numCol="1" anchor="t" anchorCtr="0" compatLnSpc="1"/>
            <a:lstStyle/>
            <a:p>
              <a:endParaRPr lang="zh-CN" altLang="en-US" sz="3200"/>
            </a:p>
          </p:txBody>
        </p:sp>
        <p:sp>
          <p:nvSpPr>
            <p:cNvPr id="24" name="Freeform 18"/>
            <p:cNvSpPr>
              <a:spLocks noEditPoints="1"/>
            </p:cNvSpPr>
            <p:nvPr/>
          </p:nvSpPr>
          <p:spPr bwMode="auto">
            <a:xfrm>
              <a:off x="2555228" y="2792344"/>
              <a:ext cx="859733" cy="498118"/>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4 h 32"/>
                <a:gd name="T24" fmla="*/ 53 w 55"/>
                <a:gd name="T25" fmla="*/ 4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2"/>
                    <a:pt x="0" y="3"/>
                  </a:cubicBezTo>
                  <a:cubicBezTo>
                    <a:pt x="0" y="29"/>
                    <a:pt x="0" y="29"/>
                    <a:pt x="0" y="29"/>
                  </a:cubicBezTo>
                  <a:cubicBezTo>
                    <a:pt x="0" y="31"/>
                    <a:pt x="1" y="32"/>
                    <a:pt x="3" y="32"/>
                  </a:cubicBezTo>
                  <a:cubicBezTo>
                    <a:pt x="53" y="32"/>
                    <a:pt x="53" y="32"/>
                    <a:pt x="53" y="32"/>
                  </a:cubicBezTo>
                  <a:cubicBezTo>
                    <a:pt x="54" y="32"/>
                    <a:pt x="55" y="31"/>
                    <a:pt x="55" y="29"/>
                  </a:cubicBezTo>
                  <a:cubicBezTo>
                    <a:pt x="55" y="3"/>
                    <a:pt x="55" y="3"/>
                    <a:pt x="55" y="3"/>
                  </a:cubicBezTo>
                  <a:cubicBezTo>
                    <a:pt x="55" y="2"/>
                    <a:pt x="54" y="0"/>
                    <a:pt x="53" y="0"/>
                  </a:cubicBezTo>
                  <a:close/>
                  <a:moveTo>
                    <a:pt x="53" y="29"/>
                  </a:moveTo>
                  <a:cubicBezTo>
                    <a:pt x="3" y="29"/>
                    <a:pt x="3" y="29"/>
                    <a:pt x="3" y="29"/>
                  </a:cubicBezTo>
                  <a:cubicBezTo>
                    <a:pt x="3" y="4"/>
                    <a:pt x="3" y="4"/>
                    <a:pt x="3" y="4"/>
                  </a:cubicBezTo>
                  <a:cubicBezTo>
                    <a:pt x="53" y="4"/>
                    <a:pt x="53" y="4"/>
                    <a:pt x="53" y="4"/>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25" name="Freeform 19"/>
            <p:cNvSpPr/>
            <p:nvPr/>
          </p:nvSpPr>
          <p:spPr bwMode="auto">
            <a:xfrm>
              <a:off x="2507333" y="4260354"/>
              <a:ext cx="969894" cy="45502"/>
            </a:xfrm>
            <a:custGeom>
              <a:avLst/>
              <a:gdLst>
                <a:gd name="T0" fmla="*/ 62 w 62"/>
                <a:gd name="T1" fmla="*/ 2 h 3"/>
                <a:gd name="T2" fmla="*/ 61 w 62"/>
                <a:gd name="T3" fmla="*/ 3 h 3"/>
                <a:gd name="T4" fmla="*/ 1 w 62"/>
                <a:gd name="T5" fmla="*/ 3 h 3"/>
                <a:gd name="T6" fmla="*/ 0 w 62"/>
                <a:gd name="T7" fmla="*/ 2 h 3"/>
                <a:gd name="T8" fmla="*/ 0 w 62"/>
                <a:gd name="T9" fmla="*/ 1 h 3"/>
                <a:gd name="T10" fmla="*/ 1 w 62"/>
                <a:gd name="T11" fmla="*/ 0 h 3"/>
                <a:gd name="T12" fmla="*/ 61 w 62"/>
                <a:gd name="T13" fmla="*/ 0 h 3"/>
                <a:gd name="T14" fmla="*/ 62 w 62"/>
                <a:gd name="T15" fmla="*/ 1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1"/>
                    <a:pt x="0" y="1"/>
                    <a:pt x="0" y="1"/>
                  </a:cubicBezTo>
                  <a:cubicBezTo>
                    <a:pt x="0" y="0"/>
                    <a:pt x="0" y="0"/>
                    <a:pt x="1" y="0"/>
                  </a:cubicBezTo>
                  <a:cubicBezTo>
                    <a:pt x="61" y="0"/>
                    <a:pt x="61" y="0"/>
                    <a:pt x="61" y="0"/>
                  </a:cubicBezTo>
                  <a:cubicBezTo>
                    <a:pt x="61" y="0"/>
                    <a:pt x="62" y="0"/>
                    <a:pt x="62" y="1"/>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26" name="Freeform 20"/>
            <p:cNvSpPr>
              <a:spLocks noEditPoints="1"/>
            </p:cNvSpPr>
            <p:nvPr/>
          </p:nvSpPr>
          <p:spPr bwMode="auto">
            <a:xfrm>
              <a:off x="2555228" y="3745473"/>
              <a:ext cx="859733" cy="483749"/>
            </a:xfrm>
            <a:custGeom>
              <a:avLst/>
              <a:gdLst>
                <a:gd name="T0" fmla="*/ 53 w 55"/>
                <a:gd name="T1" fmla="*/ 0 h 31"/>
                <a:gd name="T2" fmla="*/ 3 w 55"/>
                <a:gd name="T3" fmla="*/ 0 h 31"/>
                <a:gd name="T4" fmla="*/ 0 w 55"/>
                <a:gd name="T5" fmla="*/ 3 h 31"/>
                <a:gd name="T6" fmla="*/ 0 w 55"/>
                <a:gd name="T7" fmla="*/ 29 h 31"/>
                <a:gd name="T8" fmla="*/ 3 w 55"/>
                <a:gd name="T9" fmla="*/ 31 h 31"/>
                <a:gd name="T10" fmla="*/ 53 w 55"/>
                <a:gd name="T11" fmla="*/ 31 h 31"/>
                <a:gd name="T12" fmla="*/ 55 w 55"/>
                <a:gd name="T13" fmla="*/ 29 h 31"/>
                <a:gd name="T14" fmla="*/ 55 w 55"/>
                <a:gd name="T15" fmla="*/ 3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3"/>
                  </a:cubicBezTo>
                  <a:cubicBezTo>
                    <a:pt x="0" y="29"/>
                    <a:pt x="0" y="29"/>
                    <a:pt x="0" y="29"/>
                  </a:cubicBezTo>
                  <a:cubicBezTo>
                    <a:pt x="0" y="30"/>
                    <a:pt x="1" y="31"/>
                    <a:pt x="3" y="31"/>
                  </a:cubicBezTo>
                  <a:cubicBezTo>
                    <a:pt x="53" y="31"/>
                    <a:pt x="53" y="31"/>
                    <a:pt x="53" y="31"/>
                  </a:cubicBezTo>
                  <a:cubicBezTo>
                    <a:pt x="54" y="31"/>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27" name="Freeform 25"/>
            <p:cNvSpPr/>
            <p:nvPr/>
          </p:nvSpPr>
          <p:spPr bwMode="auto">
            <a:xfrm>
              <a:off x="3726284" y="2368464"/>
              <a:ext cx="967498" cy="47896"/>
            </a:xfrm>
            <a:custGeom>
              <a:avLst/>
              <a:gdLst>
                <a:gd name="T0" fmla="*/ 62 w 62"/>
                <a:gd name="T1" fmla="*/ 2 h 3"/>
                <a:gd name="T2" fmla="*/ 61 w 62"/>
                <a:gd name="T3" fmla="*/ 3 h 3"/>
                <a:gd name="T4" fmla="*/ 1 w 62"/>
                <a:gd name="T5" fmla="*/ 3 h 3"/>
                <a:gd name="T6" fmla="*/ 0 w 62"/>
                <a:gd name="T7" fmla="*/ 2 h 3"/>
                <a:gd name="T8" fmla="*/ 0 w 62"/>
                <a:gd name="T9" fmla="*/ 0 h 3"/>
                <a:gd name="T10" fmla="*/ 1 w 62"/>
                <a:gd name="T11" fmla="*/ 0 h 3"/>
                <a:gd name="T12" fmla="*/ 61 w 62"/>
                <a:gd name="T13" fmla="*/ 0 h 3"/>
                <a:gd name="T14" fmla="*/ 62 w 62"/>
                <a:gd name="T15" fmla="*/ 0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0"/>
                    <a:pt x="0" y="0"/>
                    <a:pt x="0" y="0"/>
                  </a:cubicBezTo>
                  <a:cubicBezTo>
                    <a:pt x="0" y="0"/>
                    <a:pt x="0" y="0"/>
                    <a:pt x="1" y="0"/>
                  </a:cubicBezTo>
                  <a:cubicBezTo>
                    <a:pt x="61" y="0"/>
                    <a:pt x="61" y="0"/>
                    <a:pt x="61" y="0"/>
                  </a:cubicBezTo>
                  <a:cubicBezTo>
                    <a:pt x="61" y="0"/>
                    <a:pt x="62" y="0"/>
                    <a:pt x="62" y="0"/>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28" name="Freeform 26"/>
            <p:cNvSpPr>
              <a:spLocks noEditPoints="1"/>
            </p:cNvSpPr>
            <p:nvPr/>
          </p:nvSpPr>
          <p:spPr bwMode="auto">
            <a:xfrm>
              <a:off x="3774179" y="1853583"/>
              <a:ext cx="857337" cy="483749"/>
            </a:xfrm>
            <a:custGeom>
              <a:avLst/>
              <a:gdLst>
                <a:gd name="T0" fmla="*/ 53 w 55"/>
                <a:gd name="T1" fmla="*/ 0 h 31"/>
                <a:gd name="T2" fmla="*/ 3 w 55"/>
                <a:gd name="T3" fmla="*/ 0 h 31"/>
                <a:gd name="T4" fmla="*/ 0 w 55"/>
                <a:gd name="T5" fmla="*/ 2 h 31"/>
                <a:gd name="T6" fmla="*/ 0 w 55"/>
                <a:gd name="T7" fmla="*/ 29 h 31"/>
                <a:gd name="T8" fmla="*/ 3 w 55"/>
                <a:gd name="T9" fmla="*/ 31 h 31"/>
                <a:gd name="T10" fmla="*/ 53 w 55"/>
                <a:gd name="T11" fmla="*/ 31 h 31"/>
                <a:gd name="T12" fmla="*/ 55 w 55"/>
                <a:gd name="T13" fmla="*/ 29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9"/>
                    <a:pt x="0" y="29"/>
                    <a:pt x="0" y="29"/>
                  </a:cubicBezTo>
                  <a:cubicBezTo>
                    <a:pt x="0" y="30"/>
                    <a:pt x="1" y="31"/>
                    <a:pt x="3" y="31"/>
                  </a:cubicBezTo>
                  <a:cubicBezTo>
                    <a:pt x="53" y="31"/>
                    <a:pt x="53" y="31"/>
                    <a:pt x="53" y="31"/>
                  </a:cubicBezTo>
                  <a:cubicBezTo>
                    <a:pt x="54" y="31"/>
                    <a:pt x="55" y="30"/>
                    <a:pt x="55" y="29"/>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29" name="Freeform 27"/>
            <p:cNvSpPr/>
            <p:nvPr/>
          </p:nvSpPr>
          <p:spPr bwMode="auto">
            <a:xfrm>
              <a:off x="3726284" y="3307224"/>
              <a:ext cx="967498"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3"/>
                    <a:pt x="61" y="4"/>
                    <a:pt x="61" y="4"/>
                  </a:cubicBezTo>
                  <a:cubicBezTo>
                    <a:pt x="1" y="4"/>
                    <a:pt x="1" y="4"/>
                    <a:pt x="1" y="4"/>
                  </a:cubicBezTo>
                  <a:cubicBezTo>
                    <a:pt x="0" y="4"/>
                    <a:pt x="0" y="3"/>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vert="horz" wrap="square" lIns="91440" tIns="45720" rIns="91440" bIns="45720" numCol="1" anchor="t" anchorCtr="0" compatLnSpc="1"/>
            <a:lstStyle/>
            <a:p>
              <a:endParaRPr lang="zh-CN" altLang="en-US" sz="3200"/>
            </a:p>
          </p:txBody>
        </p:sp>
        <p:sp>
          <p:nvSpPr>
            <p:cNvPr id="30" name="Freeform 28"/>
            <p:cNvSpPr>
              <a:spLocks noEditPoints="1"/>
            </p:cNvSpPr>
            <p:nvPr/>
          </p:nvSpPr>
          <p:spPr bwMode="auto">
            <a:xfrm>
              <a:off x="3774179" y="2792344"/>
              <a:ext cx="857337" cy="498118"/>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4 h 32"/>
                <a:gd name="T24" fmla="*/ 53 w 55"/>
                <a:gd name="T25" fmla="*/ 4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2"/>
                    <a:pt x="0" y="3"/>
                  </a:cubicBezTo>
                  <a:cubicBezTo>
                    <a:pt x="0" y="29"/>
                    <a:pt x="0" y="29"/>
                    <a:pt x="0" y="29"/>
                  </a:cubicBezTo>
                  <a:cubicBezTo>
                    <a:pt x="0" y="31"/>
                    <a:pt x="1" y="32"/>
                    <a:pt x="3" y="32"/>
                  </a:cubicBezTo>
                  <a:cubicBezTo>
                    <a:pt x="53" y="32"/>
                    <a:pt x="53" y="32"/>
                    <a:pt x="53" y="32"/>
                  </a:cubicBezTo>
                  <a:cubicBezTo>
                    <a:pt x="54" y="32"/>
                    <a:pt x="55" y="31"/>
                    <a:pt x="55" y="29"/>
                  </a:cubicBezTo>
                  <a:cubicBezTo>
                    <a:pt x="55" y="3"/>
                    <a:pt x="55" y="3"/>
                    <a:pt x="55" y="3"/>
                  </a:cubicBezTo>
                  <a:cubicBezTo>
                    <a:pt x="55" y="2"/>
                    <a:pt x="54" y="0"/>
                    <a:pt x="53" y="0"/>
                  </a:cubicBezTo>
                  <a:close/>
                  <a:moveTo>
                    <a:pt x="53" y="29"/>
                  </a:moveTo>
                  <a:cubicBezTo>
                    <a:pt x="3" y="29"/>
                    <a:pt x="3" y="29"/>
                    <a:pt x="3" y="29"/>
                  </a:cubicBezTo>
                  <a:cubicBezTo>
                    <a:pt x="3" y="4"/>
                    <a:pt x="3" y="4"/>
                    <a:pt x="3" y="4"/>
                  </a:cubicBezTo>
                  <a:cubicBezTo>
                    <a:pt x="53" y="4"/>
                    <a:pt x="53" y="4"/>
                    <a:pt x="53" y="4"/>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31" name="Freeform 29"/>
            <p:cNvSpPr/>
            <p:nvPr/>
          </p:nvSpPr>
          <p:spPr bwMode="auto">
            <a:xfrm>
              <a:off x="3726284" y="4260354"/>
              <a:ext cx="967498" cy="45502"/>
            </a:xfrm>
            <a:custGeom>
              <a:avLst/>
              <a:gdLst>
                <a:gd name="T0" fmla="*/ 62 w 62"/>
                <a:gd name="T1" fmla="*/ 2 h 3"/>
                <a:gd name="T2" fmla="*/ 61 w 62"/>
                <a:gd name="T3" fmla="*/ 3 h 3"/>
                <a:gd name="T4" fmla="*/ 1 w 62"/>
                <a:gd name="T5" fmla="*/ 3 h 3"/>
                <a:gd name="T6" fmla="*/ 0 w 62"/>
                <a:gd name="T7" fmla="*/ 2 h 3"/>
                <a:gd name="T8" fmla="*/ 0 w 62"/>
                <a:gd name="T9" fmla="*/ 1 h 3"/>
                <a:gd name="T10" fmla="*/ 1 w 62"/>
                <a:gd name="T11" fmla="*/ 0 h 3"/>
                <a:gd name="T12" fmla="*/ 61 w 62"/>
                <a:gd name="T13" fmla="*/ 0 h 3"/>
                <a:gd name="T14" fmla="*/ 62 w 62"/>
                <a:gd name="T15" fmla="*/ 1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1"/>
                    <a:pt x="0" y="1"/>
                    <a:pt x="0" y="1"/>
                  </a:cubicBezTo>
                  <a:cubicBezTo>
                    <a:pt x="0" y="0"/>
                    <a:pt x="0" y="0"/>
                    <a:pt x="1" y="0"/>
                  </a:cubicBezTo>
                  <a:cubicBezTo>
                    <a:pt x="61" y="0"/>
                    <a:pt x="61" y="0"/>
                    <a:pt x="61" y="0"/>
                  </a:cubicBezTo>
                  <a:cubicBezTo>
                    <a:pt x="61" y="0"/>
                    <a:pt x="62" y="0"/>
                    <a:pt x="62" y="1"/>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32" name="Freeform 30"/>
            <p:cNvSpPr>
              <a:spLocks noEditPoints="1"/>
            </p:cNvSpPr>
            <p:nvPr/>
          </p:nvSpPr>
          <p:spPr bwMode="auto">
            <a:xfrm>
              <a:off x="3774179" y="3745473"/>
              <a:ext cx="857337" cy="483749"/>
            </a:xfrm>
            <a:custGeom>
              <a:avLst/>
              <a:gdLst>
                <a:gd name="T0" fmla="*/ 53 w 55"/>
                <a:gd name="T1" fmla="*/ 0 h 31"/>
                <a:gd name="T2" fmla="*/ 3 w 55"/>
                <a:gd name="T3" fmla="*/ 0 h 31"/>
                <a:gd name="T4" fmla="*/ 0 w 55"/>
                <a:gd name="T5" fmla="*/ 3 h 31"/>
                <a:gd name="T6" fmla="*/ 0 w 55"/>
                <a:gd name="T7" fmla="*/ 29 h 31"/>
                <a:gd name="T8" fmla="*/ 3 w 55"/>
                <a:gd name="T9" fmla="*/ 31 h 31"/>
                <a:gd name="T10" fmla="*/ 53 w 55"/>
                <a:gd name="T11" fmla="*/ 31 h 31"/>
                <a:gd name="T12" fmla="*/ 55 w 55"/>
                <a:gd name="T13" fmla="*/ 29 h 31"/>
                <a:gd name="T14" fmla="*/ 55 w 55"/>
                <a:gd name="T15" fmla="*/ 3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3"/>
                  </a:cubicBezTo>
                  <a:cubicBezTo>
                    <a:pt x="0" y="29"/>
                    <a:pt x="0" y="29"/>
                    <a:pt x="0" y="29"/>
                  </a:cubicBezTo>
                  <a:cubicBezTo>
                    <a:pt x="0" y="30"/>
                    <a:pt x="1" y="31"/>
                    <a:pt x="3" y="31"/>
                  </a:cubicBezTo>
                  <a:cubicBezTo>
                    <a:pt x="53" y="31"/>
                    <a:pt x="53" y="31"/>
                    <a:pt x="53" y="31"/>
                  </a:cubicBezTo>
                  <a:cubicBezTo>
                    <a:pt x="54" y="31"/>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grpSp>
      <p:grpSp>
        <p:nvGrpSpPr>
          <p:cNvPr id="33" name="组合 32"/>
          <p:cNvGrpSpPr/>
          <p:nvPr/>
        </p:nvGrpSpPr>
        <p:grpSpPr>
          <a:xfrm>
            <a:off x="2701477" y="4698602"/>
            <a:ext cx="3405402" cy="1499143"/>
            <a:chOff x="1288380" y="4698602"/>
            <a:chExt cx="3405402" cy="1499143"/>
          </a:xfrm>
          <a:solidFill>
            <a:srgbClr val="FCB00F"/>
          </a:solidFill>
        </p:grpSpPr>
        <p:sp>
          <p:nvSpPr>
            <p:cNvPr id="34" name="Freeform 11"/>
            <p:cNvSpPr/>
            <p:nvPr/>
          </p:nvSpPr>
          <p:spPr bwMode="auto">
            <a:xfrm>
              <a:off x="1288380" y="5196720"/>
              <a:ext cx="969894"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4"/>
                    <a:pt x="61" y="4"/>
                    <a:pt x="61" y="4"/>
                  </a:cubicBezTo>
                  <a:cubicBezTo>
                    <a:pt x="1" y="4"/>
                    <a:pt x="1" y="4"/>
                    <a:pt x="1" y="4"/>
                  </a:cubicBezTo>
                  <a:cubicBezTo>
                    <a:pt x="0" y="4"/>
                    <a:pt x="0" y="4"/>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a:lstStyle/>
            <a:p>
              <a:endParaRPr lang="zh-CN" altLang="en-US" sz="2800"/>
            </a:p>
          </p:txBody>
        </p:sp>
        <p:sp>
          <p:nvSpPr>
            <p:cNvPr id="35" name="Freeform 12"/>
            <p:cNvSpPr>
              <a:spLocks noEditPoints="1"/>
            </p:cNvSpPr>
            <p:nvPr/>
          </p:nvSpPr>
          <p:spPr bwMode="auto">
            <a:xfrm>
              <a:off x="1336276" y="4698602"/>
              <a:ext cx="859733" cy="483749"/>
            </a:xfrm>
            <a:custGeom>
              <a:avLst/>
              <a:gdLst>
                <a:gd name="T0" fmla="*/ 53 w 55"/>
                <a:gd name="T1" fmla="*/ 0 h 31"/>
                <a:gd name="T2" fmla="*/ 3 w 55"/>
                <a:gd name="T3" fmla="*/ 0 h 31"/>
                <a:gd name="T4" fmla="*/ 0 w 55"/>
                <a:gd name="T5" fmla="*/ 2 h 31"/>
                <a:gd name="T6" fmla="*/ 0 w 55"/>
                <a:gd name="T7" fmla="*/ 28 h 31"/>
                <a:gd name="T8" fmla="*/ 3 w 55"/>
                <a:gd name="T9" fmla="*/ 31 h 31"/>
                <a:gd name="T10" fmla="*/ 53 w 55"/>
                <a:gd name="T11" fmla="*/ 31 h 31"/>
                <a:gd name="T12" fmla="*/ 55 w 55"/>
                <a:gd name="T13" fmla="*/ 28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8"/>
                    <a:pt x="0" y="28"/>
                    <a:pt x="0" y="28"/>
                  </a:cubicBezTo>
                  <a:cubicBezTo>
                    <a:pt x="0" y="30"/>
                    <a:pt x="1" y="31"/>
                    <a:pt x="3" y="31"/>
                  </a:cubicBezTo>
                  <a:cubicBezTo>
                    <a:pt x="53" y="31"/>
                    <a:pt x="53" y="31"/>
                    <a:pt x="53" y="31"/>
                  </a:cubicBezTo>
                  <a:cubicBezTo>
                    <a:pt x="54" y="31"/>
                    <a:pt x="55" y="30"/>
                    <a:pt x="55" y="28"/>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a:lstStyle/>
            <a:p>
              <a:endParaRPr lang="zh-CN" altLang="en-US" sz="2800"/>
            </a:p>
          </p:txBody>
        </p:sp>
        <p:sp>
          <p:nvSpPr>
            <p:cNvPr id="36" name="Freeform 13"/>
            <p:cNvSpPr/>
            <p:nvPr/>
          </p:nvSpPr>
          <p:spPr bwMode="auto">
            <a:xfrm>
              <a:off x="1288380" y="6149849"/>
              <a:ext cx="969894" cy="47896"/>
            </a:xfrm>
            <a:custGeom>
              <a:avLst/>
              <a:gdLst>
                <a:gd name="T0" fmla="*/ 62 w 62"/>
                <a:gd name="T1" fmla="*/ 3 h 3"/>
                <a:gd name="T2" fmla="*/ 61 w 62"/>
                <a:gd name="T3" fmla="*/ 3 h 3"/>
                <a:gd name="T4" fmla="*/ 1 w 62"/>
                <a:gd name="T5" fmla="*/ 3 h 3"/>
                <a:gd name="T6" fmla="*/ 0 w 62"/>
                <a:gd name="T7" fmla="*/ 3 h 3"/>
                <a:gd name="T8" fmla="*/ 0 w 62"/>
                <a:gd name="T9" fmla="*/ 1 h 3"/>
                <a:gd name="T10" fmla="*/ 1 w 62"/>
                <a:gd name="T11" fmla="*/ 0 h 3"/>
                <a:gd name="T12" fmla="*/ 61 w 62"/>
                <a:gd name="T13" fmla="*/ 0 h 3"/>
                <a:gd name="T14" fmla="*/ 62 w 62"/>
                <a:gd name="T15" fmla="*/ 1 h 3"/>
                <a:gd name="T16" fmla="*/ 62 w 6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3"/>
                  </a:moveTo>
                  <a:cubicBezTo>
                    <a:pt x="62" y="3"/>
                    <a:pt x="61" y="3"/>
                    <a:pt x="61" y="3"/>
                  </a:cubicBezTo>
                  <a:cubicBezTo>
                    <a:pt x="1" y="3"/>
                    <a:pt x="1" y="3"/>
                    <a:pt x="1" y="3"/>
                  </a:cubicBezTo>
                  <a:cubicBezTo>
                    <a:pt x="0" y="3"/>
                    <a:pt x="0" y="3"/>
                    <a:pt x="0" y="3"/>
                  </a:cubicBezTo>
                  <a:cubicBezTo>
                    <a:pt x="0" y="1"/>
                    <a:pt x="0" y="1"/>
                    <a:pt x="0" y="1"/>
                  </a:cubicBezTo>
                  <a:cubicBezTo>
                    <a:pt x="0" y="0"/>
                    <a:pt x="0" y="0"/>
                    <a:pt x="1" y="0"/>
                  </a:cubicBezTo>
                  <a:cubicBezTo>
                    <a:pt x="61" y="0"/>
                    <a:pt x="61" y="0"/>
                    <a:pt x="61" y="0"/>
                  </a:cubicBezTo>
                  <a:cubicBezTo>
                    <a:pt x="61" y="0"/>
                    <a:pt x="62" y="0"/>
                    <a:pt x="62" y="1"/>
                  </a:cubicBezTo>
                  <a:lnTo>
                    <a:pt x="62" y="3"/>
                  </a:lnTo>
                  <a:close/>
                </a:path>
              </a:pathLst>
            </a:custGeom>
            <a:grpFill/>
            <a:ln>
              <a:noFill/>
            </a:ln>
          </p:spPr>
          <p:txBody>
            <a:bodyPr/>
            <a:lstStyle/>
            <a:p>
              <a:endParaRPr lang="zh-CN" altLang="en-US" sz="2800"/>
            </a:p>
          </p:txBody>
        </p:sp>
        <p:sp>
          <p:nvSpPr>
            <p:cNvPr id="37" name="Freeform 14"/>
            <p:cNvSpPr>
              <a:spLocks noEditPoints="1"/>
            </p:cNvSpPr>
            <p:nvPr/>
          </p:nvSpPr>
          <p:spPr bwMode="auto">
            <a:xfrm>
              <a:off x="1336276" y="5634967"/>
              <a:ext cx="859733" cy="500513"/>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3 h 32"/>
                <a:gd name="T24" fmla="*/ 53 w 55"/>
                <a:gd name="T25" fmla="*/ 3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1"/>
                    <a:pt x="0" y="3"/>
                  </a:cubicBezTo>
                  <a:cubicBezTo>
                    <a:pt x="0" y="29"/>
                    <a:pt x="0" y="29"/>
                    <a:pt x="0" y="29"/>
                  </a:cubicBezTo>
                  <a:cubicBezTo>
                    <a:pt x="0" y="30"/>
                    <a:pt x="1" y="32"/>
                    <a:pt x="3" y="32"/>
                  </a:cubicBezTo>
                  <a:cubicBezTo>
                    <a:pt x="53" y="32"/>
                    <a:pt x="53" y="32"/>
                    <a:pt x="53" y="32"/>
                  </a:cubicBezTo>
                  <a:cubicBezTo>
                    <a:pt x="54" y="32"/>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a:lstStyle/>
            <a:p>
              <a:endParaRPr lang="zh-CN" altLang="en-US" sz="2800"/>
            </a:p>
          </p:txBody>
        </p:sp>
        <p:sp>
          <p:nvSpPr>
            <p:cNvPr id="38" name="Freeform 21"/>
            <p:cNvSpPr/>
            <p:nvPr/>
          </p:nvSpPr>
          <p:spPr bwMode="auto">
            <a:xfrm>
              <a:off x="2507333" y="5196720"/>
              <a:ext cx="969894"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4"/>
                    <a:pt x="61" y="4"/>
                    <a:pt x="61" y="4"/>
                  </a:cubicBezTo>
                  <a:cubicBezTo>
                    <a:pt x="1" y="4"/>
                    <a:pt x="1" y="4"/>
                    <a:pt x="1" y="4"/>
                  </a:cubicBezTo>
                  <a:cubicBezTo>
                    <a:pt x="0" y="4"/>
                    <a:pt x="0" y="4"/>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a:lstStyle/>
            <a:p>
              <a:endParaRPr lang="zh-CN" altLang="en-US" sz="2800"/>
            </a:p>
          </p:txBody>
        </p:sp>
        <p:sp>
          <p:nvSpPr>
            <p:cNvPr id="39" name="Freeform 22"/>
            <p:cNvSpPr>
              <a:spLocks noEditPoints="1"/>
            </p:cNvSpPr>
            <p:nvPr/>
          </p:nvSpPr>
          <p:spPr bwMode="auto">
            <a:xfrm>
              <a:off x="2555228" y="4698602"/>
              <a:ext cx="859733" cy="483749"/>
            </a:xfrm>
            <a:custGeom>
              <a:avLst/>
              <a:gdLst>
                <a:gd name="T0" fmla="*/ 53 w 55"/>
                <a:gd name="T1" fmla="*/ 0 h 31"/>
                <a:gd name="T2" fmla="*/ 3 w 55"/>
                <a:gd name="T3" fmla="*/ 0 h 31"/>
                <a:gd name="T4" fmla="*/ 0 w 55"/>
                <a:gd name="T5" fmla="*/ 2 h 31"/>
                <a:gd name="T6" fmla="*/ 0 w 55"/>
                <a:gd name="T7" fmla="*/ 28 h 31"/>
                <a:gd name="T8" fmla="*/ 3 w 55"/>
                <a:gd name="T9" fmla="*/ 31 h 31"/>
                <a:gd name="T10" fmla="*/ 53 w 55"/>
                <a:gd name="T11" fmla="*/ 31 h 31"/>
                <a:gd name="T12" fmla="*/ 55 w 55"/>
                <a:gd name="T13" fmla="*/ 28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8"/>
                    <a:pt x="0" y="28"/>
                    <a:pt x="0" y="28"/>
                  </a:cubicBezTo>
                  <a:cubicBezTo>
                    <a:pt x="0" y="30"/>
                    <a:pt x="1" y="31"/>
                    <a:pt x="3" y="31"/>
                  </a:cubicBezTo>
                  <a:cubicBezTo>
                    <a:pt x="53" y="31"/>
                    <a:pt x="53" y="31"/>
                    <a:pt x="53" y="31"/>
                  </a:cubicBezTo>
                  <a:cubicBezTo>
                    <a:pt x="54" y="31"/>
                    <a:pt x="55" y="30"/>
                    <a:pt x="55" y="28"/>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a:lstStyle/>
            <a:p>
              <a:endParaRPr lang="zh-CN" altLang="en-US" sz="2800"/>
            </a:p>
          </p:txBody>
        </p:sp>
        <p:sp>
          <p:nvSpPr>
            <p:cNvPr id="40" name="Freeform 23"/>
            <p:cNvSpPr/>
            <p:nvPr/>
          </p:nvSpPr>
          <p:spPr bwMode="auto">
            <a:xfrm>
              <a:off x="2507333" y="6149849"/>
              <a:ext cx="969894" cy="47896"/>
            </a:xfrm>
            <a:custGeom>
              <a:avLst/>
              <a:gdLst>
                <a:gd name="T0" fmla="*/ 62 w 62"/>
                <a:gd name="T1" fmla="*/ 3 h 3"/>
                <a:gd name="T2" fmla="*/ 61 w 62"/>
                <a:gd name="T3" fmla="*/ 3 h 3"/>
                <a:gd name="T4" fmla="*/ 1 w 62"/>
                <a:gd name="T5" fmla="*/ 3 h 3"/>
                <a:gd name="T6" fmla="*/ 0 w 62"/>
                <a:gd name="T7" fmla="*/ 3 h 3"/>
                <a:gd name="T8" fmla="*/ 0 w 62"/>
                <a:gd name="T9" fmla="*/ 1 h 3"/>
                <a:gd name="T10" fmla="*/ 1 w 62"/>
                <a:gd name="T11" fmla="*/ 0 h 3"/>
                <a:gd name="T12" fmla="*/ 61 w 62"/>
                <a:gd name="T13" fmla="*/ 0 h 3"/>
                <a:gd name="T14" fmla="*/ 62 w 62"/>
                <a:gd name="T15" fmla="*/ 1 h 3"/>
                <a:gd name="T16" fmla="*/ 62 w 6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3"/>
                  </a:moveTo>
                  <a:cubicBezTo>
                    <a:pt x="62" y="3"/>
                    <a:pt x="61" y="3"/>
                    <a:pt x="61" y="3"/>
                  </a:cubicBezTo>
                  <a:cubicBezTo>
                    <a:pt x="1" y="3"/>
                    <a:pt x="1" y="3"/>
                    <a:pt x="1" y="3"/>
                  </a:cubicBezTo>
                  <a:cubicBezTo>
                    <a:pt x="0" y="3"/>
                    <a:pt x="0" y="3"/>
                    <a:pt x="0" y="3"/>
                  </a:cubicBezTo>
                  <a:cubicBezTo>
                    <a:pt x="0" y="1"/>
                    <a:pt x="0" y="1"/>
                    <a:pt x="0" y="1"/>
                  </a:cubicBezTo>
                  <a:cubicBezTo>
                    <a:pt x="0" y="0"/>
                    <a:pt x="0" y="0"/>
                    <a:pt x="1" y="0"/>
                  </a:cubicBezTo>
                  <a:cubicBezTo>
                    <a:pt x="61" y="0"/>
                    <a:pt x="61" y="0"/>
                    <a:pt x="61" y="0"/>
                  </a:cubicBezTo>
                  <a:cubicBezTo>
                    <a:pt x="61" y="0"/>
                    <a:pt x="62" y="0"/>
                    <a:pt x="62" y="1"/>
                  </a:cubicBezTo>
                  <a:lnTo>
                    <a:pt x="62" y="3"/>
                  </a:lnTo>
                  <a:close/>
                </a:path>
              </a:pathLst>
            </a:custGeom>
            <a:grpFill/>
            <a:ln>
              <a:noFill/>
            </a:ln>
          </p:spPr>
          <p:txBody>
            <a:bodyPr vert="horz" wrap="square" lIns="91440" tIns="45720" rIns="91440" bIns="45720" numCol="1" anchor="t" anchorCtr="0" compatLnSpc="1"/>
            <a:lstStyle/>
            <a:p>
              <a:endParaRPr lang="zh-CN" altLang="en-US" sz="3200"/>
            </a:p>
          </p:txBody>
        </p:sp>
        <p:sp>
          <p:nvSpPr>
            <p:cNvPr id="41" name="Freeform 24"/>
            <p:cNvSpPr>
              <a:spLocks noEditPoints="1"/>
            </p:cNvSpPr>
            <p:nvPr/>
          </p:nvSpPr>
          <p:spPr bwMode="auto">
            <a:xfrm>
              <a:off x="2555228" y="5634967"/>
              <a:ext cx="859733" cy="500513"/>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3 h 32"/>
                <a:gd name="T24" fmla="*/ 53 w 55"/>
                <a:gd name="T25" fmla="*/ 3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1"/>
                    <a:pt x="0" y="3"/>
                  </a:cubicBezTo>
                  <a:cubicBezTo>
                    <a:pt x="0" y="29"/>
                    <a:pt x="0" y="29"/>
                    <a:pt x="0" y="29"/>
                  </a:cubicBezTo>
                  <a:cubicBezTo>
                    <a:pt x="0" y="30"/>
                    <a:pt x="1" y="32"/>
                    <a:pt x="3" y="32"/>
                  </a:cubicBezTo>
                  <a:cubicBezTo>
                    <a:pt x="53" y="32"/>
                    <a:pt x="53" y="32"/>
                    <a:pt x="53" y="32"/>
                  </a:cubicBezTo>
                  <a:cubicBezTo>
                    <a:pt x="54" y="32"/>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42" name="Freeform 31"/>
            <p:cNvSpPr/>
            <p:nvPr/>
          </p:nvSpPr>
          <p:spPr bwMode="auto">
            <a:xfrm>
              <a:off x="3726284" y="5196720"/>
              <a:ext cx="967498"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4"/>
                    <a:pt x="61" y="4"/>
                    <a:pt x="61" y="4"/>
                  </a:cubicBezTo>
                  <a:cubicBezTo>
                    <a:pt x="1" y="4"/>
                    <a:pt x="1" y="4"/>
                    <a:pt x="1" y="4"/>
                  </a:cubicBezTo>
                  <a:cubicBezTo>
                    <a:pt x="0" y="4"/>
                    <a:pt x="0" y="4"/>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a:lstStyle/>
            <a:p>
              <a:endParaRPr lang="zh-CN" altLang="en-US" sz="2800"/>
            </a:p>
          </p:txBody>
        </p:sp>
        <p:sp>
          <p:nvSpPr>
            <p:cNvPr id="43" name="Freeform 32"/>
            <p:cNvSpPr>
              <a:spLocks noEditPoints="1"/>
            </p:cNvSpPr>
            <p:nvPr/>
          </p:nvSpPr>
          <p:spPr bwMode="auto">
            <a:xfrm>
              <a:off x="3774179" y="4698602"/>
              <a:ext cx="857337" cy="483749"/>
            </a:xfrm>
            <a:custGeom>
              <a:avLst/>
              <a:gdLst>
                <a:gd name="T0" fmla="*/ 53 w 55"/>
                <a:gd name="T1" fmla="*/ 0 h 31"/>
                <a:gd name="T2" fmla="*/ 3 w 55"/>
                <a:gd name="T3" fmla="*/ 0 h 31"/>
                <a:gd name="T4" fmla="*/ 0 w 55"/>
                <a:gd name="T5" fmla="*/ 2 h 31"/>
                <a:gd name="T6" fmla="*/ 0 w 55"/>
                <a:gd name="T7" fmla="*/ 28 h 31"/>
                <a:gd name="T8" fmla="*/ 3 w 55"/>
                <a:gd name="T9" fmla="*/ 31 h 31"/>
                <a:gd name="T10" fmla="*/ 53 w 55"/>
                <a:gd name="T11" fmla="*/ 31 h 31"/>
                <a:gd name="T12" fmla="*/ 55 w 55"/>
                <a:gd name="T13" fmla="*/ 28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8"/>
                    <a:pt x="0" y="28"/>
                    <a:pt x="0" y="28"/>
                  </a:cubicBezTo>
                  <a:cubicBezTo>
                    <a:pt x="0" y="30"/>
                    <a:pt x="1" y="31"/>
                    <a:pt x="3" y="31"/>
                  </a:cubicBezTo>
                  <a:cubicBezTo>
                    <a:pt x="53" y="31"/>
                    <a:pt x="53" y="31"/>
                    <a:pt x="53" y="31"/>
                  </a:cubicBezTo>
                  <a:cubicBezTo>
                    <a:pt x="54" y="31"/>
                    <a:pt x="55" y="30"/>
                    <a:pt x="55" y="28"/>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a:lstStyle/>
            <a:p>
              <a:endParaRPr lang="zh-CN" altLang="en-US" sz="2800"/>
            </a:p>
          </p:txBody>
        </p:sp>
        <p:sp>
          <p:nvSpPr>
            <p:cNvPr id="44" name="Freeform 33"/>
            <p:cNvSpPr/>
            <p:nvPr/>
          </p:nvSpPr>
          <p:spPr bwMode="auto">
            <a:xfrm>
              <a:off x="3726284" y="6149849"/>
              <a:ext cx="967498" cy="47896"/>
            </a:xfrm>
            <a:custGeom>
              <a:avLst/>
              <a:gdLst>
                <a:gd name="T0" fmla="*/ 62 w 62"/>
                <a:gd name="T1" fmla="*/ 3 h 3"/>
                <a:gd name="T2" fmla="*/ 61 w 62"/>
                <a:gd name="T3" fmla="*/ 3 h 3"/>
                <a:gd name="T4" fmla="*/ 1 w 62"/>
                <a:gd name="T5" fmla="*/ 3 h 3"/>
                <a:gd name="T6" fmla="*/ 0 w 62"/>
                <a:gd name="T7" fmla="*/ 3 h 3"/>
                <a:gd name="T8" fmla="*/ 0 w 62"/>
                <a:gd name="T9" fmla="*/ 1 h 3"/>
                <a:gd name="T10" fmla="*/ 1 w 62"/>
                <a:gd name="T11" fmla="*/ 0 h 3"/>
                <a:gd name="T12" fmla="*/ 61 w 62"/>
                <a:gd name="T13" fmla="*/ 0 h 3"/>
                <a:gd name="T14" fmla="*/ 62 w 62"/>
                <a:gd name="T15" fmla="*/ 1 h 3"/>
                <a:gd name="T16" fmla="*/ 62 w 6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3"/>
                  </a:moveTo>
                  <a:cubicBezTo>
                    <a:pt x="62" y="3"/>
                    <a:pt x="61" y="3"/>
                    <a:pt x="61" y="3"/>
                  </a:cubicBezTo>
                  <a:cubicBezTo>
                    <a:pt x="1" y="3"/>
                    <a:pt x="1" y="3"/>
                    <a:pt x="1" y="3"/>
                  </a:cubicBezTo>
                  <a:cubicBezTo>
                    <a:pt x="0" y="3"/>
                    <a:pt x="0" y="3"/>
                    <a:pt x="0" y="3"/>
                  </a:cubicBezTo>
                  <a:cubicBezTo>
                    <a:pt x="0" y="1"/>
                    <a:pt x="0" y="1"/>
                    <a:pt x="0" y="1"/>
                  </a:cubicBezTo>
                  <a:cubicBezTo>
                    <a:pt x="0" y="0"/>
                    <a:pt x="0" y="0"/>
                    <a:pt x="1" y="0"/>
                  </a:cubicBezTo>
                  <a:cubicBezTo>
                    <a:pt x="61" y="0"/>
                    <a:pt x="61" y="0"/>
                    <a:pt x="61" y="0"/>
                  </a:cubicBezTo>
                  <a:cubicBezTo>
                    <a:pt x="61" y="0"/>
                    <a:pt x="62" y="0"/>
                    <a:pt x="62" y="1"/>
                  </a:cubicBezTo>
                  <a:lnTo>
                    <a:pt x="62" y="3"/>
                  </a:lnTo>
                  <a:close/>
                </a:path>
              </a:pathLst>
            </a:custGeom>
            <a:grpFill/>
            <a:ln>
              <a:noFill/>
            </a:ln>
          </p:spPr>
          <p:txBody>
            <a:bodyPr vert="horz" wrap="square" lIns="91440" tIns="45720" rIns="91440" bIns="45720" numCol="1" anchor="t" anchorCtr="0" compatLnSpc="1"/>
            <a:lstStyle/>
            <a:p>
              <a:endParaRPr lang="zh-CN" altLang="en-US" sz="3200"/>
            </a:p>
          </p:txBody>
        </p:sp>
        <p:sp>
          <p:nvSpPr>
            <p:cNvPr id="45" name="Freeform 34"/>
            <p:cNvSpPr>
              <a:spLocks noEditPoints="1"/>
            </p:cNvSpPr>
            <p:nvPr/>
          </p:nvSpPr>
          <p:spPr bwMode="auto">
            <a:xfrm>
              <a:off x="3774179" y="5634967"/>
              <a:ext cx="857337" cy="500513"/>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3 h 32"/>
                <a:gd name="T24" fmla="*/ 53 w 55"/>
                <a:gd name="T25" fmla="*/ 3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1"/>
                    <a:pt x="0" y="3"/>
                  </a:cubicBezTo>
                  <a:cubicBezTo>
                    <a:pt x="0" y="29"/>
                    <a:pt x="0" y="29"/>
                    <a:pt x="0" y="29"/>
                  </a:cubicBezTo>
                  <a:cubicBezTo>
                    <a:pt x="0" y="30"/>
                    <a:pt x="1" y="32"/>
                    <a:pt x="3" y="32"/>
                  </a:cubicBezTo>
                  <a:cubicBezTo>
                    <a:pt x="53" y="32"/>
                    <a:pt x="53" y="32"/>
                    <a:pt x="53" y="32"/>
                  </a:cubicBezTo>
                  <a:cubicBezTo>
                    <a:pt x="54" y="32"/>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grpSp>
      <p:sp>
        <p:nvSpPr>
          <p:cNvPr id="46" name="Freeform 35"/>
          <p:cNvSpPr/>
          <p:nvPr/>
        </p:nvSpPr>
        <p:spPr bwMode="auto">
          <a:xfrm>
            <a:off x="6451729" y="1822450"/>
            <a:ext cx="639412" cy="4389664"/>
          </a:xfrm>
          <a:custGeom>
            <a:avLst/>
            <a:gdLst>
              <a:gd name="T0" fmla="*/ 15 w 41"/>
              <a:gd name="T1" fmla="*/ 41 h 281"/>
              <a:gd name="T2" fmla="*/ 11 w 41"/>
              <a:gd name="T3" fmla="*/ 13 h 281"/>
              <a:gd name="T4" fmla="*/ 0 w 41"/>
              <a:gd name="T5" fmla="*/ 0 h 281"/>
              <a:gd name="T6" fmla="*/ 21 w 41"/>
              <a:gd name="T7" fmla="*/ 9 h 281"/>
              <a:gd name="T8" fmla="*/ 27 w 41"/>
              <a:gd name="T9" fmla="*/ 45 h 281"/>
              <a:gd name="T10" fmla="*/ 27 w 41"/>
              <a:gd name="T11" fmla="*/ 103 h 281"/>
              <a:gd name="T12" fmla="*/ 30 w 41"/>
              <a:gd name="T13" fmla="*/ 128 h 281"/>
              <a:gd name="T14" fmla="*/ 41 w 41"/>
              <a:gd name="T15" fmla="*/ 141 h 281"/>
              <a:gd name="T16" fmla="*/ 30 w 41"/>
              <a:gd name="T17" fmla="*/ 153 h 281"/>
              <a:gd name="T18" fmla="*/ 27 w 41"/>
              <a:gd name="T19" fmla="*/ 179 h 281"/>
              <a:gd name="T20" fmla="*/ 27 w 41"/>
              <a:gd name="T21" fmla="*/ 232 h 281"/>
              <a:gd name="T22" fmla="*/ 25 w 41"/>
              <a:gd name="T23" fmla="*/ 262 h 281"/>
              <a:gd name="T24" fmla="*/ 16 w 41"/>
              <a:gd name="T25" fmla="*/ 277 h 281"/>
              <a:gd name="T26" fmla="*/ 0 w 41"/>
              <a:gd name="T27" fmla="*/ 281 h 281"/>
              <a:gd name="T28" fmla="*/ 11 w 41"/>
              <a:gd name="T29" fmla="*/ 268 h 281"/>
              <a:gd name="T30" fmla="*/ 15 w 41"/>
              <a:gd name="T31" fmla="*/ 240 h 281"/>
              <a:gd name="T32" fmla="*/ 15 w 41"/>
              <a:gd name="T33" fmla="*/ 186 h 281"/>
              <a:gd name="T34" fmla="*/ 17 w 41"/>
              <a:gd name="T35" fmla="*/ 155 h 281"/>
              <a:gd name="T36" fmla="*/ 29 w 41"/>
              <a:gd name="T37" fmla="*/ 141 h 281"/>
              <a:gd name="T38" fmla="*/ 17 w 41"/>
              <a:gd name="T39" fmla="*/ 127 h 281"/>
              <a:gd name="T40" fmla="*/ 15 w 41"/>
              <a:gd name="T41" fmla="*/ 98 h 281"/>
              <a:gd name="T42" fmla="*/ 15 w 41"/>
              <a:gd name="T43" fmla="*/ 4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rgbClr val="202A36"/>
          </a:solidFill>
          <a:ln>
            <a:noFill/>
          </a:ln>
        </p:spPr>
        <p:txBody>
          <a:bodyPr vert="horz" wrap="square" lIns="91440" tIns="45720" rIns="91440" bIns="45720" numCol="1" anchor="t" anchorCtr="0" compatLnSpc="1"/>
          <a:lstStyle/>
          <a:p>
            <a:endParaRPr lang="zh-CN" altLang="en-US" sz="3200"/>
          </a:p>
        </p:txBody>
      </p:sp>
      <p:sp>
        <p:nvSpPr>
          <p:cNvPr id="47" name="TextBox 682"/>
          <p:cNvSpPr txBox="1"/>
          <p:nvPr/>
        </p:nvSpPr>
        <p:spPr>
          <a:xfrm>
            <a:off x="7433196" y="2940144"/>
            <a:ext cx="2521844" cy="1323439"/>
          </a:xfrm>
          <a:prstGeom prst="rect">
            <a:avLst/>
          </a:prstGeom>
          <a:solidFill>
            <a:srgbClr val="202A36"/>
          </a:solidFill>
        </p:spPr>
        <p:txBody>
          <a:bodyPr wrap="none">
            <a:spAutoFit/>
          </a:bodyPr>
          <a:lstStyle>
            <a:defPPr>
              <a:defRPr lang="zh-CN"/>
            </a:defPPr>
            <a:lvl1pPr algn="ctr" fontAlgn="auto">
              <a:spcBef>
                <a:spcPts val="0"/>
              </a:spcBef>
              <a:spcAft>
                <a:spcPts val="0"/>
              </a:spcAft>
              <a:defRPr sz="12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8000" b="1" dirty="0">
                <a:solidFill>
                  <a:srgbClr val="FCB00F"/>
                </a:solidFill>
              </a:rPr>
              <a:t>75%</a:t>
            </a:r>
            <a:endParaRPr lang="zh-CN" altLang="en-US" sz="8000" b="1" dirty="0">
              <a:solidFill>
                <a:srgbClr val="FCB00F"/>
              </a:solidFill>
            </a:endParaRPr>
          </a:p>
        </p:txBody>
      </p:sp>
      <p:sp>
        <p:nvSpPr>
          <p:cNvPr id="48" name="Content Placeholder 2"/>
          <p:cNvSpPr txBox="1"/>
          <p:nvPr/>
        </p:nvSpPr>
        <p:spPr>
          <a:xfrm>
            <a:off x="7424487" y="4407066"/>
            <a:ext cx="3731193" cy="1227901"/>
          </a:xfrm>
          <a:prstGeom prst="rect">
            <a:avLst/>
          </a:prstGeom>
          <a:solidFill>
            <a:srgbClr val="202A36"/>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1000"/>
                                        <p:tgtEl>
                                          <p:spTgt spid="14"/>
                                        </p:tgtEl>
                                      </p:cBhvr>
                                    </p:animEffect>
                                  </p:childTnLst>
                                </p:cTn>
                              </p:par>
                            </p:childTnLst>
                          </p:cTn>
                        </p:par>
                        <p:par>
                          <p:cTn id="12" fill="hold">
                            <p:stCondLst>
                              <p:cond delay="1500"/>
                            </p:stCondLst>
                            <p:childTnLst>
                              <p:par>
                                <p:cTn id="13" presetID="6" presetClass="entr" presetSubtype="16"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circle(in)">
                                      <p:cBhvr>
                                        <p:cTn id="15" dur="1000"/>
                                        <p:tgtEl>
                                          <p:spTgt spid="33"/>
                                        </p:tgtEl>
                                      </p:cBhvr>
                                    </p:animEffect>
                                  </p:childTnLst>
                                </p:cTn>
                              </p:par>
                            </p:childTnLst>
                          </p:cTn>
                        </p:par>
                        <p:par>
                          <p:cTn id="16" fill="hold">
                            <p:stCondLst>
                              <p:cond delay="2500"/>
                            </p:stCondLst>
                            <p:childTnLst>
                              <p:par>
                                <p:cTn id="17" presetID="22" presetClass="entr" presetSubtype="4"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down)">
                                      <p:cBhvr>
                                        <p:cTn id="19" dur="500"/>
                                        <p:tgtEl>
                                          <p:spTgt spid="46"/>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1000"/>
                                        <p:tgtEl>
                                          <p:spTgt spid="47"/>
                                        </p:tgtEl>
                                      </p:cBhvr>
                                    </p:animEffect>
                                    <p:anim calcmode="lin" valueType="num">
                                      <p:cBhvr>
                                        <p:cTn id="23" dur="1000" fill="hold"/>
                                        <p:tgtEl>
                                          <p:spTgt spid="47"/>
                                        </p:tgtEl>
                                        <p:attrNameLst>
                                          <p:attrName>ppt_x</p:attrName>
                                        </p:attrNameLst>
                                      </p:cBhvr>
                                      <p:tavLst>
                                        <p:tav tm="0">
                                          <p:val>
                                            <p:strVal val="#ppt_x"/>
                                          </p:val>
                                        </p:tav>
                                        <p:tav tm="100000">
                                          <p:val>
                                            <p:strVal val="#ppt_x"/>
                                          </p:val>
                                        </p:tav>
                                      </p:tavLst>
                                    </p:anim>
                                    <p:anim calcmode="lin" valueType="num">
                                      <p:cBhvr>
                                        <p:cTn id="24" dur="1000" fill="hold"/>
                                        <p:tgtEl>
                                          <p:spTgt spid="4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6" grpId="0" animBg="1"/>
      <p:bldP spid="47" grpId="0" animBg="1"/>
      <p:bldP spid="4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969725" y="2393163"/>
            <a:ext cx="2821578" cy="458423"/>
            <a:chOff x="5969725" y="1801451"/>
            <a:chExt cx="2821578" cy="458423"/>
          </a:xfrm>
        </p:grpSpPr>
        <p:sp>
          <p:nvSpPr>
            <p:cNvPr id="10" name="矩形 9"/>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5969725" y="2990099"/>
            <a:ext cx="2821578" cy="459854"/>
            <a:chOff x="5969725" y="2398387"/>
            <a:chExt cx="2821578" cy="459854"/>
          </a:xfrm>
        </p:grpSpPr>
        <p:sp>
          <p:nvSpPr>
            <p:cNvPr id="13" name="矩形 12"/>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969725" y="3563726"/>
            <a:ext cx="2821578" cy="466057"/>
            <a:chOff x="5969725" y="2972014"/>
            <a:chExt cx="2821578" cy="466057"/>
          </a:xfrm>
        </p:grpSpPr>
        <p:sp>
          <p:nvSpPr>
            <p:cNvPr id="16" name="矩形 15"/>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椭圆 17"/>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标题 4"/>
          <p:cNvSpPr txBox="1"/>
          <p:nvPr/>
        </p:nvSpPr>
        <p:spPr>
          <a:xfrm>
            <a:off x="1891142" y="365205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FCB00F"/>
                </a:solidFill>
                <a:latin typeface="微软雅黑" panose="020B0503020204020204" pitchFamily="34" charset="-122"/>
                <a:ea typeface="微软雅黑" panose="020B0503020204020204" pitchFamily="34" charset="-122"/>
              </a:rPr>
              <a:t>第三章</a:t>
            </a:r>
          </a:p>
        </p:txBody>
      </p:sp>
      <p:sp>
        <p:nvSpPr>
          <p:cNvPr id="30" name="椭圆 29"/>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6155957" y="2429163"/>
            <a:ext cx="1107996" cy="1556074"/>
            <a:chOff x="6155957" y="1837451"/>
            <a:chExt cx="1107996" cy="1556074"/>
          </a:xfrm>
        </p:grpSpPr>
        <p:sp>
          <p:nvSpPr>
            <p:cNvPr id="33" name="矩形 32"/>
            <p:cNvSpPr/>
            <p:nvPr/>
          </p:nvSpPr>
          <p:spPr>
            <a:xfrm>
              <a:off x="6155957" y="1837451"/>
              <a:ext cx="1107996" cy="369332"/>
            </a:xfrm>
            <a:prstGeom prst="rect">
              <a:avLst/>
            </a:prstGeom>
          </p:spPr>
          <p:txBody>
            <a:bodyPr wrap="none">
              <a:spAutoFit/>
            </a:bodyPr>
            <a:lstStyle/>
            <a:p>
              <a:r>
                <a:rPr lang="zh-CN" altLang="en-US" b="1" dirty="0" smtClean="0">
                  <a:solidFill>
                    <a:srgbClr val="202A36"/>
                  </a:solidFill>
                  <a:latin typeface="微软雅黑" panose="020B0503020204020204" pitchFamily="34" charset="-122"/>
                  <a:ea typeface="微软雅黑" panose="020B0503020204020204" pitchFamily="34" charset="-122"/>
                </a:rPr>
                <a:t>关键技术</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4" name="矩形 33"/>
            <p:cNvSpPr/>
            <p:nvPr/>
          </p:nvSpPr>
          <p:spPr>
            <a:xfrm>
              <a:off x="6155957" y="2442932"/>
              <a:ext cx="1107996" cy="369332"/>
            </a:xfrm>
            <a:prstGeom prst="rect">
              <a:avLst/>
            </a:prstGeom>
          </p:spPr>
          <p:txBody>
            <a:bodyPr wrap="none">
              <a:spAutoFit/>
            </a:bodyPr>
            <a:lstStyle/>
            <a:p>
              <a:r>
                <a:rPr lang="zh-CN" altLang="en-US" b="1" dirty="0" smtClean="0">
                  <a:solidFill>
                    <a:srgbClr val="202A36"/>
                  </a:solidFill>
                  <a:latin typeface="微软雅黑" panose="020B0503020204020204" pitchFamily="34" charset="-122"/>
                  <a:ea typeface="微软雅黑" panose="020B0503020204020204" pitchFamily="34" charset="-122"/>
                </a:rPr>
                <a:t>实践难点</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5" name="矩形 34"/>
            <p:cNvSpPr/>
            <p:nvPr/>
          </p:nvSpPr>
          <p:spPr>
            <a:xfrm>
              <a:off x="6155957" y="3024193"/>
              <a:ext cx="1107996" cy="369332"/>
            </a:xfrm>
            <a:prstGeom prst="rect">
              <a:avLst/>
            </a:prstGeom>
          </p:spPr>
          <p:txBody>
            <a:bodyPr wrap="none">
              <a:spAutoFit/>
            </a:bodyPr>
            <a:lstStyle/>
            <a:p>
              <a:r>
                <a:rPr lang="zh-CN" altLang="en-US" b="1" dirty="0" smtClean="0">
                  <a:solidFill>
                    <a:srgbClr val="202A36"/>
                  </a:solidFill>
                  <a:latin typeface="微软雅黑" panose="020B0503020204020204" pitchFamily="34" charset="-122"/>
                  <a:ea typeface="微软雅黑" panose="020B0503020204020204" pitchFamily="34" charset="-122"/>
                </a:rPr>
                <a:t>案例分析</a:t>
              </a:r>
              <a:endParaRPr lang="zh-CN" altLang="en-US" b="1" dirty="0">
                <a:solidFill>
                  <a:srgbClr val="202A36"/>
                </a:solidFill>
                <a:latin typeface="微软雅黑" panose="020B0503020204020204" pitchFamily="34" charset="-122"/>
                <a:ea typeface="微软雅黑" panose="020B0503020204020204" pitchFamily="34" charset="-122"/>
              </a:endParaRPr>
            </a:p>
          </p:txBody>
        </p:sp>
      </p:grpSp>
      <p:sp>
        <p:nvSpPr>
          <p:cNvPr id="36" name="文本框 35"/>
          <p:cNvSpPr txBox="1"/>
          <p:nvPr/>
        </p:nvSpPr>
        <p:spPr>
          <a:xfrm>
            <a:off x="1484058" y="4725797"/>
            <a:ext cx="3262432" cy="1569660"/>
          </a:xfrm>
          <a:prstGeom prst="rect">
            <a:avLst/>
          </a:prstGeom>
          <a:noFill/>
        </p:spPr>
        <p:txBody>
          <a:bodyPr wrap="none" rtlCol="0">
            <a:spAutoFit/>
          </a:bodyPr>
          <a:lstStyle/>
          <a:p>
            <a:pPr algn="ctr"/>
            <a:r>
              <a:rPr lang="zh-CN" altLang="en-US"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关键技术与</a:t>
            </a:r>
            <a:endParaRPr lang="en-US" altLang="zh-CN"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a:p>
            <a:pPr algn="ctr"/>
            <a:r>
              <a:rPr lang="zh-CN" altLang="en-US"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实践难点</a:t>
            </a:r>
            <a:endParaRPr lang="zh-CN" altLang="zh-CN"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9" name="Freeform 8"/>
          <p:cNvSpPr>
            <a:spLocks noEditPoints="1"/>
          </p:cNvSpPr>
          <p:nvPr/>
        </p:nvSpPr>
        <p:spPr bwMode="auto">
          <a:xfrm rot="2925393">
            <a:off x="2726561" y="2375390"/>
            <a:ext cx="705426" cy="1209775"/>
          </a:xfrm>
          <a:custGeom>
            <a:avLst/>
            <a:gdLst>
              <a:gd name="T0" fmla="*/ 24 w 112"/>
              <a:gd name="T1" fmla="*/ 148 h 192"/>
              <a:gd name="T2" fmla="*/ 28 w 112"/>
              <a:gd name="T3" fmla="*/ 52 h 192"/>
              <a:gd name="T4" fmla="*/ 32 w 112"/>
              <a:gd name="T5" fmla="*/ 172 h 192"/>
              <a:gd name="T6" fmla="*/ 8 w 112"/>
              <a:gd name="T7" fmla="*/ 184 h 192"/>
              <a:gd name="T8" fmla="*/ 32 w 112"/>
              <a:gd name="T9" fmla="*/ 172 h 192"/>
              <a:gd name="T10" fmla="*/ 8 w 112"/>
              <a:gd name="T11" fmla="*/ 35 h 192"/>
              <a:gd name="T12" fmla="*/ 32 w 112"/>
              <a:gd name="T13" fmla="*/ 164 h 192"/>
              <a:gd name="T14" fmla="*/ 32 w 112"/>
              <a:gd name="T15" fmla="*/ 192 h 192"/>
              <a:gd name="T16" fmla="*/ 0 w 112"/>
              <a:gd name="T17" fmla="*/ 184 h 192"/>
              <a:gd name="T18" fmla="*/ 0 w 112"/>
              <a:gd name="T19" fmla="*/ 32 h 192"/>
              <a:gd name="T20" fmla="*/ 20 w 112"/>
              <a:gd name="T21" fmla="*/ 0 h 192"/>
              <a:gd name="T22" fmla="*/ 39 w 112"/>
              <a:gd name="T23" fmla="*/ 32 h 192"/>
              <a:gd name="T24" fmla="*/ 40 w 112"/>
              <a:gd name="T25" fmla="*/ 184 h 192"/>
              <a:gd name="T26" fmla="*/ 108 w 112"/>
              <a:gd name="T27" fmla="*/ 164 h 192"/>
              <a:gd name="T28" fmla="*/ 84 w 112"/>
              <a:gd name="T29" fmla="*/ 172 h 192"/>
              <a:gd name="T30" fmla="*/ 108 w 112"/>
              <a:gd name="T31" fmla="*/ 164 h 192"/>
              <a:gd name="T32" fmla="*/ 92 w 112"/>
              <a:gd name="T33" fmla="*/ 140 h 192"/>
              <a:gd name="T34" fmla="*/ 108 w 112"/>
              <a:gd name="T35" fmla="*/ 148 h 192"/>
              <a:gd name="T36" fmla="*/ 108 w 112"/>
              <a:gd name="T37" fmla="*/ 116 h 192"/>
              <a:gd name="T38" fmla="*/ 84 w 112"/>
              <a:gd name="T39" fmla="*/ 124 h 192"/>
              <a:gd name="T40" fmla="*/ 108 w 112"/>
              <a:gd name="T41" fmla="*/ 116 h 192"/>
              <a:gd name="T42" fmla="*/ 92 w 112"/>
              <a:gd name="T43" fmla="*/ 92 h 192"/>
              <a:gd name="T44" fmla="*/ 108 w 112"/>
              <a:gd name="T45" fmla="*/ 100 h 192"/>
              <a:gd name="T46" fmla="*/ 108 w 112"/>
              <a:gd name="T47" fmla="*/ 68 h 192"/>
              <a:gd name="T48" fmla="*/ 84 w 112"/>
              <a:gd name="T49" fmla="*/ 76 h 192"/>
              <a:gd name="T50" fmla="*/ 108 w 112"/>
              <a:gd name="T51" fmla="*/ 68 h 192"/>
              <a:gd name="T52" fmla="*/ 92 w 112"/>
              <a:gd name="T53" fmla="*/ 44 h 192"/>
              <a:gd name="T54" fmla="*/ 108 w 112"/>
              <a:gd name="T55" fmla="*/ 52 h 192"/>
              <a:gd name="T56" fmla="*/ 108 w 112"/>
              <a:gd name="T57" fmla="*/ 20 h 192"/>
              <a:gd name="T58" fmla="*/ 84 w 112"/>
              <a:gd name="T59" fmla="*/ 28 h 192"/>
              <a:gd name="T60" fmla="*/ 108 w 112"/>
              <a:gd name="T61" fmla="*/ 20 h 192"/>
              <a:gd name="T62" fmla="*/ 64 w 112"/>
              <a:gd name="T63" fmla="*/ 192 h 192"/>
              <a:gd name="T64" fmla="*/ 56 w 112"/>
              <a:gd name="T65" fmla="*/ 8 h 192"/>
              <a:gd name="T66" fmla="*/ 104 w 112"/>
              <a:gd name="T67" fmla="*/ 0 h 192"/>
              <a:gd name="T68" fmla="*/ 112 w 112"/>
              <a:gd name="T69"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192">
                <a:moveTo>
                  <a:pt x="28" y="148"/>
                </a:moveTo>
                <a:cubicBezTo>
                  <a:pt x="24" y="148"/>
                  <a:pt x="24" y="148"/>
                  <a:pt x="24" y="148"/>
                </a:cubicBezTo>
                <a:cubicBezTo>
                  <a:pt x="24" y="52"/>
                  <a:pt x="24" y="52"/>
                  <a:pt x="24" y="52"/>
                </a:cubicBezTo>
                <a:cubicBezTo>
                  <a:pt x="28" y="52"/>
                  <a:pt x="28" y="52"/>
                  <a:pt x="28" y="52"/>
                </a:cubicBezTo>
                <a:lnTo>
                  <a:pt x="28" y="148"/>
                </a:lnTo>
                <a:close/>
                <a:moveTo>
                  <a:pt x="32" y="172"/>
                </a:moveTo>
                <a:cubicBezTo>
                  <a:pt x="8" y="172"/>
                  <a:pt x="8" y="172"/>
                  <a:pt x="8" y="172"/>
                </a:cubicBezTo>
                <a:cubicBezTo>
                  <a:pt x="8" y="184"/>
                  <a:pt x="8" y="184"/>
                  <a:pt x="8" y="184"/>
                </a:cubicBezTo>
                <a:cubicBezTo>
                  <a:pt x="32" y="184"/>
                  <a:pt x="32" y="184"/>
                  <a:pt x="32" y="184"/>
                </a:cubicBezTo>
                <a:lnTo>
                  <a:pt x="32" y="172"/>
                </a:lnTo>
                <a:close/>
                <a:moveTo>
                  <a:pt x="32" y="35"/>
                </a:moveTo>
                <a:cubicBezTo>
                  <a:pt x="8" y="35"/>
                  <a:pt x="8" y="35"/>
                  <a:pt x="8" y="35"/>
                </a:cubicBezTo>
                <a:cubicBezTo>
                  <a:pt x="8" y="164"/>
                  <a:pt x="8" y="164"/>
                  <a:pt x="8" y="164"/>
                </a:cubicBezTo>
                <a:cubicBezTo>
                  <a:pt x="32" y="164"/>
                  <a:pt x="32" y="164"/>
                  <a:pt x="32" y="164"/>
                </a:cubicBezTo>
                <a:lnTo>
                  <a:pt x="32" y="35"/>
                </a:lnTo>
                <a:close/>
                <a:moveTo>
                  <a:pt x="32" y="192"/>
                </a:moveTo>
                <a:cubicBezTo>
                  <a:pt x="8" y="192"/>
                  <a:pt x="8" y="192"/>
                  <a:pt x="8" y="192"/>
                </a:cubicBezTo>
                <a:cubicBezTo>
                  <a:pt x="3" y="192"/>
                  <a:pt x="0" y="188"/>
                  <a:pt x="0" y="184"/>
                </a:cubicBezTo>
                <a:cubicBezTo>
                  <a:pt x="0" y="35"/>
                  <a:pt x="0" y="35"/>
                  <a:pt x="0" y="35"/>
                </a:cubicBezTo>
                <a:cubicBezTo>
                  <a:pt x="0" y="34"/>
                  <a:pt x="0" y="33"/>
                  <a:pt x="0" y="32"/>
                </a:cubicBezTo>
                <a:cubicBezTo>
                  <a:pt x="12" y="4"/>
                  <a:pt x="12" y="4"/>
                  <a:pt x="12" y="4"/>
                </a:cubicBezTo>
                <a:cubicBezTo>
                  <a:pt x="14" y="2"/>
                  <a:pt x="16" y="0"/>
                  <a:pt x="20" y="0"/>
                </a:cubicBezTo>
                <a:cubicBezTo>
                  <a:pt x="23" y="0"/>
                  <a:pt x="26" y="2"/>
                  <a:pt x="27" y="4"/>
                </a:cubicBezTo>
                <a:cubicBezTo>
                  <a:pt x="39" y="32"/>
                  <a:pt x="39" y="32"/>
                  <a:pt x="39" y="32"/>
                </a:cubicBezTo>
                <a:cubicBezTo>
                  <a:pt x="39" y="33"/>
                  <a:pt x="40" y="34"/>
                  <a:pt x="40" y="35"/>
                </a:cubicBezTo>
                <a:cubicBezTo>
                  <a:pt x="40" y="184"/>
                  <a:pt x="40" y="184"/>
                  <a:pt x="40" y="184"/>
                </a:cubicBezTo>
                <a:cubicBezTo>
                  <a:pt x="40" y="188"/>
                  <a:pt x="36" y="192"/>
                  <a:pt x="32" y="192"/>
                </a:cubicBezTo>
                <a:close/>
                <a:moveTo>
                  <a:pt x="108" y="164"/>
                </a:moveTo>
                <a:cubicBezTo>
                  <a:pt x="84" y="164"/>
                  <a:pt x="84" y="164"/>
                  <a:pt x="84" y="164"/>
                </a:cubicBezTo>
                <a:cubicBezTo>
                  <a:pt x="84" y="172"/>
                  <a:pt x="84" y="172"/>
                  <a:pt x="84" y="172"/>
                </a:cubicBezTo>
                <a:cubicBezTo>
                  <a:pt x="108" y="172"/>
                  <a:pt x="108" y="172"/>
                  <a:pt x="108" y="172"/>
                </a:cubicBezTo>
                <a:lnTo>
                  <a:pt x="108" y="164"/>
                </a:lnTo>
                <a:close/>
                <a:moveTo>
                  <a:pt x="108" y="140"/>
                </a:moveTo>
                <a:cubicBezTo>
                  <a:pt x="92" y="140"/>
                  <a:pt x="92" y="140"/>
                  <a:pt x="92" y="140"/>
                </a:cubicBezTo>
                <a:cubicBezTo>
                  <a:pt x="92" y="148"/>
                  <a:pt x="92" y="148"/>
                  <a:pt x="92" y="148"/>
                </a:cubicBezTo>
                <a:cubicBezTo>
                  <a:pt x="108" y="148"/>
                  <a:pt x="108" y="148"/>
                  <a:pt x="108" y="148"/>
                </a:cubicBezTo>
                <a:lnTo>
                  <a:pt x="108" y="140"/>
                </a:lnTo>
                <a:close/>
                <a:moveTo>
                  <a:pt x="108" y="116"/>
                </a:moveTo>
                <a:cubicBezTo>
                  <a:pt x="84" y="116"/>
                  <a:pt x="84" y="116"/>
                  <a:pt x="84" y="116"/>
                </a:cubicBezTo>
                <a:cubicBezTo>
                  <a:pt x="84" y="124"/>
                  <a:pt x="84" y="124"/>
                  <a:pt x="84" y="124"/>
                </a:cubicBezTo>
                <a:cubicBezTo>
                  <a:pt x="108" y="124"/>
                  <a:pt x="108" y="124"/>
                  <a:pt x="108" y="124"/>
                </a:cubicBezTo>
                <a:lnTo>
                  <a:pt x="108" y="116"/>
                </a:lnTo>
                <a:close/>
                <a:moveTo>
                  <a:pt x="108" y="92"/>
                </a:moveTo>
                <a:cubicBezTo>
                  <a:pt x="92" y="92"/>
                  <a:pt x="92" y="92"/>
                  <a:pt x="92" y="92"/>
                </a:cubicBezTo>
                <a:cubicBezTo>
                  <a:pt x="92" y="100"/>
                  <a:pt x="92" y="100"/>
                  <a:pt x="92" y="100"/>
                </a:cubicBezTo>
                <a:cubicBezTo>
                  <a:pt x="108" y="100"/>
                  <a:pt x="108" y="100"/>
                  <a:pt x="108" y="100"/>
                </a:cubicBezTo>
                <a:lnTo>
                  <a:pt x="108" y="92"/>
                </a:lnTo>
                <a:close/>
                <a:moveTo>
                  <a:pt x="108" y="68"/>
                </a:moveTo>
                <a:cubicBezTo>
                  <a:pt x="84" y="68"/>
                  <a:pt x="84" y="68"/>
                  <a:pt x="84" y="68"/>
                </a:cubicBezTo>
                <a:cubicBezTo>
                  <a:pt x="84" y="76"/>
                  <a:pt x="84" y="76"/>
                  <a:pt x="84" y="76"/>
                </a:cubicBezTo>
                <a:cubicBezTo>
                  <a:pt x="108" y="76"/>
                  <a:pt x="108" y="76"/>
                  <a:pt x="108" y="76"/>
                </a:cubicBezTo>
                <a:lnTo>
                  <a:pt x="108" y="68"/>
                </a:lnTo>
                <a:close/>
                <a:moveTo>
                  <a:pt x="108" y="44"/>
                </a:moveTo>
                <a:cubicBezTo>
                  <a:pt x="92" y="44"/>
                  <a:pt x="92" y="44"/>
                  <a:pt x="92" y="44"/>
                </a:cubicBezTo>
                <a:cubicBezTo>
                  <a:pt x="92" y="52"/>
                  <a:pt x="92" y="52"/>
                  <a:pt x="92" y="52"/>
                </a:cubicBezTo>
                <a:cubicBezTo>
                  <a:pt x="108" y="52"/>
                  <a:pt x="108" y="52"/>
                  <a:pt x="108" y="52"/>
                </a:cubicBezTo>
                <a:lnTo>
                  <a:pt x="108" y="44"/>
                </a:lnTo>
                <a:close/>
                <a:moveTo>
                  <a:pt x="108" y="20"/>
                </a:moveTo>
                <a:cubicBezTo>
                  <a:pt x="84" y="20"/>
                  <a:pt x="84" y="20"/>
                  <a:pt x="84" y="20"/>
                </a:cubicBezTo>
                <a:cubicBezTo>
                  <a:pt x="84" y="28"/>
                  <a:pt x="84" y="28"/>
                  <a:pt x="84" y="28"/>
                </a:cubicBezTo>
                <a:cubicBezTo>
                  <a:pt x="108" y="28"/>
                  <a:pt x="108" y="28"/>
                  <a:pt x="108" y="28"/>
                </a:cubicBezTo>
                <a:lnTo>
                  <a:pt x="108" y="20"/>
                </a:lnTo>
                <a:close/>
                <a:moveTo>
                  <a:pt x="104" y="192"/>
                </a:moveTo>
                <a:cubicBezTo>
                  <a:pt x="64" y="192"/>
                  <a:pt x="64" y="192"/>
                  <a:pt x="64" y="192"/>
                </a:cubicBezTo>
                <a:cubicBezTo>
                  <a:pt x="59" y="192"/>
                  <a:pt x="56" y="188"/>
                  <a:pt x="56" y="184"/>
                </a:cubicBezTo>
                <a:cubicBezTo>
                  <a:pt x="56" y="8"/>
                  <a:pt x="56" y="8"/>
                  <a:pt x="56" y="8"/>
                </a:cubicBezTo>
                <a:cubicBezTo>
                  <a:pt x="56" y="3"/>
                  <a:pt x="59" y="0"/>
                  <a:pt x="64" y="0"/>
                </a:cubicBezTo>
                <a:cubicBezTo>
                  <a:pt x="104" y="0"/>
                  <a:pt x="104" y="0"/>
                  <a:pt x="104" y="0"/>
                </a:cubicBezTo>
                <a:cubicBezTo>
                  <a:pt x="108" y="0"/>
                  <a:pt x="112" y="3"/>
                  <a:pt x="112" y="8"/>
                </a:cubicBezTo>
                <a:cubicBezTo>
                  <a:pt x="112" y="184"/>
                  <a:pt x="112" y="184"/>
                  <a:pt x="112" y="184"/>
                </a:cubicBezTo>
                <a:cubicBezTo>
                  <a:pt x="112" y="188"/>
                  <a:pt x="108" y="192"/>
                  <a:pt x="104" y="192"/>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iterate type="lt">
                                    <p:tmPct val="0"/>
                                  </p:iterate>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dissolve">
                                      <p:cBhvr>
                                        <p:cTn id="31" dur="500"/>
                                        <p:tgtEl>
                                          <p:spTgt spid="36"/>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47" presetClass="entr" presetSubtype="0"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10" presetClass="entr" presetSubtype="0" fill="hold" grpId="1"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par>
                                <p:cTn id="82" presetID="10" presetClass="entr" presetSubtype="0" fill="hold" grpId="1"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par>
                                <p:cTn id="85" presetID="10" presetClass="entr" presetSubtype="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par>
                          <p:cTn id="88" fill="hold">
                            <p:stCondLst>
                              <p:cond delay="6500"/>
                            </p:stCondLst>
                            <p:childTnLst>
                              <p:par>
                                <p:cTn id="89"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0" dur="2000" fill="hold"/>
                                        <p:tgtEl>
                                          <p:spTgt spid="19"/>
                                        </p:tgtEl>
                                        <p:attrNameLst>
                                          <p:attrName>ppt_x</p:attrName>
                                          <p:attrName>ppt_y</p:attrName>
                                        </p:attrNameLst>
                                      </p:cBhvr>
                                      <p:rCtr x="17" y="18981"/>
                                    </p:animMotion>
                                  </p:childTnLst>
                                </p:cTn>
                              </p:par>
                              <p:par>
                                <p:cTn id="91"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2" dur="2000" fill="hold"/>
                                        <p:tgtEl>
                                          <p:spTgt spid="20"/>
                                        </p:tgtEl>
                                        <p:attrNameLst>
                                          <p:attrName>ppt_x</p:attrName>
                                          <p:attrName>ppt_y</p:attrName>
                                        </p:attrNameLst>
                                      </p:cBhvr>
                                      <p:rCtr x="17" y="18981"/>
                                    </p:animMotion>
                                  </p:childTnLst>
                                </p:cTn>
                              </p:par>
                              <p:par>
                                <p:cTn id="93"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4" dur="2000" fill="hold"/>
                                        <p:tgtEl>
                                          <p:spTgt spid="21"/>
                                        </p:tgtEl>
                                        <p:attrNameLst>
                                          <p:attrName>ppt_x</p:attrName>
                                          <p:attrName>ppt_y</p:attrName>
                                        </p:attrNameLst>
                                      </p:cBhvr>
                                      <p:rCtr x="17" y="18981"/>
                                    </p:animMotion>
                                  </p:childTnLst>
                                </p:cTn>
                              </p:par>
                              <p:par>
                                <p:cTn id="95"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6" dur="2000" fill="hold"/>
                                        <p:tgtEl>
                                          <p:spTgt spid="22"/>
                                        </p:tgtEl>
                                        <p:attrNameLst>
                                          <p:attrName>ppt_x</p:attrName>
                                          <p:attrName>ppt_y</p:attrName>
                                        </p:attrNameLst>
                                      </p:cBhvr>
                                      <p:rCtr x="17" y="18981"/>
                                    </p:animMotion>
                                  </p:childTnLst>
                                </p:cTn>
                              </p:par>
                              <p:par>
                                <p:cTn id="97"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8" dur="2000" fill="hold"/>
                                        <p:tgtEl>
                                          <p:spTgt spid="23"/>
                                        </p:tgtEl>
                                        <p:attrNameLst>
                                          <p:attrName>ppt_x</p:attrName>
                                          <p:attrName>ppt_y</p:attrName>
                                        </p:attrNameLst>
                                      </p:cBhvr>
                                      <p:rCtr x="17" y="18981"/>
                                    </p:animMotion>
                                  </p:childTnLst>
                                </p:cTn>
                              </p:par>
                              <p:par>
                                <p:cTn id="99"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0" dur="2000" fill="hold"/>
                                        <p:tgtEl>
                                          <p:spTgt spid="24"/>
                                        </p:tgtEl>
                                        <p:attrNameLst>
                                          <p:attrName>ppt_x</p:attrName>
                                          <p:attrName>ppt_y</p:attrName>
                                        </p:attrNameLst>
                                      </p:cBhvr>
                                      <p:rCtr x="17" y="18981"/>
                                    </p:animMotion>
                                  </p:childTnLst>
                                </p:cTn>
                              </p:par>
                              <p:par>
                                <p:cTn id="101"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2" dur="2000" fill="hold"/>
                                        <p:tgtEl>
                                          <p:spTgt spid="25"/>
                                        </p:tgtEl>
                                        <p:attrNameLst>
                                          <p:attrName>ppt_x</p:attrName>
                                          <p:attrName>ppt_y</p:attrName>
                                        </p:attrNameLst>
                                      </p:cBhvr>
                                      <p:rCtr x="17" y="18981"/>
                                    </p:animMotion>
                                  </p:childTnLst>
                                </p:cTn>
                              </p:par>
                              <p:par>
                                <p:cTn id="103"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4" dur="2000" fill="hold"/>
                                        <p:tgtEl>
                                          <p:spTgt spid="26"/>
                                        </p:tgtEl>
                                        <p:attrNameLst>
                                          <p:attrName>ppt_x</p:attrName>
                                          <p:attrName>ppt_y</p:attrName>
                                        </p:attrNameLst>
                                      </p:cBhvr>
                                      <p:rCtr x="17" y="18981"/>
                                    </p:animMotion>
                                  </p:childTnLst>
                                </p:cTn>
                              </p:par>
                              <p:par>
                                <p:cTn id="105"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6" dur="2000" fill="hold"/>
                                        <p:tgtEl>
                                          <p:spTgt spid="27"/>
                                        </p:tgtEl>
                                        <p:attrNameLst>
                                          <p:attrName>ppt_x</p:attrName>
                                          <p:attrName>ppt_y</p:attrName>
                                        </p:attrNameLst>
                                      </p:cBhvr>
                                      <p:rCtr x="17" y="18981"/>
                                    </p:animMotion>
                                  </p:childTnLst>
                                </p:cTn>
                              </p:par>
                              <p:par>
                                <p:cTn id="107"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8" dur="2000" fill="hold"/>
                                        <p:tgtEl>
                                          <p:spTgt spid="28"/>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p:bldP spid="30" grpId="0" animBg="1"/>
      <p:bldP spid="36" grpId="0"/>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3"/>
          <p:cNvSpPr>
            <a:spLocks noChangeArrowheads="1"/>
          </p:cNvSpPr>
          <p:nvPr/>
        </p:nvSpPr>
        <p:spPr bwMode="auto">
          <a:xfrm>
            <a:off x="2724808"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关键技术</a:t>
            </a:r>
            <a:endParaRPr lang="zh-CN" altLang="en-US" sz="2935" b="1" dirty="0">
              <a:solidFill>
                <a:srgbClr val="202A36"/>
              </a:solidFill>
              <a:latin typeface="Arial" panose="020B0604020202020204" pitchFamily="34" charset="0"/>
              <a:cs typeface="Arial" panose="020B0604020202020204" pitchFamily="34" charset="0"/>
            </a:endParaRPr>
          </a:p>
        </p:txBody>
      </p:sp>
      <p:sp>
        <p:nvSpPr>
          <p:cNvPr id="17" name="空心弧 16"/>
          <p:cNvSpPr/>
          <p:nvPr/>
        </p:nvSpPr>
        <p:spPr>
          <a:xfrm rot="5400000">
            <a:off x="2718704" y="2164500"/>
            <a:ext cx="3142978" cy="2924714"/>
          </a:xfrm>
          <a:prstGeom prst="blockArc">
            <a:avLst>
              <a:gd name="adj1" fmla="val 10897210"/>
              <a:gd name="adj2" fmla="val 6953"/>
              <a:gd name="adj3" fmla="val 1246"/>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cxnSp>
        <p:nvCxnSpPr>
          <p:cNvPr id="18" name="直接连接符 17"/>
          <p:cNvCxnSpPr/>
          <p:nvPr/>
        </p:nvCxnSpPr>
        <p:spPr bwMode="auto">
          <a:xfrm>
            <a:off x="4899605" y="2249730"/>
            <a:ext cx="144145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bwMode="auto">
          <a:xfrm>
            <a:off x="4949252" y="5040370"/>
            <a:ext cx="1439863"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bwMode="auto">
          <a:xfrm>
            <a:off x="5771224" y="3196082"/>
            <a:ext cx="119793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endCxn id="61" idx="2"/>
          </p:cNvCxnSpPr>
          <p:nvPr/>
        </p:nvCxnSpPr>
        <p:spPr bwMode="auto">
          <a:xfrm>
            <a:off x="5824288" y="4177994"/>
            <a:ext cx="1224406" cy="3083"/>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7294060" y="1894376"/>
            <a:ext cx="954089" cy="323157"/>
          </a:xfrm>
          <a:prstGeom prst="rect">
            <a:avLst/>
          </a:prstGeom>
        </p:spPr>
        <p:txBody>
          <a:bodyPr wrap="none" lIns="91431" tIns="45716" rIns="91431" bIns="45716">
            <a:spAutoFit/>
          </a:bodyPr>
          <a:lstStyle/>
          <a:p>
            <a:r>
              <a:rPr lang="zh-CN" altLang="en-US" sz="1500" b="1" dirty="0" smtClean="0">
                <a:solidFill>
                  <a:srgbClr val="202A36"/>
                </a:solidFill>
                <a:latin typeface="微软雅黑" panose="020B0503020204020204" pitchFamily="34" charset="-122"/>
                <a:ea typeface="微软雅黑" panose="020B0503020204020204" pitchFamily="34" charset="-122"/>
              </a:rPr>
              <a:t>标题内容</a:t>
            </a:r>
            <a:endParaRPr lang="zh-CN" altLang="en-US" sz="1500" b="1" dirty="0">
              <a:solidFill>
                <a:srgbClr val="202A36"/>
              </a:solidFill>
              <a:latin typeface="微软雅黑" panose="020B0503020204020204" pitchFamily="34" charset="-122"/>
              <a:ea typeface="微软雅黑" panose="020B0503020204020204" pitchFamily="34" charset="-122"/>
            </a:endParaRPr>
          </a:p>
        </p:txBody>
      </p:sp>
      <p:sp>
        <p:nvSpPr>
          <p:cNvPr id="23" name="矩形 47"/>
          <p:cNvSpPr>
            <a:spLocks noChangeArrowheads="1"/>
          </p:cNvSpPr>
          <p:nvPr/>
        </p:nvSpPr>
        <p:spPr bwMode="auto">
          <a:xfrm>
            <a:off x="7264718" y="2127104"/>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srgbClr val="202A36"/>
                </a:solidFill>
              </a:rPr>
              <a:t>点击输入简要文字内容，文字内容需概括精炼，不用多余的文字修饰，言简意赅的说明该项内容。</a:t>
            </a:r>
            <a:endParaRPr lang="en-US" altLang="zh-CN" sz="1000" dirty="0">
              <a:solidFill>
                <a:srgbClr val="202A36"/>
              </a:solidFill>
            </a:endParaRPr>
          </a:p>
        </p:txBody>
      </p:sp>
      <p:grpSp>
        <p:nvGrpSpPr>
          <p:cNvPr id="24" name="组合 23"/>
          <p:cNvGrpSpPr/>
          <p:nvPr/>
        </p:nvGrpSpPr>
        <p:grpSpPr bwMode="auto">
          <a:xfrm>
            <a:off x="2933001" y="2495122"/>
            <a:ext cx="2259643" cy="2259643"/>
            <a:chOff x="1103084" y="2155824"/>
            <a:chExt cx="3176815" cy="3176815"/>
          </a:xfrm>
        </p:grpSpPr>
        <p:sp>
          <p:nvSpPr>
            <p:cNvPr id="25" name="椭圆 24"/>
            <p:cNvSpPr/>
            <p:nvPr/>
          </p:nvSpPr>
          <p:spPr>
            <a:xfrm>
              <a:off x="1103084" y="2155824"/>
              <a:ext cx="3176815" cy="3176815"/>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a:solidFill>
                  <a:srgbClr val="202A36"/>
                </a:solidFill>
                <a:latin typeface="+mj-ea"/>
                <a:ea typeface="+mj-ea"/>
                <a:cs typeface="Arial" panose="020B0604020202020204" pitchFamily="34" charset="0"/>
              </a:endParaRPr>
            </a:p>
          </p:txBody>
        </p:sp>
        <p:sp>
          <p:nvSpPr>
            <p:cNvPr id="26" name="椭圆 25"/>
            <p:cNvSpPr/>
            <p:nvPr/>
          </p:nvSpPr>
          <p:spPr>
            <a:xfrm>
              <a:off x="1281790" y="2334530"/>
              <a:ext cx="2819403" cy="2819403"/>
            </a:xfrm>
            <a:prstGeom prst="ellipse">
              <a:avLst/>
            </a:prstGeom>
            <a:blipFill dpi="0" rotWithShape="1">
              <a:blip r:embed="rId3" cstate="print">
                <a:grayscl/>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a:solidFill>
                  <a:prstClr val="white"/>
                </a:solidFill>
                <a:latin typeface="+mj-ea"/>
                <a:ea typeface="+mj-ea"/>
                <a:cs typeface="Arial" panose="020B0604020202020204" pitchFamily="34" charset="0"/>
              </a:endParaRPr>
            </a:p>
          </p:txBody>
        </p:sp>
      </p:grpSp>
      <p:sp>
        <p:nvSpPr>
          <p:cNvPr id="27" name="椭圆 26"/>
          <p:cNvSpPr/>
          <p:nvPr/>
        </p:nvSpPr>
        <p:spPr>
          <a:xfrm>
            <a:off x="4672430" y="2033252"/>
            <a:ext cx="373310" cy="373310"/>
          </a:xfrm>
          <a:prstGeom prst="ellipse">
            <a:avLst/>
          </a:prstGeom>
          <a:solidFill>
            <a:srgbClr val="FCB00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202A36"/>
                </a:solidFill>
                <a:latin typeface="+mj-ea"/>
                <a:ea typeface="+mj-ea"/>
              </a:rPr>
              <a:t>1</a:t>
            </a:r>
            <a:endParaRPr lang="zh-CN" altLang="en-US" b="1" dirty="0">
              <a:solidFill>
                <a:srgbClr val="202A36"/>
              </a:solidFill>
              <a:latin typeface="+mj-ea"/>
              <a:ea typeface="+mj-ea"/>
            </a:endParaRPr>
          </a:p>
        </p:txBody>
      </p:sp>
      <p:sp>
        <p:nvSpPr>
          <p:cNvPr id="28" name="椭圆 27"/>
          <p:cNvSpPr/>
          <p:nvPr/>
        </p:nvSpPr>
        <p:spPr>
          <a:xfrm>
            <a:off x="5464518" y="2994174"/>
            <a:ext cx="373310" cy="373310"/>
          </a:xfrm>
          <a:prstGeom prst="ellipse">
            <a:avLst/>
          </a:prstGeom>
          <a:solidFill>
            <a:srgbClr val="FCB00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202A36"/>
                </a:solidFill>
                <a:latin typeface="+mj-ea"/>
                <a:ea typeface="+mj-ea"/>
              </a:rPr>
              <a:t>2</a:t>
            </a:r>
            <a:endParaRPr lang="zh-CN" altLang="en-US" b="1" dirty="0">
              <a:solidFill>
                <a:srgbClr val="202A36"/>
              </a:solidFill>
              <a:latin typeface="+mj-ea"/>
              <a:ea typeface="+mj-ea"/>
            </a:endParaRPr>
          </a:p>
        </p:txBody>
      </p:sp>
      <p:sp>
        <p:nvSpPr>
          <p:cNvPr id="29" name="椭圆 28"/>
          <p:cNvSpPr/>
          <p:nvPr/>
        </p:nvSpPr>
        <p:spPr>
          <a:xfrm>
            <a:off x="5443578" y="3976567"/>
            <a:ext cx="373310" cy="373310"/>
          </a:xfrm>
          <a:prstGeom prst="ellipse">
            <a:avLst/>
          </a:prstGeom>
          <a:solidFill>
            <a:srgbClr val="FCB00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202A36"/>
                </a:solidFill>
                <a:latin typeface="+mj-ea"/>
                <a:ea typeface="+mj-ea"/>
              </a:rPr>
              <a:t>3</a:t>
            </a:r>
            <a:endParaRPr lang="zh-CN" altLang="en-US" b="1" dirty="0">
              <a:solidFill>
                <a:srgbClr val="202A36"/>
              </a:solidFill>
              <a:latin typeface="+mj-ea"/>
              <a:ea typeface="+mj-ea"/>
            </a:endParaRPr>
          </a:p>
        </p:txBody>
      </p:sp>
      <p:sp>
        <p:nvSpPr>
          <p:cNvPr id="30" name="椭圆 29"/>
          <p:cNvSpPr/>
          <p:nvPr/>
        </p:nvSpPr>
        <p:spPr>
          <a:xfrm>
            <a:off x="4672430" y="4826773"/>
            <a:ext cx="373310" cy="373310"/>
          </a:xfrm>
          <a:prstGeom prst="ellipse">
            <a:avLst/>
          </a:prstGeom>
          <a:solidFill>
            <a:srgbClr val="FCB00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202A36"/>
                </a:solidFill>
                <a:latin typeface="+mj-ea"/>
                <a:ea typeface="+mj-ea"/>
              </a:rPr>
              <a:t>4</a:t>
            </a:r>
            <a:endParaRPr lang="zh-CN" altLang="en-US" b="1" dirty="0">
              <a:solidFill>
                <a:srgbClr val="202A36"/>
              </a:solidFill>
              <a:latin typeface="+mj-ea"/>
              <a:ea typeface="+mj-ea"/>
            </a:endParaRPr>
          </a:p>
        </p:txBody>
      </p:sp>
      <p:grpSp>
        <p:nvGrpSpPr>
          <p:cNvPr id="31" name="组合 30"/>
          <p:cNvGrpSpPr/>
          <p:nvPr/>
        </p:nvGrpSpPr>
        <p:grpSpPr>
          <a:xfrm>
            <a:off x="6322308" y="1822368"/>
            <a:ext cx="858956" cy="858956"/>
            <a:chOff x="3989630" y="984316"/>
            <a:chExt cx="858956" cy="858956"/>
          </a:xfrm>
          <a:solidFill>
            <a:srgbClr val="202A36"/>
          </a:solidFill>
          <a:effectLst/>
        </p:grpSpPr>
        <p:sp>
          <p:nvSpPr>
            <p:cNvPr id="36" name="同心圆 35"/>
            <p:cNvSpPr/>
            <p:nvPr/>
          </p:nvSpPr>
          <p:spPr>
            <a:xfrm>
              <a:off x="3989630" y="984316"/>
              <a:ext cx="858956" cy="858956"/>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grpSp>
          <p:nvGrpSpPr>
            <p:cNvPr id="33" name="组合 54"/>
            <p:cNvGrpSpPr>
              <a:grpSpLocks noChangeAspect="1"/>
            </p:cNvGrpSpPr>
            <p:nvPr/>
          </p:nvGrpSpPr>
          <p:grpSpPr bwMode="auto">
            <a:xfrm>
              <a:off x="4230408" y="1145668"/>
              <a:ext cx="389996" cy="469766"/>
              <a:chOff x="3452849" y="2667439"/>
              <a:chExt cx="239345" cy="288607"/>
            </a:xfrm>
            <a:grpFill/>
          </p:grpSpPr>
          <p:sp>
            <p:nvSpPr>
              <p:cNvPr id="34"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grp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sp>
            <p:nvSpPr>
              <p:cNvPr id="35"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grp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grpSp>
        <p:nvGrpSpPr>
          <p:cNvPr id="38" name="组合 37"/>
          <p:cNvGrpSpPr/>
          <p:nvPr/>
        </p:nvGrpSpPr>
        <p:grpSpPr>
          <a:xfrm>
            <a:off x="7017390" y="2705986"/>
            <a:ext cx="858956" cy="858956"/>
            <a:chOff x="4684712" y="1948340"/>
            <a:chExt cx="858956" cy="858956"/>
          </a:xfrm>
          <a:solidFill>
            <a:srgbClr val="202A36"/>
          </a:solidFill>
          <a:effectLst/>
        </p:grpSpPr>
        <p:sp>
          <p:nvSpPr>
            <p:cNvPr id="45" name="同心圆 44"/>
            <p:cNvSpPr/>
            <p:nvPr/>
          </p:nvSpPr>
          <p:spPr>
            <a:xfrm>
              <a:off x="4684712" y="1948340"/>
              <a:ext cx="858956" cy="858956"/>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40"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grp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nvGrpSpPr>
          <p:cNvPr id="47" name="组合 46"/>
          <p:cNvGrpSpPr/>
          <p:nvPr/>
        </p:nvGrpSpPr>
        <p:grpSpPr>
          <a:xfrm>
            <a:off x="7048694" y="3751599"/>
            <a:ext cx="858956" cy="858956"/>
            <a:chOff x="4716016" y="2993953"/>
            <a:chExt cx="858956" cy="858956"/>
          </a:xfrm>
          <a:solidFill>
            <a:srgbClr val="202A36"/>
          </a:solidFill>
          <a:effectLst/>
        </p:grpSpPr>
        <p:sp>
          <p:nvSpPr>
            <p:cNvPr id="61" name="同心圆 60"/>
            <p:cNvSpPr/>
            <p:nvPr/>
          </p:nvSpPr>
          <p:spPr>
            <a:xfrm>
              <a:off x="4716016" y="2993953"/>
              <a:ext cx="858956" cy="858956"/>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60"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grp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nvGrpSpPr>
          <p:cNvPr id="63" name="组合 62"/>
          <p:cNvGrpSpPr/>
          <p:nvPr/>
        </p:nvGrpSpPr>
        <p:grpSpPr>
          <a:xfrm>
            <a:off x="6329524" y="4622282"/>
            <a:ext cx="858956" cy="858956"/>
            <a:chOff x="3996846" y="3864636"/>
            <a:chExt cx="858956" cy="858956"/>
          </a:xfrm>
          <a:solidFill>
            <a:srgbClr val="202A36"/>
          </a:solidFill>
          <a:effectLst/>
        </p:grpSpPr>
        <p:sp>
          <p:nvSpPr>
            <p:cNvPr id="66" name="同心圆 65"/>
            <p:cNvSpPr/>
            <p:nvPr/>
          </p:nvSpPr>
          <p:spPr>
            <a:xfrm>
              <a:off x="3996846" y="3864636"/>
              <a:ext cx="858956" cy="858956"/>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65"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grp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sp>
        <p:nvSpPr>
          <p:cNvPr id="68" name="矩形 67"/>
          <p:cNvSpPr/>
          <p:nvPr/>
        </p:nvSpPr>
        <p:spPr>
          <a:xfrm>
            <a:off x="7942132" y="2754711"/>
            <a:ext cx="954089" cy="323157"/>
          </a:xfrm>
          <a:prstGeom prst="rect">
            <a:avLst/>
          </a:prstGeom>
        </p:spPr>
        <p:txBody>
          <a:bodyPr wrap="none" lIns="91431" tIns="45716" rIns="91431" bIns="45716">
            <a:spAutoFit/>
          </a:bodyPr>
          <a:lstStyle/>
          <a:p>
            <a:r>
              <a:rPr lang="zh-CN" altLang="en-US" sz="1500" b="1" dirty="0" smtClean="0">
                <a:solidFill>
                  <a:srgbClr val="202A36"/>
                </a:solidFill>
                <a:latin typeface="微软雅黑" panose="020B0503020204020204" pitchFamily="34" charset="-122"/>
                <a:ea typeface="微软雅黑" panose="020B0503020204020204" pitchFamily="34" charset="-122"/>
              </a:rPr>
              <a:t>标题内容</a:t>
            </a:r>
            <a:endParaRPr lang="zh-CN" altLang="en-US" sz="1500" b="1" dirty="0">
              <a:solidFill>
                <a:srgbClr val="202A36"/>
              </a:solidFill>
              <a:latin typeface="微软雅黑" panose="020B0503020204020204" pitchFamily="34" charset="-122"/>
              <a:ea typeface="微软雅黑" panose="020B0503020204020204" pitchFamily="34" charset="-122"/>
            </a:endParaRPr>
          </a:p>
        </p:txBody>
      </p:sp>
      <p:sp>
        <p:nvSpPr>
          <p:cNvPr id="69" name="矩形 47"/>
          <p:cNvSpPr>
            <a:spLocks noChangeArrowheads="1"/>
          </p:cNvSpPr>
          <p:nvPr/>
        </p:nvSpPr>
        <p:spPr bwMode="auto">
          <a:xfrm>
            <a:off x="7912790" y="2987439"/>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srgbClr val="202A36"/>
                </a:solidFill>
              </a:rPr>
              <a:t>点击输入简要文字内容，文字内容需概括精炼，不用多余的文字修饰，言简意赅的说明该项内容。</a:t>
            </a:r>
            <a:endParaRPr lang="en-US" altLang="zh-CN" sz="1000" dirty="0">
              <a:solidFill>
                <a:srgbClr val="202A36"/>
              </a:solidFill>
            </a:endParaRPr>
          </a:p>
        </p:txBody>
      </p:sp>
      <p:sp>
        <p:nvSpPr>
          <p:cNvPr id="70" name="矩形 69"/>
          <p:cNvSpPr/>
          <p:nvPr/>
        </p:nvSpPr>
        <p:spPr>
          <a:xfrm>
            <a:off x="8016690" y="3785686"/>
            <a:ext cx="954089" cy="323157"/>
          </a:xfrm>
          <a:prstGeom prst="rect">
            <a:avLst/>
          </a:prstGeom>
        </p:spPr>
        <p:txBody>
          <a:bodyPr wrap="none" lIns="91431" tIns="45716" rIns="91431" bIns="45716">
            <a:spAutoFit/>
          </a:bodyPr>
          <a:lstStyle/>
          <a:p>
            <a:r>
              <a:rPr lang="zh-CN" altLang="en-US" sz="1500" b="1" dirty="0" smtClean="0">
                <a:solidFill>
                  <a:srgbClr val="202A36"/>
                </a:solidFill>
                <a:latin typeface="微软雅黑" panose="020B0503020204020204" pitchFamily="34" charset="-122"/>
                <a:ea typeface="微软雅黑" panose="020B0503020204020204" pitchFamily="34" charset="-122"/>
              </a:rPr>
              <a:t>标题内容</a:t>
            </a:r>
            <a:endParaRPr lang="zh-CN" altLang="en-US" sz="1500" b="1" dirty="0">
              <a:solidFill>
                <a:srgbClr val="202A36"/>
              </a:solidFill>
              <a:latin typeface="微软雅黑" panose="020B0503020204020204" pitchFamily="34" charset="-122"/>
              <a:ea typeface="微软雅黑" panose="020B0503020204020204" pitchFamily="34" charset="-122"/>
            </a:endParaRPr>
          </a:p>
        </p:txBody>
      </p:sp>
      <p:sp>
        <p:nvSpPr>
          <p:cNvPr id="71" name="矩形 47"/>
          <p:cNvSpPr>
            <a:spLocks noChangeArrowheads="1"/>
          </p:cNvSpPr>
          <p:nvPr/>
        </p:nvSpPr>
        <p:spPr bwMode="auto">
          <a:xfrm>
            <a:off x="7987348" y="4018414"/>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srgbClr val="202A36"/>
                </a:solidFill>
              </a:rPr>
              <a:t>点击输入简要文字内容，文字内容需概括精炼，不用多余的文字修饰，言简意赅的说明该项内容。</a:t>
            </a:r>
            <a:endParaRPr lang="en-US" altLang="zh-CN" sz="1000" dirty="0">
              <a:solidFill>
                <a:srgbClr val="202A36"/>
              </a:solidFill>
            </a:endParaRPr>
          </a:p>
        </p:txBody>
      </p:sp>
      <p:sp>
        <p:nvSpPr>
          <p:cNvPr id="72" name="矩形 71"/>
          <p:cNvSpPr/>
          <p:nvPr/>
        </p:nvSpPr>
        <p:spPr>
          <a:xfrm>
            <a:off x="7341695" y="4730105"/>
            <a:ext cx="954089" cy="323157"/>
          </a:xfrm>
          <a:prstGeom prst="rect">
            <a:avLst/>
          </a:prstGeom>
        </p:spPr>
        <p:txBody>
          <a:bodyPr wrap="none" lIns="91431" tIns="45716" rIns="91431" bIns="45716">
            <a:spAutoFit/>
          </a:bodyPr>
          <a:lstStyle/>
          <a:p>
            <a:r>
              <a:rPr lang="zh-CN" altLang="en-US" sz="1500" b="1" dirty="0" smtClean="0">
                <a:solidFill>
                  <a:srgbClr val="202A36"/>
                </a:solidFill>
                <a:latin typeface="微软雅黑" panose="020B0503020204020204" pitchFamily="34" charset="-122"/>
                <a:ea typeface="微软雅黑" panose="020B0503020204020204" pitchFamily="34" charset="-122"/>
              </a:rPr>
              <a:t>标题内容</a:t>
            </a:r>
            <a:endParaRPr lang="zh-CN" altLang="en-US" sz="1500" b="1" dirty="0">
              <a:solidFill>
                <a:srgbClr val="202A36"/>
              </a:solidFill>
              <a:latin typeface="微软雅黑" panose="020B0503020204020204" pitchFamily="34" charset="-122"/>
              <a:ea typeface="微软雅黑" panose="020B0503020204020204" pitchFamily="34" charset="-122"/>
            </a:endParaRPr>
          </a:p>
        </p:txBody>
      </p:sp>
      <p:sp>
        <p:nvSpPr>
          <p:cNvPr id="73" name="矩形 47"/>
          <p:cNvSpPr>
            <a:spLocks noChangeArrowheads="1"/>
          </p:cNvSpPr>
          <p:nvPr/>
        </p:nvSpPr>
        <p:spPr bwMode="auto">
          <a:xfrm>
            <a:off x="7312353" y="4962833"/>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srgbClr val="202A36"/>
                </a:solidFill>
              </a:rPr>
              <a:t>点击输入简要文字内容，文字内容需概括精炼，不用多余的文字修饰，言简意赅的说明该项内容。</a:t>
            </a:r>
            <a:endParaRPr lang="en-US" altLang="zh-CN" sz="1000" dirty="0">
              <a:solidFill>
                <a:srgbClr val="202A36"/>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250"/>
                                      </p:stCondLst>
                                      <p:childTnLst>
                                        <p:set>
                                          <p:cBhvr>
                                            <p:cTn id="10" dur="1" fill="hold">
                                              <p:stCondLst>
                                                <p:cond delay="0"/>
                                              </p:stCondLst>
                                            </p:cTn>
                                            <p:tgtEl>
                                              <p:spTgt spid="24"/>
                                            </p:tgtEl>
                                            <p:attrNameLst>
                                              <p:attrName>style.visibility</p:attrName>
                                            </p:attrNameLst>
                                          </p:cBhvr>
                                          <p:to>
                                            <p:strVal val="visible"/>
                                          </p:to>
                                        </p:set>
                                        <p:anim calcmode="lin" valueType="num">
                                          <p:cBhvr>
                                            <p:cTn id="11" dur="400" fill="hold"/>
                                            <p:tgtEl>
                                              <p:spTgt spid="24"/>
                                            </p:tgtEl>
                                            <p:attrNameLst>
                                              <p:attrName>ppt_w</p:attrName>
                                            </p:attrNameLst>
                                          </p:cBhvr>
                                          <p:tavLst>
                                            <p:tav tm="0">
                                              <p:val>
                                                <p:fltVal val="0"/>
                                              </p:val>
                                            </p:tav>
                                            <p:tav tm="100000">
                                              <p:val>
                                                <p:strVal val="#ppt_w"/>
                                              </p:val>
                                            </p:tav>
                                          </p:tavLst>
                                        </p:anim>
                                        <p:anim calcmode="lin" valueType="num">
                                          <p:cBhvr>
                                            <p:cTn id="12" dur="400" fill="hold"/>
                                            <p:tgtEl>
                                              <p:spTgt spid="24"/>
                                            </p:tgtEl>
                                            <p:attrNameLst>
                                              <p:attrName>ppt_h</p:attrName>
                                            </p:attrNameLst>
                                          </p:cBhvr>
                                          <p:tavLst>
                                            <p:tav tm="0">
                                              <p:val>
                                                <p:fltVal val="0"/>
                                              </p:val>
                                            </p:tav>
                                            <p:tav tm="100000">
                                              <p:val>
                                                <p:strVal val="#ppt_h"/>
                                              </p:val>
                                            </p:tav>
                                          </p:tavLst>
                                        </p:anim>
                                        <p:animEffect transition="in" filter="fade">
                                          <p:cBhvr>
                                            <p:cTn id="13" dur="400"/>
                                            <p:tgtEl>
                                              <p:spTgt spid="24"/>
                                            </p:tgtEl>
                                          </p:cBhvr>
                                        </p:animEffect>
                                      </p:childTnLst>
                                    </p:cTn>
                                  </p:par>
                                </p:childTnLst>
                              </p:cTn>
                            </p:par>
                            <p:par>
                              <p:cTn id="14" fill="hold">
                                <p:stCondLst>
                                  <p:cond delay="1250"/>
                                </p:stCondLst>
                                <p:childTnLst>
                                  <p:par>
                                    <p:cTn id="15" presetID="22" presetClass="entr" presetSubtype="1"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350"/>
                                            <p:tgtEl>
                                              <p:spTgt spid="17"/>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2750"/>
                                </p:stCondLst>
                                <p:childTnLst>
                                  <p:par>
                                    <p:cTn id="29" presetID="2" presetClass="entr" presetSubtype="2" fill="hold" nodeType="afterEffect" p14:presetBounceEnd="40000">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14:bounceEnd="40000">
                                          <p:cBhvr additive="base">
                                            <p:cTn id="31" dur="500" fill="hold"/>
                                            <p:tgtEl>
                                              <p:spTgt spid="31"/>
                                            </p:tgtEl>
                                            <p:attrNameLst>
                                              <p:attrName>ppt_x</p:attrName>
                                            </p:attrNameLst>
                                          </p:cBhvr>
                                          <p:tavLst>
                                            <p:tav tm="0">
                                              <p:val>
                                                <p:strVal val="1+#ppt_w/2"/>
                                              </p:val>
                                            </p:tav>
                                            <p:tav tm="100000">
                                              <p:val>
                                                <p:strVal val="#ppt_x"/>
                                              </p:val>
                                            </p:tav>
                                          </p:tavLst>
                                        </p:anim>
                                        <p:anim calcmode="lin" valueType="num" p14:bounceEnd="40000">
                                          <p:cBhvr additive="base">
                                            <p:cTn id="32" dur="500" fill="hold"/>
                                            <p:tgtEl>
                                              <p:spTgt spid="31"/>
                                            </p:tgtEl>
                                            <p:attrNameLst>
                                              <p:attrName>ppt_y</p:attrName>
                                            </p:attrNameLst>
                                          </p:cBhvr>
                                          <p:tavLst>
                                            <p:tav tm="0">
                                              <p:val>
                                                <p:strVal val="#ppt_y"/>
                                              </p:val>
                                            </p:tav>
                                            <p:tav tm="100000">
                                              <p:val>
                                                <p:strVal val="#ppt_y"/>
                                              </p:val>
                                            </p:tav>
                                          </p:tavLst>
                                        </p:anim>
                                      </p:childTnLst>
                                    </p:cTn>
                                  </p:par>
                                </p:childTnLst>
                              </p:cTn>
                            </p:par>
                            <p:par>
                              <p:cTn id="33" fill="hold">
                                <p:stCondLst>
                                  <p:cond delay="3250"/>
                                </p:stCondLst>
                                <p:childTnLst>
                                  <p:par>
                                    <p:cTn id="34" presetID="22" presetClass="entr" presetSubtype="8"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par>
                                    <p:cTn id="40" presetID="53" presetClass="entr" presetSubtype="16" fill="hold" grpId="0" nodeType="withEffect">
                                      <p:stCondLst>
                                        <p:cond delay="75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par>
                              <p:cTn id="45" fill="hold">
                                <p:stCondLst>
                                  <p:cond delay="3750"/>
                                </p:stCondLst>
                                <p:childTnLst>
                                  <p:par>
                                    <p:cTn id="46" presetID="22" presetClass="entr" presetSubtype="8"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par>
                              <p:cTn id="49" fill="hold">
                                <p:stCondLst>
                                  <p:cond delay="4250"/>
                                </p:stCondLst>
                                <p:childTnLst>
                                  <p:par>
                                    <p:cTn id="50" presetID="2" presetClass="entr" presetSubtype="2" fill="hold" nodeType="afterEffect" p14:presetBounceEnd="40000">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14:bounceEnd="40000">
                                          <p:cBhvr additive="base">
                                            <p:cTn id="52" dur="500" fill="hold"/>
                                            <p:tgtEl>
                                              <p:spTgt spid="38"/>
                                            </p:tgtEl>
                                            <p:attrNameLst>
                                              <p:attrName>ppt_x</p:attrName>
                                            </p:attrNameLst>
                                          </p:cBhvr>
                                          <p:tavLst>
                                            <p:tav tm="0">
                                              <p:val>
                                                <p:strVal val="1+#ppt_w/2"/>
                                              </p:val>
                                            </p:tav>
                                            <p:tav tm="100000">
                                              <p:val>
                                                <p:strVal val="#ppt_x"/>
                                              </p:val>
                                            </p:tav>
                                          </p:tavLst>
                                        </p:anim>
                                        <p:anim calcmode="lin" valueType="num" p14:bounceEnd="40000">
                                          <p:cBhvr additive="base">
                                            <p:cTn id="53" dur="500" fill="hold"/>
                                            <p:tgtEl>
                                              <p:spTgt spid="38"/>
                                            </p:tgtEl>
                                            <p:attrNameLst>
                                              <p:attrName>ppt_y</p:attrName>
                                            </p:attrNameLst>
                                          </p:cBhvr>
                                          <p:tavLst>
                                            <p:tav tm="0">
                                              <p:val>
                                                <p:strVal val="#ppt_y"/>
                                              </p:val>
                                            </p:tav>
                                            <p:tav tm="100000">
                                              <p:val>
                                                <p:strVal val="#ppt_y"/>
                                              </p:val>
                                            </p:tav>
                                          </p:tavLst>
                                        </p:anim>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wipe(left)">
                                          <p:cBhvr>
                                            <p:cTn id="57" dur="500"/>
                                            <p:tgtEl>
                                              <p:spTgt spid="68"/>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left)">
                                          <p:cBhvr>
                                            <p:cTn id="60" dur="500"/>
                                            <p:tgtEl>
                                              <p:spTgt spid="69"/>
                                            </p:tgtEl>
                                          </p:cBhvr>
                                        </p:animEffect>
                                      </p:childTnLst>
                                    </p:cTn>
                                  </p:par>
                                  <p:par>
                                    <p:cTn id="61" presetID="53" presetClass="entr" presetSubtype="16" fill="hold" grpId="0" nodeType="withEffect">
                                      <p:stCondLst>
                                        <p:cond delay="75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childTnLst>
                              </p:cTn>
                            </p:par>
                            <p:par>
                              <p:cTn id="66" fill="hold">
                                <p:stCondLst>
                                  <p:cond delay="5250"/>
                                </p:stCondLst>
                                <p:childTnLst>
                                  <p:par>
                                    <p:cTn id="67" presetID="22" presetClass="entr" presetSubtype="8" fill="hold"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left)">
                                          <p:cBhvr>
                                            <p:cTn id="69" dur="500"/>
                                            <p:tgtEl>
                                              <p:spTgt spid="21"/>
                                            </p:tgtEl>
                                          </p:cBhvr>
                                        </p:animEffect>
                                      </p:childTnLst>
                                    </p:cTn>
                                  </p:par>
                                </p:childTnLst>
                              </p:cTn>
                            </p:par>
                            <p:par>
                              <p:cTn id="70" fill="hold">
                                <p:stCondLst>
                                  <p:cond delay="5750"/>
                                </p:stCondLst>
                                <p:childTnLst>
                                  <p:par>
                                    <p:cTn id="71" presetID="2" presetClass="entr" presetSubtype="2" fill="hold" nodeType="afterEffect" p14:presetBounceEnd="40000">
                                      <p:stCondLst>
                                        <p:cond delay="0"/>
                                      </p:stCondLst>
                                      <p:childTnLst>
                                        <p:set>
                                          <p:cBhvr>
                                            <p:cTn id="72" dur="1" fill="hold">
                                              <p:stCondLst>
                                                <p:cond delay="0"/>
                                              </p:stCondLst>
                                            </p:cTn>
                                            <p:tgtEl>
                                              <p:spTgt spid="47"/>
                                            </p:tgtEl>
                                            <p:attrNameLst>
                                              <p:attrName>style.visibility</p:attrName>
                                            </p:attrNameLst>
                                          </p:cBhvr>
                                          <p:to>
                                            <p:strVal val="visible"/>
                                          </p:to>
                                        </p:set>
                                        <p:anim calcmode="lin" valueType="num" p14:bounceEnd="40000">
                                          <p:cBhvr additive="base">
                                            <p:cTn id="73" dur="500" fill="hold"/>
                                            <p:tgtEl>
                                              <p:spTgt spid="47"/>
                                            </p:tgtEl>
                                            <p:attrNameLst>
                                              <p:attrName>ppt_x</p:attrName>
                                            </p:attrNameLst>
                                          </p:cBhvr>
                                          <p:tavLst>
                                            <p:tav tm="0">
                                              <p:val>
                                                <p:strVal val="1+#ppt_w/2"/>
                                              </p:val>
                                            </p:tav>
                                            <p:tav tm="100000">
                                              <p:val>
                                                <p:strVal val="#ppt_x"/>
                                              </p:val>
                                            </p:tav>
                                          </p:tavLst>
                                        </p:anim>
                                        <p:anim calcmode="lin" valueType="num" p14:bounceEnd="40000">
                                          <p:cBhvr additive="base">
                                            <p:cTn id="74" dur="500" fill="hold"/>
                                            <p:tgtEl>
                                              <p:spTgt spid="47"/>
                                            </p:tgtEl>
                                            <p:attrNameLst>
                                              <p:attrName>ppt_y</p:attrName>
                                            </p:attrNameLst>
                                          </p:cBhvr>
                                          <p:tavLst>
                                            <p:tav tm="0">
                                              <p:val>
                                                <p:strVal val="#ppt_y"/>
                                              </p:val>
                                            </p:tav>
                                            <p:tav tm="100000">
                                              <p:val>
                                                <p:strVal val="#ppt_y"/>
                                              </p:val>
                                            </p:tav>
                                          </p:tavLst>
                                        </p:anim>
                                      </p:childTnLst>
                                    </p:cTn>
                                  </p:par>
                                </p:childTnLst>
                              </p:cTn>
                            </p:par>
                            <p:par>
                              <p:cTn id="75" fill="hold">
                                <p:stCondLst>
                                  <p:cond delay="6250"/>
                                </p:stCondLst>
                                <p:childTnLst>
                                  <p:par>
                                    <p:cTn id="76" presetID="2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wipe(left)">
                                          <p:cBhvr>
                                            <p:cTn id="78" dur="500"/>
                                            <p:tgtEl>
                                              <p:spTgt spid="7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wipe(left)">
                                          <p:cBhvr>
                                            <p:cTn id="81" dur="500"/>
                                            <p:tgtEl>
                                              <p:spTgt spid="71"/>
                                            </p:tgtEl>
                                          </p:cBhvr>
                                        </p:animEffect>
                                      </p:childTnLst>
                                    </p:cTn>
                                  </p:par>
                                  <p:par>
                                    <p:cTn id="82" presetID="53" presetClass="entr" presetSubtype="16" fill="hold" grpId="0" nodeType="withEffect">
                                      <p:stCondLst>
                                        <p:cond delay="750"/>
                                      </p:st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Effect transition="in" filter="fade">
                                          <p:cBhvr>
                                            <p:cTn id="86" dur="500"/>
                                            <p:tgtEl>
                                              <p:spTgt spid="30"/>
                                            </p:tgtEl>
                                          </p:cBhvr>
                                        </p:animEffect>
                                      </p:childTnLst>
                                    </p:cTn>
                                  </p:par>
                                </p:childTnLst>
                              </p:cTn>
                            </p:par>
                            <p:par>
                              <p:cTn id="87" fill="hold">
                                <p:stCondLst>
                                  <p:cond delay="6750"/>
                                </p:stCondLst>
                                <p:childTnLst>
                                  <p:par>
                                    <p:cTn id="88" presetID="22" presetClass="entr" presetSubtype="8" fill="hold" nodeType="after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wipe(left)">
                                          <p:cBhvr>
                                            <p:cTn id="90" dur="500"/>
                                            <p:tgtEl>
                                              <p:spTgt spid="19"/>
                                            </p:tgtEl>
                                          </p:cBhvr>
                                        </p:animEffect>
                                      </p:childTnLst>
                                    </p:cTn>
                                  </p:par>
                                </p:childTnLst>
                              </p:cTn>
                            </p:par>
                            <p:par>
                              <p:cTn id="91" fill="hold">
                                <p:stCondLst>
                                  <p:cond delay="7250"/>
                                </p:stCondLst>
                                <p:childTnLst>
                                  <p:par>
                                    <p:cTn id="92" presetID="2" presetClass="entr" presetSubtype="2" fill="hold" nodeType="afterEffect" p14:presetBounceEnd="40000">
                                      <p:stCondLst>
                                        <p:cond delay="0"/>
                                      </p:stCondLst>
                                      <p:childTnLst>
                                        <p:set>
                                          <p:cBhvr>
                                            <p:cTn id="93" dur="1" fill="hold">
                                              <p:stCondLst>
                                                <p:cond delay="0"/>
                                              </p:stCondLst>
                                            </p:cTn>
                                            <p:tgtEl>
                                              <p:spTgt spid="63"/>
                                            </p:tgtEl>
                                            <p:attrNameLst>
                                              <p:attrName>style.visibility</p:attrName>
                                            </p:attrNameLst>
                                          </p:cBhvr>
                                          <p:to>
                                            <p:strVal val="visible"/>
                                          </p:to>
                                        </p:set>
                                        <p:anim calcmode="lin" valueType="num" p14:bounceEnd="40000">
                                          <p:cBhvr additive="base">
                                            <p:cTn id="94" dur="500" fill="hold"/>
                                            <p:tgtEl>
                                              <p:spTgt spid="63"/>
                                            </p:tgtEl>
                                            <p:attrNameLst>
                                              <p:attrName>ppt_x</p:attrName>
                                            </p:attrNameLst>
                                          </p:cBhvr>
                                          <p:tavLst>
                                            <p:tav tm="0">
                                              <p:val>
                                                <p:strVal val="1+#ppt_w/2"/>
                                              </p:val>
                                            </p:tav>
                                            <p:tav tm="100000">
                                              <p:val>
                                                <p:strVal val="#ppt_x"/>
                                              </p:val>
                                            </p:tav>
                                          </p:tavLst>
                                        </p:anim>
                                        <p:anim calcmode="lin" valueType="num" p14:bounceEnd="40000">
                                          <p:cBhvr additive="base">
                                            <p:cTn id="95" dur="500" fill="hold"/>
                                            <p:tgtEl>
                                              <p:spTgt spid="63"/>
                                            </p:tgtEl>
                                            <p:attrNameLst>
                                              <p:attrName>ppt_y</p:attrName>
                                            </p:attrNameLst>
                                          </p:cBhvr>
                                          <p:tavLst>
                                            <p:tav tm="0">
                                              <p:val>
                                                <p:strVal val="#ppt_y"/>
                                              </p:val>
                                            </p:tav>
                                            <p:tav tm="100000">
                                              <p:val>
                                                <p:strVal val="#ppt_y"/>
                                              </p:val>
                                            </p:tav>
                                          </p:tavLst>
                                        </p:anim>
                                      </p:childTnLst>
                                    </p:cTn>
                                  </p:par>
                                </p:childTnLst>
                              </p:cTn>
                            </p:par>
                            <p:par>
                              <p:cTn id="96" fill="hold">
                                <p:stCondLst>
                                  <p:cond delay="7750"/>
                                </p:stCondLst>
                                <p:childTnLst>
                                  <p:par>
                                    <p:cTn id="97" presetID="22" presetClass="entr" presetSubtype="8" fill="hold" grpId="0" nodeType="afterEffect">
                                      <p:stCondLst>
                                        <p:cond delay="0"/>
                                      </p:stCondLst>
                                      <p:childTnLst>
                                        <p:set>
                                          <p:cBhvr>
                                            <p:cTn id="98" dur="1" fill="hold">
                                              <p:stCondLst>
                                                <p:cond delay="0"/>
                                              </p:stCondLst>
                                            </p:cTn>
                                            <p:tgtEl>
                                              <p:spTgt spid="72"/>
                                            </p:tgtEl>
                                            <p:attrNameLst>
                                              <p:attrName>style.visibility</p:attrName>
                                            </p:attrNameLst>
                                          </p:cBhvr>
                                          <p:to>
                                            <p:strVal val="visible"/>
                                          </p:to>
                                        </p:set>
                                        <p:animEffect transition="in" filter="wipe(left)">
                                          <p:cBhvr>
                                            <p:cTn id="99" dur="500"/>
                                            <p:tgtEl>
                                              <p:spTgt spid="72"/>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73"/>
                                            </p:tgtEl>
                                            <p:attrNameLst>
                                              <p:attrName>style.visibility</p:attrName>
                                            </p:attrNameLst>
                                          </p:cBhvr>
                                          <p:to>
                                            <p:strVal val="visible"/>
                                          </p:to>
                                        </p:set>
                                        <p:animEffect transition="in" filter="wipe(left)">
                                          <p:cBhvr>
                                            <p:cTn id="10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2" grpId="0"/>
          <p:bldP spid="23" grpId="0"/>
          <p:bldP spid="27" grpId="0" animBg="1"/>
          <p:bldP spid="28" grpId="0" animBg="1"/>
          <p:bldP spid="29" grpId="0" animBg="1"/>
          <p:bldP spid="30" grpId="0" animBg="1"/>
          <p:bldP spid="68" grpId="0"/>
          <p:bldP spid="69" grpId="0"/>
          <p:bldP spid="70" grpId="0"/>
          <p:bldP spid="71" grpId="0"/>
          <p:bldP spid="72" grpId="0"/>
          <p:bldP spid="7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250"/>
                                      </p:stCondLst>
                                      <p:childTnLst>
                                        <p:set>
                                          <p:cBhvr>
                                            <p:cTn id="10" dur="1" fill="hold">
                                              <p:stCondLst>
                                                <p:cond delay="0"/>
                                              </p:stCondLst>
                                            </p:cTn>
                                            <p:tgtEl>
                                              <p:spTgt spid="24"/>
                                            </p:tgtEl>
                                            <p:attrNameLst>
                                              <p:attrName>style.visibility</p:attrName>
                                            </p:attrNameLst>
                                          </p:cBhvr>
                                          <p:to>
                                            <p:strVal val="visible"/>
                                          </p:to>
                                        </p:set>
                                        <p:anim calcmode="lin" valueType="num">
                                          <p:cBhvr>
                                            <p:cTn id="11" dur="400" fill="hold"/>
                                            <p:tgtEl>
                                              <p:spTgt spid="24"/>
                                            </p:tgtEl>
                                            <p:attrNameLst>
                                              <p:attrName>ppt_w</p:attrName>
                                            </p:attrNameLst>
                                          </p:cBhvr>
                                          <p:tavLst>
                                            <p:tav tm="0">
                                              <p:val>
                                                <p:fltVal val="0"/>
                                              </p:val>
                                            </p:tav>
                                            <p:tav tm="100000">
                                              <p:val>
                                                <p:strVal val="#ppt_w"/>
                                              </p:val>
                                            </p:tav>
                                          </p:tavLst>
                                        </p:anim>
                                        <p:anim calcmode="lin" valueType="num">
                                          <p:cBhvr>
                                            <p:cTn id="12" dur="400" fill="hold"/>
                                            <p:tgtEl>
                                              <p:spTgt spid="24"/>
                                            </p:tgtEl>
                                            <p:attrNameLst>
                                              <p:attrName>ppt_h</p:attrName>
                                            </p:attrNameLst>
                                          </p:cBhvr>
                                          <p:tavLst>
                                            <p:tav tm="0">
                                              <p:val>
                                                <p:fltVal val="0"/>
                                              </p:val>
                                            </p:tav>
                                            <p:tav tm="100000">
                                              <p:val>
                                                <p:strVal val="#ppt_h"/>
                                              </p:val>
                                            </p:tav>
                                          </p:tavLst>
                                        </p:anim>
                                        <p:animEffect transition="in" filter="fade">
                                          <p:cBhvr>
                                            <p:cTn id="13" dur="400"/>
                                            <p:tgtEl>
                                              <p:spTgt spid="24"/>
                                            </p:tgtEl>
                                          </p:cBhvr>
                                        </p:animEffect>
                                      </p:childTnLst>
                                    </p:cTn>
                                  </p:par>
                                </p:childTnLst>
                              </p:cTn>
                            </p:par>
                            <p:par>
                              <p:cTn id="14" fill="hold">
                                <p:stCondLst>
                                  <p:cond delay="1250"/>
                                </p:stCondLst>
                                <p:childTnLst>
                                  <p:par>
                                    <p:cTn id="15" presetID="22" presetClass="entr" presetSubtype="1"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350"/>
                                            <p:tgtEl>
                                              <p:spTgt spid="17"/>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2750"/>
                                </p:stCondLst>
                                <p:childTnLst>
                                  <p:par>
                                    <p:cTn id="29" presetID="2" presetClass="entr" presetSubtype="2"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1+#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childTnLst>
                              </p:cTn>
                            </p:par>
                            <p:par>
                              <p:cTn id="33" fill="hold">
                                <p:stCondLst>
                                  <p:cond delay="3250"/>
                                </p:stCondLst>
                                <p:childTnLst>
                                  <p:par>
                                    <p:cTn id="34" presetID="22" presetClass="entr" presetSubtype="8"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par>
                                    <p:cTn id="40" presetID="53" presetClass="entr" presetSubtype="16" fill="hold" grpId="0" nodeType="withEffect">
                                      <p:stCondLst>
                                        <p:cond delay="75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par>
                              <p:cTn id="45" fill="hold">
                                <p:stCondLst>
                                  <p:cond delay="3750"/>
                                </p:stCondLst>
                                <p:childTnLst>
                                  <p:par>
                                    <p:cTn id="46" presetID="22" presetClass="entr" presetSubtype="8"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par>
                              <p:cTn id="49" fill="hold">
                                <p:stCondLst>
                                  <p:cond delay="4250"/>
                                </p:stCondLst>
                                <p:childTnLst>
                                  <p:par>
                                    <p:cTn id="50" presetID="2" presetClass="entr" presetSubtype="2"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1+#ppt_w/2"/>
                                              </p:val>
                                            </p:tav>
                                            <p:tav tm="100000">
                                              <p:val>
                                                <p:strVal val="#ppt_x"/>
                                              </p:val>
                                            </p:tav>
                                          </p:tavLst>
                                        </p:anim>
                                        <p:anim calcmode="lin" valueType="num">
                                          <p:cBhvr additive="base">
                                            <p:cTn id="53" dur="500" fill="hold"/>
                                            <p:tgtEl>
                                              <p:spTgt spid="38"/>
                                            </p:tgtEl>
                                            <p:attrNameLst>
                                              <p:attrName>ppt_y</p:attrName>
                                            </p:attrNameLst>
                                          </p:cBhvr>
                                          <p:tavLst>
                                            <p:tav tm="0">
                                              <p:val>
                                                <p:strVal val="#ppt_y"/>
                                              </p:val>
                                            </p:tav>
                                            <p:tav tm="100000">
                                              <p:val>
                                                <p:strVal val="#ppt_y"/>
                                              </p:val>
                                            </p:tav>
                                          </p:tavLst>
                                        </p:anim>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wipe(left)">
                                          <p:cBhvr>
                                            <p:cTn id="57" dur="500"/>
                                            <p:tgtEl>
                                              <p:spTgt spid="68"/>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left)">
                                          <p:cBhvr>
                                            <p:cTn id="60" dur="500"/>
                                            <p:tgtEl>
                                              <p:spTgt spid="69"/>
                                            </p:tgtEl>
                                          </p:cBhvr>
                                        </p:animEffect>
                                      </p:childTnLst>
                                    </p:cTn>
                                  </p:par>
                                  <p:par>
                                    <p:cTn id="61" presetID="53" presetClass="entr" presetSubtype="16" fill="hold" grpId="0" nodeType="withEffect">
                                      <p:stCondLst>
                                        <p:cond delay="75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childTnLst>
                              </p:cTn>
                            </p:par>
                            <p:par>
                              <p:cTn id="66" fill="hold">
                                <p:stCondLst>
                                  <p:cond delay="5250"/>
                                </p:stCondLst>
                                <p:childTnLst>
                                  <p:par>
                                    <p:cTn id="67" presetID="22" presetClass="entr" presetSubtype="8" fill="hold"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left)">
                                          <p:cBhvr>
                                            <p:cTn id="69" dur="500"/>
                                            <p:tgtEl>
                                              <p:spTgt spid="21"/>
                                            </p:tgtEl>
                                          </p:cBhvr>
                                        </p:animEffect>
                                      </p:childTnLst>
                                    </p:cTn>
                                  </p:par>
                                </p:childTnLst>
                              </p:cTn>
                            </p:par>
                            <p:par>
                              <p:cTn id="70" fill="hold">
                                <p:stCondLst>
                                  <p:cond delay="5750"/>
                                </p:stCondLst>
                                <p:childTnLst>
                                  <p:par>
                                    <p:cTn id="71" presetID="2" presetClass="entr" presetSubtype="2" fill="hold" nodeType="afterEffect">
                                      <p:stCondLst>
                                        <p:cond delay="0"/>
                                      </p:stCondLst>
                                      <p:childTnLst>
                                        <p:set>
                                          <p:cBhvr>
                                            <p:cTn id="72" dur="1" fill="hold">
                                              <p:stCondLst>
                                                <p:cond delay="0"/>
                                              </p:stCondLst>
                                            </p:cTn>
                                            <p:tgtEl>
                                              <p:spTgt spid="47"/>
                                            </p:tgtEl>
                                            <p:attrNameLst>
                                              <p:attrName>style.visibility</p:attrName>
                                            </p:attrNameLst>
                                          </p:cBhvr>
                                          <p:to>
                                            <p:strVal val="visible"/>
                                          </p:to>
                                        </p:set>
                                        <p:anim calcmode="lin" valueType="num">
                                          <p:cBhvr additive="base">
                                            <p:cTn id="73" dur="500" fill="hold"/>
                                            <p:tgtEl>
                                              <p:spTgt spid="47"/>
                                            </p:tgtEl>
                                            <p:attrNameLst>
                                              <p:attrName>ppt_x</p:attrName>
                                            </p:attrNameLst>
                                          </p:cBhvr>
                                          <p:tavLst>
                                            <p:tav tm="0">
                                              <p:val>
                                                <p:strVal val="1+#ppt_w/2"/>
                                              </p:val>
                                            </p:tav>
                                            <p:tav tm="100000">
                                              <p:val>
                                                <p:strVal val="#ppt_x"/>
                                              </p:val>
                                            </p:tav>
                                          </p:tavLst>
                                        </p:anim>
                                        <p:anim calcmode="lin" valueType="num">
                                          <p:cBhvr additive="base">
                                            <p:cTn id="74" dur="500" fill="hold"/>
                                            <p:tgtEl>
                                              <p:spTgt spid="47"/>
                                            </p:tgtEl>
                                            <p:attrNameLst>
                                              <p:attrName>ppt_y</p:attrName>
                                            </p:attrNameLst>
                                          </p:cBhvr>
                                          <p:tavLst>
                                            <p:tav tm="0">
                                              <p:val>
                                                <p:strVal val="#ppt_y"/>
                                              </p:val>
                                            </p:tav>
                                            <p:tav tm="100000">
                                              <p:val>
                                                <p:strVal val="#ppt_y"/>
                                              </p:val>
                                            </p:tav>
                                          </p:tavLst>
                                        </p:anim>
                                      </p:childTnLst>
                                    </p:cTn>
                                  </p:par>
                                </p:childTnLst>
                              </p:cTn>
                            </p:par>
                            <p:par>
                              <p:cTn id="75" fill="hold">
                                <p:stCondLst>
                                  <p:cond delay="6250"/>
                                </p:stCondLst>
                                <p:childTnLst>
                                  <p:par>
                                    <p:cTn id="76" presetID="2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wipe(left)">
                                          <p:cBhvr>
                                            <p:cTn id="78" dur="500"/>
                                            <p:tgtEl>
                                              <p:spTgt spid="7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wipe(left)">
                                          <p:cBhvr>
                                            <p:cTn id="81" dur="500"/>
                                            <p:tgtEl>
                                              <p:spTgt spid="71"/>
                                            </p:tgtEl>
                                          </p:cBhvr>
                                        </p:animEffect>
                                      </p:childTnLst>
                                    </p:cTn>
                                  </p:par>
                                  <p:par>
                                    <p:cTn id="82" presetID="53" presetClass="entr" presetSubtype="16" fill="hold" grpId="0" nodeType="withEffect">
                                      <p:stCondLst>
                                        <p:cond delay="750"/>
                                      </p:st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Effect transition="in" filter="fade">
                                          <p:cBhvr>
                                            <p:cTn id="86" dur="500"/>
                                            <p:tgtEl>
                                              <p:spTgt spid="30"/>
                                            </p:tgtEl>
                                          </p:cBhvr>
                                        </p:animEffect>
                                      </p:childTnLst>
                                    </p:cTn>
                                  </p:par>
                                </p:childTnLst>
                              </p:cTn>
                            </p:par>
                            <p:par>
                              <p:cTn id="87" fill="hold">
                                <p:stCondLst>
                                  <p:cond delay="6750"/>
                                </p:stCondLst>
                                <p:childTnLst>
                                  <p:par>
                                    <p:cTn id="88" presetID="22" presetClass="entr" presetSubtype="8" fill="hold" nodeType="after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wipe(left)">
                                          <p:cBhvr>
                                            <p:cTn id="90" dur="500"/>
                                            <p:tgtEl>
                                              <p:spTgt spid="19"/>
                                            </p:tgtEl>
                                          </p:cBhvr>
                                        </p:animEffect>
                                      </p:childTnLst>
                                    </p:cTn>
                                  </p:par>
                                </p:childTnLst>
                              </p:cTn>
                            </p:par>
                            <p:par>
                              <p:cTn id="91" fill="hold">
                                <p:stCondLst>
                                  <p:cond delay="7250"/>
                                </p:stCondLst>
                                <p:childTnLst>
                                  <p:par>
                                    <p:cTn id="92" presetID="2" presetClass="entr" presetSubtype="2" fill="hold" nodeType="afterEffect">
                                      <p:stCondLst>
                                        <p:cond delay="0"/>
                                      </p:stCondLst>
                                      <p:childTnLst>
                                        <p:set>
                                          <p:cBhvr>
                                            <p:cTn id="93" dur="1" fill="hold">
                                              <p:stCondLst>
                                                <p:cond delay="0"/>
                                              </p:stCondLst>
                                            </p:cTn>
                                            <p:tgtEl>
                                              <p:spTgt spid="63"/>
                                            </p:tgtEl>
                                            <p:attrNameLst>
                                              <p:attrName>style.visibility</p:attrName>
                                            </p:attrNameLst>
                                          </p:cBhvr>
                                          <p:to>
                                            <p:strVal val="visible"/>
                                          </p:to>
                                        </p:set>
                                        <p:anim calcmode="lin" valueType="num">
                                          <p:cBhvr additive="base">
                                            <p:cTn id="94" dur="500" fill="hold"/>
                                            <p:tgtEl>
                                              <p:spTgt spid="63"/>
                                            </p:tgtEl>
                                            <p:attrNameLst>
                                              <p:attrName>ppt_x</p:attrName>
                                            </p:attrNameLst>
                                          </p:cBhvr>
                                          <p:tavLst>
                                            <p:tav tm="0">
                                              <p:val>
                                                <p:strVal val="1+#ppt_w/2"/>
                                              </p:val>
                                            </p:tav>
                                            <p:tav tm="100000">
                                              <p:val>
                                                <p:strVal val="#ppt_x"/>
                                              </p:val>
                                            </p:tav>
                                          </p:tavLst>
                                        </p:anim>
                                        <p:anim calcmode="lin" valueType="num">
                                          <p:cBhvr additive="base">
                                            <p:cTn id="95" dur="500" fill="hold"/>
                                            <p:tgtEl>
                                              <p:spTgt spid="63"/>
                                            </p:tgtEl>
                                            <p:attrNameLst>
                                              <p:attrName>ppt_y</p:attrName>
                                            </p:attrNameLst>
                                          </p:cBhvr>
                                          <p:tavLst>
                                            <p:tav tm="0">
                                              <p:val>
                                                <p:strVal val="#ppt_y"/>
                                              </p:val>
                                            </p:tav>
                                            <p:tav tm="100000">
                                              <p:val>
                                                <p:strVal val="#ppt_y"/>
                                              </p:val>
                                            </p:tav>
                                          </p:tavLst>
                                        </p:anim>
                                      </p:childTnLst>
                                    </p:cTn>
                                  </p:par>
                                </p:childTnLst>
                              </p:cTn>
                            </p:par>
                            <p:par>
                              <p:cTn id="96" fill="hold">
                                <p:stCondLst>
                                  <p:cond delay="7750"/>
                                </p:stCondLst>
                                <p:childTnLst>
                                  <p:par>
                                    <p:cTn id="97" presetID="22" presetClass="entr" presetSubtype="8" fill="hold" grpId="0" nodeType="afterEffect">
                                      <p:stCondLst>
                                        <p:cond delay="0"/>
                                      </p:stCondLst>
                                      <p:childTnLst>
                                        <p:set>
                                          <p:cBhvr>
                                            <p:cTn id="98" dur="1" fill="hold">
                                              <p:stCondLst>
                                                <p:cond delay="0"/>
                                              </p:stCondLst>
                                            </p:cTn>
                                            <p:tgtEl>
                                              <p:spTgt spid="72"/>
                                            </p:tgtEl>
                                            <p:attrNameLst>
                                              <p:attrName>style.visibility</p:attrName>
                                            </p:attrNameLst>
                                          </p:cBhvr>
                                          <p:to>
                                            <p:strVal val="visible"/>
                                          </p:to>
                                        </p:set>
                                        <p:animEffect transition="in" filter="wipe(left)">
                                          <p:cBhvr>
                                            <p:cTn id="99" dur="500"/>
                                            <p:tgtEl>
                                              <p:spTgt spid="72"/>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73"/>
                                            </p:tgtEl>
                                            <p:attrNameLst>
                                              <p:attrName>style.visibility</p:attrName>
                                            </p:attrNameLst>
                                          </p:cBhvr>
                                          <p:to>
                                            <p:strVal val="visible"/>
                                          </p:to>
                                        </p:set>
                                        <p:animEffect transition="in" filter="wipe(left)">
                                          <p:cBhvr>
                                            <p:cTn id="10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2" grpId="0"/>
          <p:bldP spid="23" grpId="0"/>
          <p:bldP spid="27" grpId="0" animBg="1"/>
          <p:bldP spid="28" grpId="0" animBg="1"/>
          <p:bldP spid="29" grpId="0" animBg="1"/>
          <p:bldP spid="30" grpId="0" animBg="1"/>
          <p:bldP spid="68" grpId="0"/>
          <p:bldP spid="69" grpId="0"/>
          <p:bldP spid="70" grpId="0"/>
          <p:bldP spid="71" grpId="0"/>
          <p:bldP spid="72" grpId="0"/>
          <p:bldP spid="73"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3"/>
          <p:cNvSpPr>
            <a:spLocks noChangeArrowheads="1"/>
          </p:cNvSpPr>
          <p:nvPr/>
        </p:nvSpPr>
        <p:spPr bwMode="auto">
          <a:xfrm>
            <a:off x="2689756"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关键技术</a:t>
            </a:r>
            <a:endParaRPr lang="zh-CN" altLang="en-US" sz="2935" b="1" dirty="0">
              <a:solidFill>
                <a:srgbClr val="202A36"/>
              </a:solidFill>
              <a:latin typeface="Arial" panose="020B0604020202020204" pitchFamily="34" charset="0"/>
              <a:cs typeface="Arial" panose="020B0604020202020204" pitchFamily="34" charset="0"/>
            </a:endParaRPr>
          </a:p>
        </p:txBody>
      </p:sp>
      <p:grpSp>
        <p:nvGrpSpPr>
          <p:cNvPr id="32" name="组合 31"/>
          <p:cNvGrpSpPr/>
          <p:nvPr/>
        </p:nvGrpSpPr>
        <p:grpSpPr>
          <a:xfrm>
            <a:off x="3331765" y="3313478"/>
            <a:ext cx="869960" cy="869821"/>
            <a:chOff x="1466675" y="3784103"/>
            <a:chExt cx="1301392" cy="1301862"/>
          </a:xfrm>
          <a:solidFill>
            <a:srgbClr val="202A36"/>
          </a:solidFill>
        </p:grpSpPr>
        <p:grpSp>
          <p:nvGrpSpPr>
            <p:cNvPr id="33" name="组合 32"/>
            <p:cNvGrpSpPr/>
            <p:nvPr/>
          </p:nvGrpSpPr>
          <p:grpSpPr>
            <a:xfrm>
              <a:off x="1466675" y="3784103"/>
              <a:ext cx="1301392" cy="1301862"/>
              <a:chOff x="4345444" y="2542859"/>
              <a:chExt cx="1810550" cy="1811205"/>
            </a:xfrm>
            <a:grpFill/>
          </p:grpSpPr>
          <p:sp>
            <p:nvSpPr>
              <p:cNvPr id="37" name="同心圆 36"/>
              <p:cNvSpPr/>
              <p:nvPr/>
            </p:nvSpPr>
            <p:spPr>
              <a:xfrm>
                <a:off x="4345444" y="2542859"/>
                <a:ext cx="1810550" cy="1811205"/>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36" name="椭圆 35"/>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34" name="TextBox 97"/>
            <p:cNvSpPr txBox="1"/>
            <p:nvPr/>
          </p:nvSpPr>
          <p:spPr>
            <a:xfrm>
              <a:off x="1692267" y="4085004"/>
              <a:ext cx="850204" cy="462210"/>
            </a:xfrm>
            <a:prstGeom prst="rect">
              <a:avLst/>
            </a:prstGeom>
            <a:noFill/>
          </p:spPr>
          <p:txBody>
            <a:bodyPr wrap="square" lIns="138192" tIns="69096" rIns="138192" bIns="69096" rtlCol="0">
              <a:spAutoFit/>
            </a:bodyPr>
            <a:lstStyle/>
            <a:p>
              <a:endParaRPr lang="zh-CN" altLang="en-US" sz="1100" dirty="0">
                <a:solidFill>
                  <a:schemeClr val="bg1"/>
                </a:solidFill>
                <a:latin typeface="+mj-ea"/>
                <a:ea typeface="+mj-ea"/>
              </a:endParaRPr>
            </a:p>
          </p:txBody>
        </p:sp>
      </p:grpSp>
      <p:grpSp>
        <p:nvGrpSpPr>
          <p:cNvPr id="39" name="组合 38"/>
          <p:cNvGrpSpPr/>
          <p:nvPr/>
        </p:nvGrpSpPr>
        <p:grpSpPr>
          <a:xfrm>
            <a:off x="4755057" y="3313710"/>
            <a:ext cx="881936" cy="881795"/>
            <a:chOff x="4450933" y="3791953"/>
            <a:chExt cx="1319306" cy="1319782"/>
          </a:xfrm>
          <a:solidFill>
            <a:srgbClr val="202A36"/>
          </a:solidFill>
        </p:grpSpPr>
        <p:grpSp>
          <p:nvGrpSpPr>
            <p:cNvPr id="40" name="组合 39"/>
            <p:cNvGrpSpPr/>
            <p:nvPr/>
          </p:nvGrpSpPr>
          <p:grpSpPr>
            <a:xfrm>
              <a:off x="4450933" y="3791953"/>
              <a:ext cx="1319306" cy="1319782"/>
              <a:chOff x="4345444" y="2542859"/>
              <a:chExt cx="1810550" cy="1811205"/>
            </a:xfrm>
            <a:grpFill/>
          </p:grpSpPr>
          <p:sp>
            <p:nvSpPr>
              <p:cNvPr id="44" name="同心圆 43"/>
              <p:cNvSpPr/>
              <p:nvPr/>
            </p:nvSpPr>
            <p:spPr>
              <a:xfrm>
                <a:off x="4345444" y="2542859"/>
                <a:ext cx="1810550" cy="1811205"/>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43" name="椭圆 42"/>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41" name="TextBox 111"/>
            <p:cNvSpPr txBox="1"/>
            <p:nvPr/>
          </p:nvSpPr>
          <p:spPr>
            <a:xfrm>
              <a:off x="4685484" y="4091666"/>
              <a:ext cx="850203" cy="439176"/>
            </a:xfrm>
            <a:prstGeom prst="rect">
              <a:avLst/>
            </a:prstGeom>
            <a:noFill/>
          </p:spPr>
          <p:txBody>
            <a:bodyPr wrap="square" lIns="138192" tIns="69096" rIns="138192" bIns="69096" rtlCol="0">
              <a:spAutoFit/>
            </a:bodyPr>
            <a:lstStyle/>
            <a:p>
              <a:endParaRPr lang="zh-CN" altLang="en-US" sz="1000" dirty="0">
                <a:solidFill>
                  <a:schemeClr val="bg1"/>
                </a:solidFill>
                <a:latin typeface="+mj-ea"/>
                <a:ea typeface="+mj-ea"/>
              </a:endParaRPr>
            </a:p>
          </p:txBody>
        </p:sp>
      </p:grpSp>
      <p:grpSp>
        <p:nvGrpSpPr>
          <p:cNvPr id="46" name="组合 45"/>
          <p:cNvGrpSpPr/>
          <p:nvPr/>
        </p:nvGrpSpPr>
        <p:grpSpPr>
          <a:xfrm>
            <a:off x="6198076" y="3221223"/>
            <a:ext cx="987785" cy="987627"/>
            <a:chOff x="6119197" y="3942381"/>
            <a:chExt cx="1018558" cy="1018926"/>
          </a:xfrm>
          <a:solidFill>
            <a:srgbClr val="202A36"/>
          </a:solidFill>
        </p:grpSpPr>
        <p:grpSp>
          <p:nvGrpSpPr>
            <p:cNvPr id="47" name="组合 46"/>
            <p:cNvGrpSpPr/>
            <p:nvPr/>
          </p:nvGrpSpPr>
          <p:grpSpPr>
            <a:xfrm>
              <a:off x="6119197" y="3942381"/>
              <a:ext cx="1018558" cy="1018926"/>
              <a:chOff x="4345444" y="2542859"/>
              <a:chExt cx="1810550" cy="1811205"/>
            </a:xfrm>
            <a:grpFill/>
          </p:grpSpPr>
          <p:sp>
            <p:nvSpPr>
              <p:cNvPr id="76" name="同心圆 75"/>
              <p:cNvSpPr/>
              <p:nvPr/>
            </p:nvSpPr>
            <p:spPr>
              <a:xfrm>
                <a:off x="4345444" y="2542859"/>
                <a:ext cx="1810550" cy="1811205"/>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75" name="椭圆 74"/>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48" name="TextBox 118"/>
            <p:cNvSpPr txBox="1"/>
            <p:nvPr/>
          </p:nvSpPr>
          <p:spPr>
            <a:xfrm>
              <a:off x="6211832" y="4241339"/>
              <a:ext cx="850205" cy="302729"/>
            </a:xfrm>
            <a:prstGeom prst="rect">
              <a:avLst/>
            </a:prstGeom>
            <a:noFill/>
          </p:spPr>
          <p:txBody>
            <a:bodyPr wrap="square" lIns="138192" tIns="69096" rIns="138192" bIns="69096" rtlCol="0">
              <a:spAutoFit/>
            </a:bodyPr>
            <a:lstStyle/>
            <a:p>
              <a:pPr algn="ctr"/>
              <a:endParaRPr lang="zh-CN" altLang="en-US" sz="1000" dirty="0">
                <a:solidFill>
                  <a:schemeClr val="bg1"/>
                </a:solidFill>
                <a:latin typeface="+mj-ea"/>
                <a:ea typeface="+mj-ea"/>
              </a:endParaRPr>
            </a:p>
          </p:txBody>
        </p:sp>
      </p:grpSp>
      <p:grpSp>
        <p:nvGrpSpPr>
          <p:cNvPr id="78" name="组合 77"/>
          <p:cNvGrpSpPr/>
          <p:nvPr/>
        </p:nvGrpSpPr>
        <p:grpSpPr>
          <a:xfrm>
            <a:off x="7382193" y="3419228"/>
            <a:ext cx="729358" cy="680781"/>
            <a:chOff x="7486713" y="3942381"/>
            <a:chExt cx="1091061" cy="1018926"/>
          </a:xfrm>
          <a:solidFill>
            <a:srgbClr val="202A36"/>
          </a:solidFill>
        </p:grpSpPr>
        <p:grpSp>
          <p:nvGrpSpPr>
            <p:cNvPr id="79" name="组合 78"/>
            <p:cNvGrpSpPr/>
            <p:nvPr/>
          </p:nvGrpSpPr>
          <p:grpSpPr>
            <a:xfrm>
              <a:off x="7486713" y="3942381"/>
              <a:ext cx="1018558" cy="1018926"/>
              <a:chOff x="4345444" y="2542859"/>
              <a:chExt cx="1810550" cy="1811205"/>
            </a:xfrm>
            <a:grpFill/>
          </p:grpSpPr>
          <p:sp>
            <p:nvSpPr>
              <p:cNvPr id="83" name="同心圆 82"/>
              <p:cNvSpPr/>
              <p:nvPr/>
            </p:nvSpPr>
            <p:spPr>
              <a:xfrm>
                <a:off x="4345444" y="2542859"/>
                <a:ext cx="1810550" cy="1811205"/>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82" name="椭圆 81"/>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80" name="TextBox 125"/>
            <p:cNvSpPr txBox="1"/>
            <p:nvPr/>
          </p:nvSpPr>
          <p:spPr>
            <a:xfrm>
              <a:off x="7586696" y="4079735"/>
              <a:ext cx="991078" cy="485241"/>
            </a:xfrm>
            <a:prstGeom prst="rect">
              <a:avLst/>
            </a:prstGeom>
            <a:noFill/>
          </p:spPr>
          <p:txBody>
            <a:bodyPr wrap="square" lIns="138192" tIns="69096" rIns="138192" bIns="69096" rtlCol="0">
              <a:spAutoFit/>
            </a:bodyPr>
            <a:lstStyle/>
            <a:p>
              <a:endParaRPr lang="zh-CN" altLang="en-US" sz="1200" dirty="0">
                <a:solidFill>
                  <a:schemeClr val="bg1"/>
                </a:solidFill>
                <a:latin typeface="+mj-ea"/>
              </a:endParaRPr>
            </a:p>
          </p:txBody>
        </p:sp>
      </p:grpSp>
      <p:grpSp>
        <p:nvGrpSpPr>
          <p:cNvPr id="85" name="组合 84"/>
          <p:cNvGrpSpPr/>
          <p:nvPr/>
        </p:nvGrpSpPr>
        <p:grpSpPr>
          <a:xfrm>
            <a:off x="8270230" y="3306315"/>
            <a:ext cx="906755" cy="906611"/>
            <a:chOff x="8854229" y="3773382"/>
            <a:chExt cx="1356434" cy="1356924"/>
          </a:xfrm>
          <a:solidFill>
            <a:srgbClr val="202A36"/>
          </a:solidFill>
        </p:grpSpPr>
        <p:grpSp>
          <p:nvGrpSpPr>
            <p:cNvPr id="86" name="组合 85"/>
            <p:cNvGrpSpPr/>
            <p:nvPr/>
          </p:nvGrpSpPr>
          <p:grpSpPr>
            <a:xfrm>
              <a:off x="8854229" y="3773382"/>
              <a:ext cx="1356434" cy="1356924"/>
              <a:chOff x="4345444" y="2542859"/>
              <a:chExt cx="1810550" cy="1811205"/>
            </a:xfrm>
            <a:grpFill/>
          </p:grpSpPr>
          <p:sp>
            <p:nvSpPr>
              <p:cNvPr id="90" name="同心圆 89"/>
              <p:cNvSpPr/>
              <p:nvPr/>
            </p:nvSpPr>
            <p:spPr>
              <a:xfrm>
                <a:off x="4345444" y="2542859"/>
                <a:ext cx="1810550" cy="1811205"/>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89" name="椭圆 88"/>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87" name="TextBox 132"/>
            <p:cNvSpPr txBox="1"/>
            <p:nvPr/>
          </p:nvSpPr>
          <p:spPr>
            <a:xfrm>
              <a:off x="9113098" y="4074480"/>
              <a:ext cx="1015119" cy="485240"/>
            </a:xfrm>
            <a:prstGeom prst="rect">
              <a:avLst/>
            </a:prstGeom>
            <a:noFill/>
          </p:spPr>
          <p:txBody>
            <a:bodyPr wrap="square" lIns="138192" tIns="69096" rIns="138192" bIns="69096" rtlCol="0">
              <a:spAutoFit/>
            </a:bodyPr>
            <a:lstStyle/>
            <a:p>
              <a:endParaRPr lang="zh-CN" altLang="en-US" sz="1200" dirty="0">
                <a:solidFill>
                  <a:schemeClr val="bg1"/>
                </a:solidFill>
                <a:latin typeface="+mj-ea"/>
              </a:endParaRPr>
            </a:p>
          </p:txBody>
        </p:sp>
      </p:grpSp>
      <p:grpSp>
        <p:nvGrpSpPr>
          <p:cNvPr id="92" name="组合 91"/>
          <p:cNvGrpSpPr/>
          <p:nvPr/>
        </p:nvGrpSpPr>
        <p:grpSpPr>
          <a:xfrm>
            <a:off x="9410259" y="3143100"/>
            <a:ext cx="1233232" cy="1233035"/>
            <a:chOff x="10559621" y="3529102"/>
            <a:chExt cx="1844818" cy="1845484"/>
          </a:xfrm>
          <a:solidFill>
            <a:srgbClr val="202A36"/>
          </a:solidFill>
        </p:grpSpPr>
        <p:grpSp>
          <p:nvGrpSpPr>
            <p:cNvPr id="93" name="组合 92"/>
            <p:cNvGrpSpPr/>
            <p:nvPr/>
          </p:nvGrpSpPr>
          <p:grpSpPr>
            <a:xfrm>
              <a:off x="10559621" y="3529102"/>
              <a:ext cx="1844818" cy="1845484"/>
              <a:chOff x="4345444" y="2542859"/>
              <a:chExt cx="1810550" cy="1811205"/>
            </a:xfrm>
            <a:grpFill/>
          </p:grpSpPr>
          <p:sp>
            <p:nvSpPr>
              <p:cNvPr id="97" name="同心圆 96"/>
              <p:cNvSpPr/>
              <p:nvPr/>
            </p:nvSpPr>
            <p:spPr>
              <a:xfrm>
                <a:off x="4345444" y="2542859"/>
                <a:ext cx="1810550" cy="1811205"/>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96" name="椭圆 95"/>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94" name="TextBox 139"/>
            <p:cNvSpPr txBox="1"/>
            <p:nvPr/>
          </p:nvSpPr>
          <p:spPr>
            <a:xfrm>
              <a:off x="10991172" y="4028418"/>
              <a:ext cx="1097152" cy="531306"/>
            </a:xfrm>
            <a:prstGeom prst="rect">
              <a:avLst/>
            </a:prstGeom>
            <a:noFill/>
          </p:spPr>
          <p:txBody>
            <a:bodyPr wrap="square" lIns="138192" tIns="69096" rIns="138192" bIns="69096" rtlCol="0">
              <a:spAutoFit/>
            </a:bodyPr>
            <a:lstStyle/>
            <a:p>
              <a:endParaRPr lang="zh-CN" altLang="en-US" sz="1400" dirty="0">
                <a:solidFill>
                  <a:schemeClr val="bg1"/>
                </a:solidFill>
                <a:latin typeface="+mj-ea"/>
                <a:ea typeface="+mj-ea"/>
              </a:endParaRPr>
            </a:p>
          </p:txBody>
        </p:sp>
      </p:grpSp>
      <p:grpSp>
        <p:nvGrpSpPr>
          <p:cNvPr id="99" name="组合 98"/>
          <p:cNvGrpSpPr/>
          <p:nvPr/>
        </p:nvGrpSpPr>
        <p:grpSpPr>
          <a:xfrm>
            <a:off x="4390609" y="2158525"/>
            <a:ext cx="1575314" cy="965418"/>
            <a:chOff x="873900" y="1541325"/>
            <a:chExt cx="1166203" cy="814401"/>
          </a:xfrm>
        </p:grpSpPr>
        <p:sp>
          <p:nvSpPr>
            <p:cNvPr id="100" name="TextBox 150"/>
            <p:cNvSpPr txBox="1"/>
            <p:nvPr/>
          </p:nvSpPr>
          <p:spPr>
            <a:xfrm>
              <a:off x="873900" y="1767302"/>
              <a:ext cx="1166203" cy="381650"/>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latin typeface="+mj-ea"/>
                  <a:ea typeface="+mj-ea"/>
                </a:rPr>
                <a:t>您的内容打在这里，或者通过您的内容打在这里</a:t>
              </a:r>
            </a:p>
          </p:txBody>
        </p:sp>
        <p:grpSp>
          <p:nvGrpSpPr>
            <p:cNvPr id="101" name="组合 100"/>
            <p:cNvGrpSpPr/>
            <p:nvPr/>
          </p:nvGrpSpPr>
          <p:grpSpPr>
            <a:xfrm>
              <a:off x="947384" y="1541325"/>
              <a:ext cx="1008112" cy="814401"/>
              <a:chOff x="947384" y="1541325"/>
              <a:chExt cx="1008112" cy="814401"/>
            </a:xfrm>
          </p:grpSpPr>
          <p:cxnSp>
            <p:nvCxnSpPr>
              <p:cNvPr id="102" name="直接连接符 101"/>
              <p:cNvCxnSpPr/>
              <p:nvPr/>
            </p:nvCxnSpPr>
            <p:spPr>
              <a:xfrm flipV="1">
                <a:off x="1481601" y="2139702"/>
                <a:ext cx="0" cy="216024"/>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03" name="TextBox 153"/>
              <p:cNvSpPr txBox="1"/>
              <p:nvPr/>
            </p:nvSpPr>
            <p:spPr>
              <a:xfrm>
                <a:off x="947384" y="1541325"/>
                <a:ext cx="1008112" cy="207706"/>
              </a:xfrm>
              <a:prstGeom prst="rect">
                <a:avLst/>
              </a:prstGeom>
              <a:noFill/>
            </p:spPr>
            <p:txBody>
              <a:bodyPr wrap="square" lIns="91431" tIns="0" rIns="91431" bIns="0" rtlCol="0" anchor="t">
                <a:spAutoFit/>
              </a:bodyPr>
              <a:lstStyle/>
              <a:p>
                <a:r>
                  <a:rPr lang="zh-CN" altLang="en-US" sz="1600" b="1" dirty="0">
                    <a:solidFill>
                      <a:srgbClr val="202A36"/>
                    </a:solidFill>
                    <a:latin typeface="微软雅黑" panose="020B0503020204020204" pitchFamily="34" charset="-122"/>
                    <a:ea typeface="微软雅黑" panose="020B0503020204020204" pitchFamily="34" charset="-122"/>
                  </a:rPr>
                  <a:t>标题内容</a:t>
                </a:r>
              </a:p>
            </p:txBody>
          </p:sp>
        </p:grpSp>
      </p:grpSp>
      <p:grpSp>
        <p:nvGrpSpPr>
          <p:cNvPr id="104" name="组合 103"/>
          <p:cNvGrpSpPr/>
          <p:nvPr/>
        </p:nvGrpSpPr>
        <p:grpSpPr>
          <a:xfrm>
            <a:off x="5958292" y="2140095"/>
            <a:ext cx="1483758" cy="1051144"/>
            <a:chOff x="873900" y="1541325"/>
            <a:chExt cx="1166203" cy="814401"/>
          </a:xfrm>
        </p:grpSpPr>
        <p:sp>
          <p:nvSpPr>
            <p:cNvPr id="105" name="TextBox 155"/>
            <p:cNvSpPr txBox="1"/>
            <p:nvPr/>
          </p:nvSpPr>
          <p:spPr>
            <a:xfrm>
              <a:off x="873900" y="1767302"/>
              <a:ext cx="1166203" cy="350525"/>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latin typeface="+mj-ea"/>
                  <a:ea typeface="+mj-ea"/>
                </a:rPr>
                <a:t>您的内容打在这里，或者通过您的内容打在这里</a:t>
              </a:r>
            </a:p>
          </p:txBody>
        </p:sp>
        <p:grpSp>
          <p:nvGrpSpPr>
            <p:cNvPr id="106" name="组合 105"/>
            <p:cNvGrpSpPr/>
            <p:nvPr/>
          </p:nvGrpSpPr>
          <p:grpSpPr>
            <a:xfrm>
              <a:off x="947384" y="1541325"/>
              <a:ext cx="1008112" cy="814401"/>
              <a:chOff x="947384" y="1541325"/>
              <a:chExt cx="1008112" cy="814401"/>
            </a:xfrm>
          </p:grpSpPr>
          <p:cxnSp>
            <p:nvCxnSpPr>
              <p:cNvPr id="107" name="直接连接符 106"/>
              <p:cNvCxnSpPr/>
              <p:nvPr/>
            </p:nvCxnSpPr>
            <p:spPr>
              <a:xfrm flipV="1">
                <a:off x="1481601" y="2139702"/>
                <a:ext cx="0" cy="216024"/>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08" name="TextBox 158"/>
              <p:cNvSpPr txBox="1"/>
              <p:nvPr/>
            </p:nvSpPr>
            <p:spPr>
              <a:xfrm>
                <a:off x="947384" y="1541325"/>
                <a:ext cx="1008112" cy="190766"/>
              </a:xfrm>
              <a:prstGeom prst="rect">
                <a:avLst/>
              </a:prstGeom>
              <a:noFill/>
            </p:spPr>
            <p:txBody>
              <a:bodyPr wrap="square" lIns="91431" tIns="0" rIns="91431" bIns="0" rtlCol="0" anchor="t">
                <a:spAutoFit/>
              </a:bodyPr>
              <a:lstStyle/>
              <a:p>
                <a:r>
                  <a:rPr lang="zh-CN" altLang="en-US" sz="1600" b="1" dirty="0">
                    <a:solidFill>
                      <a:srgbClr val="202A36"/>
                    </a:solidFill>
                    <a:latin typeface="微软雅黑" panose="020B0503020204020204" pitchFamily="34" charset="-122"/>
                    <a:ea typeface="微软雅黑" panose="020B0503020204020204" pitchFamily="34" charset="-122"/>
                  </a:rPr>
                  <a:t>标题内容</a:t>
                </a:r>
              </a:p>
            </p:txBody>
          </p:sp>
        </p:grpSp>
      </p:grpSp>
      <p:grpSp>
        <p:nvGrpSpPr>
          <p:cNvPr id="109" name="组合 108"/>
          <p:cNvGrpSpPr/>
          <p:nvPr/>
        </p:nvGrpSpPr>
        <p:grpSpPr>
          <a:xfrm>
            <a:off x="7917902" y="2127345"/>
            <a:ext cx="1550647" cy="891276"/>
            <a:chOff x="873900" y="1482286"/>
            <a:chExt cx="1166203" cy="711422"/>
          </a:xfrm>
        </p:grpSpPr>
        <p:sp>
          <p:nvSpPr>
            <p:cNvPr id="110" name="TextBox 160"/>
            <p:cNvSpPr txBox="1"/>
            <p:nvPr/>
          </p:nvSpPr>
          <p:spPr>
            <a:xfrm>
              <a:off x="873900" y="1767302"/>
              <a:ext cx="1166203" cy="361125"/>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latin typeface="+mj-ea"/>
                  <a:ea typeface="+mj-ea"/>
                </a:rPr>
                <a:t>您的内容打在这里，或者通过您的内容打在这里</a:t>
              </a:r>
            </a:p>
          </p:txBody>
        </p:sp>
        <p:grpSp>
          <p:nvGrpSpPr>
            <p:cNvPr id="111" name="组合 110"/>
            <p:cNvGrpSpPr/>
            <p:nvPr/>
          </p:nvGrpSpPr>
          <p:grpSpPr>
            <a:xfrm>
              <a:off x="991312" y="1482286"/>
              <a:ext cx="996777" cy="711422"/>
              <a:chOff x="991312" y="1482286"/>
              <a:chExt cx="996777" cy="711422"/>
            </a:xfrm>
          </p:grpSpPr>
          <p:cxnSp>
            <p:nvCxnSpPr>
              <p:cNvPr id="112" name="直接连接符 111"/>
              <p:cNvCxnSpPr/>
              <p:nvPr/>
            </p:nvCxnSpPr>
            <p:spPr>
              <a:xfrm flipV="1">
                <a:off x="1481601" y="2085697"/>
                <a:ext cx="0" cy="108011"/>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13" name="TextBox 163"/>
              <p:cNvSpPr txBox="1"/>
              <p:nvPr/>
            </p:nvSpPr>
            <p:spPr>
              <a:xfrm>
                <a:off x="991312" y="1482286"/>
                <a:ext cx="996777" cy="196535"/>
              </a:xfrm>
              <a:prstGeom prst="rect">
                <a:avLst/>
              </a:prstGeom>
              <a:noFill/>
            </p:spPr>
            <p:txBody>
              <a:bodyPr wrap="square" lIns="91431" tIns="0" rIns="91431" bIns="0" rtlCol="0" anchor="t">
                <a:spAutoFit/>
              </a:bodyPr>
              <a:lstStyle/>
              <a:p>
                <a:r>
                  <a:rPr lang="zh-CN" altLang="en-US" sz="1600" b="1" dirty="0">
                    <a:solidFill>
                      <a:srgbClr val="202A36"/>
                    </a:solidFill>
                    <a:latin typeface="微软雅黑" panose="020B0503020204020204" pitchFamily="34" charset="-122"/>
                    <a:ea typeface="微软雅黑" panose="020B0503020204020204" pitchFamily="34" charset="-122"/>
                  </a:rPr>
                  <a:t>标题内容</a:t>
                </a:r>
              </a:p>
            </p:txBody>
          </p:sp>
        </p:grpSp>
      </p:grpSp>
      <p:grpSp>
        <p:nvGrpSpPr>
          <p:cNvPr id="114" name="组合 113"/>
          <p:cNvGrpSpPr/>
          <p:nvPr/>
        </p:nvGrpSpPr>
        <p:grpSpPr>
          <a:xfrm>
            <a:off x="4335452" y="4292534"/>
            <a:ext cx="1624546" cy="915011"/>
            <a:chOff x="873900" y="1340833"/>
            <a:chExt cx="1166203" cy="843560"/>
          </a:xfrm>
        </p:grpSpPr>
        <p:sp>
          <p:nvSpPr>
            <p:cNvPr id="115" name="TextBox 170"/>
            <p:cNvSpPr txBox="1"/>
            <p:nvPr/>
          </p:nvSpPr>
          <p:spPr>
            <a:xfrm>
              <a:off x="873900" y="1767301"/>
              <a:ext cx="1166203" cy="417092"/>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latin typeface="+mj-ea"/>
                  <a:ea typeface="+mj-ea"/>
                </a:rPr>
                <a:t>您的内容打在这里，或者通过您的内容打在这里</a:t>
              </a:r>
            </a:p>
          </p:txBody>
        </p:sp>
        <p:grpSp>
          <p:nvGrpSpPr>
            <p:cNvPr id="116" name="组合 115"/>
            <p:cNvGrpSpPr/>
            <p:nvPr/>
          </p:nvGrpSpPr>
          <p:grpSpPr>
            <a:xfrm>
              <a:off x="947384" y="1340833"/>
              <a:ext cx="1008112" cy="427486"/>
              <a:chOff x="947384" y="1340833"/>
              <a:chExt cx="1008112" cy="427486"/>
            </a:xfrm>
          </p:grpSpPr>
          <p:cxnSp>
            <p:nvCxnSpPr>
              <p:cNvPr id="117" name="直接连接符 116"/>
              <p:cNvCxnSpPr/>
              <p:nvPr/>
            </p:nvCxnSpPr>
            <p:spPr>
              <a:xfrm>
                <a:off x="1481601" y="1340833"/>
                <a:ext cx="0" cy="200492"/>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18" name="TextBox 173"/>
              <p:cNvSpPr txBox="1"/>
              <p:nvPr/>
            </p:nvSpPr>
            <p:spPr>
              <a:xfrm>
                <a:off x="947384" y="1541325"/>
                <a:ext cx="1008112" cy="226994"/>
              </a:xfrm>
              <a:prstGeom prst="rect">
                <a:avLst/>
              </a:prstGeom>
              <a:noFill/>
            </p:spPr>
            <p:txBody>
              <a:bodyPr wrap="square" lIns="91431" tIns="0" rIns="91431" bIns="0" rtlCol="0" anchor="t">
                <a:spAutoFit/>
              </a:bodyPr>
              <a:lstStyle/>
              <a:p>
                <a:r>
                  <a:rPr lang="zh-CN" altLang="en-US" sz="1600" b="1" dirty="0">
                    <a:solidFill>
                      <a:srgbClr val="202A36"/>
                    </a:solidFill>
                    <a:latin typeface="微软雅黑" panose="020B0503020204020204" pitchFamily="34" charset="-122"/>
                    <a:ea typeface="微软雅黑" panose="020B0503020204020204" pitchFamily="34" charset="-122"/>
                  </a:rPr>
                  <a:t>标题内容</a:t>
                </a:r>
              </a:p>
            </p:txBody>
          </p:sp>
        </p:grpSp>
      </p:grpSp>
      <p:grpSp>
        <p:nvGrpSpPr>
          <p:cNvPr id="119" name="组合 118"/>
          <p:cNvGrpSpPr/>
          <p:nvPr/>
        </p:nvGrpSpPr>
        <p:grpSpPr>
          <a:xfrm>
            <a:off x="6853125" y="4287859"/>
            <a:ext cx="1624546" cy="980326"/>
            <a:chOff x="873900" y="1280618"/>
            <a:chExt cx="1166203" cy="903775"/>
          </a:xfrm>
        </p:grpSpPr>
        <p:sp>
          <p:nvSpPr>
            <p:cNvPr id="120" name="TextBox 175"/>
            <p:cNvSpPr txBox="1"/>
            <p:nvPr/>
          </p:nvSpPr>
          <p:spPr>
            <a:xfrm>
              <a:off x="873900" y="1767301"/>
              <a:ext cx="1166203" cy="417092"/>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latin typeface="+mj-ea"/>
                  <a:ea typeface="+mj-ea"/>
                </a:rPr>
                <a:t>您的内容打在这里，或者通过您的内容打在这里</a:t>
              </a:r>
            </a:p>
          </p:txBody>
        </p:sp>
        <p:grpSp>
          <p:nvGrpSpPr>
            <p:cNvPr id="121" name="组合 120"/>
            <p:cNvGrpSpPr/>
            <p:nvPr/>
          </p:nvGrpSpPr>
          <p:grpSpPr>
            <a:xfrm>
              <a:off x="947384" y="1280618"/>
              <a:ext cx="1008112" cy="487701"/>
              <a:chOff x="947384" y="1280618"/>
              <a:chExt cx="1008112" cy="487701"/>
            </a:xfrm>
          </p:grpSpPr>
          <p:cxnSp>
            <p:nvCxnSpPr>
              <p:cNvPr id="122" name="直接连接符 121"/>
              <p:cNvCxnSpPr/>
              <p:nvPr/>
            </p:nvCxnSpPr>
            <p:spPr>
              <a:xfrm>
                <a:off x="1481601" y="1280618"/>
                <a:ext cx="0" cy="200492"/>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23" name="TextBox 178"/>
              <p:cNvSpPr txBox="1"/>
              <p:nvPr/>
            </p:nvSpPr>
            <p:spPr>
              <a:xfrm>
                <a:off x="947384" y="1541325"/>
                <a:ext cx="1008112" cy="226994"/>
              </a:xfrm>
              <a:prstGeom prst="rect">
                <a:avLst/>
              </a:prstGeom>
              <a:noFill/>
            </p:spPr>
            <p:txBody>
              <a:bodyPr wrap="square" lIns="91431" tIns="0" rIns="91431" bIns="0" rtlCol="0" anchor="t">
                <a:spAutoFit/>
              </a:bodyPr>
              <a:lstStyle/>
              <a:p>
                <a:r>
                  <a:rPr lang="zh-CN" altLang="en-US" sz="1600" b="1" dirty="0">
                    <a:solidFill>
                      <a:srgbClr val="202A36"/>
                    </a:solidFill>
                    <a:latin typeface="微软雅黑" panose="020B0503020204020204" pitchFamily="34" charset="-122"/>
                    <a:ea typeface="微软雅黑" panose="020B0503020204020204" pitchFamily="34" charset="-122"/>
                  </a:rPr>
                  <a:t>标题内容</a:t>
                </a:r>
              </a:p>
            </p:txBody>
          </p:sp>
        </p:grpSp>
      </p:grpSp>
      <p:grpSp>
        <p:nvGrpSpPr>
          <p:cNvPr id="124" name="组合 123"/>
          <p:cNvGrpSpPr/>
          <p:nvPr/>
        </p:nvGrpSpPr>
        <p:grpSpPr>
          <a:xfrm>
            <a:off x="9199175" y="4353174"/>
            <a:ext cx="1762341" cy="915011"/>
            <a:chOff x="873900" y="1340833"/>
            <a:chExt cx="1265121" cy="843560"/>
          </a:xfrm>
        </p:grpSpPr>
        <p:sp>
          <p:nvSpPr>
            <p:cNvPr id="125" name="TextBox 175"/>
            <p:cNvSpPr txBox="1"/>
            <p:nvPr/>
          </p:nvSpPr>
          <p:spPr>
            <a:xfrm>
              <a:off x="873900" y="1767301"/>
              <a:ext cx="1166203" cy="417092"/>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latin typeface="+mj-ea"/>
                  <a:ea typeface="+mj-ea"/>
                </a:rPr>
                <a:t>您的内容打在这里，或者通过您的内容打在这里</a:t>
              </a:r>
            </a:p>
          </p:txBody>
        </p:sp>
        <p:grpSp>
          <p:nvGrpSpPr>
            <p:cNvPr id="126" name="组合 125"/>
            <p:cNvGrpSpPr/>
            <p:nvPr/>
          </p:nvGrpSpPr>
          <p:grpSpPr>
            <a:xfrm>
              <a:off x="1130909" y="1340833"/>
              <a:ext cx="1008112" cy="427486"/>
              <a:chOff x="1130909" y="1340833"/>
              <a:chExt cx="1008112" cy="427486"/>
            </a:xfrm>
          </p:grpSpPr>
          <p:cxnSp>
            <p:nvCxnSpPr>
              <p:cNvPr id="127" name="直接连接符 126"/>
              <p:cNvCxnSpPr/>
              <p:nvPr/>
            </p:nvCxnSpPr>
            <p:spPr>
              <a:xfrm>
                <a:off x="1481601" y="1340833"/>
                <a:ext cx="0" cy="200492"/>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28" name="TextBox 178"/>
              <p:cNvSpPr txBox="1"/>
              <p:nvPr/>
            </p:nvSpPr>
            <p:spPr>
              <a:xfrm>
                <a:off x="1130909" y="1541325"/>
                <a:ext cx="1008112" cy="226994"/>
              </a:xfrm>
              <a:prstGeom prst="rect">
                <a:avLst/>
              </a:prstGeom>
              <a:noFill/>
            </p:spPr>
            <p:txBody>
              <a:bodyPr wrap="square" lIns="91431" tIns="0" rIns="91431" bIns="0" rtlCol="0" anchor="t">
                <a:spAutoFit/>
              </a:bodyPr>
              <a:lstStyle/>
              <a:p>
                <a:r>
                  <a:rPr lang="zh-CN" altLang="en-US" sz="1600" b="1" dirty="0">
                    <a:solidFill>
                      <a:srgbClr val="202A36"/>
                    </a:solidFill>
                    <a:latin typeface="微软雅黑" panose="020B0503020204020204" pitchFamily="34" charset="-122"/>
                    <a:ea typeface="微软雅黑" panose="020B0503020204020204" pitchFamily="34" charset="-122"/>
                  </a:rPr>
                  <a:t>标题内容</a:t>
                </a:r>
              </a:p>
            </p:txBody>
          </p:sp>
        </p:grpSp>
      </p:grpSp>
      <p:grpSp>
        <p:nvGrpSpPr>
          <p:cNvPr id="2" name="组合 1"/>
          <p:cNvGrpSpPr/>
          <p:nvPr/>
        </p:nvGrpSpPr>
        <p:grpSpPr>
          <a:xfrm>
            <a:off x="2351315" y="3683727"/>
            <a:ext cx="8989380" cy="118306"/>
            <a:chOff x="2351315" y="3683727"/>
            <a:chExt cx="8989380" cy="118306"/>
          </a:xfrm>
          <a:solidFill>
            <a:srgbClr val="202A36"/>
          </a:solidFill>
        </p:grpSpPr>
        <p:sp>
          <p:nvSpPr>
            <p:cNvPr id="31" name="矩形 30"/>
            <p:cNvSpPr/>
            <p:nvPr/>
          </p:nvSpPr>
          <p:spPr>
            <a:xfrm>
              <a:off x="2351315" y="3683727"/>
              <a:ext cx="901414"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sp>
          <p:nvSpPr>
            <p:cNvPr id="129" name="矩形 128"/>
            <p:cNvSpPr/>
            <p:nvPr/>
          </p:nvSpPr>
          <p:spPr>
            <a:xfrm>
              <a:off x="4280760" y="3683727"/>
              <a:ext cx="425830"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sp>
          <p:nvSpPr>
            <p:cNvPr id="130" name="矩形 129"/>
            <p:cNvSpPr/>
            <p:nvPr/>
          </p:nvSpPr>
          <p:spPr>
            <a:xfrm>
              <a:off x="5707536" y="3683727"/>
              <a:ext cx="425830"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sp>
          <p:nvSpPr>
            <p:cNvPr id="131" name="矩形 130"/>
            <p:cNvSpPr/>
            <p:nvPr/>
          </p:nvSpPr>
          <p:spPr>
            <a:xfrm>
              <a:off x="7196931" y="3683727"/>
              <a:ext cx="153605"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sp>
          <p:nvSpPr>
            <p:cNvPr id="132" name="矩形 131"/>
            <p:cNvSpPr/>
            <p:nvPr/>
          </p:nvSpPr>
          <p:spPr>
            <a:xfrm>
              <a:off x="8073705" y="3683727"/>
              <a:ext cx="153605"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sp>
          <p:nvSpPr>
            <p:cNvPr id="133" name="矩形 132"/>
            <p:cNvSpPr/>
            <p:nvPr/>
          </p:nvSpPr>
          <p:spPr>
            <a:xfrm>
              <a:off x="9223213" y="3683727"/>
              <a:ext cx="153605"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sp>
          <p:nvSpPr>
            <p:cNvPr id="134" name="矩形 133"/>
            <p:cNvSpPr/>
            <p:nvPr/>
          </p:nvSpPr>
          <p:spPr>
            <a:xfrm>
              <a:off x="10670116" y="3683727"/>
              <a:ext cx="670579"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grpSp>
      <p:grpSp>
        <p:nvGrpSpPr>
          <p:cNvPr id="135" name="组合 134"/>
          <p:cNvGrpSpPr/>
          <p:nvPr/>
        </p:nvGrpSpPr>
        <p:grpSpPr>
          <a:xfrm>
            <a:off x="2813293" y="2158525"/>
            <a:ext cx="1575314" cy="965418"/>
            <a:chOff x="873900" y="1541325"/>
            <a:chExt cx="1166203" cy="814401"/>
          </a:xfrm>
        </p:grpSpPr>
        <p:sp>
          <p:nvSpPr>
            <p:cNvPr id="136" name="TextBox 150"/>
            <p:cNvSpPr txBox="1"/>
            <p:nvPr/>
          </p:nvSpPr>
          <p:spPr>
            <a:xfrm>
              <a:off x="873900" y="1767302"/>
              <a:ext cx="1166203" cy="360123"/>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latin typeface="+mj-ea"/>
                  <a:ea typeface="+mj-ea"/>
                </a:rPr>
                <a:t>您的内容打在这里，或者通过您的内容打在这里</a:t>
              </a:r>
            </a:p>
          </p:txBody>
        </p:sp>
        <p:grpSp>
          <p:nvGrpSpPr>
            <p:cNvPr id="137" name="组合 136"/>
            <p:cNvGrpSpPr/>
            <p:nvPr/>
          </p:nvGrpSpPr>
          <p:grpSpPr>
            <a:xfrm>
              <a:off x="947384" y="1541325"/>
              <a:ext cx="1008112" cy="814401"/>
              <a:chOff x="947384" y="1541325"/>
              <a:chExt cx="1008112" cy="814401"/>
            </a:xfrm>
          </p:grpSpPr>
          <p:cxnSp>
            <p:nvCxnSpPr>
              <p:cNvPr id="138" name="直接连接符 137"/>
              <p:cNvCxnSpPr/>
              <p:nvPr/>
            </p:nvCxnSpPr>
            <p:spPr>
              <a:xfrm flipV="1">
                <a:off x="1481601" y="2139702"/>
                <a:ext cx="0" cy="216024"/>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39" name="TextBox 153"/>
              <p:cNvSpPr txBox="1"/>
              <p:nvPr/>
            </p:nvSpPr>
            <p:spPr>
              <a:xfrm>
                <a:off x="947384" y="1541325"/>
                <a:ext cx="1008112" cy="207706"/>
              </a:xfrm>
              <a:prstGeom prst="rect">
                <a:avLst/>
              </a:prstGeom>
              <a:noFill/>
            </p:spPr>
            <p:txBody>
              <a:bodyPr wrap="square" lIns="91431" tIns="0" rIns="91431" bIns="0" rtlCol="0" anchor="t">
                <a:spAutoFit/>
              </a:bodyPr>
              <a:lstStyle/>
              <a:p>
                <a:r>
                  <a:rPr lang="zh-CN" altLang="en-US" sz="1600" b="1" dirty="0">
                    <a:solidFill>
                      <a:srgbClr val="202A36"/>
                    </a:solidFill>
                    <a:latin typeface="微软雅黑" panose="020B0503020204020204" pitchFamily="34" charset="-122"/>
                    <a:ea typeface="微软雅黑" panose="020B0503020204020204" pitchFamily="34" charset="-122"/>
                  </a:rPr>
                  <a:t>标题内容</a:t>
                </a:r>
              </a:p>
            </p:txBody>
          </p:sp>
        </p:grpSp>
      </p:grpSp>
      <p:sp>
        <p:nvSpPr>
          <p:cNvPr id="140" name="Freeform 7"/>
          <p:cNvSpPr>
            <a:spLocks noEditPoints="1"/>
          </p:cNvSpPr>
          <p:nvPr/>
        </p:nvSpPr>
        <p:spPr bwMode="auto">
          <a:xfrm>
            <a:off x="8557518" y="3475580"/>
            <a:ext cx="365061" cy="491905"/>
          </a:xfrm>
          <a:custGeom>
            <a:avLst/>
            <a:gdLst>
              <a:gd name="T0" fmla="*/ 107 w 243"/>
              <a:gd name="T1" fmla="*/ 147 h 327"/>
              <a:gd name="T2" fmla="*/ 152 w 243"/>
              <a:gd name="T3" fmla="*/ 6 h 327"/>
              <a:gd name="T4" fmla="*/ 84 w 243"/>
              <a:gd name="T5" fmla="*/ 300 h 327"/>
              <a:gd name="T6" fmla="*/ 120 w 243"/>
              <a:gd name="T7" fmla="*/ 154 h 327"/>
              <a:gd name="T8" fmla="*/ 187 w 243"/>
              <a:gd name="T9" fmla="*/ 170 h 327"/>
              <a:gd name="T10" fmla="*/ 107 w 243"/>
              <a:gd name="T11" fmla="*/ 206 h 327"/>
              <a:gd name="T12" fmla="*/ 134 w 243"/>
              <a:gd name="T13" fmla="*/ 186 h 327"/>
              <a:gd name="T14" fmla="*/ 161 w 243"/>
              <a:gd name="T15" fmla="*/ 186 h 327"/>
              <a:gd name="T16" fmla="*/ 156 w 243"/>
              <a:gd name="T17" fmla="*/ 106 h 327"/>
              <a:gd name="T18" fmla="*/ 125 w 243"/>
              <a:gd name="T19" fmla="*/ 110 h 327"/>
              <a:gd name="T20" fmla="*/ 132 w 243"/>
              <a:gd name="T21" fmla="*/ 108 h 327"/>
              <a:gd name="T22" fmla="*/ 93 w 243"/>
              <a:gd name="T23" fmla="*/ 129 h 327"/>
              <a:gd name="T24" fmla="*/ 105 w 243"/>
              <a:gd name="T25" fmla="*/ 126 h 327"/>
              <a:gd name="T26" fmla="*/ 95 w 243"/>
              <a:gd name="T27" fmla="*/ 127 h 327"/>
              <a:gd name="T28" fmla="*/ 110 w 243"/>
              <a:gd name="T29" fmla="*/ 112 h 327"/>
              <a:gd name="T30" fmla="*/ 117 w 243"/>
              <a:gd name="T31" fmla="*/ 120 h 327"/>
              <a:gd name="T32" fmla="*/ 129 w 243"/>
              <a:gd name="T33" fmla="*/ 116 h 327"/>
              <a:gd name="T34" fmla="*/ 136 w 243"/>
              <a:gd name="T35" fmla="*/ 123 h 327"/>
              <a:gd name="T36" fmla="*/ 140 w 243"/>
              <a:gd name="T37" fmla="*/ 115 h 327"/>
              <a:gd name="T38" fmla="*/ 158 w 243"/>
              <a:gd name="T39" fmla="*/ 110 h 327"/>
              <a:gd name="T40" fmla="*/ 167 w 243"/>
              <a:gd name="T41" fmla="*/ 163 h 327"/>
              <a:gd name="T42" fmla="*/ 158 w 243"/>
              <a:gd name="T43" fmla="*/ 178 h 327"/>
              <a:gd name="T44" fmla="*/ 150 w 243"/>
              <a:gd name="T45" fmla="*/ 188 h 327"/>
              <a:gd name="T46" fmla="*/ 148 w 243"/>
              <a:gd name="T47" fmla="*/ 201 h 327"/>
              <a:gd name="T48" fmla="*/ 143 w 243"/>
              <a:gd name="T49" fmla="*/ 175 h 327"/>
              <a:gd name="T50" fmla="*/ 130 w 243"/>
              <a:gd name="T51" fmla="*/ 174 h 327"/>
              <a:gd name="T52" fmla="*/ 117 w 243"/>
              <a:gd name="T53" fmla="*/ 168 h 327"/>
              <a:gd name="T54" fmla="*/ 107 w 243"/>
              <a:gd name="T55" fmla="*/ 166 h 327"/>
              <a:gd name="T56" fmla="*/ 112 w 243"/>
              <a:gd name="T57" fmla="*/ 187 h 327"/>
              <a:gd name="T58" fmla="*/ 99 w 243"/>
              <a:gd name="T59" fmla="*/ 212 h 327"/>
              <a:gd name="T60" fmla="*/ 88 w 243"/>
              <a:gd name="T61" fmla="*/ 192 h 327"/>
              <a:gd name="T62" fmla="*/ 72 w 243"/>
              <a:gd name="T63" fmla="*/ 172 h 327"/>
              <a:gd name="T64" fmla="*/ 83 w 243"/>
              <a:gd name="T65" fmla="*/ 152 h 327"/>
              <a:gd name="T66" fmla="*/ 106 w 243"/>
              <a:gd name="T67" fmla="*/ 160 h 327"/>
              <a:gd name="T68" fmla="*/ 98 w 243"/>
              <a:gd name="T69" fmla="*/ 150 h 327"/>
              <a:gd name="T70" fmla="*/ 90 w 243"/>
              <a:gd name="T71" fmla="*/ 145 h 327"/>
              <a:gd name="T72" fmla="*/ 85 w 243"/>
              <a:gd name="T73" fmla="*/ 141 h 327"/>
              <a:gd name="T74" fmla="*/ 82 w 243"/>
              <a:gd name="T75" fmla="*/ 112 h 327"/>
              <a:gd name="T76" fmla="*/ 83 w 243"/>
              <a:gd name="T77" fmla="*/ 135 h 327"/>
              <a:gd name="T78" fmla="*/ 86 w 243"/>
              <a:gd name="T79" fmla="*/ 125 h 327"/>
              <a:gd name="T80" fmla="*/ 80 w 243"/>
              <a:gd name="T81" fmla="*/ 83 h 327"/>
              <a:gd name="T82" fmla="*/ 80 w 243"/>
              <a:gd name="T83" fmla="*/ 98 h 327"/>
              <a:gd name="T84" fmla="*/ 70 w 243"/>
              <a:gd name="T85" fmla="*/ 108 h 327"/>
              <a:gd name="T86" fmla="*/ 55 w 243"/>
              <a:gd name="T87" fmla="*/ 105 h 327"/>
              <a:gd name="T88" fmla="*/ 48 w 243"/>
              <a:gd name="T89" fmla="*/ 130 h 327"/>
              <a:gd name="T90" fmla="*/ 45 w 243"/>
              <a:gd name="T91" fmla="*/ 96 h 327"/>
              <a:gd name="T92" fmla="*/ 45 w 243"/>
              <a:gd name="T93" fmla="*/ 108 h 327"/>
              <a:gd name="T94" fmla="*/ 31 w 243"/>
              <a:gd name="T95" fmla="*/ 114 h 327"/>
              <a:gd name="T96" fmla="*/ 44 w 243"/>
              <a:gd name="T97" fmla="*/ 115 h 327"/>
              <a:gd name="T98" fmla="*/ 43 w 243"/>
              <a:gd name="T99" fmla="*/ 126 h 327"/>
              <a:gd name="T100" fmla="*/ 31 w 243"/>
              <a:gd name="T101" fmla="*/ 142 h 327"/>
              <a:gd name="T102" fmla="*/ 47 w 243"/>
              <a:gd name="T103" fmla="*/ 132 h 327"/>
              <a:gd name="T104" fmla="*/ 31 w 243"/>
              <a:gd name="T105" fmla="*/ 155 h 327"/>
              <a:gd name="T106" fmla="*/ 30 w 243"/>
              <a:gd name="T107" fmla="*/ 164 h 327"/>
              <a:gd name="T108" fmla="*/ 43 w 243"/>
              <a:gd name="T109" fmla="*/ 169 h 327"/>
              <a:gd name="T110" fmla="*/ 54 w 243"/>
              <a:gd name="T111" fmla="*/ 190 h 327"/>
              <a:gd name="T112" fmla="*/ 27 w 243"/>
              <a:gd name="T113" fmla="*/ 17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3" h="327">
                <a:moveTo>
                  <a:pt x="105" y="149"/>
                </a:moveTo>
                <a:cubicBezTo>
                  <a:pt x="106" y="149"/>
                  <a:pt x="109" y="149"/>
                  <a:pt x="109" y="150"/>
                </a:cubicBezTo>
                <a:cubicBezTo>
                  <a:pt x="110" y="150"/>
                  <a:pt x="110" y="151"/>
                  <a:pt x="110" y="151"/>
                </a:cubicBezTo>
                <a:cubicBezTo>
                  <a:pt x="111" y="151"/>
                  <a:pt x="112" y="151"/>
                  <a:pt x="112" y="151"/>
                </a:cubicBezTo>
                <a:cubicBezTo>
                  <a:pt x="112" y="150"/>
                  <a:pt x="112" y="151"/>
                  <a:pt x="112" y="150"/>
                </a:cubicBezTo>
                <a:cubicBezTo>
                  <a:pt x="112" y="149"/>
                  <a:pt x="111" y="148"/>
                  <a:pt x="110" y="146"/>
                </a:cubicBezTo>
                <a:cubicBezTo>
                  <a:pt x="111" y="145"/>
                  <a:pt x="111" y="145"/>
                  <a:pt x="111" y="145"/>
                </a:cubicBezTo>
                <a:cubicBezTo>
                  <a:pt x="111" y="145"/>
                  <a:pt x="110" y="145"/>
                  <a:pt x="109" y="145"/>
                </a:cubicBezTo>
                <a:cubicBezTo>
                  <a:pt x="109" y="146"/>
                  <a:pt x="109" y="146"/>
                  <a:pt x="109" y="146"/>
                </a:cubicBezTo>
                <a:cubicBezTo>
                  <a:pt x="108" y="147"/>
                  <a:pt x="108" y="147"/>
                  <a:pt x="107" y="147"/>
                </a:cubicBezTo>
                <a:cubicBezTo>
                  <a:pt x="107" y="146"/>
                  <a:pt x="107" y="146"/>
                  <a:pt x="107" y="145"/>
                </a:cubicBezTo>
                <a:cubicBezTo>
                  <a:pt x="107" y="145"/>
                  <a:pt x="107" y="145"/>
                  <a:pt x="106" y="144"/>
                </a:cubicBezTo>
                <a:cubicBezTo>
                  <a:pt x="105" y="145"/>
                  <a:pt x="105" y="146"/>
                  <a:pt x="104" y="147"/>
                </a:cubicBezTo>
                <a:cubicBezTo>
                  <a:pt x="104" y="147"/>
                  <a:pt x="104" y="147"/>
                  <a:pt x="104" y="148"/>
                </a:cubicBezTo>
                <a:cubicBezTo>
                  <a:pt x="104" y="149"/>
                  <a:pt x="104" y="149"/>
                  <a:pt x="104" y="150"/>
                </a:cubicBezTo>
                <a:cubicBezTo>
                  <a:pt x="104" y="150"/>
                  <a:pt x="105" y="149"/>
                  <a:pt x="105" y="149"/>
                </a:cubicBezTo>
                <a:close/>
                <a:moveTo>
                  <a:pt x="139" y="22"/>
                </a:moveTo>
                <a:cubicBezTo>
                  <a:pt x="140" y="15"/>
                  <a:pt x="140" y="15"/>
                  <a:pt x="140" y="15"/>
                </a:cubicBezTo>
                <a:cubicBezTo>
                  <a:pt x="149" y="17"/>
                  <a:pt x="149" y="17"/>
                  <a:pt x="149" y="17"/>
                </a:cubicBezTo>
                <a:cubicBezTo>
                  <a:pt x="152" y="6"/>
                  <a:pt x="152" y="6"/>
                  <a:pt x="152" y="6"/>
                </a:cubicBezTo>
                <a:cubicBezTo>
                  <a:pt x="120" y="0"/>
                  <a:pt x="120" y="0"/>
                  <a:pt x="120" y="0"/>
                </a:cubicBezTo>
                <a:cubicBezTo>
                  <a:pt x="118" y="11"/>
                  <a:pt x="118" y="11"/>
                  <a:pt x="118" y="11"/>
                </a:cubicBezTo>
                <a:cubicBezTo>
                  <a:pt x="125" y="12"/>
                  <a:pt x="125" y="12"/>
                  <a:pt x="125" y="12"/>
                </a:cubicBezTo>
                <a:cubicBezTo>
                  <a:pt x="122" y="28"/>
                  <a:pt x="122" y="28"/>
                  <a:pt x="122" y="28"/>
                </a:cubicBezTo>
                <a:cubicBezTo>
                  <a:pt x="119" y="44"/>
                  <a:pt x="119" y="44"/>
                  <a:pt x="119" y="44"/>
                </a:cubicBezTo>
                <a:cubicBezTo>
                  <a:pt x="178" y="57"/>
                  <a:pt x="215" y="114"/>
                  <a:pt x="203" y="173"/>
                </a:cubicBezTo>
                <a:cubicBezTo>
                  <a:pt x="191" y="232"/>
                  <a:pt x="133" y="270"/>
                  <a:pt x="74" y="257"/>
                </a:cubicBezTo>
                <a:cubicBezTo>
                  <a:pt x="68" y="283"/>
                  <a:pt x="68" y="283"/>
                  <a:pt x="68" y="283"/>
                </a:cubicBezTo>
                <a:cubicBezTo>
                  <a:pt x="74" y="284"/>
                  <a:pt x="79" y="285"/>
                  <a:pt x="84" y="286"/>
                </a:cubicBezTo>
                <a:cubicBezTo>
                  <a:pt x="84" y="300"/>
                  <a:pt x="84" y="300"/>
                  <a:pt x="84" y="300"/>
                </a:cubicBezTo>
                <a:cubicBezTo>
                  <a:pt x="10" y="300"/>
                  <a:pt x="10" y="300"/>
                  <a:pt x="10" y="300"/>
                </a:cubicBezTo>
                <a:cubicBezTo>
                  <a:pt x="10" y="327"/>
                  <a:pt x="10" y="327"/>
                  <a:pt x="10" y="327"/>
                </a:cubicBezTo>
                <a:cubicBezTo>
                  <a:pt x="174" y="327"/>
                  <a:pt x="174" y="327"/>
                  <a:pt x="174" y="327"/>
                </a:cubicBezTo>
                <a:cubicBezTo>
                  <a:pt x="174" y="300"/>
                  <a:pt x="174" y="300"/>
                  <a:pt x="174" y="300"/>
                </a:cubicBezTo>
                <a:cubicBezTo>
                  <a:pt x="101" y="300"/>
                  <a:pt x="101" y="300"/>
                  <a:pt x="101" y="300"/>
                </a:cubicBezTo>
                <a:cubicBezTo>
                  <a:pt x="101" y="286"/>
                  <a:pt x="101" y="286"/>
                  <a:pt x="101" y="286"/>
                </a:cubicBezTo>
                <a:cubicBezTo>
                  <a:pt x="162" y="284"/>
                  <a:pt x="216" y="241"/>
                  <a:pt x="229" y="179"/>
                </a:cubicBezTo>
                <a:cubicBezTo>
                  <a:pt x="243" y="111"/>
                  <a:pt x="204" y="43"/>
                  <a:pt x="139" y="22"/>
                </a:cubicBezTo>
                <a:close/>
                <a:moveTo>
                  <a:pt x="117" y="154"/>
                </a:moveTo>
                <a:cubicBezTo>
                  <a:pt x="120" y="154"/>
                  <a:pt x="120" y="154"/>
                  <a:pt x="120" y="154"/>
                </a:cubicBezTo>
                <a:cubicBezTo>
                  <a:pt x="120" y="154"/>
                  <a:pt x="120" y="154"/>
                  <a:pt x="120" y="154"/>
                </a:cubicBezTo>
                <a:cubicBezTo>
                  <a:pt x="120" y="154"/>
                  <a:pt x="120" y="153"/>
                  <a:pt x="120" y="153"/>
                </a:cubicBezTo>
                <a:cubicBezTo>
                  <a:pt x="120" y="151"/>
                  <a:pt x="119" y="150"/>
                  <a:pt x="119" y="149"/>
                </a:cubicBezTo>
                <a:cubicBezTo>
                  <a:pt x="119" y="148"/>
                  <a:pt x="121" y="148"/>
                  <a:pt x="121" y="147"/>
                </a:cubicBezTo>
                <a:cubicBezTo>
                  <a:pt x="120" y="146"/>
                  <a:pt x="118" y="147"/>
                  <a:pt x="117" y="148"/>
                </a:cubicBezTo>
                <a:cubicBezTo>
                  <a:pt x="116" y="150"/>
                  <a:pt x="118" y="151"/>
                  <a:pt x="118" y="153"/>
                </a:cubicBezTo>
                <a:cubicBezTo>
                  <a:pt x="118" y="153"/>
                  <a:pt x="117" y="153"/>
                  <a:pt x="117" y="154"/>
                </a:cubicBezTo>
                <a:close/>
                <a:moveTo>
                  <a:pt x="77" y="242"/>
                </a:moveTo>
                <a:cubicBezTo>
                  <a:pt x="84" y="243"/>
                  <a:pt x="90" y="244"/>
                  <a:pt x="96" y="244"/>
                </a:cubicBezTo>
                <a:cubicBezTo>
                  <a:pt x="140" y="244"/>
                  <a:pt x="179" y="213"/>
                  <a:pt x="187" y="170"/>
                </a:cubicBezTo>
                <a:cubicBezTo>
                  <a:pt x="198" y="119"/>
                  <a:pt x="166" y="70"/>
                  <a:pt x="115" y="60"/>
                </a:cubicBezTo>
                <a:cubicBezTo>
                  <a:pt x="109" y="58"/>
                  <a:pt x="103" y="58"/>
                  <a:pt x="96" y="58"/>
                </a:cubicBezTo>
                <a:cubicBezTo>
                  <a:pt x="53" y="58"/>
                  <a:pt x="14" y="89"/>
                  <a:pt x="5" y="132"/>
                </a:cubicBezTo>
                <a:cubicBezTo>
                  <a:pt x="0" y="156"/>
                  <a:pt x="5" y="181"/>
                  <a:pt x="19" y="202"/>
                </a:cubicBezTo>
                <a:cubicBezTo>
                  <a:pt x="32" y="222"/>
                  <a:pt x="53" y="237"/>
                  <a:pt x="77" y="242"/>
                </a:cubicBezTo>
                <a:close/>
                <a:moveTo>
                  <a:pt x="111" y="207"/>
                </a:moveTo>
                <a:cubicBezTo>
                  <a:pt x="110" y="209"/>
                  <a:pt x="109" y="210"/>
                  <a:pt x="109" y="212"/>
                </a:cubicBezTo>
                <a:cubicBezTo>
                  <a:pt x="108" y="212"/>
                  <a:pt x="108" y="214"/>
                  <a:pt x="107" y="214"/>
                </a:cubicBezTo>
                <a:cubicBezTo>
                  <a:pt x="106" y="214"/>
                  <a:pt x="106" y="213"/>
                  <a:pt x="106" y="212"/>
                </a:cubicBezTo>
                <a:cubicBezTo>
                  <a:pt x="106" y="210"/>
                  <a:pt x="107" y="208"/>
                  <a:pt x="107" y="206"/>
                </a:cubicBezTo>
                <a:cubicBezTo>
                  <a:pt x="107" y="205"/>
                  <a:pt x="108" y="204"/>
                  <a:pt x="109" y="204"/>
                </a:cubicBezTo>
                <a:cubicBezTo>
                  <a:pt x="109" y="204"/>
                  <a:pt x="109" y="204"/>
                  <a:pt x="109" y="204"/>
                </a:cubicBezTo>
                <a:cubicBezTo>
                  <a:pt x="110" y="204"/>
                  <a:pt x="109" y="204"/>
                  <a:pt x="110" y="203"/>
                </a:cubicBezTo>
                <a:cubicBezTo>
                  <a:pt x="110" y="203"/>
                  <a:pt x="110" y="201"/>
                  <a:pt x="111" y="201"/>
                </a:cubicBezTo>
                <a:cubicBezTo>
                  <a:pt x="112" y="201"/>
                  <a:pt x="112" y="203"/>
                  <a:pt x="112" y="204"/>
                </a:cubicBezTo>
                <a:cubicBezTo>
                  <a:pt x="112" y="204"/>
                  <a:pt x="111" y="206"/>
                  <a:pt x="111" y="207"/>
                </a:cubicBezTo>
                <a:close/>
                <a:moveTo>
                  <a:pt x="135" y="189"/>
                </a:moveTo>
                <a:cubicBezTo>
                  <a:pt x="135" y="190"/>
                  <a:pt x="134" y="189"/>
                  <a:pt x="134" y="189"/>
                </a:cubicBezTo>
                <a:cubicBezTo>
                  <a:pt x="133" y="189"/>
                  <a:pt x="134" y="188"/>
                  <a:pt x="134" y="187"/>
                </a:cubicBezTo>
                <a:cubicBezTo>
                  <a:pt x="134" y="187"/>
                  <a:pt x="134" y="186"/>
                  <a:pt x="134" y="186"/>
                </a:cubicBezTo>
                <a:cubicBezTo>
                  <a:pt x="135" y="187"/>
                  <a:pt x="136" y="187"/>
                  <a:pt x="135" y="189"/>
                </a:cubicBezTo>
                <a:close/>
                <a:moveTo>
                  <a:pt x="152" y="199"/>
                </a:moveTo>
                <a:cubicBezTo>
                  <a:pt x="152" y="198"/>
                  <a:pt x="152" y="196"/>
                  <a:pt x="153" y="196"/>
                </a:cubicBezTo>
                <a:cubicBezTo>
                  <a:pt x="153" y="196"/>
                  <a:pt x="153" y="196"/>
                  <a:pt x="154" y="196"/>
                </a:cubicBezTo>
                <a:cubicBezTo>
                  <a:pt x="154" y="196"/>
                  <a:pt x="155" y="195"/>
                  <a:pt x="156" y="195"/>
                </a:cubicBezTo>
                <a:cubicBezTo>
                  <a:pt x="155" y="196"/>
                  <a:pt x="153" y="197"/>
                  <a:pt x="152" y="199"/>
                </a:cubicBezTo>
                <a:close/>
                <a:moveTo>
                  <a:pt x="154" y="181"/>
                </a:moveTo>
                <a:cubicBezTo>
                  <a:pt x="154" y="180"/>
                  <a:pt x="155" y="180"/>
                  <a:pt x="156" y="180"/>
                </a:cubicBezTo>
                <a:cubicBezTo>
                  <a:pt x="156" y="181"/>
                  <a:pt x="155" y="182"/>
                  <a:pt x="154" y="181"/>
                </a:cubicBezTo>
                <a:close/>
                <a:moveTo>
                  <a:pt x="161" y="186"/>
                </a:moveTo>
                <a:cubicBezTo>
                  <a:pt x="161" y="186"/>
                  <a:pt x="161" y="185"/>
                  <a:pt x="161" y="185"/>
                </a:cubicBezTo>
                <a:cubicBezTo>
                  <a:pt x="161" y="184"/>
                  <a:pt x="162" y="184"/>
                  <a:pt x="162" y="183"/>
                </a:cubicBezTo>
                <a:cubicBezTo>
                  <a:pt x="162" y="182"/>
                  <a:pt x="162" y="182"/>
                  <a:pt x="163" y="182"/>
                </a:cubicBezTo>
                <a:cubicBezTo>
                  <a:pt x="163" y="182"/>
                  <a:pt x="163" y="182"/>
                  <a:pt x="163" y="182"/>
                </a:cubicBezTo>
                <a:cubicBezTo>
                  <a:pt x="163" y="184"/>
                  <a:pt x="162" y="185"/>
                  <a:pt x="161" y="186"/>
                </a:cubicBezTo>
                <a:close/>
                <a:moveTo>
                  <a:pt x="163" y="179"/>
                </a:moveTo>
                <a:cubicBezTo>
                  <a:pt x="163" y="179"/>
                  <a:pt x="162" y="179"/>
                  <a:pt x="162" y="178"/>
                </a:cubicBezTo>
                <a:cubicBezTo>
                  <a:pt x="162" y="177"/>
                  <a:pt x="163" y="176"/>
                  <a:pt x="164" y="176"/>
                </a:cubicBezTo>
                <a:cubicBezTo>
                  <a:pt x="164" y="178"/>
                  <a:pt x="163" y="178"/>
                  <a:pt x="163" y="179"/>
                </a:cubicBezTo>
                <a:close/>
                <a:moveTo>
                  <a:pt x="156" y="106"/>
                </a:moveTo>
                <a:cubicBezTo>
                  <a:pt x="155" y="106"/>
                  <a:pt x="155" y="106"/>
                  <a:pt x="155" y="106"/>
                </a:cubicBezTo>
                <a:cubicBezTo>
                  <a:pt x="154" y="105"/>
                  <a:pt x="154" y="104"/>
                  <a:pt x="153" y="103"/>
                </a:cubicBezTo>
                <a:cubicBezTo>
                  <a:pt x="153" y="103"/>
                  <a:pt x="153" y="103"/>
                  <a:pt x="154" y="103"/>
                </a:cubicBezTo>
                <a:cubicBezTo>
                  <a:pt x="154" y="104"/>
                  <a:pt x="155" y="105"/>
                  <a:pt x="156" y="106"/>
                </a:cubicBezTo>
                <a:close/>
                <a:moveTo>
                  <a:pt x="152" y="102"/>
                </a:moveTo>
                <a:cubicBezTo>
                  <a:pt x="153" y="102"/>
                  <a:pt x="153" y="102"/>
                  <a:pt x="153" y="103"/>
                </a:cubicBezTo>
                <a:cubicBezTo>
                  <a:pt x="153" y="103"/>
                  <a:pt x="152" y="103"/>
                  <a:pt x="152" y="103"/>
                </a:cubicBezTo>
                <a:cubicBezTo>
                  <a:pt x="152" y="102"/>
                  <a:pt x="152" y="102"/>
                  <a:pt x="152" y="102"/>
                </a:cubicBezTo>
                <a:close/>
                <a:moveTo>
                  <a:pt x="125" y="111"/>
                </a:moveTo>
                <a:cubicBezTo>
                  <a:pt x="125" y="111"/>
                  <a:pt x="125" y="111"/>
                  <a:pt x="125" y="110"/>
                </a:cubicBezTo>
                <a:cubicBezTo>
                  <a:pt x="125" y="110"/>
                  <a:pt x="126" y="109"/>
                  <a:pt x="126" y="109"/>
                </a:cubicBezTo>
                <a:cubicBezTo>
                  <a:pt x="126" y="109"/>
                  <a:pt x="126" y="108"/>
                  <a:pt x="126" y="108"/>
                </a:cubicBezTo>
                <a:cubicBezTo>
                  <a:pt x="126" y="108"/>
                  <a:pt x="127" y="108"/>
                  <a:pt x="127" y="108"/>
                </a:cubicBezTo>
                <a:cubicBezTo>
                  <a:pt x="128" y="107"/>
                  <a:pt x="128" y="107"/>
                  <a:pt x="128" y="106"/>
                </a:cubicBezTo>
                <a:cubicBezTo>
                  <a:pt x="129" y="106"/>
                  <a:pt x="129" y="107"/>
                  <a:pt x="130" y="106"/>
                </a:cubicBezTo>
                <a:cubicBezTo>
                  <a:pt x="131" y="106"/>
                  <a:pt x="132" y="106"/>
                  <a:pt x="133" y="106"/>
                </a:cubicBezTo>
                <a:cubicBezTo>
                  <a:pt x="133" y="106"/>
                  <a:pt x="133" y="106"/>
                  <a:pt x="134" y="106"/>
                </a:cubicBezTo>
                <a:cubicBezTo>
                  <a:pt x="135" y="105"/>
                  <a:pt x="136" y="104"/>
                  <a:pt x="137" y="105"/>
                </a:cubicBezTo>
                <a:cubicBezTo>
                  <a:pt x="137" y="106"/>
                  <a:pt x="137" y="106"/>
                  <a:pt x="137" y="107"/>
                </a:cubicBezTo>
                <a:cubicBezTo>
                  <a:pt x="135" y="108"/>
                  <a:pt x="134" y="107"/>
                  <a:pt x="132" y="108"/>
                </a:cubicBezTo>
                <a:cubicBezTo>
                  <a:pt x="132" y="108"/>
                  <a:pt x="132" y="108"/>
                  <a:pt x="132" y="108"/>
                </a:cubicBezTo>
                <a:cubicBezTo>
                  <a:pt x="131" y="109"/>
                  <a:pt x="130" y="109"/>
                  <a:pt x="129" y="110"/>
                </a:cubicBezTo>
                <a:cubicBezTo>
                  <a:pt x="128" y="110"/>
                  <a:pt x="126" y="112"/>
                  <a:pt x="127" y="114"/>
                </a:cubicBezTo>
                <a:cubicBezTo>
                  <a:pt x="127" y="114"/>
                  <a:pt x="127" y="114"/>
                  <a:pt x="127" y="114"/>
                </a:cubicBezTo>
                <a:cubicBezTo>
                  <a:pt x="127" y="116"/>
                  <a:pt x="126" y="115"/>
                  <a:pt x="125" y="115"/>
                </a:cubicBezTo>
                <a:cubicBezTo>
                  <a:pt x="125" y="114"/>
                  <a:pt x="125" y="114"/>
                  <a:pt x="125" y="114"/>
                </a:cubicBezTo>
                <a:cubicBezTo>
                  <a:pt x="124" y="113"/>
                  <a:pt x="124" y="113"/>
                  <a:pt x="124" y="112"/>
                </a:cubicBezTo>
                <a:cubicBezTo>
                  <a:pt x="124" y="112"/>
                  <a:pt x="124" y="112"/>
                  <a:pt x="125" y="111"/>
                </a:cubicBezTo>
                <a:close/>
                <a:moveTo>
                  <a:pt x="92" y="133"/>
                </a:moveTo>
                <a:cubicBezTo>
                  <a:pt x="94" y="134"/>
                  <a:pt x="93" y="130"/>
                  <a:pt x="93" y="129"/>
                </a:cubicBezTo>
                <a:cubicBezTo>
                  <a:pt x="94" y="128"/>
                  <a:pt x="95" y="128"/>
                  <a:pt x="95" y="128"/>
                </a:cubicBezTo>
                <a:cubicBezTo>
                  <a:pt x="96" y="129"/>
                  <a:pt x="96" y="131"/>
                  <a:pt x="97" y="132"/>
                </a:cubicBezTo>
                <a:cubicBezTo>
                  <a:pt x="98" y="132"/>
                  <a:pt x="100" y="133"/>
                  <a:pt x="101" y="132"/>
                </a:cubicBezTo>
                <a:cubicBezTo>
                  <a:pt x="101" y="131"/>
                  <a:pt x="101" y="130"/>
                  <a:pt x="102" y="130"/>
                </a:cubicBezTo>
                <a:cubicBezTo>
                  <a:pt x="102" y="130"/>
                  <a:pt x="103" y="130"/>
                  <a:pt x="103" y="129"/>
                </a:cubicBezTo>
                <a:cubicBezTo>
                  <a:pt x="103" y="129"/>
                  <a:pt x="103" y="128"/>
                  <a:pt x="103" y="128"/>
                </a:cubicBezTo>
                <a:cubicBezTo>
                  <a:pt x="103" y="127"/>
                  <a:pt x="105" y="127"/>
                  <a:pt x="106" y="127"/>
                </a:cubicBezTo>
                <a:cubicBezTo>
                  <a:pt x="106" y="127"/>
                  <a:pt x="106" y="127"/>
                  <a:pt x="106" y="127"/>
                </a:cubicBezTo>
                <a:cubicBezTo>
                  <a:pt x="106" y="126"/>
                  <a:pt x="105" y="127"/>
                  <a:pt x="105" y="127"/>
                </a:cubicBezTo>
                <a:cubicBezTo>
                  <a:pt x="105" y="127"/>
                  <a:pt x="105" y="126"/>
                  <a:pt x="105" y="126"/>
                </a:cubicBezTo>
                <a:cubicBezTo>
                  <a:pt x="105" y="126"/>
                  <a:pt x="104" y="127"/>
                  <a:pt x="103" y="126"/>
                </a:cubicBezTo>
                <a:cubicBezTo>
                  <a:pt x="102" y="126"/>
                  <a:pt x="102" y="125"/>
                  <a:pt x="102" y="125"/>
                </a:cubicBezTo>
                <a:cubicBezTo>
                  <a:pt x="102" y="122"/>
                  <a:pt x="103" y="121"/>
                  <a:pt x="105" y="119"/>
                </a:cubicBezTo>
                <a:cubicBezTo>
                  <a:pt x="105" y="119"/>
                  <a:pt x="105" y="119"/>
                  <a:pt x="105" y="119"/>
                </a:cubicBezTo>
                <a:cubicBezTo>
                  <a:pt x="104" y="118"/>
                  <a:pt x="103" y="119"/>
                  <a:pt x="103" y="119"/>
                </a:cubicBezTo>
                <a:cubicBezTo>
                  <a:pt x="102" y="122"/>
                  <a:pt x="99" y="121"/>
                  <a:pt x="99" y="124"/>
                </a:cubicBezTo>
                <a:cubicBezTo>
                  <a:pt x="99" y="125"/>
                  <a:pt x="100" y="125"/>
                  <a:pt x="100" y="126"/>
                </a:cubicBezTo>
                <a:cubicBezTo>
                  <a:pt x="99" y="127"/>
                  <a:pt x="99" y="128"/>
                  <a:pt x="98" y="129"/>
                </a:cubicBezTo>
                <a:cubicBezTo>
                  <a:pt x="97" y="129"/>
                  <a:pt x="97" y="128"/>
                  <a:pt x="97" y="127"/>
                </a:cubicBezTo>
                <a:cubicBezTo>
                  <a:pt x="96" y="127"/>
                  <a:pt x="96" y="127"/>
                  <a:pt x="95" y="127"/>
                </a:cubicBezTo>
                <a:cubicBezTo>
                  <a:pt x="95" y="127"/>
                  <a:pt x="94" y="128"/>
                  <a:pt x="93" y="128"/>
                </a:cubicBezTo>
                <a:cubicBezTo>
                  <a:pt x="93" y="127"/>
                  <a:pt x="93" y="127"/>
                  <a:pt x="93" y="127"/>
                </a:cubicBezTo>
                <a:cubicBezTo>
                  <a:pt x="93" y="127"/>
                  <a:pt x="92" y="127"/>
                  <a:pt x="92" y="126"/>
                </a:cubicBezTo>
                <a:cubicBezTo>
                  <a:pt x="92" y="125"/>
                  <a:pt x="92" y="123"/>
                  <a:pt x="92" y="122"/>
                </a:cubicBezTo>
                <a:cubicBezTo>
                  <a:pt x="94" y="121"/>
                  <a:pt x="95" y="120"/>
                  <a:pt x="96" y="118"/>
                </a:cubicBezTo>
                <a:cubicBezTo>
                  <a:pt x="96" y="116"/>
                  <a:pt x="98" y="115"/>
                  <a:pt x="99" y="114"/>
                </a:cubicBezTo>
                <a:cubicBezTo>
                  <a:pt x="100" y="113"/>
                  <a:pt x="102" y="113"/>
                  <a:pt x="103" y="111"/>
                </a:cubicBezTo>
                <a:cubicBezTo>
                  <a:pt x="104" y="111"/>
                  <a:pt x="104" y="112"/>
                  <a:pt x="104" y="112"/>
                </a:cubicBezTo>
                <a:cubicBezTo>
                  <a:pt x="105" y="111"/>
                  <a:pt x="107" y="112"/>
                  <a:pt x="108" y="111"/>
                </a:cubicBezTo>
                <a:cubicBezTo>
                  <a:pt x="108" y="112"/>
                  <a:pt x="109" y="112"/>
                  <a:pt x="110" y="112"/>
                </a:cubicBezTo>
                <a:cubicBezTo>
                  <a:pt x="110" y="112"/>
                  <a:pt x="110" y="112"/>
                  <a:pt x="110" y="113"/>
                </a:cubicBezTo>
                <a:cubicBezTo>
                  <a:pt x="111" y="113"/>
                  <a:pt x="111" y="113"/>
                  <a:pt x="111" y="113"/>
                </a:cubicBezTo>
                <a:cubicBezTo>
                  <a:pt x="113" y="114"/>
                  <a:pt x="114" y="115"/>
                  <a:pt x="115" y="117"/>
                </a:cubicBezTo>
                <a:cubicBezTo>
                  <a:pt x="115" y="117"/>
                  <a:pt x="116" y="117"/>
                  <a:pt x="116" y="118"/>
                </a:cubicBezTo>
                <a:cubicBezTo>
                  <a:pt x="115" y="120"/>
                  <a:pt x="113" y="120"/>
                  <a:pt x="111" y="119"/>
                </a:cubicBezTo>
                <a:cubicBezTo>
                  <a:pt x="111" y="120"/>
                  <a:pt x="112" y="120"/>
                  <a:pt x="112" y="121"/>
                </a:cubicBezTo>
                <a:cubicBezTo>
                  <a:pt x="112" y="122"/>
                  <a:pt x="112" y="122"/>
                  <a:pt x="113" y="123"/>
                </a:cubicBezTo>
                <a:cubicBezTo>
                  <a:pt x="113" y="123"/>
                  <a:pt x="113" y="122"/>
                  <a:pt x="113" y="122"/>
                </a:cubicBezTo>
                <a:cubicBezTo>
                  <a:pt x="114" y="122"/>
                  <a:pt x="114" y="122"/>
                  <a:pt x="114" y="122"/>
                </a:cubicBezTo>
                <a:cubicBezTo>
                  <a:pt x="115" y="121"/>
                  <a:pt x="116" y="120"/>
                  <a:pt x="117" y="120"/>
                </a:cubicBezTo>
                <a:cubicBezTo>
                  <a:pt x="118" y="119"/>
                  <a:pt x="118" y="118"/>
                  <a:pt x="118" y="117"/>
                </a:cubicBezTo>
                <a:cubicBezTo>
                  <a:pt x="119" y="116"/>
                  <a:pt x="119" y="117"/>
                  <a:pt x="120" y="118"/>
                </a:cubicBezTo>
                <a:cubicBezTo>
                  <a:pt x="120" y="119"/>
                  <a:pt x="119" y="119"/>
                  <a:pt x="119" y="119"/>
                </a:cubicBezTo>
                <a:cubicBezTo>
                  <a:pt x="120" y="120"/>
                  <a:pt x="120" y="119"/>
                  <a:pt x="121" y="119"/>
                </a:cubicBezTo>
                <a:cubicBezTo>
                  <a:pt x="121" y="119"/>
                  <a:pt x="122" y="119"/>
                  <a:pt x="122" y="118"/>
                </a:cubicBezTo>
                <a:cubicBezTo>
                  <a:pt x="123" y="118"/>
                  <a:pt x="123" y="118"/>
                  <a:pt x="124" y="118"/>
                </a:cubicBezTo>
                <a:cubicBezTo>
                  <a:pt x="125" y="118"/>
                  <a:pt x="125" y="118"/>
                  <a:pt x="126" y="118"/>
                </a:cubicBezTo>
                <a:cubicBezTo>
                  <a:pt x="126" y="118"/>
                  <a:pt x="127" y="119"/>
                  <a:pt x="128" y="118"/>
                </a:cubicBezTo>
                <a:cubicBezTo>
                  <a:pt x="128" y="118"/>
                  <a:pt x="129" y="118"/>
                  <a:pt x="129" y="118"/>
                </a:cubicBezTo>
                <a:cubicBezTo>
                  <a:pt x="130" y="117"/>
                  <a:pt x="128" y="117"/>
                  <a:pt x="129" y="116"/>
                </a:cubicBezTo>
                <a:cubicBezTo>
                  <a:pt x="130" y="116"/>
                  <a:pt x="130" y="117"/>
                  <a:pt x="131" y="118"/>
                </a:cubicBezTo>
                <a:cubicBezTo>
                  <a:pt x="132" y="118"/>
                  <a:pt x="132" y="118"/>
                  <a:pt x="133" y="118"/>
                </a:cubicBezTo>
                <a:cubicBezTo>
                  <a:pt x="133" y="119"/>
                  <a:pt x="134" y="119"/>
                  <a:pt x="134" y="120"/>
                </a:cubicBezTo>
                <a:cubicBezTo>
                  <a:pt x="135" y="118"/>
                  <a:pt x="134" y="116"/>
                  <a:pt x="134" y="115"/>
                </a:cubicBezTo>
                <a:cubicBezTo>
                  <a:pt x="135" y="115"/>
                  <a:pt x="135" y="114"/>
                  <a:pt x="135" y="114"/>
                </a:cubicBezTo>
                <a:cubicBezTo>
                  <a:pt x="135" y="113"/>
                  <a:pt x="137" y="112"/>
                  <a:pt x="137" y="113"/>
                </a:cubicBezTo>
                <a:cubicBezTo>
                  <a:pt x="138" y="113"/>
                  <a:pt x="138" y="114"/>
                  <a:pt x="138" y="114"/>
                </a:cubicBezTo>
                <a:cubicBezTo>
                  <a:pt x="138" y="116"/>
                  <a:pt x="137" y="116"/>
                  <a:pt x="137" y="117"/>
                </a:cubicBezTo>
                <a:cubicBezTo>
                  <a:pt x="137" y="118"/>
                  <a:pt x="137" y="119"/>
                  <a:pt x="138" y="120"/>
                </a:cubicBezTo>
                <a:cubicBezTo>
                  <a:pt x="137" y="121"/>
                  <a:pt x="137" y="122"/>
                  <a:pt x="136" y="123"/>
                </a:cubicBezTo>
                <a:cubicBezTo>
                  <a:pt x="137" y="123"/>
                  <a:pt x="137" y="122"/>
                  <a:pt x="138" y="122"/>
                </a:cubicBezTo>
                <a:cubicBezTo>
                  <a:pt x="138" y="122"/>
                  <a:pt x="138" y="121"/>
                  <a:pt x="138" y="121"/>
                </a:cubicBezTo>
                <a:cubicBezTo>
                  <a:pt x="139" y="120"/>
                  <a:pt x="139" y="120"/>
                  <a:pt x="140" y="120"/>
                </a:cubicBezTo>
                <a:cubicBezTo>
                  <a:pt x="140" y="120"/>
                  <a:pt x="139" y="120"/>
                  <a:pt x="139" y="120"/>
                </a:cubicBezTo>
                <a:cubicBezTo>
                  <a:pt x="138" y="119"/>
                  <a:pt x="139" y="118"/>
                  <a:pt x="138" y="117"/>
                </a:cubicBezTo>
                <a:cubicBezTo>
                  <a:pt x="138" y="117"/>
                  <a:pt x="139" y="116"/>
                  <a:pt x="139" y="115"/>
                </a:cubicBezTo>
                <a:cubicBezTo>
                  <a:pt x="139" y="115"/>
                  <a:pt x="139" y="115"/>
                  <a:pt x="140" y="115"/>
                </a:cubicBezTo>
                <a:cubicBezTo>
                  <a:pt x="140" y="115"/>
                  <a:pt x="140" y="116"/>
                  <a:pt x="140" y="116"/>
                </a:cubicBezTo>
                <a:cubicBezTo>
                  <a:pt x="140" y="117"/>
                  <a:pt x="140" y="117"/>
                  <a:pt x="141" y="117"/>
                </a:cubicBezTo>
                <a:cubicBezTo>
                  <a:pt x="141" y="116"/>
                  <a:pt x="140" y="116"/>
                  <a:pt x="140" y="115"/>
                </a:cubicBezTo>
                <a:cubicBezTo>
                  <a:pt x="141" y="114"/>
                  <a:pt x="143" y="115"/>
                  <a:pt x="144" y="116"/>
                </a:cubicBezTo>
                <a:cubicBezTo>
                  <a:pt x="144" y="117"/>
                  <a:pt x="144" y="117"/>
                  <a:pt x="144" y="118"/>
                </a:cubicBezTo>
                <a:cubicBezTo>
                  <a:pt x="145" y="117"/>
                  <a:pt x="144" y="115"/>
                  <a:pt x="143" y="115"/>
                </a:cubicBezTo>
                <a:cubicBezTo>
                  <a:pt x="143" y="114"/>
                  <a:pt x="143" y="114"/>
                  <a:pt x="143" y="114"/>
                </a:cubicBezTo>
                <a:cubicBezTo>
                  <a:pt x="144" y="113"/>
                  <a:pt x="146" y="114"/>
                  <a:pt x="148" y="113"/>
                </a:cubicBezTo>
                <a:cubicBezTo>
                  <a:pt x="148" y="113"/>
                  <a:pt x="147" y="112"/>
                  <a:pt x="148" y="112"/>
                </a:cubicBezTo>
                <a:cubicBezTo>
                  <a:pt x="148" y="111"/>
                  <a:pt x="150" y="111"/>
                  <a:pt x="152" y="111"/>
                </a:cubicBezTo>
                <a:cubicBezTo>
                  <a:pt x="152" y="111"/>
                  <a:pt x="153" y="110"/>
                  <a:pt x="153" y="110"/>
                </a:cubicBezTo>
                <a:cubicBezTo>
                  <a:pt x="154" y="111"/>
                  <a:pt x="156" y="111"/>
                  <a:pt x="157" y="110"/>
                </a:cubicBezTo>
                <a:cubicBezTo>
                  <a:pt x="158" y="110"/>
                  <a:pt x="157" y="110"/>
                  <a:pt x="158" y="110"/>
                </a:cubicBezTo>
                <a:cubicBezTo>
                  <a:pt x="158" y="109"/>
                  <a:pt x="158" y="109"/>
                  <a:pt x="158" y="109"/>
                </a:cubicBezTo>
                <a:cubicBezTo>
                  <a:pt x="168" y="125"/>
                  <a:pt x="173" y="144"/>
                  <a:pt x="169" y="163"/>
                </a:cubicBezTo>
                <a:cubicBezTo>
                  <a:pt x="169" y="163"/>
                  <a:pt x="169" y="164"/>
                  <a:pt x="169" y="164"/>
                </a:cubicBezTo>
                <a:cubicBezTo>
                  <a:pt x="169" y="164"/>
                  <a:pt x="169" y="164"/>
                  <a:pt x="169" y="164"/>
                </a:cubicBezTo>
                <a:cubicBezTo>
                  <a:pt x="169" y="165"/>
                  <a:pt x="169" y="165"/>
                  <a:pt x="169" y="165"/>
                </a:cubicBezTo>
                <a:cubicBezTo>
                  <a:pt x="169" y="165"/>
                  <a:pt x="169" y="165"/>
                  <a:pt x="169" y="165"/>
                </a:cubicBezTo>
                <a:cubicBezTo>
                  <a:pt x="169" y="166"/>
                  <a:pt x="168" y="167"/>
                  <a:pt x="168" y="169"/>
                </a:cubicBezTo>
                <a:cubicBezTo>
                  <a:pt x="167" y="168"/>
                  <a:pt x="167" y="168"/>
                  <a:pt x="167" y="166"/>
                </a:cubicBezTo>
                <a:cubicBezTo>
                  <a:pt x="167" y="165"/>
                  <a:pt x="167" y="165"/>
                  <a:pt x="167" y="164"/>
                </a:cubicBezTo>
                <a:cubicBezTo>
                  <a:pt x="167" y="164"/>
                  <a:pt x="167" y="164"/>
                  <a:pt x="167" y="163"/>
                </a:cubicBezTo>
                <a:cubicBezTo>
                  <a:pt x="166" y="163"/>
                  <a:pt x="166" y="163"/>
                  <a:pt x="165" y="163"/>
                </a:cubicBezTo>
                <a:cubicBezTo>
                  <a:pt x="165" y="163"/>
                  <a:pt x="165" y="162"/>
                  <a:pt x="165" y="162"/>
                </a:cubicBezTo>
                <a:cubicBezTo>
                  <a:pt x="164" y="162"/>
                  <a:pt x="163" y="162"/>
                  <a:pt x="163" y="163"/>
                </a:cubicBezTo>
                <a:cubicBezTo>
                  <a:pt x="163" y="163"/>
                  <a:pt x="163" y="164"/>
                  <a:pt x="163" y="164"/>
                </a:cubicBezTo>
                <a:cubicBezTo>
                  <a:pt x="164" y="164"/>
                  <a:pt x="165" y="164"/>
                  <a:pt x="165" y="165"/>
                </a:cubicBezTo>
                <a:cubicBezTo>
                  <a:pt x="165" y="166"/>
                  <a:pt x="164" y="166"/>
                  <a:pt x="163" y="167"/>
                </a:cubicBezTo>
                <a:cubicBezTo>
                  <a:pt x="163" y="169"/>
                  <a:pt x="164" y="169"/>
                  <a:pt x="164" y="171"/>
                </a:cubicBezTo>
                <a:cubicBezTo>
                  <a:pt x="164" y="171"/>
                  <a:pt x="164" y="171"/>
                  <a:pt x="164" y="172"/>
                </a:cubicBezTo>
                <a:cubicBezTo>
                  <a:pt x="164" y="174"/>
                  <a:pt x="162" y="174"/>
                  <a:pt x="162" y="176"/>
                </a:cubicBezTo>
                <a:cubicBezTo>
                  <a:pt x="161" y="177"/>
                  <a:pt x="159" y="178"/>
                  <a:pt x="158" y="178"/>
                </a:cubicBezTo>
                <a:cubicBezTo>
                  <a:pt x="158" y="178"/>
                  <a:pt x="158" y="178"/>
                  <a:pt x="157" y="178"/>
                </a:cubicBezTo>
                <a:cubicBezTo>
                  <a:pt x="157" y="179"/>
                  <a:pt x="156" y="179"/>
                  <a:pt x="155" y="179"/>
                </a:cubicBezTo>
                <a:cubicBezTo>
                  <a:pt x="155" y="179"/>
                  <a:pt x="155" y="179"/>
                  <a:pt x="155" y="179"/>
                </a:cubicBezTo>
                <a:cubicBezTo>
                  <a:pt x="154" y="179"/>
                  <a:pt x="154" y="179"/>
                  <a:pt x="153" y="179"/>
                </a:cubicBezTo>
                <a:cubicBezTo>
                  <a:pt x="153" y="180"/>
                  <a:pt x="153" y="181"/>
                  <a:pt x="153" y="182"/>
                </a:cubicBezTo>
                <a:cubicBezTo>
                  <a:pt x="153" y="183"/>
                  <a:pt x="154" y="183"/>
                  <a:pt x="154" y="183"/>
                </a:cubicBezTo>
                <a:cubicBezTo>
                  <a:pt x="154" y="185"/>
                  <a:pt x="154" y="186"/>
                  <a:pt x="154" y="187"/>
                </a:cubicBezTo>
                <a:cubicBezTo>
                  <a:pt x="154" y="188"/>
                  <a:pt x="153" y="188"/>
                  <a:pt x="152" y="189"/>
                </a:cubicBezTo>
                <a:cubicBezTo>
                  <a:pt x="151" y="188"/>
                  <a:pt x="151" y="189"/>
                  <a:pt x="151" y="190"/>
                </a:cubicBezTo>
                <a:cubicBezTo>
                  <a:pt x="150" y="189"/>
                  <a:pt x="150" y="189"/>
                  <a:pt x="150" y="188"/>
                </a:cubicBezTo>
                <a:cubicBezTo>
                  <a:pt x="150" y="187"/>
                  <a:pt x="149" y="186"/>
                  <a:pt x="148" y="186"/>
                </a:cubicBezTo>
                <a:cubicBezTo>
                  <a:pt x="147" y="187"/>
                  <a:pt x="147" y="189"/>
                  <a:pt x="148" y="190"/>
                </a:cubicBezTo>
                <a:cubicBezTo>
                  <a:pt x="148" y="191"/>
                  <a:pt x="149" y="191"/>
                  <a:pt x="149" y="191"/>
                </a:cubicBezTo>
                <a:cubicBezTo>
                  <a:pt x="149" y="192"/>
                  <a:pt x="150" y="194"/>
                  <a:pt x="150" y="196"/>
                </a:cubicBezTo>
                <a:cubicBezTo>
                  <a:pt x="149" y="197"/>
                  <a:pt x="148" y="195"/>
                  <a:pt x="148" y="195"/>
                </a:cubicBezTo>
                <a:cubicBezTo>
                  <a:pt x="148" y="196"/>
                  <a:pt x="149" y="198"/>
                  <a:pt x="149" y="199"/>
                </a:cubicBezTo>
                <a:cubicBezTo>
                  <a:pt x="150" y="200"/>
                  <a:pt x="150" y="199"/>
                  <a:pt x="150" y="199"/>
                </a:cubicBezTo>
                <a:cubicBezTo>
                  <a:pt x="150" y="200"/>
                  <a:pt x="150" y="200"/>
                  <a:pt x="150" y="201"/>
                </a:cubicBezTo>
                <a:cubicBezTo>
                  <a:pt x="150" y="201"/>
                  <a:pt x="149" y="202"/>
                  <a:pt x="149" y="202"/>
                </a:cubicBezTo>
                <a:cubicBezTo>
                  <a:pt x="149" y="202"/>
                  <a:pt x="148" y="201"/>
                  <a:pt x="148" y="201"/>
                </a:cubicBezTo>
                <a:cubicBezTo>
                  <a:pt x="147" y="200"/>
                  <a:pt x="146" y="199"/>
                  <a:pt x="146" y="198"/>
                </a:cubicBezTo>
                <a:cubicBezTo>
                  <a:pt x="145" y="197"/>
                  <a:pt x="145" y="197"/>
                  <a:pt x="145" y="196"/>
                </a:cubicBezTo>
                <a:cubicBezTo>
                  <a:pt x="145" y="196"/>
                  <a:pt x="145" y="195"/>
                  <a:pt x="145" y="195"/>
                </a:cubicBezTo>
                <a:cubicBezTo>
                  <a:pt x="144" y="194"/>
                  <a:pt x="144" y="193"/>
                  <a:pt x="144" y="192"/>
                </a:cubicBezTo>
                <a:cubicBezTo>
                  <a:pt x="145" y="191"/>
                  <a:pt x="145" y="192"/>
                  <a:pt x="145" y="193"/>
                </a:cubicBezTo>
                <a:cubicBezTo>
                  <a:pt x="146" y="193"/>
                  <a:pt x="146" y="194"/>
                  <a:pt x="147" y="194"/>
                </a:cubicBezTo>
                <a:cubicBezTo>
                  <a:pt x="147" y="192"/>
                  <a:pt x="146" y="189"/>
                  <a:pt x="146" y="188"/>
                </a:cubicBezTo>
                <a:cubicBezTo>
                  <a:pt x="147" y="186"/>
                  <a:pt x="146" y="183"/>
                  <a:pt x="146" y="182"/>
                </a:cubicBezTo>
                <a:cubicBezTo>
                  <a:pt x="145" y="182"/>
                  <a:pt x="144" y="182"/>
                  <a:pt x="144" y="181"/>
                </a:cubicBezTo>
                <a:cubicBezTo>
                  <a:pt x="145" y="179"/>
                  <a:pt x="143" y="177"/>
                  <a:pt x="143" y="175"/>
                </a:cubicBezTo>
                <a:cubicBezTo>
                  <a:pt x="142" y="176"/>
                  <a:pt x="141" y="176"/>
                  <a:pt x="140" y="176"/>
                </a:cubicBezTo>
                <a:cubicBezTo>
                  <a:pt x="139" y="178"/>
                  <a:pt x="137" y="179"/>
                  <a:pt x="135" y="181"/>
                </a:cubicBezTo>
                <a:cubicBezTo>
                  <a:pt x="135" y="183"/>
                  <a:pt x="134" y="184"/>
                  <a:pt x="134" y="186"/>
                </a:cubicBezTo>
                <a:cubicBezTo>
                  <a:pt x="133" y="186"/>
                  <a:pt x="133" y="187"/>
                  <a:pt x="132" y="187"/>
                </a:cubicBezTo>
                <a:cubicBezTo>
                  <a:pt x="132" y="187"/>
                  <a:pt x="132" y="186"/>
                  <a:pt x="132" y="186"/>
                </a:cubicBezTo>
                <a:cubicBezTo>
                  <a:pt x="131" y="184"/>
                  <a:pt x="131" y="183"/>
                  <a:pt x="130" y="180"/>
                </a:cubicBezTo>
                <a:cubicBezTo>
                  <a:pt x="131" y="179"/>
                  <a:pt x="130" y="179"/>
                  <a:pt x="130" y="178"/>
                </a:cubicBezTo>
                <a:cubicBezTo>
                  <a:pt x="130" y="177"/>
                  <a:pt x="131" y="176"/>
                  <a:pt x="131" y="175"/>
                </a:cubicBezTo>
                <a:cubicBezTo>
                  <a:pt x="131" y="175"/>
                  <a:pt x="131" y="175"/>
                  <a:pt x="131" y="175"/>
                </a:cubicBezTo>
                <a:cubicBezTo>
                  <a:pt x="131" y="174"/>
                  <a:pt x="131" y="174"/>
                  <a:pt x="130" y="174"/>
                </a:cubicBezTo>
                <a:cubicBezTo>
                  <a:pt x="130" y="174"/>
                  <a:pt x="130" y="175"/>
                  <a:pt x="130" y="175"/>
                </a:cubicBezTo>
                <a:cubicBezTo>
                  <a:pt x="129" y="175"/>
                  <a:pt x="129" y="174"/>
                  <a:pt x="129" y="173"/>
                </a:cubicBezTo>
                <a:cubicBezTo>
                  <a:pt x="128" y="172"/>
                  <a:pt x="127" y="172"/>
                  <a:pt x="127" y="170"/>
                </a:cubicBezTo>
                <a:cubicBezTo>
                  <a:pt x="124" y="170"/>
                  <a:pt x="123" y="169"/>
                  <a:pt x="121" y="168"/>
                </a:cubicBezTo>
                <a:cubicBezTo>
                  <a:pt x="120" y="168"/>
                  <a:pt x="120" y="168"/>
                  <a:pt x="120" y="167"/>
                </a:cubicBezTo>
                <a:cubicBezTo>
                  <a:pt x="119" y="167"/>
                  <a:pt x="119" y="167"/>
                  <a:pt x="118" y="167"/>
                </a:cubicBezTo>
                <a:cubicBezTo>
                  <a:pt x="117" y="166"/>
                  <a:pt x="117" y="163"/>
                  <a:pt x="115" y="164"/>
                </a:cubicBezTo>
                <a:cubicBezTo>
                  <a:pt x="115" y="165"/>
                  <a:pt x="116" y="165"/>
                  <a:pt x="116" y="166"/>
                </a:cubicBezTo>
                <a:cubicBezTo>
                  <a:pt x="116" y="166"/>
                  <a:pt x="116" y="167"/>
                  <a:pt x="116" y="167"/>
                </a:cubicBezTo>
                <a:cubicBezTo>
                  <a:pt x="116" y="168"/>
                  <a:pt x="117" y="167"/>
                  <a:pt x="117" y="168"/>
                </a:cubicBezTo>
                <a:cubicBezTo>
                  <a:pt x="117" y="168"/>
                  <a:pt x="117" y="169"/>
                  <a:pt x="118" y="169"/>
                </a:cubicBezTo>
                <a:cubicBezTo>
                  <a:pt x="119" y="169"/>
                  <a:pt x="119" y="169"/>
                  <a:pt x="120" y="168"/>
                </a:cubicBezTo>
                <a:cubicBezTo>
                  <a:pt x="120" y="168"/>
                  <a:pt x="121" y="169"/>
                  <a:pt x="121" y="170"/>
                </a:cubicBezTo>
                <a:cubicBezTo>
                  <a:pt x="121" y="170"/>
                  <a:pt x="122" y="171"/>
                  <a:pt x="122" y="171"/>
                </a:cubicBezTo>
                <a:cubicBezTo>
                  <a:pt x="122" y="174"/>
                  <a:pt x="121" y="174"/>
                  <a:pt x="120" y="176"/>
                </a:cubicBezTo>
                <a:cubicBezTo>
                  <a:pt x="118" y="176"/>
                  <a:pt x="116" y="177"/>
                  <a:pt x="115" y="178"/>
                </a:cubicBezTo>
                <a:cubicBezTo>
                  <a:pt x="113" y="178"/>
                  <a:pt x="111" y="180"/>
                  <a:pt x="110" y="178"/>
                </a:cubicBezTo>
                <a:cubicBezTo>
                  <a:pt x="110" y="176"/>
                  <a:pt x="110" y="174"/>
                  <a:pt x="110" y="173"/>
                </a:cubicBezTo>
                <a:cubicBezTo>
                  <a:pt x="109" y="172"/>
                  <a:pt x="109" y="171"/>
                  <a:pt x="108" y="170"/>
                </a:cubicBezTo>
                <a:cubicBezTo>
                  <a:pt x="109" y="168"/>
                  <a:pt x="108" y="168"/>
                  <a:pt x="107" y="166"/>
                </a:cubicBezTo>
                <a:cubicBezTo>
                  <a:pt x="107" y="165"/>
                  <a:pt x="107" y="163"/>
                  <a:pt x="106" y="164"/>
                </a:cubicBezTo>
                <a:cubicBezTo>
                  <a:pt x="106" y="164"/>
                  <a:pt x="106" y="164"/>
                  <a:pt x="106" y="164"/>
                </a:cubicBezTo>
                <a:cubicBezTo>
                  <a:pt x="106" y="166"/>
                  <a:pt x="107" y="169"/>
                  <a:pt x="107" y="171"/>
                </a:cubicBezTo>
                <a:cubicBezTo>
                  <a:pt x="107" y="172"/>
                  <a:pt x="108" y="174"/>
                  <a:pt x="108" y="175"/>
                </a:cubicBezTo>
                <a:cubicBezTo>
                  <a:pt x="108" y="176"/>
                  <a:pt x="109" y="176"/>
                  <a:pt x="109" y="177"/>
                </a:cubicBezTo>
                <a:cubicBezTo>
                  <a:pt x="109" y="178"/>
                  <a:pt x="110" y="179"/>
                  <a:pt x="110" y="179"/>
                </a:cubicBezTo>
                <a:cubicBezTo>
                  <a:pt x="111" y="180"/>
                  <a:pt x="111" y="181"/>
                  <a:pt x="112" y="181"/>
                </a:cubicBezTo>
                <a:cubicBezTo>
                  <a:pt x="113" y="181"/>
                  <a:pt x="114" y="179"/>
                  <a:pt x="116" y="181"/>
                </a:cubicBezTo>
                <a:cubicBezTo>
                  <a:pt x="115" y="181"/>
                  <a:pt x="115" y="182"/>
                  <a:pt x="114" y="183"/>
                </a:cubicBezTo>
                <a:cubicBezTo>
                  <a:pt x="113" y="184"/>
                  <a:pt x="113" y="186"/>
                  <a:pt x="112" y="187"/>
                </a:cubicBezTo>
                <a:cubicBezTo>
                  <a:pt x="112" y="188"/>
                  <a:pt x="111" y="189"/>
                  <a:pt x="110" y="189"/>
                </a:cubicBezTo>
                <a:cubicBezTo>
                  <a:pt x="109" y="190"/>
                  <a:pt x="107" y="191"/>
                  <a:pt x="107" y="192"/>
                </a:cubicBezTo>
                <a:cubicBezTo>
                  <a:pt x="107" y="192"/>
                  <a:pt x="105" y="195"/>
                  <a:pt x="105" y="196"/>
                </a:cubicBezTo>
                <a:cubicBezTo>
                  <a:pt x="105" y="197"/>
                  <a:pt x="105" y="198"/>
                  <a:pt x="105" y="199"/>
                </a:cubicBezTo>
                <a:cubicBezTo>
                  <a:pt x="106" y="200"/>
                  <a:pt x="105" y="200"/>
                  <a:pt x="106" y="200"/>
                </a:cubicBezTo>
                <a:cubicBezTo>
                  <a:pt x="105" y="203"/>
                  <a:pt x="105" y="204"/>
                  <a:pt x="104" y="205"/>
                </a:cubicBezTo>
                <a:cubicBezTo>
                  <a:pt x="104" y="205"/>
                  <a:pt x="103" y="206"/>
                  <a:pt x="103" y="206"/>
                </a:cubicBezTo>
                <a:cubicBezTo>
                  <a:pt x="102" y="207"/>
                  <a:pt x="101" y="207"/>
                  <a:pt x="101" y="208"/>
                </a:cubicBezTo>
                <a:cubicBezTo>
                  <a:pt x="101" y="209"/>
                  <a:pt x="101" y="210"/>
                  <a:pt x="100" y="211"/>
                </a:cubicBezTo>
                <a:cubicBezTo>
                  <a:pt x="100" y="212"/>
                  <a:pt x="100" y="212"/>
                  <a:pt x="99" y="212"/>
                </a:cubicBezTo>
                <a:cubicBezTo>
                  <a:pt x="99" y="213"/>
                  <a:pt x="99" y="213"/>
                  <a:pt x="99" y="214"/>
                </a:cubicBezTo>
                <a:cubicBezTo>
                  <a:pt x="98" y="216"/>
                  <a:pt x="96" y="217"/>
                  <a:pt x="95" y="218"/>
                </a:cubicBezTo>
                <a:cubicBezTo>
                  <a:pt x="95" y="219"/>
                  <a:pt x="95" y="219"/>
                  <a:pt x="94" y="219"/>
                </a:cubicBezTo>
                <a:cubicBezTo>
                  <a:pt x="92" y="219"/>
                  <a:pt x="88" y="220"/>
                  <a:pt x="87" y="217"/>
                </a:cubicBezTo>
                <a:cubicBezTo>
                  <a:pt x="88" y="216"/>
                  <a:pt x="88" y="215"/>
                  <a:pt x="87" y="215"/>
                </a:cubicBezTo>
                <a:cubicBezTo>
                  <a:pt x="86" y="213"/>
                  <a:pt x="87" y="210"/>
                  <a:pt x="86" y="208"/>
                </a:cubicBezTo>
                <a:cubicBezTo>
                  <a:pt x="87" y="207"/>
                  <a:pt x="86" y="206"/>
                  <a:pt x="86" y="205"/>
                </a:cubicBezTo>
                <a:cubicBezTo>
                  <a:pt x="86" y="204"/>
                  <a:pt x="86" y="203"/>
                  <a:pt x="86" y="202"/>
                </a:cubicBezTo>
                <a:cubicBezTo>
                  <a:pt x="86" y="199"/>
                  <a:pt x="89" y="197"/>
                  <a:pt x="88" y="194"/>
                </a:cubicBezTo>
                <a:cubicBezTo>
                  <a:pt x="88" y="193"/>
                  <a:pt x="88" y="193"/>
                  <a:pt x="88" y="192"/>
                </a:cubicBezTo>
                <a:cubicBezTo>
                  <a:pt x="88" y="189"/>
                  <a:pt x="86" y="188"/>
                  <a:pt x="86" y="186"/>
                </a:cubicBezTo>
                <a:cubicBezTo>
                  <a:pt x="86" y="185"/>
                  <a:pt x="87" y="184"/>
                  <a:pt x="87" y="183"/>
                </a:cubicBezTo>
                <a:cubicBezTo>
                  <a:pt x="87" y="182"/>
                  <a:pt x="87" y="182"/>
                  <a:pt x="87" y="181"/>
                </a:cubicBezTo>
                <a:cubicBezTo>
                  <a:pt x="85" y="181"/>
                  <a:pt x="84" y="181"/>
                  <a:pt x="84" y="180"/>
                </a:cubicBezTo>
                <a:cubicBezTo>
                  <a:pt x="84" y="180"/>
                  <a:pt x="83" y="180"/>
                  <a:pt x="83" y="179"/>
                </a:cubicBezTo>
                <a:cubicBezTo>
                  <a:pt x="82" y="180"/>
                  <a:pt x="80" y="180"/>
                  <a:pt x="79" y="180"/>
                </a:cubicBezTo>
                <a:cubicBezTo>
                  <a:pt x="79" y="179"/>
                  <a:pt x="77" y="179"/>
                  <a:pt x="77" y="180"/>
                </a:cubicBezTo>
                <a:cubicBezTo>
                  <a:pt x="76" y="180"/>
                  <a:pt x="75" y="179"/>
                  <a:pt x="75" y="178"/>
                </a:cubicBezTo>
                <a:cubicBezTo>
                  <a:pt x="74" y="178"/>
                  <a:pt x="74" y="177"/>
                  <a:pt x="74" y="177"/>
                </a:cubicBezTo>
                <a:cubicBezTo>
                  <a:pt x="74" y="174"/>
                  <a:pt x="72" y="174"/>
                  <a:pt x="72" y="172"/>
                </a:cubicBezTo>
                <a:cubicBezTo>
                  <a:pt x="72" y="171"/>
                  <a:pt x="71" y="170"/>
                  <a:pt x="71" y="169"/>
                </a:cubicBezTo>
                <a:cubicBezTo>
                  <a:pt x="72" y="167"/>
                  <a:pt x="72" y="167"/>
                  <a:pt x="72" y="165"/>
                </a:cubicBezTo>
                <a:cubicBezTo>
                  <a:pt x="72" y="164"/>
                  <a:pt x="72" y="164"/>
                  <a:pt x="72" y="163"/>
                </a:cubicBezTo>
                <a:cubicBezTo>
                  <a:pt x="72" y="163"/>
                  <a:pt x="72" y="162"/>
                  <a:pt x="72" y="162"/>
                </a:cubicBezTo>
                <a:cubicBezTo>
                  <a:pt x="73" y="161"/>
                  <a:pt x="74" y="160"/>
                  <a:pt x="74" y="159"/>
                </a:cubicBezTo>
                <a:cubicBezTo>
                  <a:pt x="75" y="158"/>
                  <a:pt x="76" y="157"/>
                  <a:pt x="77" y="157"/>
                </a:cubicBezTo>
                <a:cubicBezTo>
                  <a:pt x="77" y="156"/>
                  <a:pt x="78" y="156"/>
                  <a:pt x="78" y="156"/>
                </a:cubicBezTo>
                <a:cubicBezTo>
                  <a:pt x="78" y="154"/>
                  <a:pt x="78" y="154"/>
                  <a:pt x="78" y="154"/>
                </a:cubicBezTo>
                <a:cubicBezTo>
                  <a:pt x="79" y="153"/>
                  <a:pt x="80" y="153"/>
                  <a:pt x="81" y="151"/>
                </a:cubicBezTo>
                <a:cubicBezTo>
                  <a:pt x="82" y="151"/>
                  <a:pt x="82" y="151"/>
                  <a:pt x="83" y="152"/>
                </a:cubicBezTo>
                <a:cubicBezTo>
                  <a:pt x="84" y="151"/>
                  <a:pt x="87" y="152"/>
                  <a:pt x="89" y="151"/>
                </a:cubicBezTo>
                <a:cubicBezTo>
                  <a:pt x="89" y="151"/>
                  <a:pt x="90" y="152"/>
                  <a:pt x="91" y="151"/>
                </a:cubicBezTo>
                <a:cubicBezTo>
                  <a:pt x="91" y="152"/>
                  <a:pt x="92" y="152"/>
                  <a:pt x="93" y="152"/>
                </a:cubicBezTo>
                <a:cubicBezTo>
                  <a:pt x="92" y="154"/>
                  <a:pt x="93" y="154"/>
                  <a:pt x="92" y="155"/>
                </a:cubicBezTo>
                <a:cubicBezTo>
                  <a:pt x="93" y="156"/>
                  <a:pt x="94" y="157"/>
                  <a:pt x="95" y="157"/>
                </a:cubicBezTo>
                <a:cubicBezTo>
                  <a:pt x="95" y="158"/>
                  <a:pt x="95" y="159"/>
                  <a:pt x="96" y="159"/>
                </a:cubicBezTo>
                <a:cubicBezTo>
                  <a:pt x="96" y="158"/>
                  <a:pt x="96" y="158"/>
                  <a:pt x="96" y="158"/>
                </a:cubicBezTo>
                <a:cubicBezTo>
                  <a:pt x="99" y="156"/>
                  <a:pt x="100" y="160"/>
                  <a:pt x="103" y="160"/>
                </a:cubicBezTo>
                <a:cubicBezTo>
                  <a:pt x="103" y="160"/>
                  <a:pt x="104" y="159"/>
                  <a:pt x="104" y="159"/>
                </a:cubicBezTo>
                <a:cubicBezTo>
                  <a:pt x="105" y="159"/>
                  <a:pt x="105" y="160"/>
                  <a:pt x="106" y="160"/>
                </a:cubicBezTo>
                <a:cubicBezTo>
                  <a:pt x="107" y="158"/>
                  <a:pt x="108" y="157"/>
                  <a:pt x="108" y="155"/>
                </a:cubicBezTo>
                <a:cubicBezTo>
                  <a:pt x="107" y="155"/>
                  <a:pt x="107" y="156"/>
                  <a:pt x="106" y="156"/>
                </a:cubicBezTo>
                <a:cubicBezTo>
                  <a:pt x="105" y="155"/>
                  <a:pt x="104" y="155"/>
                  <a:pt x="103" y="155"/>
                </a:cubicBezTo>
                <a:cubicBezTo>
                  <a:pt x="103" y="154"/>
                  <a:pt x="102" y="154"/>
                  <a:pt x="102" y="153"/>
                </a:cubicBezTo>
                <a:cubicBezTo>
                  <a:pt x="102" y="152"/>
                  <a:pt x="102" y="151"/>
                  <a:pt x="102" y="151"/>
                </a:cubicBezTo>
                <a:cubicBezTo>
                  <a:pt x="102" y="150"/>
                  <a:pt x="102" y="150"/>
                  <a:pt x="102" y="150"/>
                </a:cubicBezTo>
                <a:cubicBezTo>
                  <a:pt x="102" y="149"/>
                  <a:pt x="101" y="150"/>
                  <a:pt x="101" y="150"/>
                </a:cubicBezTo>
                <a:cubicBezTo>
                  <a:pt x="100" y="150"/>
                  <a:pt x="100" y="150"/>
                  <a:pt x="100" y="150"/>
                </a:cubicBezTo>
                <a:cubicBezTo>
                  <a:pt x="100" y="152"/>
                  <a:pt x="100" y="154"/>
                  <a:pt x="99" y="154"/>
                </a:cubicBezTo>
                <a:cubicBezTo>
                  <a:pt x="99" y="152"/>
                  <a:pt x="99" y="151"/>
                  <a:pt x="98" y="150"/>
                </a:cubicBezTo>
                <a:cubicBezTo>
                  <a:pt x="98" y="149"/>
                  <a:pt x="98" y="149"/>
                  <a:pt x="98" y="149"/>
                </a:cubicBezTo>
                <a:cubicBezTo>
                  <a:pt x="98" y="147"/>
                  <a:pt x="97" y="146"/>
                  <a:pt x="96" y="146"/>
                </a:cubicBezTo>
                <a:cubicBezTo>
                  <a:pt x="96" y="147"/>
                  <a:pt x="96" y="148"/>
                  <a:pt x="97" y="149"/>
                </a:cubicBezTo>
                <a:cubicBezTo>
                  <a:pt x="97" y="149"/>
                  <a:pt x="96" y="149"/>
                  <a:pt x="96" y="149"/>
                </a:cubicBezTo>
                <a:cubicBezTo>
                  <a:pt x="96" y="149"/>
                  <a:pt x="96" y="149"/>
                  <a:pt x="96" y="149"/>
                </a:cubicBezTo>
                <a:cubicBezTo>
                  <a:pt x="96" y="150"/>
                  <a:pt x="96" y="151"/>
                  <a:pt x="96" y="151"/>
                </a:cubicBezTo>
                <a:cubicBezTo>
                  <a:pt x="95" y="151"/>
                  <a:pt x="95" y="150"/>
                  <a:pt x="94" y="149"/>
                </a:cubicBezTo>
                <a:cubicBezTo>
                  <a:pt x="94" y="149"/>
                  <a:pt x="94" y="148"/>
                  <a:pt x="94" y="148"/>
                </a:cubicBezTo>
                <a:cubicBezTo>
                  <a:pt x="94" y="147"/>
                  <a:pt x="94" y="145"/>
                  <a:pt x="93" y="144"/>
                </a:cubicBezTo>
                <a:cubicBezTo>
                  <a:pt x="92" y="144"/>
                  <a:pt x="91" y="145"/>
                  <a:pt x="90" y="145"/>
                </a:cubicBezTo>
                <a:cubicBezTo>
                  <a:pt x="90" y="145"/>
                  <a:pt x="89" y="145"/>
                  <a:pt x="88" y="145"/>
                </a:cubicBezTo>
                <a:cubicBezTo>
                  <a:pt x="88" y="146"/>
                  <a:pt x="87" y="147"/>
                  <a:pt x="86" y="147"/>
                </a:cubicBezTo>
                <a:cubicBezTo>
                  <a:pt x="86" y="147"/>
                  <a:pt x="86" y="147"/>
                  <a:pt x="85" y="147"/>
                </a:cubicBezTo>
                <a:cubicBezTo>
                  <a:pt x="85" y="150"/>
                  <a:pt x="83" y="151"/>
                  <a:pt x="82" y="151"/>
                </a:cubicBezTo>
                <a:cubicBezTo>
                  <a:pt x="81" y="150"/>
                  <a:pt x="81" y="151"/>
                  <a:pt x="81" y="151"/>
                </a:cubicBezTo>
                <a:cubicBezTo>
                  <a:pt x="80" y="150"/>
                  <a:pt x="80" y="150"/>
                  <a:pt x="79" y="149"/>
                </a:cubicBezTo>
                <a:cubicBezTo>
                  <a:pt x="79" y="148"/>
                  <a:pt x="79" y="147"/>
                  <a:pt x="79" y="146"/>
                </a:cubicBezTo>
                <a:cubicBezTo>
                  <a:pt x="80" y="145"/>
                  <a:pt x="80" y="144"/>
                  <a:pt x="80" y="143"/>
                </a:cubicBezTo>
                <a:cubicBezTo>
                  <a:pt x="81" y="142"/>
                  <a:pt x="83" y="143"/>
                  <a:pt x="85" y="143"/>
                </a:cubicBezTo>
                <a:cubicBezTo>
                  <a:pt x="85" y="143"/>
                  <a:pt x="85" y="142"/>
                  <a:pt x="85" y="141"/>
                </a:cubicBezTo>
                <a:cubicBezTo>
                  <a:pt x="85" y="140"/>
                  <a:pt x="84" y="139"/>
                  <a:pt x="84" y="138"/>
                </a:cubicBezTo>
                <a:cubicBezTo>
                  <a:pt x="84" y="137"/>
                  <a:pt x="85" y="138"/>
                  <a:pt x="86" y="137"/>
                </a:cubicBezTo>
                <a:cubicBezTo>
                  <a:pt x="86" y="137"/>
                  <a:pt x="86" y="137"/>
                  <a:pt x="86" y="137"/>
                </a:cubicBezTo>
                <a:cubicBezTo>
                  <a:pt x="87" y="137"/>
                  <a:pt x="88" y="136"/>
                  <a:pt x="89" y="135"/>
                </a:cubicBezTo>
                <a:cubicBezTo>
                  <a:pt x="90" y="134"/>
                  <a:pt x="91" y="134"/>
                  <a:pt x="92" y="133"/>
                </a:cubicBezTo>
                <a:close/>
                <a:moveTo>
                  <a:pt x="82" y="114"/>
                </a:moveTo>
                <a:cubicBezTo>
                  <a:pt x="81" y="114"/>
                  <a:pt x="81" y="115"/>
                  <a:pt x="80" y="116"/>
                </a:cubicBezTo>
                <a:cubicBezTo>
                  <a:pt x="79" y="116"/>
                  <a:pt x="76" y="117"/>
                  <a:pt x="76" y="114"/>
                </a:cubicBezTo>
                <a:cubicBezTo>
                  <a:pt x="74" y="113"/>
                  <a:pt x="76" y="109"/>
                  <a:pt x="77" y="112"/>
                </a:cubicBezTo>
                <a:cubicBezTo>
                  <a:pt x="79" y="112"/>
                  <a:pt x="80" y="112"/>
                  <a:pt x="82" y="112"/>
                </a:cubicBezTo>
                <a:cubicBezTo>
                  <a:pt x="82" y="113"/>
                  <a:pt x="82" y="114"/>
                  <a:pt x="82" y="114"/>
                </a:cubicBezTo>
                <a:close/>
                <a:moveTo>
                  <a:pt x="84" y="130"/>
                </a:moveTo>
                <a:cubicBezTo>
                  <a:pt x="83" y="131"/>
                  <a:pt x="84" y="132"/>
                  <a:pt x="83" y="133"/>
                </a:cubicBezTo>
                <a:cubicBezTo>
                  <a:pt x="82" y="133"/>
                  <a:pt x="82" y="133"/>
                  <a:pt x="81" y="133"/>
                </a:cubicBezTo>
                <a:cubicBezTo>
                  <a:pt x="81" y="133"/>
                  <a:pt x="81" y="132"/>
                  <a:pt x="80" y="132"/>
                </a:cubicBezTo>
                <a:cubicBezTo>
                  <a:pt x="81" y="132"/>
                  <a:pt x="81" y="131"/>
                  <a:pt x="81" y="130"/>
                </a:cubicBezTo>
                <a:cubicBezTo>
                  <a:pt x="82" y="130"/>
                  <a:pt x="83" y="128"/>
                  <a:pt x="84" y="130"/>
                </a:cubicBezTo>
                <a:close/>
                <a:moveTo>
                  <a:pt x="87" y="135"/>
                </a:moveTo>
                <a:cubicBezTo>
                  <a:pt x="86" y="135"/>
                  <a:pt x="85" y="135"/>
                  <a:pt x="84" y="136"/>
                </a:cubicBezTo>
                <a:cubicBezTo>
                  <a:pt x="84" y="136"/>
                  <a:pt x="83" y="136"/>
                  <a:pt x="83" y="135"/>
                </a:cubicBezTo>
                <a:cubicBezTo>
                  <a:pt x="83" y="134"/>
                  <a:pt x="84" y="135"/>
                  <a:pt x="84" y="134"/>
                </a:cubicBezTo>
                <a:cubicBezTo>
                  <a:pt x="85" y="134"/>
                  <a:pt x="84" y="134"/>
                  <a:pt x="84" y="134"/>
                </a:cubicBezTo>
                <a:cubicBezTo>
                  <a:pt x="84" y="133"/>
                  <a:pt x="85" y="133"/>
                  <a:pt x="84" y="132"/>
                </a:cubicBezTo>
                <a:cubicBezTo>
                  <a:pt x="85" y="132"/>
                  <a:pt x="85" y="132"/>
                  <a:pt x="85" y="132"/>
                </a:cubicBezTo>
                <a:cubicBezTo>
                  <a:pt x="85" y="131"/>
                  <a:pt x="85" y="131"/>
                  <a:pt x="85" y="131"/>
                </a:cubicBezTo>
                <a:cubicBezTo>
                  <a:pt x="85" y="131"/>
                  <a:pt x="85" y="130"/>
                  <a:pt x="84" y="130"/>
                </a:cubicBezTo>
                <a:cubicBezTo>
                  <a:pt x="84" y="130"/>
                  <a:pt x="84" y="129"/>
                  <a:pt x="84" y="129"/>
                </a:cubicBezTo>
                <a:cubicBezTo>
                  <a:pt x="84" y="129"/>
                  <a:pt x="84" y="128"/>
                  <a:pt x="84" y="128"/>
                </a:cubicBezTo>
                <a:cubicBezTo>
                  <a:pt x="84" y="127"/>
                  <a:pt x="84" y="127"/>
                  <a:pt x="84" y="126"/>
                </a:cubicBezTo>
                <a:cubicBezTo>
                  <a:pt x="84" y="125"/>
                  <a:pt x="85" y="125"/>
                  <a:pt x="86" y="125"/>
                </a:cubicBezTo>
                <a:cubicBezTo>
                  <a:pt x="86" y="126"/>
                  <a:pt x="86" y="126"/>
                  <a:pt x="86" y="126"/>
                </a:cubicBezTo>
                <a:cubicBezTo>
                  <a:pt x="86" y="126"/>
                  <a:pt x="87" y="126"/>
                  <a:pt x="87" y="126"/>
                </a:cubicBezTo>
                <a:cubicBezTo>
                  <a:pt x="87" y="127"/>
                  <a:pt x="87" y="128"/>
                  <a:pt x="86" y="128"/>
                </a:cubicBezTo>
                <a:cubicBezTo>
                  <a:pt x="87" y="129"/>
                  <a:pt x="88" y="130"/>
                  <a:pt x="88" y="132"/>
                </a:cubicBezTo>
                <a:cubicBezTo>
                  <a:pt x="89" y="132"/>
                  <a:pt x="89" y="135"/>
                  <a:pt x="87" y="135"/>
                </a:cubicBezTo>
                <a:close/>
                <a:moveTo>
                  <a:pt x="76" y="79"/>
                </a:moveTo>
                <a:cubicBezTo>
                  <a:pt x="77" y="79"/>
                  <a:pt x="77" y="80"/>
                  <a:pt x="78" y="80"/>
                </a:cubicBezTo>
                <a:cubicBezTo>
                  <a:pt x="78" y="80"/>
                  <a:pt x="79" y="80"/>
                  <a:pt x="79" y="80"/>
                </a:cubicBezTo>
                <a:cubicBezTo>
                  <a:pt x="80" y="81"/>
                  <a:pt x="81" y="81"/>
                  <a:pt x="82" y="83"/>
                </a:cubicBezTo>
                <a:cubicBezTo>
                  <a:pt x="81" y="83"/>
                  <a:pt x="80" y="83"/>
                  <a:pt x="80" y="83"/>
                </a:cubicBezTo>
                <a:cubicBezTo>
                  <a:pt x="80" y="84"/>
                  <a:pt x="81" y="84"/>
                  <a:pt x="81" y="84"/>
                </a:cubicBezTo>
                <a:cubicBezTo>
                  <a:pt x="81" y="84"/>
                  <a:pt x="81" y="85"/>
                  <a:pt x="81" y="85"/>
                </a:cubicBezTo>
                <a:cubicBezTo>
                  <a:pt x="82" y="85"/>
                  <a:pt x="85" y="84"/>
                  <a:pt x="86" y="86"/>
                </a:cubicBezTo>
                <a:cubicBezTo>
                  <a:pt x="87" y="86"/>
                  <a:pt x="87" y="85"/>
                  <a:pt x="87" y="86"/>
                </a:cubicBezTo>
                <a:cubicBezTo>
                  <a:pt x="86" y="87"/>
                  <a:pt x="85" y="88"/>
                  <a:pt x="83" y="89"/>
                </a:cubicBezTo>
                <a:cubicBezTo>
                  <a:pt x="82" y="90"/>
                  <a:pt x="81" y="90"/>
                  <a:pt x="81" y="92"/>
                </a:cubicBezTo>
                <a:cubicBezTo>
                  <a:pt x="81" y="93"/>
                  <a:pt x="82" y="93"/>
                  <a:pt x="82" y="95"/>
                </a:cubicBezTo>
                <a:cubicBezTo>
                  <a:pt x="81" y="95"/>
                  <a:pt x="81" y="95"/>
                  <a:pt x="81" y="95"/>
                </a:cubicBezTo>
                <a:cubicBezTo>
                  <a:pt x="81" y="96"/>
                  <a:pt x="81" y="96"/>
                  <a:pt x="80" y="97"/>
                </a:cubicBezTo>
                <a:cubicBezTo>
                  <a:pt x="80" y="97"/>
                  <a:pt x="80" y="97"/>
                  <a:pt x="80" y="98"/>
                </a:cubicBezTo>
                <a:cubicBezTo>
                  <a:pt x="80" y="98"/>
                  <a:pt x="80" y="99"/>
                  <a:pt x="80" y="99"/>
                </a:cubicBezTo>
                <a:cubicBezTo>
                  <a:pt x="80" y="100"/>
                  <a:pt x="79" y="100"/>
                  <a:pt x="79" y="101"/>
                </a:cubicBezTo>
                <a:cubicBezTo>
                  <a:pt x="78" y="101"/>
                  <a:pt x="78" y="100"/>
                  <a:pt x="77" y="100"/>
                </a:cubicBezTo>
                <a:cubicBezTo>
                  <a:pt x="77" y="101"/>
                  <a:pt x="77" y="100"/>
                  <a:pt x="78" y="101"/>
                </a:cubicBezTo>
                <a:cubicBezTo>
                  <a:pt x="77" y="102"/>
                  <a:pt x="78" y="103"/>
                  <a:pt x="78" y="105"/>
                </a:cubicBezTo>
                <a:cubicBezTo>
                  <a:pt x="77" y="104"/>
                  <a:pt x="76" y="103"/>
                  <a:pt x="75" y="104"/>
                </a:cubicBezTo>
                <a:cubicBezTo>
                  <a:pt x="75" y="105"/>
                  <a:pt x="76" y="105"/>
                  <a:pt x="77" y="105"/>
                </a:cubicBezTo>
                <a:cubicBezTo>
                  <a:pt x="77" y="105"/>
                  <a:pt x="77" y="105"/>
                  <a:pt x="77" y="106"/>
                </a:cubicBezTo>
                <a:cubicBezTo>
                  <a:pt x="75" y="106"/>
                  <a:pt x="73" y="108"/>
                  <a:pt x="70" y="107"/>
                </a:cubicBezTo>
                <a:cubicBezTo>
                  <a:pt x="70" y="107"/>
                  <a:pt x="70" y="108"/>
                  <a:pt x="70" y="108"/>
                </a:cubicBezTo>
                <a:cubicBezTo>
                  <a:pt x="69" y="108"/>
                  <a:pt x="68" y="108"/>
                  <a:pt x="68" y="109"/>
                </a:cubicBezTo>
                <a:cubicBezTo>
                  <a:pt x="67" y="109"/>
                  <a:pt x="67" y="110"/>
                  <a:pt x="66" y="110"/>
                </a:cubicBezTo>
                <a:cubicBezTo>
                  <a:pt x="66" y="110"/>
                  <a:pt x="66" y="110"/>
                  <a:pt x="66" y="110"/>
                </a:cubicBezTo>
                <a:cubicBezTo>
                  <a:pt x="64" y="110"/>
                  <a:pt x="64" y="112"/>
                  <a:pt x="63" y="112"/>
                </a:cubicBezTo>
                <a:cubicBezTo>
                  <a:pt x="62" y="114"/>
                  <a:pt x="62" y="115"/>
                  <a:pt x="61" y="116"/>
                </a:cubicBezTo>
                <a:cubicBezTo>
                  <a:pt x="61" y="116"/>
                  <a:pt x="61" y="116"/>
                  <a:pt x="61" y="116"/>
                </a:cubicBezTo>
                <a:cubicBezTo>
                  <a:pt x="60" y="116"/>
                  <a:pt x="60" y="116"/>
                  <a:pt x="60" y="116"/>
                </a:cubicBezTo>
                <a:cubicBezTo>
                  <a:pt x="59" y="114"/>
                  <a:pt x="58" y="114"/>
                  <a:pt x="56" y="113"/>
                </a:cubicBezTo>
                <a:cubicBezTo>
                  <a:pt x="57" y="111"/>
                  <a:pt x="56" y="110"/>
                  <a:pt x="56" y="108"/>
                </a:cubicBezTo>
                <a:cubicBezTo>
                  <a:pt x="56" y="108"/>
                  <a:pt x="55" y="107"/>
                  <a:pt x="55" y="105"/>
                </a:cubicBezTo>
                <a:cubicBezTo>
                  <a:pt x="55" y="104"/>
                  <a:pt x="57" y="104"/>
                  <a:pt x="57" y="103"/>
                </a:cubicBezTo>
                <a:cubicBezTo>
                  <a:pt x="57" y="103"/>
                  <a:pt x="58" y="102"/>
                  <a:pt x="58" y="102"/>
                </a:cubicBezTo>
                <a:cubicBezTo>
                  <a:pt x="58" y="100"/>
                  <a:pt x="58" y="97"/>
                  <a:pt x="56" y="98"/>
                </a:cubicBezTo>
                <a:cubicBezTo>
                  <a:pt x="55" y="97"/>
                  <a:pt x="55" y="96"/>
                  <a:pt x="55" y="95"/>
                </a:cubicBezTo>
                <a:cubicBezTo>
                  <a:pt x="55" y="93"/>
                  <a:pt x="54" y="91"/>
                  <a:pt x="53" y="90"/>
                </a:cubicBezTo>
                <a:cubicBezTo>
                  <a:pt x="60" y="85"/>
                  <a:pt x="68" y="81"/>
                  <a:pt x="76" y="79"/>
                </a:cubicBezTo>
                <a:close/>
                <a:moveTo>
                  <a:pt x="51" y="128"/>
                </a:moveTo>
                <a:cubicBezTo>
                  <a:pt x="52" y="128"/>
                  <a:pt x="52" y="130"/>
                  <a:pt x="52" y="131"/>
                </a:cubicBezTo>
                <a:cubicBezTo>
                  <a:pt x="51" y="131"/>
                  <a:pt x="51" y="131"/>
                  <a:pt x="50" y="131"/>
                </a:cubicBezTo>
                <a:cubicBezTo>
                  <a:pt x="49" y="130"/>
                  <a:pt x="49" y="130"/>
                  <a:pt x="48" y="130"/>
                </a:cubicBezTo>
                <a:cubicBezTo>
                  <a:pt x="48" y="127"/>
                  <a:pt x="50" y="125"/>
                  <a:pt x="51" y="126"/>
                </a:cubicBezTo>
                <a:cubicBezTo>
                  <a:pt x="51" y="127"/>
                  <a:pt x="51" y="128"/>
                  <a:pt x="51" y="128"/>
                </a:cubicBezTo>
                <a:close/>
                <a:moveTo>
                  <a:pt x="39" y="104"/>
                </a:moveTo>
                <a:cubicBezTo>
                  <a:pt x="39" y="103"/>
                  <a:pt x="40" y="104"/>
                  <a:pt x="41" y="104"/>
                </a:cubicBezTo>
                <a:cubicBezTo>
                  <a:pt x="41" y="104"/>
                  <a:pt x="41" y="104"/>
                  <a:pt x="41" y="104"/>
                </a:cubicBezTo>
                <a:cubicBezTo>
                  <a:pt x="41" y="103"/>
                  <a:pt x="41" y="103"/>
                  <a:pt x="41" y="103"/>
                </a:cubicBezTo>
                <a:cubicBezTo>
                  <a:pt x="41" y="103"/>
                  <a:pt x="41" y="103"/>
                  <a:pt x="42" y="103"/>
                </a:cubicBezTo>
                <a:cubicBezTo>
                  <a:pt x="42" y="102"/>
                  <a:pt x="42" y="102"/>
                  <a:pt x="42" y="101"/>
                </a:cubicBezTo>
                <a:cubicBezTo>
                  <a:pt x="42" y="100"/>
                  <a:pt x="42" y="100"/>
                  <a:pt x="42" y="100"/>
                </a:cubicBezTo>
                <a:cubicBezTo>
                  <a:pt x="43" y="99"/>
                  <a:pt x="44" y="98"/>
                  <a:pt x="45" y="96"/>
                </a:cubicBezTo>
                <a:cubicBezTo>
                  <a:pt x="46" y="97"/>
                  <a:pt x="46" y="97"/>
                  <a:pt x="46" y="97"/>
                </a:cubicBezTo>
                <a:cubicBezTo>
                  <a:pt x="46" y="98"/>
                  <a:pt x="47" y="98"/>
                  <a:pt x="47" y="100"/>
                </a:cubicBezTo>
                <a:cubicBezTo>
                  <a:pt x="47" y="100"/>
                  <a:pt x="47" y="100"/>
                  <a:pt x="47" y="100"/>
                </a:cubicBezTo>
                <a:cubicBezTo>
                  <a:pt x="47" y="101"/>
                  <a:pt x="48" y="102"/>
                  <a:pt x="49" y="103"/>
                </a:cubicBezTo>
                <a:cubicBezTo>
                  <a:pt x="49" y="103"/>
                  <a:pt x="50" y="104"/>
                  <a:pt x="50" y="104"/>
                </a:cubicBezTo>
                <a:cubicBezTo>
                  <a:pt x="49" y="105"/>
                  <a:pt x="49" y="106"/>
                  <a:pt x="49" y="106"/>
                </a:cubicBezTo>
                <a:cubicBezTo>
                  <a:pt x="48" y="106"/>
                  <a:pt x="47" y="104"/>
                  <a:pt x="46" y="105"/>
                </a:cubicBezTo>
                <a:cubicBezTo>
                  <a:pt x="46" y="105"/>
                  <a:pt x="46" y="106"/>
                  <a:pt x="46" y="106"/>
                </a:cubicBezTo>
                <a:cubicBezTo>
                  <a:pt x="47" y="107"/>
                  <a:pt x="48" y="108"/>
                  <a:pt x="47" y="109"/>
                </a:cubicBezTo>
                <a:cubicBezTo>
                  <a:pt x="46" y="109"/>
                  <a:pt x="46" y="108"/>
                  <a:pt x="45" y="108"/>
                </a:cubicBezTo>
                <a:cubicBezTo>
                  <a:pt x="45" y="109"/>
                  <a:pt x="46" y="109"/>
                  <a:pt x="46" y="111"/>
                </a:cubicBezTo>
                <a:cubicBezTo>
                  <a:pt x="44" y="111"/>
                  <a:pt x="44" y="108"/>
                  <a:pt x="42" y="108"/>
                </a:cubicBezTo>
                <a:cubicBezTo>
                  <a:pt x="42" y="107"/>
                  <a:pt x="41" y="107"/>
                  <a:pt x="41" y="106"/>
                </a:cubicBezTo>
                <a:cubicBezTo>
                  <a:pt x="40" y="106"/>
                  <a:pt x="38" y="106"/>
                  <a:pt x="39" y="104"/>
                </a:cubicBezTo>
                <a:close/>
                <a:moveTo>
                  <a:pt x="37" y="108"/>
                </a:moveTo>
                <a:cubicBezTo>
                  <a:pt x="37" y="108"/>
                  <a:pt x="37" y="108"/>
                  <a:pt x="37" y="108"/>
                </a:cubicBezTo>
                <a:cubicBezTo>
                  <a:pt x="37" y="108"/>
                  <a:pt x="37" y="109"/>
                  <a:pt x="37" y="110"/>
                </a:cubicBezTo>
                <a:cubicBezTo>
                  <a:pt x="36" y="109"/>
                  <a:pt x="37" y="109"/>
                  <a:pt x="37" y="108"/>
                </a:cubicBezTo>
                <a:close/>
                <a:moveTo>
                  <a:pt x="24" y="135"/>
                </a:moveTo>
                <a:cubicBezTo>
                  <a:pt x="25" y="128"/>
                  <a:pt x="28" y="121"/>
                  <a:pt x="31" y="114"/>
                </a:cubicBezTo>
                <a:cubicBezTo>
                  <a:pt x="32" y="115"/>
                  <a:pt x="33" y="116"/>
                  <a:pt x="33" y="117"/>
                </a:cubicBezTo>
                <a:cubicBezTo>
                  <a:pt x="33" y="118"/>
                  <a:pt x="33" y="121"/>
                  <a:pt x="34" y="121"/>
                </a:cubicBezTo>
                <a:cubicBezTo>
                  <a:pt x="35" y="122"/>
                  <a:pt x="35" y="120"/>
                  <a:pt x="35" y="120"/>
                </a:cubicBezTo>
                <a:cubicBezTo>
                  <a:pt x="35" y="118"/>
                  <a:pt x="36" y="117"/>
                  <a:pt x="37" y="116"/>
                </a:cubicBezTo>
                <a:cubicBezTo>
                  <a:pt x="37" y="113"/>
                  <a:pt x="38" y="113"/>
                  <a:pt x="38" y="110"/>
                </a:cubicBezTo>
                <a:cubicBezTo>
                  <a:pt x="37" y="109"/>
                  <a:pt x="37" y="109"/>
                  <a:pt x="38" y="108"/>
                </a:cubicBezTo>
                <a:cubicBezTo>
                  <a:pt x="39" y="108"/>
                  <a:pt x="40" y="109"/>
                  <a:pt x="41" y="109"/>
                </a:cubicBezTo>
                <a:cubicBezTo>
                  <a:pt x="41" y="109"/>
                  <a:pt x="41" y="109"/>
                  <a:pt x="41" y="109"/>
                </a:cubicBezTo>
                <a:cubicBezTo>
                  <a:pt x="42" y="110"/>
                  <a:pt x="43" y="110"/>
                  <a:pt x="43" y="111"/>
                </a:cubicBezTo>
                <a:cubicBezTo>
                  <a:pt x="44" y="112"/>
                  <a:pt x="43" y="114"/>
                  <a:pt x="44" y="115"/>
                </a:cubicBezTo>
                <a:cubicBezTo>
                  <a:pt x="45" y="115"/>
                  <a:pt x="45" y="114"/>
                  <a:pt x="46" y="113"/>
                </a:cubicBezTo>
                <a:cubicBezTo>
                  <a:pt x="48" y="113"/>
                  <a:pt x="48" y="116"/>
                  <a:pt x="48" y="118"/>
                </a:cubicBezTo>
                <a:cubicBezTo>
                  <a:pt x="48" y="119"/>
                  <a:pt x="49" y="120"/>
                  <a:pt x="49" y="121"/>
                </a:cubicBezTo>
                <a:cubicBezTo>
                  <a:pt x="49" y="121"/>
                  <a:pt x="50" y="121"/>
                  <a:pt x="50" y="121"/>
                </a:cubicBezTo>
                <a:cubicBezTo>
                  <a:pt x="50" y="121"/>
                  <a:pt x="49" y="121"/>
                  <a:pt x="49" y="122"/>
                </a:cubicBezTo>
                <a:cubicBezTo>
                  <a:pt x="50" y="122"/>
                  <a:pt x="50" y="122"/>
                  <a:pt x="51" y="122"/>
                </a:cubicBezTo>
                <a:cubicBezTo>
                  <a:pt x="51" y="123"/>
                  <a:pt x="51" y="124"/>
                  <a:pt x="51" y="124"/>
                </a:cubicBezTo>
                <a:cubicBezTo>
                  <a:pt x="50" y="125"/>
                  <a:pt x="49" y="125"/>
                  <a:pt x="49" y="125"/>
                </a:cubicBezTo>
                <a:cubicBezTo>
                  <a:pt x="48" y="126"/>
                  <a:pt x="48" y="126"/>
                  <a:pt x="47" y="126"/>
                </a:cubicBezTo>
                <a:cubicBezTo>
                  <a:pt x="46" y="127"/>
                  <a:pt x="45" y="125"/>
                  <a:pt x="43" y="126"/>
                </a:cubicBezTo>
                <a:cubicBezTo>
                  <a:pt x="42" y="126"/>
                  <a:pt x="42" y="127"/>
                  <a:pt x="41" y="127"/>
                </a:cubicBezTo>
                <a:cubicBezTo>
                  <a:pt x="42" y="127"/>
                  <a:pt x="44" y="126"/>
                  <a:pt x="45" y="127"/>
                </a:cubicBezTo>
                <a:cubicBezTo>
                  <a:pt x="45" y="128"/>
                  <a:pt x="44" y="128"/>
                  <a:pt x="44" y="129"/>
                </a:cubicBezTo>
                <a:cubicBezTo>
                  <a:pt x="44" y="129"/>
                  <a:pt x="44" y="131"/>
                  <a:pt x="43" y="131"/>
                </a:cubicBezTo>
                <a:cubicBezTo>
                  <a:pt x="41" y="131"/>
                  <a:pt x="41" y="133"/>
                  <a:pt x="39" y="133"/>
                </a:cubicBezTo>
                <a:cubicBezTo>
                  <a:pt x="39" y="133"/>
                  <a:pt x="39" y="134"/>
                  <a:pt x="39" y="134"/>
                </a:cubicBezTo>
                <a:cubicBezTo>
                  <a:pt x="38" y="135"/>
                  <a:pt x="36" y="135"/>
                  <a:pt x="36" y="137"/>
                </a:cubicBezTo>
                <a:cubicBezTo>
                  <a:pt x="36" y="137"/>
                  <a:pt x="35" y="137"/>
                  <a:pt x="35" y="138"/>
                </a:cubicBezTo>
                <a:cubicBezTo>
                  <a:pt x="35" y="138"/>
                  <a:pt x="35" y="137"/>
                  <a:pt x="35" y="137"/>
                </a:cubicBezTo>
                <a:cubicBezTo>
                  <a:pt x="35" y="140"/>
                  <a:pt x="33" y="142"/>
                  <a:pt x="31" y="142"/>
                </a:cubicBezTo>
                <a:cubicBezTo>
                  <a:pt x="31" y="143"/>
                  <a:pt x="30" y="143"/>
                  <a:pt x="30" y="144"/>
                </a:cubicBezTo>
                <a:cubicBezTo>
                  <a:pt x="30" y="146"/>
                  <a:pt x="31" y="148"/>
                  <a:pt x="30" y="149"/>
                </a:cubicBezTo>
                <a:cubicBezTo>
                  <a:pt x="29" y="148"/>
                  <a:pt x="28" y="147"/>
                  <a:pt x="28" y="145"/>
                </a:cubicBezTo>
                <a:cubicBezTo>
                  <a:pt x="28" y="145"/>
                  <a:pt x="28" y="145"/>
                  <a:pt x="28" y="144"/>
                </a:cubicBezTo>
                <a:cubicBezTo>
                  <a:pt x="27" y="145"/>
                  <a:pt x="26" y="143"/>
                  <a:pt x="25" y="144"/>
                </a:cubicBezTo>
                <a:cubicBezTo>
                  <a:pt x="25" y="144"/>
                  <a:pt x="25" y="144"/>
                  <a:pt x="24" y="144"/>
                </a:cubicBezTo>
                <a:cubicBezTo>
                  <a:pt x="24" y="144"/>
                  <a:pt x="23" y="144"/>
                  <a:pt x="22" y="144"/>
                </a:cubicBezTo>
                <a:cubicBezTo>
                  <a:pt x="23" y="141"/>
                  <a:pt x="23" y="138"/>
                  <a:pt x="24" y="135"/>
                </a:cubicBezTo>
                <a:close/>
                <a:moveTo>
                  <a:pt x="47" y="130"/>
                </a:moveTo>
                <a:cubicBezTo>
                  <a:pt x="47" y="131"/>
                  <a:pt x="47" y="131"/>
                  <a:pt x="47" y="132"/>
                </a:cubicBezTo>
                <a:cubicBezTo>
                  <a:pt x="46" y="132"/>
                  <a:pt x="44" y="133"/>
                  <a:pt x="44" y="131"/>
                </a:cubicBezTo>
                <a:cubicBezTo>
                  <a:pt x="45" y="131"/>
                  <a:pt x="46" y="131"/>
                  <a:pt x="47" y="130"/>
                </a:cubicBezTo>
                <a:cubicBezTo>
                  <a:pt x="47" y="130"/>
                  <a:pt x="47" y="130"/>
                  <a:pt x="47" y="130"/>
                </a:cubicBezTo>
                <a:close/>
                <a:moveTo>
                  <a:pt x="37" y="156"/>
                </a:moveTo>
                <a:cubicBezTo>
                  <a:pt x="36" y="157"/>
                  <a:pt x="36" y="156"/>
                  <a:pt x="36" y="156"/>
                </a:cubicBezTo>
                <a:cubicBezTo>
                  <a:pt x="36" y="157"/>
                  <a:pt x="36" y="157"/>
                  <a:pt x="36" y="157"/>
                </a:cubicBezTo>
                <a:cubicBezTo>
                  <a:pt x="35" y="157"/>
                  <a:pt x="34" y="157"/>
                  <a:pt x="34" y="156"/>
                </a:cubicBezTo>
                <a:cubicBezTo>
                  <a:pt x="34" y="155"/>
                  <a:pt x="36" y="156"/>
                  <a:pt x="37" y="156"/>
                </a:cubicBezTo>
                <a:close/>
                <a:moveTo>
                  <a:pt x="34" y="154"/>
                </a:moveTo>
                <a:cubicBezTo>
                  <a:pt x="33" y="155"/>
                  <a:pt x="32" y="155"/>
                  <a:pt x="31" y="155"/>
                </a:cubicBezTo>
                <a:cubicBezTo>
                  <a:pt x="31" y="153"/>
                  <a:pt x="28" y="153"/>
                  <a:pt x="27" y="151"/>
                </a:cubicBezTo>
                <a:cubicBezTo>
                  <a:pt x="28" y="150"/>
                  <a:pt x="29" y="151"/>
                  <a:pt x="30" y="151"/>
                </a:cubicBezTo>
                <a:cubicBezTo>
                  <a:pt x="31" y="152"/>
                  <a:pt x="33" y="153"/>
                  <a:pt x="34" y="154"/>
                </a:cubicBezTo>
                <a:close/>
                <a:moveTo>
                  <a:pt x="25" y="152"/>
                </a:moveTo>
                <a:cubicBezTo>
                  <a:pt x="25" y="153"/>
                  <a:pt x="24" y="154"/>
                  <a:pt x="24" y="155"/>
                </a:cubicBezTo>
                <a:cubicBezTo>
                  <a:pt x="24" y="156"/>
                  <a:pt x="25" y="156"/>
                  <a:pt x="26" y="157"/>
                </a:cubicBezTo>
                <a:cubicBezTo>
                  <a:pt x="26" y="157"/>
                  <a:pt x="26" y="158"/>
                  <a:pt x="27" y="158"/>
                </a:cubicBezTo>
                <a:cubicBezTo>
                  <a:pt x="27" y="159"/>
                  <a:pt x="26" y="161"/>
                  <a:pt x="26" y="161"/>
                </a:cubicBezTo>
                <a:cubicBezTo>
                  <a:pt x="26" y="163"/>
                  <a:pt x="28" y="163"/>
                  <a:pt x="29" y="163"/>
                </a:cubicBezTo>
                <a:cubicBezTo>
                  <a:pt x="30" y="164"/>
                  <a:pt x="30" y="164"/>
                  <a:pt x="30" y="164"/>
                </a:cubicBezTo>
                <a:cubicBezTo>
                  <a:pt x="30" y="164"/>
                  <a:pt x="31" y="164"/>
                  <a:pt x="32" y="164"/>
                </a:cubicBezTo>
                <a:cubicBezTo>
                  <a:pt x="33" y="164"/>
                  <a:pt x="33" y="162"/>
                  <a:pt x="34" y="162"/>
                </a:cubicBezTo>
                <a:cubicBezTo>
                  <a:pt x="34" y="163"/>
                  <a:pt x="34" y="164"/>
                  <a:pt x="34" y="164"/>
                </a:cubicBezTo>
                <a:cubicBezTo>
                  <a:pt x="34" y="164"/>
                  <a:pt x="35" y="163"/>
                  <a:pt x="35" y="163"/>
                </a:cubicBezTo>
                <a:cubicBezTo>
                  <a:pt x="36" y="163"/>
                  <a:pt x="36" y="164"/>
                  <a:pt x="36" y="164"/>
                </a:cubicBezTo>
                <a:cubicBezTo>
                  <a:pt x="36" y="164"/>
                  <a:pt x="37" y="164"/>
                  <a:pt x="37" y="164"/>
                </a:cubicBezTo>
                <a:cubicBezTo>
                  <a:pt x="38" y="165"/>
                  <a:pt x="38" y="166"/>
                  <a:pt x="39" y="165"/>
                </a:cubicBezTo>
                <a:cubicBezTo>
                  <a:pt x="40" y="166"/>
                  <a:pt x="41" y="166"/>
                  <a:pt x="41" y="167"/>
                </a:cubicBezTo>
                <a:cubicBezTo>
                  <a:pt x="42" y="167"/>
                  <a:pt x="42" y="168"/>
                  <a:pt x="42" y="168"/>
                </a:cubicBezTo>
                <a:cubicBezTo>
                  <a:pt x="42" y="168"/>
                  <a:pt x="43" y="169"/>
                  <a:pt x="43" y="169"/>
                </a:cubicBezTo>
                <a:cubicBezTo>
                  <a:pt x="44" y="170"/>
                  <a:pt x="45" y="172"/>
                  <a:pt x="47" y="173"/>
                </a:cubicBezTo>
                <a:cubicBezTo>
                  <a:pt x="47" y="174"/>
                  <a:pt x="48" y="174"/>
                  <a:pt x="48" y="175"/>
                </a:cubicBezTo>
                <a:cubicBezTo>
                  <a:pt x="47" y="176"/>
                  <a:pt x="47" y="176"/>
                  <a:pt x="46" y="177"/>
                </a:cubicBezTo>
                <a:cubicBezTo>
                  <a:pt x="47" y="177"/>
                  <a:pt x="47" y="177"/>
                  <a:pt x="48" y="177"/>
                </a:cubicBezTo>
                <a:cubicBezTo>
                  <a:pt x="49" y="178"/>
                  <a:pt x="50" y="179"/>
                  <a:pt x="51" y="180"/>
                </a:cubicBezTo>
                <a:cubicBezTo>
                  <a:pt x="52" y="180"/>
                  <a:pt x="53" y="181"/>
                  <a:pt x="54" y="182"/>
                </a:cubicBezTo>
                <a:cubicBezTo>
                  <a:pt x="55" y="182"/>
                  <a:pt x="55" y="183"/>
                  <a:pt x="56" y="184"/>
                </a:cubicBezTo>
                <a:cubicBezTo>
                  <a:pt x="56" y="185"/>
                  <a:pt x="57" y="185"/>
                  <a:pt x="57" y="185"/>
                </a:cubicBezTo>
                <a:cubicBezTo>
                  <a:pt x="56" y="186"/>
                  <a:pt x="56" y="188"/>
                  <a:pt x="55" y="188"/>
                </a:cubicBezTo>
                <a:cubicBezTo>
                  <a:pt x="54" y="189"/>
                  <a:pt x="54" y="189"/>
                  <a:pt x="54" y="190"/>
                </a:cubicBezTo>
                <a:cubicBezTo>
                  <a:pt x="54" y="190"/>
                  <a:pt x="53" y="190"/>
                  <a:pt x="53" y="190"/>
                </a:cubicBezTo>
                <a:cubicBezTo>
                  <a:pt x="53" y="191"/>
                  <a:pt x="53" y="192"/>
                  <a:pt x="53" y="193"/>
                </a:cubicBezTo>
                <a:cubicBezTo>
                  <a:pt x="52" y="194"/>
                  <a:pt x="51" y="196"/>
                  <a:pt x="50" y="198"/>
                </a:cubicBezTo>
                <a:cubicBezTo>
                  <a:pt x="49" y="198"/>
                  <a:pt x="48" y="199"/>
                  <a:pt x="46" y="199"/>
                </a:cubicBezTo>
                <a:cubicBezTo>
                  <a:pt x="46" y="200"/>
                  <a:pt x="45" y="200"/>
                  <a:pt x="44" y="201"/>
                </a:cubicBezTo>
                <a:cubicBezTo>
                  <a:pt x="44" y="202"/>
                  <a:pt x="44" y="202"/>
                  <a:pt x="44" y="203"/>
                </a:cubicBezTo>
                <a:cubicBezTo>
                  <a:pt x="36" y="195"/>
                  <a:pt x="30" y="185"/>
                  <a:pt x="26" y="174"/>
                </a:cubicBezTo>
                <a:cubicBezTo>
                  <a:pt x="26" y="174"/>
                  <a:pt x="26" y="174"/>
                  <a:pt x="26" y="174"/>
                </a:cubicBezTo>
                <a:cubicBezTo>
                  <a:pt x="27" y="173"/>
                  <a:pt x="26" y="172"/>
                  <a:pt x="27" y="172"/>
                </a:cubicBezTo>
                <a:cubicBezTo>
                  <a:pt x="27" y="171"/>
                  <a:pt x="27" y="172"/>
                  <a:pt x="27" y="171"/>
                </a:cubicBezTo>
                <a:cubicBezTo>
                  <a:pt x="27" y="171"/>
                  <a:pt x="29" y="169"/>
                  <a:pt x="29" y="169"/>
                </a:cubicBezTo>
                <a:cubicBezTo>
                  <a:pt x="29" y="167"/>
                  <a:pt x="29" y="166"/>
                  <a:pt x="28" y="165"/>
                </a:cubicBezTo>
                <a:cubicBezTo>
                  <a:pt x="27" y="166"/>
                  <a:pt x="26" y="164"/>
                  <a:pt x="25" y="163"/>
                </a:cubicBezTo>
                <a:cubicBezTo>
                  <a:pt x="25" y="162"/>
                  <a:pt x="24" y="162"/>
                  <a:pt x="24" y="162"/>
                </a:cubicBezTo>
                <a:cubicBezTo>
                  <a:pt x="24" y="161"/>
                  <a:pt x="24" y="160"/>
                  <a:pt x="23" y="159"/>
                </a:cubicBezTo>
                <a:cubicBezTo>
                  <a:pt x="23" y="159"/>
                  <a:pt x="23" y="159"/>
                  <a:pt x="23" y="159"/>
                </a:cubicBezTo>
                <a:cubicBezTo>
                  <a:pt x="22" y="157"/>
                  <a:pt x="22" y="154"/>
                  <a:pt x="22" y="152"/>
                </a:cubicBezTo>
                <a:cubicBezTo>
                  <a:pt x="23" y="151"/>
                  <a:pt x="24" y="150"/>
                  <a:pt x="25" y="152"/>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42" name="Freeform 9"/>
          <p:cNvSpPr>
            <a:spLocks noEditPoints="1"/>
          </p:cNvSpPr>
          <p:nvPr/>
        </p:nvSpPr>
        <p:spPr bwMode="auto">
          <a:xfrm>
            <a:off x="9660036" y="3293010"/>
            <a:ext cx="754063" cy="717550"/>
          </a:xfrm>
          <a:custGeom>
            <a:avLst/>
            <a:gdLst>
              <a:gd name="T0" fmla="*/ 137 w 326"/>
              <a:gd name="T1" fmla="*/ 205 h 310"/>
              <a:gd name="T2" fmla="*/ 155 w 326"/>
              <a:gd name="T3" fmla="*/ 211 h 310"/>
              <a:gd name="T4" fmla="*/ 175 w 326"/>
              <a:gd name="T5" fmla="*/ 204 h 310"/>
              <a:gd name="T6" fmla="*/ 195 w 326"/>
              <a:gd name="T7" fmla="*/ 211 h 310"/>
              <a:gd name="T8" fmla="*/ 212 w 326"/>
              <a:gd name="T9" fmla="*/ 205 h 310"/>
              <a:gd name="T10" fmla="*/ 250 w 326"/>
              <a:gd name="T11" fmla="*/ 88 h 310"/>
              <a:gd name="T12" fmla="*/ 204 w 326"/>
              <a:gd name="T13" fmla="*/ 63 h 310"/>
              <a:gd name="T14" fmla="*/ 186 w 326"/>
              <a:gd name="T15" fmla="*/ 65 h 310"/>
              <a:gd name="T16" fmla="*/ 186 w 326"/>
              <a:gd name="T17" fmla="*/ 55 h 310"/>
              <a:gd name="T18" fmla="*/ 191 w 326"/>
              <a:gd name="T19" fmla="*/ 49 h 310"/>
              <a:gd name="T20" fmla="*/ 211 w 326"/>
              <a:gd name="T21" fmla="*/ 58 h 310"/>
              <a:gd name="T22" fmla="*/ 268 w 326"/>
              <a:gd name="T23" fmla="*/ 15 h 310"/>
              <a:gd name="T24" fmla="*/ 273 w 326"/>
              <a:gd name="T25" fmla="*/ 9 h 310"/>
              <a:gd name="T26" fmla="*/ 266 w 326"/>
              <a:gd name="T27" fmla="*/ 6 h 310"/>
              <a:gd name="T28" fmla="*/ 232 w 326"/>
              <a:gd name="T29" fmla="*/ 0 h 310"/>
              <a:gd name="T30" fmla="*/ 187 w 326"/>
              <a:gd name="T31" fmla="*/ 37 h 310"/>
              <a:gd name="T32" fmla="*/ 183 w 326"/>
              <a:gd name="T33" fmla="*/ 41 h 310"/>
              <a:gd name="T34" fmla="*/ 165 w 326"/>
              <a:gd name="T35" fmla="*/ 11 h 310"/>
              <a:gd name="T36" fmla="*/ 152 w 326"/>
              <a:gd name="T37" fmla="*/ 10 h 310"/>
              <a:gd name="T38" fmla="*/ 151 w 326"/>
              <a:gd name="T39" fmla="*/ 24 h 310"/>
              <a:gd name="T40" fmla="*/ 167 w 326"/>
              <a:gd name="T41" fmla="*/ 66 h 310"/>
              <a:gd name="T42" fmla="*/ 146 w 326"/>
              <a:gd name="T43" fmla="*/ 63 h 310"/>
              <a:gd name="T44" fmla="*/ 100 w 326"/>
              <a:gd name="T45" fmla="*/ 88 h 310"/>
              <a:gd name="T46" fmla="*/ 137 w 326"/>
              <a:gd name="T47" fmla="*/ 205 h 310"/>
              <a:gd name="T48" fmla="*/ 0 w 326"/>
              <a:gd name="T49" fmla="*/ 220 h 310"/>
              <a:gd name="T50" fmla="*/ 0 w 326"/>
              <a:gd name="T51" fmla="*/ 310 h 310"/>
              <a:gd name="T52" fmla="*/ 326 w 326"/>
              <a:gd name="T53" fmla="*/ 310 h 310"/>
              <a:gd name="T54" fmla="*/ 326 w 326"/>
              <a:gd name="T55" fmla="*/ 220 h 310"/>
              <a:gd name="T56" fmla="*/ 0 w 326"/>
              <a:gd name="T57" fmla="*/ 220 h 310"/>
              <a:gd name="T58" fmla="*/ 46 w 326"/>
              <a:gd name="T59" fmla="*/ 294 h 310"/>
              <a:gd name="T60" fmla="*/ 26 w 326"/>
              <a:gd name="T61" fmla="*/ 294 h 310"/>
              <a:gd name="T62" fmla="*/ 26 w 326"/>
              <a:gd name="T63" fmla="*/ 236 h 310"/>
              <a:gd name="T64" fmla="*/ 46 w 326"/>
              <a:gd name="T65" fmla="*/ 236 h 310"/>
              <a:gd name="T66" fmla="*/ 46 w 326"/>
              <a:gd name="T67" fmla="*/ 294 h 310"/>
              <a:gd name="T68" fmla="*/ 108 w 326"/>
              <a:gd name="T69" fmla="*/ 292 h 310"/>
              <a:gd name="T70" fmla="*/ 81 w 326"/>
              <a:gd name="T71" fmla="*/ 265 h 310"/>
              <a:gd name="T72" fmla="*/ 108 w 326"/>
              <a:gd name="T73" fmla="*/ 238 h 310"/>
              <a:gd name="T74" fmla="*/ 135 w 326"/>
              <a:gd name="T75" fmla="*/ 265 h 310"/>
              <a:gd name="T76" fmla="*/ 108 w 326"/>
              <a:gd name="T77" fmla="*/ 292 h 310"/>
              <a:gd name="T78" fmla="*/ 305 w 326"/>
              <a:gd name="T79" fmla="*/ 294 h 310"/>
              <a:gd name="T80" fmla="*/ 285 w 326"/>
              <a:gd name="T81" fmla="*/ 294 h 310"/>
              <a:gd name="T82" fmla="*/ 285 w 326"/>
              <a:gd name="T83" fmla="*/ 236 h 310"/>
              <a:gd name="T84" fmla="*/ 305 w 326"/>
              <a:gd name="T85" fmla="*/ 236 h 310"/>
              <a:gd name="T86" fmla="*/ 305 w 326"/>
              <a:gd name="T87" fmla="*/ 294 h 310"/>
              <a:gd name="T88" fmla="*/ 108 w 326"/>
              <a:gd name="T89" fmla="*/ 254 h 310"/>
              <a:gd name="T90" fmla="*/ 97 w 326"/>
              <a:gd name="T91" fmla="*/ 265 h 310"/>
              <a:gd name="T92" fmla="*/ 108 w 326"/>
              <a:gd name="T93" fmla="*/ 276 h 310"/>
              <a:gd name="T94" fmla="*/ 120 w 326"/>
              <a:gd name="T95" fmla="*/ 265 h 310"/>
              <a:gd name="T96" fmla="*/ 108 w 326"/>
              <a:gd name="T97" fmla="*/ 25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6" h="310">
                <a:moveTo>
                  <a:pt x="137" y="205"/>
                </a:moveTo>
                <a:cubicBezTo>
                  <a:pt x="143" y="209"/>
                  <a:pt x="149" y="211"/>
                  <a:pt x="155" y="211"/>
                </a:cubicBezTo>
                <a:cubicBezTo>
                  <a:pt x="163" y="211"/>
                  <a:pt x="170" y="208"/>
                  <a:pt x="175" y="204"/>
                </a:cubicBezTo>
                <a:cubicBezTo>
                  <a:pt x="180" y="208"/>
                  <a:pt x="187" y="211"/>
                  <a:pt x="195" y="211"/>
                </a:cubicBezTo>
                <a:cubicBezTo>
                  <a:pt x="201" y="211"/>
                  <a:pt x="207" y="209"/>
                  <a:pt x="212" y="205"/>
                </a:cubicBezTo>
                <a:cubicBezTo>
                  <a:pt x="250" y="175"/>
                  <a:pt x="267" y="124"/>
                  <a:pt x="250" y="88"/>
                </a:cubicBezTo>
                <a:cubicBezTo>
                  <a:pt x="242" y="72"/>
                  <a:pt x="226" y="63"/>
                  <a:pt x="204" y="63"/>
                </a:cubicBezTo>
                <a:cubicBezTo>
                  <a:pt x="198" y="63"/>
                  <a:pt x="192" y="64"/>
                  <a:pt x="186" y="65"/>
                </a:cubicBezTo>
                <a:cubicBezTo>
                  <a:pt x="186" y="62"/>
                  <a:pt x="186" y="59"/>
                  <a:pt x="186" y="55"/>
                </a:cubicBezTo>
                <a:cubicBezTo>
                  <a:pt x="187" y="53"/>
                  <a:pt x="189" y="51"/>
                  <a:pt x="191" y="49"/>
                </a:cubicBezTo>
                <a:cubicBezTo>
                  <a:pt x="194" y="53"/>
                  <a:pt x="201" y="58"/>
                  <a:pt x="211" y="58"/>
                </a:cubicBezTo>
                <a:cubicBezTo>
                  <a:pt x="227" y="58"/>
                  <a:pt x="247" y="44"/>
                  <a:pt x="268" y="15"/>
                </a:cubicBezTo>
                <a:cubicBezTo>
                  <a:pt x="273" y="9"/>
                  <a:pt x="273" y="9"/>
                  <a:pt x="273" y="9"/>
                </a:cubicBezTo>
                <a:cubicBezTo>
                  <a:pt x="266" y="6"/>
                  <a:pt x="266" y="6"/>
                  <a:pt x="266" y="6"/>
                </a:cubicBezTo>
                <a:cubicBezTo>
                  <a:pt x="265" y="6"/>
                  <a:pt x="249" y="0"/>
                  <a:pt x="232" y="0"/>
                </a:cubicBezTo>
                <a:cubicBezTo>
                  <a:pt x="207" y="0"/>
                  <a:pt x="191" y="13"/>
                  <a:pt x="187" y="37"/>
                </a:cubicBezTo>
                <a:cubicBezTo>
                  <a:pt x="186" y="38"/>
                  <a:pt x="184" y="40"/>
                  <a:pt x="183" y="41"/>
                </a:cubicBezTo>
                <a:cubicBezTo>
                  <a:pt x="180" y="32"/>
                  <a:pt x="174" y="22"/>
                  <a:pt x="165" y="11"/>
                </a:cubicBezTo>
                <a:cubicBezTo>
                  <a:pt x="162" y="7"/>
                  <a:pt x="156" y="7"/>
                  <a:pt x="152" y="10"/>
                </a:cubicBezTo>
                <a:cubicBezTo>
                  <a:pt x="148" y="14"/>
                  <a:pt x="148" y="20"/>
                  <a:pt x="151" y="24"/>
                </a:cubicBezTo>
                <a:cubicBezTo>
                  <a:pt x="166" y="41"/>
                  <a:pt x="168" y="56"/>
                  <a:pt x="167" y="66"/>
                </a:cubicBezTo>
                <a:cubicBezTo>
                  <a:pt x="161" y="64"/>
                  <a:pt x="154" y="63"/>
                  <a:pt x="146" y="63"/>
                </a:cubicBezTo>
                <a:cubicBezTo>
                  <a:pt x="118" y="63"/>
                  <a:pt x="105" y="77"/>
                  <a:pt x="100" y="88"/>
                </a:cubicBezTo>
                <a:cubicBezTo>
                  <a:pt x="83" y="124"/>
                  <a:pt x="99" y="175"/>
                  <a:pt x="137" y="205"/>
                </a:cubicBezTo>
                <a:close/>
                <a:moveTo>
                  <a:pt x="0" y="220"/>
                </a:moveTo>
                <a:cubicBezTo>
                  <a:pt x="0" y="310"/>
                  <a:pt x="0" y="310"/>
                  <a:pt x="0" y="310"/>
                </a:cubicBezTo>
                <a:cubicBezTo>
                  <a:pt x="326" y="310"/>
                  <a:pt x="326" y="310"/>
                  <a:pt x="326" y="310"/>
                </a:cubicBezTo>
                <a:cubicBezTo>
                  <a:pt x="326" y="220"/>
                  <a:pt x="326" y="220"/>
                  <a:pt x="326" y="220"/>
                </a:cubicBezTo>
                <a:lnTo>
                  <a:pt x="0" y="220"/>
                </a:lnTo>
                <a:close/>
                <a:moveTo>
                  <a:pt x="46" y="294"/>
                </a:moveTo>
                <a:cubicBezTo>
                  <a:pt x="26" y="294"/>
                  <a:pt x="26" y="294"/>
                  <a:pt x="26" y="294"/>
                </a:cubicBezTo>
                <a:cubicBezTo>
                  <a:pt x="26" y="236"/>
                  <a:pt x="26" y="236"/>
                  <a:pt x="26" y="236"/>
                </a:cubicBezTo>
                <a:cubicBezTo>
                  <a:pt x="46" y="236"/>
                  <a:pt x="46" y="236"/>
                  <a:pt x="46" y="236"/>
                </a:cubicBezTo>
                <a:lnTo>
                  <a:pt x="46" y="294"/>
                </a:lnTo>
                <a:close/>
                <a:moveTo>
                  <a:pt x="108" y="292"/>
                </a:moveTo>
                <a:cubicBezTo>
                  <a:pt x="93" y="292"/>
                  <a:pt x="81" y="280"/>
                  <a:pt x="81" y="265"/>
                </a:cubicBezTo>
                <a:cubicBezTo>
                  <a:pt x="81" y="250"/>
                  <a:pt x="93" y="238"/>
                  <a:pt x="108" y="238"/>
                </a:cubicBezTo>
                <a:cubicBezTo>
                  <a:pt x="123" y="238"/>
                  <a:pt x="135" y="250"/>
                  <a:pt x="135" y="265"/>
                </a:cubicBezTo>
                <a:cubicBezTo>
                  <a:pt x="135" y="280"/>
                  <a:pt x="123" y="292"/>
                  <a:pt x="108" y="292"/>
                </a:cubicBezTo>
                <a:close/>
                <a:moveTo>
                  <a:pt x="305" y="294"/>
                </a:moveTo>
                <a:cubicBezTo>
                  <a:pt x="285" y="294"/>
                  <a:pt x="285" y="294"/>
                  <a:pt x="285" y="294"/>
                </a:cubicBezTo>
                <a:cubicBezTo>
                  <a:pt x="285" y="236"/>
                  <a:pt x="285" y="236"/>
                  <a:pt x="285" y="236"/>
                </a:cubicBezTo>
                <a:cubicBezTo>
                  <a:pt x="305" y="236"/>
                  <a:pt x="305" y="236"/>
                  <a:pt x="305" y="236"/>
                </a:cubicBezTo>
                <a:lnTo>
                  <a:pt x="305" y="294"/>
                </a:lnTo>
                <a:close/>
                <a:moveTo>
                  <a:pt x="108" y="254"/>
                </a:moveTo>
                <a:cubicBezTo>
                  <a:pt x="102" y="254"/>
                  <a:pt x="97" y="259"/>
                  <a:pt x="97" y="265"/>
                </a:cubicBezTo>
                <a:cubicBezTo>
                  <a:pt x="97" y="271"/>
                  <a:pt x="102" y="276"/>
                  <a:pt x="108" y="276"/>
                </a:cubicBezTo>
                <a:cubicBezTo>
                  <a:pt x="114" y="276"/>
                  <a:pt x="120" y="271"/>
                  <a:pt x="120" y="265"/>
                </a:cubicBezTo>
                <a:cubicBezTo>
                  <a:pt x="120" y="259"/>
                  <a:pt x="114" y="254"/>
                  <a:pt x="108" y="254"/>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43" name="Freeform 12"/>
          <p:cNvSpPr>
            <a:spLocks noEditPoints="1"/>
          </p:cNvSpPr>
          <p:nvPr/>
        </p:nvSpPr>
        <p:spPr bwMode="auto">
          <a:xfrm>
            <a:off x="6439137" y="3476711"/>
            <a:ext cx="552758" cy="484244"/>
          </a:xfrm>
          <a:custGeom>
            <a:avLst/>
            <a:gdLst>
              <a:gd name="T0" fmla="*/ 272 w 327"/>
              <a:gd name="T1" fmla="*/ 165 h 286"/>
              <a:gd name="T2" fmla="*/ 263 w 327"/>
              <a:gd name="T3" fmla="*/ 148 h 286"/>
              <a:gd name="T4" fmla="*/ 254 w 327"/>
              <a:gd name="T5" fmla="*/ 150 h 286"/>
              <a:gd name="T6" fmla="*/ 235 w 327"/>
              <a:gd name="T7" fmla="*/ 145 h 286"/>
              <a:gd name="T8" fmla="*/ 226 w 327"/>
              <a:gd name="T9" fmla="*/ 101 h 286"/>
              <a:gd name="T10" fmla="*/ 216 w 327"/>
              <a:gd name="T11" fmla="*/ 183 h 286"/>
              <a:gd name="T12" fmla="*/ 211 w 327"/>
              <a:gd name="T13" fmla="*/ 186 h 286"/>
              <a:gd name="T14" fmla="*/ 202 w 327"/>
              <a:gd name="T15" fmla="*/ 155 h 286"/>
              <a:gd name="T16" fmla="*/ 192 w 327"/>
              <a:gd name="T17" fmla="*/ 204 h 286"/>
              <a:gd name="T18" fmla="*/ 192 w 327"/>
              <a:gd name="T19" fmla="*/ 220 h 286"/>
              <a:gd name="T20" fmla="*/ 214 w 327"/>
              <a:gd name="T21" fmla="*/ 286 h 286"/>
              <a:gd name="T22" fmla="*/ 270 w 327"/>
              <a:gd name="T23" fmla="*/ 259 h 286"/>
              <a:gd name="T24" fmla="*/ 289 w 327"/>
              <a:gd name="T25" fmla="*/ 170 h 286"/>
              <a:gd name="T26" fmla="*/ 261 w 327"/>
              <a:gd name="T27" fmla="*/ 137 h 286"/>
              <a:gd name="T28" fmla="*/ 273 w 327"/>
              <a:gd name="T29" fmla="*/ 140 h 286"/>
              <a:gd name="T30" fmla="*/ 283 w 327"/>
              <a:gd name="T31" fmla="*/ 125 h 286"/>
              <a:gd name="T32" fmla="*/ 247 w 327"/>
              <a:gd name="T33" fmla="*/ 129 h 286"/>
              <a:gd name="T34" fmla="*/ 186 w 327"/>
              <a:gd name="T35" fmla="*/ 140 h 286"/>
              <a:gd name="T36" fmla="*/ 204 w 327"/>
              <a:gd name="T37" fmla="*/ 125 h 286"/>
              <a:gd name="T38" fmla="*/ 186 w 327"/>
              <a:gd name="T39" fmla="*/ 140 h 286"/>
              <a:gd name="T40" fmla="*/ 186 w 327"/>
              <a:gd name="T41" fmla="*/ 69 h 286"/>
              <a:gd name="T42" fmla="*/ 239 w 327"/>
              <a:gd name="T43" fmla="*/ 53 h 286"/>
              <a:gd name="T44" fmla="*/ 186 w 327"/>
              <a:gd name="T45" fmla="*/ 104 h 286"/>
              <a:gd name="T46" fmla="*/ 226 w 327"/>
              <a:gd name="T47" fmla="*/ 89 h 286"/>
              <a:gd name="T48" fmla="*/ 283 w 327"/>
              <a:gd name="T49" fmla="*/ 104 h 286"/>
              <a:gd name="T50" fmla="*/ 186 w 327"/>
              <a:gd name="T51" fmla="*/ 89 h 286"/>
              <a:gd name="T52" fmla="*/ 141 w 327"/>
              <a:gd name="T53" fmla="*/ 160 h 286"/>
              <a:gd name="T54" fmla="*/ 45 w 327"/>
              <a:gd name="T55" fmla="*/ 175 h 286"/>
              <a:gd name="T56" fmla="*/ 141 w 327"/>
              <a:gd name="T57" fmla="*/ 160 h 286"/>
              <a:gd name="T58" fmla="*/ 39 w 327"/>
              <a:gd name="T59" fmla="*/ 0 h 286"/>
              <a:gd name="T60" fmla="*/ 0 w 327"/>
              <a:gd name="T61" fmla="*/ 185 h 286"/>
              <a:gd name="T62" fmla="*/ 181 w 327"/>
              <a:gd name="T63" fmla="*/ 224 h 286"/>
              <a:gd name="T64" fmla="*/ 180 w 327"/>
              <a:gd name="T65" fmla="*/ 198 h 286"/>
              <a:gd name="T66" fmla="*/ 170 w 327"/>
              <a:gd name="T67" fmla="*/ 27 h 286"/>
              <a:gd name="T68" fmla="*/ 289 w 327"/>
              <a:gd name="T69" fmla="*/ 27 h 286"/>
              <a:gd name="T70" fmla="*/ 301 w 327"/>
              <a:gd name="T71" fmla="*/ 74 h 286"/>
              <a:gd name="T72" fmla="*/ 301 w 327"/>
              <a:gd name="T73" fmla="*/ 222 h 286"/>
              <a:gd name="T74" fmla="*/ 327 w 327"/>
              <a:gd name="T75" fmla="*/ 39 h 286"/>
              <a:gd name="T76" fmla="*/ 158 w 327"/>
              <a:gd name="T77" fmla="*/ 198 h 286"/>
              <a:gd name="T78" fmla="*/ 27 w 327"/>
              <a:gd name="T79" fmla="*/ 185 h 286"/>
              <a:gd name="T80" fmla="*/ 39 w 327"/>
              <a:gd name="T81" fmla="*/ 27 h 286"/>
              <a:gd name="T82" fmla="*/ 158 w 327"/>
              <a:gd name="T83" fmla="*/ 198 h 286"/>
              <a:gd name="T84" fmla="*/ 155 w 327"/>
              <a:gd name="T85" fmla="*/ 13 h 286"/>
              <a:gd name="T86" fmla="*/ 171 w 327"/>
              <a:gd name="T87" fmla="*/ 13 h 286"/>
              <a:gd name="T88" fmla="*/ 141 w 327"/>
              <a:gd name="T89" fmla="*/ 125 h 286"/>
              <a:gd name="T90" fmla="*/ 45 w 327"/>
              <a:gd name="T91" fmla="*/ 140 h 286"/>
              <a:gd name="T92" fmla="*/ 141 w 327"/>
              <a:gd name="T93" fmla="*/ 125 h 286"/>
              <a:gd name="T94" fmla="*/ 45 w 327"/>
              <a:gd name="T95" fmla="*/ 53 h 286"/>
              <a:gd name="T96" fmla="*/ 141 w 327"/>
              <a:gd name="T97" fmla="*/ 69 h 286"/>
              <a:gd name="T98" fmla="*/ 254 w 327"/>
              <a:gd name="T99" fmla="*/ 53 h 286"/>
              <a:gd name="T100" fmla="*/ 301 w 327"/>
              <a:gd name="T101" fmla="*/ 74 h 286"/>
              <a:gd name="T102" fmla="*/ 254 w 327"/>
              <a:gd name="T103" fmla="*/ 53 h 286"/>
              <a:gd name="T104" fmla="*/ 45 w 327"/>
              <a:gd name="T105" fmla="*/ 89 h 286"/>
              <a:gd name="T106" fmla="*/ 141 w 327"/>
              <a:gd name="T107" fmla="*/ 10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7" h="286">
                <a:moveTo>
                  <a:pt x="279" y="162"/>
                </a:moveTo>
                <a:cubicBezTo>
                  <a:pt x="277" y="162"/>
                  <a:pt x="274" y="163"/>
                  <a:pt x="272" y="165"/>
                </a:cubicBezTo>
                <a:cubicBezTo>
                  <a:pt x="272" y="158"/>
                  <a:pt x="272" y="158"/>
                  <a:pt x="272" y="158"/>
                </a:cubicBezTo>
                <a:cubicBezTo>
                  <a:pt x="272" y="153"/>
                  <a:pt x="268" y="148"/>
                  <a:pt x="263" y="148"/>
                </a:cubicBezTo>
                <a:cubicBezTo>
                  <a:pt x="259" y="148"/>
                  <a:pt x="255" y="151"/>
                  <a:pt x="254" y="154"/>
                </a:cubicBezTo>
                <a:cubicBezTo>
                  <a:pt x="254" y="150"/>
                  <a:pt x="254" y="150"/>
                  <a:pt x="254" y="150"/>
                </a:cubicBezTo>
                <a:cubicBezTo>
                  <a:pt x="254" y="145"/>
                  <a:pt x="249" y="140"/>
                  <a:pt x="244" y="140"/>
                </a:cubicBezTo>
                <a:cubicBezTo>
                  <a:pt x="240" y="140"/>
                  <a:pt x="237" y="142"/>
                  <a:pt x="235" y="145"/>
                </a:cubicBezTo>
                <a:cubicBezTo>
                  <a:pt x="235" y="111"/>
                  <a:pt x="235" y="111"/>
                  <a:pt x="235" y="111"/>
                </a:cubicBezTo>
                <a:cubicBezTo>
                  <a:pt x="235" y="105"/>
                  <a:pt x="231" y="101"/>
                  <a:pt x="226" y="101"/>
                </a:cubicBezTo>
                <a:cubicBezTo>
                  <a:pt x="220" y="101"/>
                  <a:pt x="216" y="105"/>
                  <a:pt x="216" y="111"/>
                </a:cubicBezTo>
                <a:cubicBezTo>
                  <a:pt x="216" y="183"/>
                  <a:pt x="216" y="183"/>
                  <a:pt x="216" y="183"/>
                </a:cubicBezTo>
                <a:cubicBezTo>
                  <a:pt x="216" y="183"/>
                  <a:pt x="216" y="183"/>
                  <a:pt x="216" y="183"/>
                </a:cubicBezTo>
                <a:cubicBezTo>
                  <a:pt x="211" y="186"/>
                  <a:pt x="211" y="186"/>
                  <a:pt x="211" y="186"/>
                </a:cubicBezTo>
                <a:cubicBezTo>
                  <a:pt x="211" y="163"/>
                  <a:pt x="211" y="163"/>
                  <a:pt x="211" y="163"/>
                </a:cubicBezTo>
                <a:cubicBezTo>
                  <a:pt x="211" y="159"/>
                  <a:pt x="207" y="155"/>
                  <a:pt x="202" y="155"/>
                </a:cubicBezTo>
                <a:cubicBezTo>
                  <a:pt x="196" y="155"/>
                  <a:pt x="192" y="159"/>
                  <a:pt x="192" y="163"/>
                </a:cubicBezTo>
                <a:cubicBezTo>
                  <a:pt x="192" y="204"/>
                  <a:pt x="192" y="204"/>
                  <a:pt x="192" y="204"/>
                </a:cubicBezTo>
                <a:cubicBezTo>
                  <a:pt x="192" y="204"/>
                  <a:pt x="192" y="204"/>
                  <a:pt x="192" y="204"/>
                </a:cubicBezTo>
                <a:cubicBezTo>
                  <a:pt x="192" y="220"/>
                  <a:pt x="192" y="220"/>
                  <a:pt x="192" y="220"/>
                </a:cubicBezTo>
                <a:cubicBezTo>
                  <a:pt x="192" y="238"/>
                  <a:pt x="201" y="253"/>
                  <a:pt x="214" y="262"/>
                </a:cubicBezTo>
                <a:cubicBezTo>
                  <a:pt x="214" y="286"/>
                  <a:pt x="214" y="286"/>
                  <a:pt x="214" y="286"/>
                </a:cubicBezTo>
                <a:cubicBezTo>
                  <a:pt x="270" y="286"/>
                  <a:pt x="270" y="286"/>
                  <a:pt x="270" y="286"/>
                </a:cubicBezTo>
                <a:cubicBezTo>
                  <a:pt x="270" y="259"/>
                  <a:pt x="270" y="259"/>
                  <a:pt x="270" y="259"/>
                </a:cubicBezTo>
                <a:cubicBezTo>
                  <a:pt x="282" y="251"/>
                  <a:pt x="289" y="236"/>
                  <a:pt x="289" y="220"/>
                </a:cubicBezTo>
                <a:cubicBezTo>
                  <a:pt x="289" y="170"/>
                  <a:pt x="289" y="170"/>
                  <a:pt x="289" y="170"/>
                </a:cubicBezTo>
                <a:cubicBezTo>
                  <a:pt x="289" y="166"/>
                  <a:pt x="285" y="162"/>
                  <a:pt x="279" y="162"/>
                </a:cubicBezTo>
                <a:close/>
                <a:moveTo>
                  <a:pt x="261" y="137"/>
                </a:moveTo>
                <a:cubicBezTo>
                  <a:pt x="261" y="137"/>
                  <a:pt x="262" y="137"/>
                  <a:pt x="263" y="137"/>
                </a:cubicBezTo>
                <a:cubicBezTo>
                  <a:pt x="266" y="137"/>
                  <a:pt x="270" y="138"/>
                  <a:pt x="273" y="140"/>
                </a:cubicBezTo>
                <a:cubicBezTo>
                  <a:pt x="283" y="140"/>
                  <a:pt x="283" y="140"/>
                  <a:pt x="283" y="140"/>
                </a:cubicBezTo>
                <a:cubicBezTo>
                  <a:pt x="283" y="125"/>
                  <a:pt x="283" y="125"/>
                  <a:pt x="283" y="125"/>
                </a:cubicBezTo>
                <a:cubicBezTo>
                  <a:pt x="247" y="125"/>
                  <a:pt x="247" y="125"/>
                  <a:pt x="247" y="125"/>
                </a:cubicBezTo>
                <a:cubicBezTo>
                  <a:pt x="247" y="129"/>
                  <a:pt x="247" y="129"/>
                  <a:pt x="247" y="129"/>
                </a:cubicBezTo>
                <a:cubicBezTo>
                  <a:pt x="253" y="130"/>
                  <a:pt x="257" y="133"/>
                  <a:pt x="261" y="137"/>
                </a:cubicBezTo>
                <a:close/>
                <a:moveTo>
                  <a:pt x="186" y="140"/>
                </a:moveTo>
                <a:cubicBezTo>
                  <a:pt x="204" y="140"/>
                  <a:pt x="204" y="140"/>
                  <a:pt x="204" y="140"/>
                </a:cubicBezTo>
                <a:cubicBezTo>
                  <a:pt x="204" y="125"/>
                  <a:pt x="204" y="125"/>
                  <a:pt x="204" y="125"/>
                </a:cubicBezTo>
                <a:cubicBezTo>
                  <a:pt x="186" y="125"/>
                  <a:pt x="186" y="125"/>
                  <a:pt x="186" y="125"/>
                </a:cubicBezTo>
                <a:lnTo>
                  <a:pt x="186" y="140"/>
                </a:lnTo>
                <a:close/>
                <a:moveTo>
                  <a:pt x="186" y="53"/>
                </a:moveTo>
                <a:cubicBezTo>
                  <a:pt x="186" y="69"/>
                  <a:pt x="186" y="69"/>
                  <a:pt x="186" y="69"/>
                </a:cubicBezTo>
                <a:cubicBezTo>
                  <a:pt x="242" y="69"/>
                  <a:pt x="242" y="69"/>
                  <a:pt x="242" y="69"/>
                </a:cubicBezTo>
                <a:cubicBezTo>
                  <a:pt x="240" y="64"/>
                  <a:pt x="239" y="59"/>
                  <a:pt x="239" y="53"/>
                </a:cubicBezTo>
                <a:lnTo>
                  <a:pt x="186" y="53"/>
                </a:lnTo>
                <a:close/>
                <a:moveTo>
                  <a:pt x="186" y="104"/>
                </a:moveTo>
                <a:cubicBezTo>
                  <a:pt x="205" y="104"/>
                  <a:pt x="205" y="104"/>
                  <a:pt x="205" y="104"/>
                </a:cubicBezTo>
                <a:cubicBezTo>
                  <a:pt x="208" y="96"/>
                  <a:pt x="216" y="89"/>
                  <a:pt x="226" y="89"/>
                </a:cubicBezTo>
                <a:cubicBezTo>
                  <a:pt x="235" y="89"/>
                  <a:pt x="243" y="96"/>
                  <a:pt x="246" y="104"/>
                </a:cubicBezTo>
                <a:cubicBezTo>
                  <a:pt x="283" y="104"/>
                  <a:pt x="283" y="104"/>
                  <a:pt x="283" y="104"/>
                </a:cubicBezTo>
                <a:cubicBezTo>
                  <a:pt x="283" y="89"/>
                  <a:pt x="283" y="89"/>
                  <a:pt x="283" y="89"/>
                </a:cubicBezTo>
                <a:cubicBezTo>
                  <a:pt x="186" y="89"/>
                  <a:pt x="186" y="89"/>
                  <a:pt x="186" y="89"/>
                </a:cubicBezTo>
                <a:lnTo>
                  <a:pt x="186" y="104"/>
                </a:lnTo>
                <a:close/>
                <a:moveTo>
                  <a:pt x="141" y="160"/>
                </a:moveTo>
                <a:cubicBezTo>
                  <a:pt x="45" y="160"/>
                  <a:pt x="45" y="160"/>
                  <a:pt x="45" y="160"/>
                </a:cubicBezTo>
                <a:cubicBezTo>
                  <a:pt x="45" y="175"/>
                  <a:pt x="45" y="175"/>
                  <a:pt x="45" y="175"/>
                </a:cubicBezTo>
                <a:cubicBezTo>
                  <a:pt x="141" y="175"/>
                  <a:pt x="141" y="175"/>
                  <a:pt x="141" y="175"/>
                </a:cubicBezTo>
                <a:lnTo>
                  <a:pt x="141" y="160"/>
                </a:lnTo>
                <a:close/>
                <a:moveTo>
                  <a:pt x="289" y="0"/>
                </a:moveTo>
                <a:cubicBezTo>
                  <a:pt x="39" y="0"/>
                  <a:pt x="39" y="0"/>
                  <a:pt x="39" y="0"/>
                </a:cubicBezTo>
                <a:cubicBezTo>
                  <a:pt x="18" y="0"/>
                  <a:pt x="0" y="18"/>
                  <a:pt x="0" y="39"/>
                </a:cubicBezTo>
                <a:cubicBezTo>
                  <a:pt x="0" y="185"/>
                  <a:pt x="0" y="185"/>
                  <a:pt x="0" y="185"/>
                </a:cubicBezTo>
                <a:cubicBezTo>
                  <a:pt x="0" y="207"/>
                  <a:pt x="18" y="224"/>
                  <a:pt x="39" y="224"/>
                </a:cubicBezTo>
                <a:cubicBezTo>
                  <a:pt x="181" y="224"/>
                  <a:pt x="181" y="224"/>
                  <a:pt x="181" y="224"/>
                </a:cubicBezTo>
                <a:cubicBezTo>
                  <a:pt x="180" y="223"/>
                  <a:pt x="180" y="222"/>
                  <a:pt x="180" y="220"/>
                </a:cubicBezTo>
                <a:cubicBezTo>
                  <a:pt x="180" y="198"/>
                  <a:pt x="180" y="198"/>
                  <a:pt x="180" y="198"/>
                </a:cubicBezTo>
                <a:cubicBezTo>
                  <a:pt x="170" y="198"/>
                  <a:pt x="170" y="198"/>
                  <a:pt x="170" y="198"/>
                </a:cubicBezTo>
                <a:cubicBezTo>
                  <a:pt x="170" y="27"/>
                  <a:pt x="170" y="27"/>
                  <a:pt x="170" y="27"/>
                </a:cubicBezTo>
                <a:cubicBezTo>
                  <a:pt x="254" y="27"/>
                  <a:pt x="254" y="27"/>
                  <a:pt x="254" y="27"/>
                </a:cubicBezTo>
                <a:cubicBezTo>
                  <a:pt x="289" y="27"/>
                  <a:pt x="289" y="27"/>
                  <a:pt x="289" y="27"/>
                </a:cubicBezTo>
                <a:cubicBezTo>
                  <a:pt x="295" y="27"/>
                  <a:pt x="301" y="32"/>
                  <a:pt x="301" y="39"/>
                </a:cubicBezTo>
                <a:cubicBezTo>
                  <a:pt x="301" y="74"/>
                  <a:pt x="301" y="74"/>
                  <a:pt x="301" y="74"/>
                </a:cubicBezTo>
                <a:cubicBezTo>
                  <a:pt x="301" y="220"/>
                  <a:pt x="301" y="220"/>
                  <a:pt x="301" y="220"/>
                </a:cubicBezTo>
                <a:cubicBezTo>
                  <a:pt x="301" y="221"/>
                  <a:pt x="301" y="222"/>
                  <a:pt x="301" y="222"/>
                </a:cubicBezTo>
                <a:cubicBezTo>
                  <a:pt x="316" y="217"/>
                  <a:pt x="327" y="203"/>
                  <a:pt x="327" y="185"/>
                </a:cubicBezTo>
                <a:cubicBezTo>
                  <a:pt x="327" y="39"/>
                  <a:pt x="327" y="39"/>
                  <a:pt x="327" y="39"/>
                </a:cubicBezTo>
                <a:cubicBezTo>
                  <a:pt x="327" y="18"/>
                  <a:pt x="310" y="0"/>
                  <a:pt x="289" y="0"/>
                </a:cubicBezTo>
                <a:close/>
                <a:moveTo>
                  <a:pt x="158" y="198"/>
                </a:moveTo>
                <a:cubicBezTo>
                  <a:pt x="39" y="198"/>
                  <a:pt x="39" y="198"/>
                  <a:pt x="39" y="198"/>
                </a:cubicBezTo>
                <a:cubicBezTo>
                  <a:pt x="32" y="198"/>
                  <a:pt x="27" y="192"/>
                  <a:pt x="27" y="185"/>
                </a:cubicBezTo>
                <a:cubicBezTo>
                  <a:pt x="27" y="39"/>
                  <a:pt x="27" y="39"/>
                  <a:pt x="27" y="39"/>
                </a:cubicBezTo>
                <a:cubicBezTo>
                  <a:pt x="27" y="32"/>
                  <a:pt x="32" y="27"/>
                  <a:pt x="39" y="27"/>
                </a:cubicBezTo>
                <a:cubicBezTo>
                  <a:pt x="158" y="27"/>
                  <a:pt x="158" y="27"/>
                  <a:pt x="158" y="27"/>
                </a:cubicBezTo>
                <a:lnTo>
                  <a:pt x="158" y="198"/>
                </a:lnTo>
                <a:close/>
                <a:moveTo>
                  <a:pt x="163" y="21"/>
                </a:moveTo>
                <a:cubicBezTo>
                  <a:pt x="159" y="21"/>
                  <a:pt x="155" y="17"/>
                  <a:pt x="155" y="13"/>
                </a:cubicBezTo>
                <a:cubicBezTo>
                  <a:pt x="155" y="9"/>
                  <a:pt x="159" y="5"/>
                  <a:pt x="163" y="5"/>
                </a:cubicBezTo>
                <a:cubicBezTo>
                  <a:pt x="168" y="5"/>
                  <a:pt x="171" y="9"/>
                  <a:pt x="171" y="13"/>
                </a:cubicBezTo>
                <a:cubicBezTo>
                  <a:pt x="171" y="17"/>
                  <a:pt x="168" y="21"/>
                  <a:pt x="163" y="21"/>
                </a:cubicBezTo>
                <a:close/>
                <a:moveTo>
                  <a:pt x="141" y="125"/>
                </a:moveTo>
                <a:cubicBezTo>
                  <a:pt x="45" y="125"/>
                  <a:pt x="45" y="125"/>
                  <a:pt x="45" y="125"/>
                </a:cubicBezTo>
                <a:cubicBezTo>
                  <a:pt x="45" y="140"/>
                  <a:pt x="45" y="140"/>
                  <a:pt x="45" y="140"/>
                </a:cubicBezTo>
                <a:cubicBezTo>
                  <a:pt x="141" y="140"/>
                  <a:pt x="141" y="140"/>
                  <a:pt x="141" y="140"/>
                </a:cubicBezTo>
                <a:lnTo>
                  <a:pt x="141" y="125"/>
                </a:lnTo>
                <a:close/>
                <a:moveTo>
                  <a:pt x="141" y="53"/>
                </a:moveTo>
                <a:cubicBezTo>
                  <a:pt x="45" y="53"/>
                  <a:pt x="45" y="53"/>
                  <a:pt x="45" y="53"/>
                </a:cubicBezTo>
                <a:cubicBezTo>
                  <a:pt x="45" y="69"/>
                  <a:pt x="45" y="69"/>
                  <a:pt x="45" y="69"/>
                </a:cubicBezTo>
                <a:cubicBezTo>
                  <a:pt x="141" y="69"/>
                  <a:pt x="141" y="69"/>
                  <a:pt x="141" y="69"/>
                </a:cubicBezTo>
                <a:lnTo>
                  <a:pt x="141" y="53"/>
                </a:lnTo>
                <a:close/>
                <a:moveTo>
                  <a:pt x="254" y="53"/>
                </a:moveTo>
                <a:cubicBezTo>
                  <a:pt x="254" y="64"/>
                  <a:pt x="263" y="74"/>
                  <a:pt x="274" y="74"/>
                </a:cubicBezTo>
                <a:cubicBezTo>
                  <a:pt x="301" y="74"/>
                  <a:pt x="301" y="74"/>
                  <a:pt x="301" y="74"/>
                </a:cubicBezTo>
                <a:cubicBezTo>
                  <a:pt x="254" y="27"/>
                  <a:pt x="254" y="27"/>
                  <a:pt x="254" y="27"/>
                </a:cubicBezTo>
                <a:lnTo>
                  <a:pt x="254" y="53"/>
                </a:lnTo>
                <a:close/>
                <a:moveTo>
                  <a:pt x="141" y="89"/>
                </a:moveTo>
                <a:cubicBezTo>
                  <a:pt x="45" y="89"/>
                  <a:pt x="45" y="89"/>
                  <a:pt x="45" y="89"/>
                </a:cubicBezTo>
                <a:cubicBezTo>
                  <a:pt x="45" y="104"/>
                  <a:pt x="45" y="104"/>
                  <a:pt x="45" y="104"/>
                </a:cubicBezTo>
                <a:cubicBezTo>
                  <a:pt x="141" y="104"/>
                  <a:pt x="141" y="104"/>
                  <a:pt x="141" y="104"/>
                </a:cubicBezTo>
                <a:lnTo>
                  <a:pt x="141" y="89"/>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44" name="Freeform 16"/>
          <p:cNvSpPr>
            <a:spLocks noEditPoints="1"/>
          </p:cNvSpPr>
          <p:nvPr/>
        </p:nvSpPr>
        <p:spPr bwMode="auto">
          <a:xfrm>
            <a:off x="4956413" y="3561283"/>
            <a:ext cx="447821" cy="393140"/>
          </a:xfrm>
          <a:custGeom>
            <a:avLst/>
            <a:gdLst>
              <a:gd name="T0" fmla="*/ 246 w 326"/>
              <a:gd name="T1" fmla="*/ 42 h 286"/>
              <a:gd name="T2" fmla="*/ 261 w 326"/>
              <a:gd name="T3" fmla="*/ 54 h 286"/>
              <a:gd name="T4" fmla="*/ 279 w 326"/>
              <a:gd name="T5" fmla="*/ 42 h 286"/>
              <a:gd name="T6" fmla="*/ 269 w 326"/>
              <a:gd name="T7" fmla="*/ 54 h 286"/>
              <a:gd name="T8" fmla="*/ 279 w 326"/>
              <a:gd name="T9" fmla="*/ 42 h 286"/>
              <a:gd name="T10" fmla="*/ 38 w 326"/>
              <a:gd name="T11" fmla="*/ 0 h 286"/>
              <a:gd name="T12" fmla="*/ 0 w 326"/>
              <a:gd name="T13" fmla="*/ 185 h 286"/>
              <a:gd name="T14" fmla="*/ 131 w 326"/>
              <a:gd name="T15" fmla="*/ 224 h 286"/>
              <a:gd name="T16" fmla="*/ 203 w 326"/>
              <a:gd name="T17" fmla="*/ 252 h 286"/>
              <a:gd name="T18" fmla="*/ 288 w 326"/>
              <a:gd name="T19" fmla="*/ 224 h 286"/>
              <a:gd name="T20" fmla="*/ 326 w 326"/>
              <a:gd name="T21" fmla="*/ 39 h 286"/>
              <a:gd name="T22" fmla="*/ 163 w 326"/>
              <a:gd name="T23" fmla="*/ 8 h 286"/>
              <a:gd name="T24" fmla="*/ 163 w 326"/>
              <a:gd name="T25" fmla="*/ 20 h 286"/>
              <a:gd name="T26" fmla="*/ 163 w 326"/>
              <a:gd name="T27" fmla="*/ 8 h 286"/>
              <a:gd name="T28" fmla="*/ 256 w 326"/>
              <a:gd name="T29" fmla="*/ 216 h 286"/>
              <a:gd name="T30" fmla="*/ 256 w 326"/>
              <a:gd name="T31" fmla="*/ 207 h 286"/>
              <a:gd name="T32" fmla="*/ 288 w 326"/>
              <a:gd name="T33" fmla="*/ 211 h 286"/>
              <a:gd name="T34" fmla="*/ 300 w 326"/>
              <a:gd name="T35" fmla="*/ 185 h 286"/>
              <a:gd name="T36" fmla="*/ 38 w 326"/>
              <a:gd name="T37" fmla="*/ 198 h 286"/>
              <a:gd name="T38" fmla="*/ 26 w 326"/>
              <a:gd name="T39" fmla="*/ 39 h 286"/>
              <a:gd name="T40" fmla="*/ 288 w 326"/>
              <a:gd name="T41" fmla="*/ 27 h 286"/>
              <a:gd name="T42" fmla="*/ 300 w 326"/>
              <a:gd name="T43" fmla="*/ 185 h 286"/>
              <a:gd name="T44" fmla="*/ 94 w 326"/>
              <a:gd name="T45" fmla="*/ 260 h 286"/>
              <a:gd name="T46" fmla="*/ 94 w 326"/>
              <a:gd name="T47" fmla="*/ 286 h 286"/>
              <a:gd name="T48" fmla="*/ 245 w 326"/>
              <a:gd name="T49" fmla="*/ 273 h 286"/>
              <a:gd name="T50" fmla="*/ 238 w 326"/>
              <a:gd name="T51" fmla="*/ 65 h 286"/>
              <a:gd name="T52" fmla="*/ 223 w 326"/>
              <a:gd name="T53" fmla="*/ 77 h 286"/>
              <a:gd name="T54" fmla="*/ 238 w 326"/>
              <a:gd name="T55" fmla="*/ 65 h 286"/>
              <a:gd name="T56" fmla="*/ 203 w 326"/>
              <a:gd name="T57" fmla="*/ 181 h 286"/>
              <a:gd name="T58" fmla="*/ 45 w 326"/>
              <a:gd name="T59" fmla="*/ 44 h 286"/>
              <a:gd name="T60" fmla="*/ 78 w 326"/>
              <a:gd name="T61" fmla="*/ 162 h 286"/>
              <a:gd name="T62" fmla="*/ 114 w 326"/>
              <a:gd name="T63" fmla="*/ 117 h 286"/>
              <a:gd name="T64" fmla="*/ 124 w 326"/>
              <a:gd name="T65" fmla="*/ 66 h 286"/>
              <a:gd name="T66" fmla="*/ 134 w 326"/>
              <a:gd name="T67" fmla="*/ 117 h 286"/>
              <a:gd name="T68" fmla="*/ 170 w 326"/>
              <a:gd name="T69" fmla="*/ 162 h 286"/>
              <a:gd name="T70" fmla="*/ 170 w 326"/>
              <a:gd name="T71" fmla="*/ 162 h 286"/>
              <a:gd name="T72" fmla="*/ 78 w 326"/>
              <a:gd name="T73" fmla="*/ 162 h 286"/>
              <a:gd name="T74" fmla="*/ 78 w 326"/>
              <a:gd name="T75" fmla="*/ 162 h 286"/>
              <a:gd name="T76" fmla="*/ 281 w 326"/>
              <a:gd name="T77" fmla="*/ 181 h 286"/>
              <a:gd name="T78" fmla="*/ 220 w 326"/>
              <a:gd name="T79" fmla="*/ 128 h 286"/>
              <a:gd name="T80" fmla="*/ 233 w 326"/>
              <a:gd name="T81" fmla="*/ 173 h 286"/>
              <a:gd name="T82" fmla="*/ 247 w 326"/>
              <a:gd name="T83" fmla="*/ 156 h 286"/>
              <a:gd name="T84" fmla="*/ 251 w 326"/>
              <a:gd name="T85" fmla="*/ 137 h 286"/>
              <a:gd name="T86" fmla="*/ 254 w 326"/>
              <a:gd name="T87" fmla="*/ 156 h 286"/>
              <a:gd name="T88" fmla="*/ 268 w 326"/>
              <a:gd name="T89" fmla="*/ 173 h 286"/>
              <a:gd name="T90" fmla="*/ 268 w 326"/>
              <a:gd name="T91" fmla="*/ 174 h 286"/>
              <a:gd name="T92" fmla="*/ 233 w 326"/>
              <a:gd name="T93" fmla="*/ 174 h 286"/>
              <a:gd name="T94" fmla="*/ 233 w 326"/>
              <a:gd name="T95" fmla="*/ 173 h 286"/>
              <a:gd name="T96" fmla="*/ 246 w 326"/>
              <a:gd name="T97" fmla="*/ 65 h 286"/>
              <a:gd name="T98" fmla="*/ 252 w 326"/>
              <a:gd name="T99" fmla="*/ 77 h 286"/>
              <a:gd name="T100" fmla="*/ 238 w 326"/>
              <a:gd name="T101" fmla="*/ 42 h 286"/>
              <a:gd name="T102" fmla="*/ 223 w 326"/>
              <a:gd name="T103" fmla="*/ 54 h 286"/>
              <a:gd name="T104" fmla="*/ 238 w 326"/>
              <a:gd name="T105" fmla="*/ 4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6" h="286">
                <a:moveTo>
                  <a:pt x="261" y="42"/>
                </a:moveTo>
                <a:cubicBezTo>
                  <a:pt x="246" y="42"/>
                  <a:pt x="246" y="42"/>
                  <a:pt x="246" y="42"/>
                </a:cubicBezTo>
                <a:cubicBezTo>
                  <a:pt x="246" y="54"/>
                  <a:pt x="246" y="54"/>
                  <a:pt x="246" y="54"/>
                </a:cubicBezTo>
                <a:cubicBezTo>
                  <a:pt x="261" y="54"/>
                  <a:pt x="261" y="54"/>
                  <a:pt x="261" y="54"/>
                </a:cubicBezTo>
                <a:lnTo>
                  <a:pt x="261" y="42"/>
                </a:lnTo>
                <a:close/>
                <a:moveTo>
                  <a:pt x="279" y="42"/>
                </a:moveTo>
                <a:cubicBezTo>
                  <a:pt x="269" y="42"/>
                  <a:pt x="269" y="42"/>
                  <a:pt x="269" y="42"/>
                </a:cubicBezTo>
                <a:cubicBezTo>
                  <a:pt x="269" y="54"/>
                  <a:pt x="269" y="54"/>
                  <a:pt x="269" y="54"/>
                </a:cubicBezTo>
                <a:cubicBezTo>
                  <a:pt x="279" y="54"/>
                  <a:pt x="279" y="54"/>
                  <a:pt x="279" y="54"/>
                </a:cubicBezTo>
                <a:lnTo>
                  <a:pt x="279" y="42"/>
                </a:lnTo>
                <a:close/>
                <a:moveTo>
                  <a:pt x="288" y="0"/>
                </a:moveTo>
                <a:cubicBezTo>
                  <a:pt x="38" y="0"/>
                  <a:pt x="38" y="0"/>
                  <a:pt x="38" y="0"/>
                </a:cubicBezTo>
                <a:cubicBezTo>
                  <a:pt x="17" y="0"/>
                  <a:pt x="0" y="18"/>
                  <a:pt x="0" y="39"/>
                </a:cubicBezTo>
                <a:cubicBezTo>
                  <a:pt x="0" y="185"/>
                  <a:pt x="0" y="185"/>
                  <a:pt x="0" y="185"/>
                </a:cubicBezTo>
                <a:cubicBezTo>
                  <a:pt x="0" y="207"/>
                  <a:pt x="17" y="224"/>
                  <a:pt x="38" y="224"/>
                </a:cubicBezTo>
                <a:cubicBezTo>
                  <a:pt x="131" y="224"/>
                  <a:pt x="131" y="224"/>
                  <a:pt x="131" y="224"/>
                </a:cubicBezTo>
                <a:cubicBezTo>
                  <a:pt x="131" y="252"/>
                  <a:pt x="131" y="252"/>
                  <a:pt x="131" y="252"/>
                </a:cubicBezTo>
                <a:cubicBezTo>
                  <a:pt x="203" y="252"/>
                  <a:pt x="203" y="252"/>
                  <a:pt x="203" y="252"/>
                </a:cubicBezTo>
                <a:cubicBezTo>
                  <a:pt x="203" y="224"/>
                  <a:pt x="203" y="224"/>
                  <a:pt x="203" y="224"/>
                </a:cubicBezTo>
                <a:cubicBezTo>
                  <a:pt x="288" y="224"/>
                  <a:pt x="288" y="224"/>
                  <a:pt x="288" y="224"/>
                </a:cubicBezTo>
                <a:cubicBezTo>
                  <a:pt x="309" y="224"/>
                  <a:pt x="326" y="207"/>
                  <a:pt x="326" y="185"/>
                </a:cubicBezTo>
                <a:cubicBezTo>
                  <a:pt x="326" y="39"/>
                  <a:pt x="326" y="39"/>
                  <a:pt x="326" y="39"/>
                </a:cubicBezTo>
                <a:cubicBezTo>
                  <a:pt x="326" y="18"/>
                  <a:pt x="309" y="0"/>
                  <a:pt x="288" y="0"/>
                </a:cubicBezTo>
                <a:close/>
                <a:moveTo>
                  <a:pt x="163" y="8"/>
                </a:moveTo>
                <a:cubicBezTo>
                  <a:pt x="166" y="8"/>
                  <a:pt x="169" y="11"/>
                  <a:pt x="169" y="14"/>
                </a:cubicBezTo>
                <a:cubicBezTo>
                  <a:pt x="169" y="18"/>
                  <a:pt x="166" y="20"/>
                  <a:pt x="163" y="20"/>
                </a:cubicBezTo>
                <a:cubicBezTo>
                  <a:pt x="160" y="20"/>
                  <a:pt x="157" y="18"/>
                  <a:pt x="157" y="14"/>
                </a:cubicBezTo>
                <a:cubicBezTo>
                  <a:pt x="157" y="11"/>
                  <a:pt x="160" y="8"/>
                  <a:pt x="163" y="8"/>
                </a:cubicBezTo>
                <a:close/>
                <a:moveTo>
                  <a:pt x="284" y="216"/>
                </a:moveTo>
                <a:cubicBezTo>
                  <a:pt x="256" y="216"/>
                  <a:pt x="256" y="216"/>
                  <a:pt x="256" y="216"/>
                </a:cubicBezTo>
                <a:cubicBezTo>
                  <a:pt x="253" y="216"/>
                  <a:pt x="251" y="214"/>
                  <a:pt x="251" y="211"/>
                </a:cubicBezTo>
                <a:cubicBezTo>
                  <a:pt x="251" y="209"/>
                  <a:pt x="253" y="207"/>
                  <a:pt x="256" y="207"/>
                </a:cubicBezTo>
                <a:cubicBezTo>
                  <a:pt x="284" y="207"/>
                  <a:pt x="284" y="207"/>
                  <a:pt x="284" y="207"/>
                </a:cubicBezTo>
                <a:cubicBezTo>
                  <a:pt x="286" y="207"/>
                  <a:pt x="288" y="209"/>
                  <a:pt x="288" y="211"/>
                </a:cubicBezTo>
                <a:cubicBezTo>
                  <a:pt x="288" y="214"/>
                  <a:pt x="286" y="216"/>
                  <a:pt x="284" y="216"/>
                </a:cubicBezTo>
                <a:close/>
                <a:moveTo>
                  <a:pt x="300" y="185"/>
                </a:moveTo>
                <a:cubicBezTo>
                  <a:pt x="300" y="192"/>
                  <a:pt x="295" y="198"/>
                  <a:pt x="288" y="198"/>
                </a:cubicBezTo>
                <a:cubicBezTo>
                  <a:pt x="38" y="198"/>
                  <a:pt x="38" y="198"/>
                  <a:pt x="38" y="198"/>
                </a:cubicBezTo>
                <a:cubicBezTo>
                  <a:pt x="31" y="198"/>
                  <a:pt x="26" y="192"/>
                  <a:pt x="26" y="185"/>
                </a:cubicBezTo>
                <a:cubicBezTo>
                  <a:pt x="26" y="39"/>
                  <a:pt x="26" y="39"/>
                  <a:pt x="26" y="39"/>
                </a:cubicBezTo>
                <a:cubicBezTo>
                  <a:pt x="26" y="32"/>
                  <a:pt x="31" y="27"/>
                  <a:pt x="38" y="27"/>
                </a:cubicBezTo>
                <a:cubicBezTo>
                  <a:pt x="288" y="27"/>
                  <a:pt x="288" y="27"/>
                  <a:pt x="288" y="27"/>
                </a:cubicBezTo>
                <a:cubicBezTo>
                  <a:pt x="295" y="27"/>
                  <a:pt x="300" y="32"/>
                  <a:pt x="300" y="39"/>
                </a:cubicBezTo>
                <a:lnTo>
                  <a:pt x="300" y="185"/>
                </a:lnTo>
                <a:close/>
                <a:moveTo>
                  <a:pt x="232" y="260"/>
                </a:moveTo>
                <a:cubicBezTo>
                  <a:pt x="94" y="260"/>
                  <a:pt x="94" y="260"/>
                  <a:pt x="94" y="260"/>
                </a:cubicBezTo>
                <a:cubicBezTo>
                  <a:pt x="87" y="260"/>
                  <a:pt x="81" y="266"/>
                  <a:pt x="81" y="273"/>
                </a:cubicBezTo>
                <a:cubicBezTo>
                  <a:pt x="81" y="280"/>
                  <a:pt x="87" y="286"/>
                  <a:pt x="94" y="286"/>
                </a:cubicBezTo>
                <a:cubicBezTo>
                  <a:pt x="232" y="286"/>
                  <a:pt x="232" y="286"/>
                  <a:pt x="232" y="286"/>
                </a:cubicBezTo>
                <a:cubicBezTo>
                  <a:pt x="239" y="286"/>
                  <a:pt x="245" y="280"/>
                  <a:pt x="245" y="273"/>
                </a:cubicBezTo>
                <a:cubicBezTo>
                  <a:pt x="245" y="266"/>
                  <a:pt x="239" y="260"/>
                  <a:pt x="232" y="260"/>
                </a:cubicBezTo>
                <a:close/>
                <a:moveTo>
                  <a:pt x="238" y="65"/>
                </a:moveTo>
                <a:cubicBezTo>
                  <a:pt x="223" y="65"/>
                  <a:pt x="223" y="65"/>
                  <a:pt x="223" y="65"/>
                </a:cubicBezTo>
                <a:cubicBezTo>
                  <a:pt x="223" y="77"/>
                  <a:pt x="223" y="77"/>
                  <a:pt x="223" y="77"/>
                </a:cubicBezTo>
                <a:cubicBezTo>
                  <a:pt x="238" y="77"/>
                  <a:pt x="238" y="77"/>
                  <a:pt x="238" y="77"/>
                </a:cubicBezTo>
                <a:lnTo>
                  <a:pt x="238" y="65"/>
                </a:lnTo>
                <a:close/>
                <a:moveTo>
                  <a:pt x="45" y="181"/>
                </a:moveTo>
                <a:cubicBezTo>
                  <a:pt x="203" y="181"/>
                  <a:pt x="203" y="181"/>
                  <a:pt x="203" y="181"/>
                </a:cubicBezTo>
                <a:cubicBezTo>
                  <a:pt x="203" y="44"/>
                  <a:pt x="203" y="44"/>
                  <a:pt x="203" y="44"/>
                </a:cubicBezTo>
                <a:cubicBezTo>
                  <a:pt x="45" y="44"/>
                  <a:pt x="45" y="44"/>
                  <a:pt x="45" y="44"/>
                </a:cubicBezTo>
                <a:lnTo>
                  <a:pt x="45" y="181"/>
                </a:lnTo>
                <a:close/>
                <a:moveTo>
                  <a:pt x="78" y="162"/>
                </a:moveTo>
                <a:cubicBezTo>
                  <a:pt x="78" y="146"/>
                  <a:pt x="93" y="131"/>
                  <a:pt x="112" y="127"/>
                </a:cubicBezTo>
                <a:cubicBezTo>
                  <a:pt x="117" y="124"/>
                  <a:pt x="115" y="118"/>
                  <a:pt x="114" y="117"/>
                </a:cubicBezTo>
                <a:cubicBezTo>
                  <a:pt x="108" y="112"/>
                  <a:pt x="103" y="102"/>
                  <a:pt x="103" y="91"/>
                </a:cubicBezTo>
                <a:cubicBezTo>
                  <a:pt x="103" y="76"/>
                  <a:pt x="113" y="66"/>
                  <a:pt x="124" y="66"/>
                </a:cubicBezTo>
                <a:cubicBezTo>
                  <a:pt x="135" y="66"/>
                  <a:pt x="145" y="76"/>
                  <a:pt x="145" y="91"/>
                </a:cubicBezTo>
                <a:cubicBezTo>
                  <a:pt x="145" y="102"/>
                  <a:pt x="140" y="112"/>
                  <a:pt x="134" y="117"/>
                </a:cubicBezTo>
                <a:cubicBezTo>
                  <a:pt x="133" y="118"/>
                  <a:pt x="131" y="124"/>
                  <a:pt x="136" y="127"/>
                </a:cubicBezTo>
                <a:cubicBezTo>
                  <a:pt x="155" y="131"/>
                  <a:pt x="170" y="146"/>
                  <a:pt x="170" y="162"/>
                </a:cubicBezTo>
                <a:cubicBezTo>
                  <a:pt x="170" y="162"/>
                  <a:pt x="170" y="162"/>
                  <a:pt x="170" y="162"/>
                </a:cubicBezTo>
                <a:cubicBezTo>
                  <a:pt x="170" y="162"/>
                  <a:pt x="170" y="162"/>
                  <a:pt x="170" y="162"/>
                </a:cubicBezTo>
                <a:cubicBezTo>
                  <a:pt x="170" y="172"/>
                  <a:pt x="162" y="171"/>
                  <a:pt x="124" y="171"/>
                </a:cubicBezTo>
                <a:cubicBezTo>
                  <a:pt x="88" y="171"/>
                  <a:pt x="78" y="172"/>
                  <a:pt x="78" y="162"/>
                </a:cubicBezTo>
                <a:cubicBezTo>
                  <a:pt x="78" y="162"/>
                  <a:pt x="78" y="162"/>
                  <a:pt x="78" y="162"/>
                </a:cubicBezTo>
                <a:cubicBezTo>
                  <a:pt x="78" y="162"/>
                  <a:pt x="78" y="162"/>
                  <a:pt x="78" y="162"/>
                </a:cubicBezTo>
                <a:close/>
                <a:moveTo>
                  <a:pt x="220" y="181"/>
                </a:moveTo>
                <a:cubicBezTo>
                  <a:pt x="281" y="181"/>
                  <a:pt x="281" y="181"/>
                  <a:pt x="281" y="181"/>
                </a:cubicBezTo>
                <a:cubicBezTo>
                  <a:pt x="281" y="128"/>
                  <a:pt x="281" y="128"/>
                  <a:pt x="281" y="128"/>
                </a:cubicBezTo>
                <a:cubicBezTo>
                  <a:pt x="220" y="128"/>
                  <a:pt x="220" y="128"/>
                  <a:pt x="220" y="128"/>
                </a:cubicBezTo>
                <a:lnTo>
                  <a:pt x="220" y="181"/>
                </a:lnTo>
                <a:close/>
                <a:moveTo>
                  <a:pt x="233" y="173"/>
                </a:moveTo>
                <a:cubicBezTo>
                  <a:pt x="233" y="167"/>
                  <a:pt x="238" y="162"/>
                  <a:pt x="246" y="160"/>
                </a:cubicBezTo>
                <a:cubicBezTo>
                  <a:pt x="248" y="159"/>
                  <a:pt x="247" y="157"/>
                  <a:pt x="247" y="156"/>
                </a:cubicBezTo>
                <a:cubicBezTo>
                  <a:pt x="244" y="154"/>
                  <a:pt x="243" y="150"/>
                  <a:pt x="243" y="146"/>
                </a:cubicBezTo>
                <a:cubicBezTo>
                  <a:pt x="243" y="140"/>
                  <a:pt x="246" y="137"/>
                  <a:pt x="251" y="137"/>
                </a:cubicBezTo>
                <a:cubicBezTo>
                  <a:pt x="255" y="137"/>
                  <a:pt x="258" y="140"/>
                  <a:pt x="258" y="146"/>
                </a:cubicBezTo>
                <a:cubicBezTo>
                  <a:pt x="258" y="150"/>
                  <a:pt x="257" y="154"/>
                  <a:pt x="254" y="156"/>
                </a:cubicBezTo>
                <a:cubicBezTo>
                  <a:pt x="254" y="157"/>
                  <a:pt x="253" y="159"/>
                  <a:pt x="255" y="160"/>
                </a:cubicBezTo>
                <a:cubicBezTo>
                  <a:pt x="263" y="162"/>
                  <a:pt x="268" y="167"/>
                  <a:pt x="268" y="173"/>
                </a:cubicBezTo>
                <a:cubicBezTo>
                  <a:pt x="268" y="173"/>
                  <a:pt x="268" y="173"/>
                  <a:pt x="268" y="174"/>
                </a:cubicBezTo>
                <a:cubicBezTo>
                  <a:pt x="268" y="174"/>
                  <a:pt x="268" y="174"/>
                  <a:pt x="268" y="174"/>
                </a:cubicBezTo>
                <a:cubicBezTo>
                  <a:pt x="268" y="177"/>
                  <a:pt x="265" y="177"/>
                  <a:pt x="251" y="177"/>
                </a:cubicBezTo>
                <a:cubicBezTo>
                  <a:pt x="237" y="177"/>
                  <a:pt x="233" y="177"/>
                  <a:pt x="233" y="174"/>
                </a:cubicBezTo>
                <a:cubicBezTo>
                  <a:pt x="233" y="174"/>
                  <a:pt x="233" y="174"/>
                  <a:pt x="233" y="174"/>
                </a:cubicBezTo>
                <a:cubicBezTo>
                  <a:pt x="233" y="173"/>
                  <a:pt x="233" y="173"/>
                  <a:pt x="233" y="173"/>
                </a:cubicBezTo>
                <a:close/>
                <a:moveTo>
                  <a:pt x="252" y="65"/>
                </a:moveTo>
                <a:cubicBezTo>
                  <a:pt x="246" y="65"/>
                  <a:pt x="246" y="65"/>
                  <a:pt x="246" y="65"/>
                </a:cubicBezTo>
                <a:cubicBezTo>
                  <a:pt x="246" y="77"/>
                  <a:pt x="246" y="77"/>
                  <a:pt x="246" y="77"/>
                </a:cubicBezTo>
                <a:cubicBezTo>
                  <a:pt x="252" y="77"/>
                  <a:pt x="252" y="77"/>
                  <a:pt x="252" y="77"/>
                </a:cubicBezTo>
                <a:lnTo>
                  <a:pt x="252" y="65"/>
                </a:lnTo>
                <a:close/>
                <a:moveTo>
                  <a:pt x="238" y="42"/>
                </a:moveTo>
                <a:cubicBezTo>
                  <a:pt x="223" y="42"/>
                  <a:pt x="223" y="42"/>
                  <a:pt x="223" y="42"/>
                </a:cubicBezTo>
                <a:cubicBezTo>
                  <a:pt x="223" y="54"/>
                  <a:pt x="223" y="54"/>
                  <a:pt x="223" y="54"/>
                </a:cubicBezTo>
                <a:cubicBezTo>
                  <a:pt x="238" y="54"/>
                  <a:pt x="238" y="54"/>
                  <a:pt x="238" y="54"/>
                </a:cubicBezTo>
                <a:lnTo>
                  <a:pt x="238" y="42"/>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45" name="Freeform 17"/>
          <p:cNvSpPr>
            <a:spLocks noEditPoints="1"/>
          </p:cNvSpPr>
          <p:nvPr/>
        </p:nvSpPr>
        <p:spPr bwMode="auto">
          <a:xfrm>
            <a:off x="7510120" y="3607663"/>
            <a:ext cx="388251" cy="340128"/>
          </a:xfrm>
          <a:custGeom>
            <a:avLst/>
            <a:gdLst>
              <a:gd name="T0" fmla="*/ 0 w 327"/>
              <a:gd name="T1" fmla="*/ 207 h 286"/>
              <a:gd name="T2" fmla="*/ 202 w 327"/>
              <a:gd name="T3" fmla="*/ 275 h 286"/>
              <a:gd name="T4" fmla="*/ 217 w 327"/>
              <a:gd name="T5" fmla="*/ 277 h 286"/>
              <a:gd name="T6" fmla="*/ 232 w 327"/>
              <a:gd name="T7" fmla="*/ 282 h 286"/>
              <a:gd name="T8" fmla="*/ 262 w 327"/>
              <a:gd name="T9" fmla="*/ 247 h 286"/>
              <a:gd name="T10" fmla="*/ 287 w 327"/>
              <a:gd name="T11" fmla="*/ 284 h 286"/>
              <a:gd name="T12" fmla="*/ 302 w 327"/>
              <a:gd name="T13" fmla="*/ 277 h 286"/>
              <a:gd name="T14" fmla="*/ 327 w 327"/>
              <a:gd name="T15" fmla="*/ 207 h 286"/>
              <a:gd name="T16" fmla="*/ 285 w 327"/>
              <a:gd name="T17" fmla="*/ 44 h 286"/>
              <a:gd name="T18" fmla="*/ 275 w 327"/>
              <a:gd name="T19" fmla="*/ 50 h 286"/>
              <a:gd name="T20" fmla="*/ 291 w 327"/>
              <a:gd name="T21" fmla="*/ 87 h 286"/>
              <a:gd name="T22" fmla="*/ 281 w 327"/>
              <a:gd name="T23" fmla="*/ 81 h 286"/>
              <a:gd name="T24" fmla="*/ 251 w 327"/>
              <a:gd name="T25" fmla="*/ 56 h 286"/>
              <a:gd name="T26" fmla="*/ 247 w 327"/>
              <a:gd name="T27" fmla="*/ 81 h 286"/>
              <a:gd name="T28" fmla="*/ 247 w 327"/>
              <a:gd name="T29" fmla="*/ 93 h 286"/>
              <a:gd name="T30" fmla="*/ 217 w 327"/>
              <a:gd name="T31" fmla="*/ 44 h 286"/>
              <a:gd name="T32" fmla="*/ 207 w 327"/>
              <a:gd name="T33" fmla="*/ 50 h 286"/>
              <a:gd name="T34" fmla="*/ 223 w 327"/>
              <a:gd name="T35" fmla="*/ 87 h 286"/>
              <a:gd name="T36" fmla="*/ 213 w 327"/>
              <a:gd name="T37" fmla="*/ 81 h 286"/>
              <a:gd name="T38" fmla="*/ 148 w 327"/>
              <a:gd name="T39" fmla="*/ 56 h 286"/>
              <a:gd name="T40" fmla="*/ 145 w 327"/>
              <a:gd name="T41" fmla="*/ 81 h 286"/>
              <a:gd name="T42" fmla="*/ 145 w 327"/>
              <a:gd name="T43" fmla="*/ 93 h 286"/>
              <a:gd name="T44" fmla="*/ 114 w 327"/>
              <a:gd name="T45" fmla="*/ 44 h 286"/>
              <a:gd name="T46" fmla="*/ 104 w 327"/>
              <a:gd name="T47" fmla="*/ 50 h 286"/>
              <a:gd name="T48" fmla="*/ 120 w 327"/>
              <a:gd name="T49" fmla="*/ 87 h 286"/>
              <a:gd name="T50" fmla="*/ 110 w 327"/>
              <a:gd name="T51" fmla="*/ 81 h 286"/>
              <a:gd name="T52" fmla="*/ 80 w 327"/>
              <a:gd name="T53" fmla="*/ 56 h 286"/>
              <a:gd name="T54" fmla="*/ 76 w 327"/>
              <a:gd name="T55" fmla="*/ 81 h 286"/>
              <a:gd name="T56" fmla="*/ 76 w 327"/>
              <a:gd name="T57" fmla="*/ 93 h 286"/>
              <a:gd name="T58" fmla="*/ 46 w 327"/>
              <a:gd name="T59" fmla="*/ 44 h 286"/>
              <a:gd name="T60" fmla="*/ 36 w 327"/>
              <a:gd name="T61" fmla="*/ 50 h 286"/>
              <a:gd name="T62" fmla="*/ 52 w 327"/>
              <a:gd name="T63" fmla="*/ 87 h 286"/>
              <a:gd name="T64" fmla="*/ 42 w 327"/>
              <a:gd name="T65" fmla="*/ 81 h 286"/>
              <a:gd name="T66" fmla="*/ 42 w 327"/>
              <a:gd name="T67" fmla="*/ 199 h 286"/>
              <a:gd name="T68" fmla="*/ 166 w 327"/>
              <a:gd name="T69" fmla="*/ 170 h 286"/>
              <a:gd name="T70" fmla="*/ 166 w 327"/>
              <a:gd name="T71" fmla="*/ 159 h 286"/>
              <a:gd name="T72" fmla="*/ 179 w 327"/>
              <a:gd name="T73" fmla="*/ 93 h 286"/>
              <a:gd name="T74" fmla="*/ 189 w 327"/>
              <a:gd name="T75" fmla="*/ 87 h 286"/>
              <a:gd name="T76" fmla="*/ 173 w 327"/>
              <a:gd name="T77" fmla="*/ 50 h 286"/>
              <a:gd name="T78" fmla="*/ 183 w 327"/>
              <a:gd name="T79" fmla="*/ 56 h 286"/>
              <a:gd name="T80" fmla="*/ 305 w 327"/>
              <a:gd name="T81" fmla="*/ 211 h 286"/>
              <a:gd name="T82" fmla="*/ 285 w 327"/>
              <a:gd name="T83" fmla="*/ 233 h 286"/>
              <a:gd name="T84" fmla="*/ 261 w 327"/>
              <a:gd name="T85" fmla="*/ 239 h 286"/>
              <a:gd name="T86" fmla="*/ 244 w 327"/>
              <a:gd name="T87" fmla="*/ 229 h 286"/>
              <a:gd name="T88" fmla="*/ 224 w 327"/>
              <a:gd name="T89" fmla="*/ 230 h 286"/>
              <a:gd name="T90" fmla="*/ 205 w 327"/>
              <a:gd name="T91" fmla="*/ 209 h 286"/>
              <a:gd name="T92" fmla="*/ 199 w 327"/>
              <a:gd name="T93" fmla="*/ 180 h 286"/>
              <a:gd name="T94" fmla="*/ 208 w 327"/>
              <a:gd name="T95" fmla="*/ 153 h 286"/>
              <a:gd name="T96" fmla="*/ 227 w 327"/>
              <a:gd name="T97" fmla="*/ 133 h 286"/>
              <a:gd name="T98" fmla="*/ 253 w 327"/>
              <a:gd name="T99" fmla="*/ 126 h 286"/>
              <a:gd name="T100" fmla="*/ 276 w 327"/>
              <a:gd name="T101" fmla="*/ 132 h 286"/>
              <a:gd name="T102" fmla="*/ 286 w 327"/>
              <a:gd name="T103" fmla="*/ 150 h 286"/>
              <a:gd name="T104" fmla="*/ 299 w 327"/>
              <a:gd name="T105" fmla="*/ 170 h 286"/>
              <a:gd name="T106" fmla="*/ 254 w 327"/>
              <a:gd name="T107" fmla="*/ 150 h 286"/>
              <a:gd name="T108" fmla="*/ 254 w 327"/>
              <a:gd name="T109" fmla="*/ 1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7" h="286">
                <a:moveTo>
                  <a:pt x="289" y="0"/>
                </a:moveTo>
                <a:cubicBezTo>
                  <a:pt x="39" y="0"/>
                  <a:pt x="39" y="0"/>
                  <a:pt x="39" y="0"/>
                </a:cubicBezTo>
                <a:cubicBezTo>
                  <a:pt x="17" y="0"/>
                  <a:pt x="0" y="17"/>
                  <a:pt x="0" y="39"/>
                </a:cubicBezTo>
                <a:cubicBezTo>
                  <a:pt x="0" y="207"/>
                  <a:pt x="0" y="207"/>
                  <a:pt x="0" y="207"/>
                </a:cubicBezTo>
                <a:cubicBezTo>
                  <a:pt x="0" y="228"/>
                  <a:pt x="17" y="245"/>
                  <a:pt x="39" y="245"/>
                </a:cubicBezTo>
                <a:cubicBezTo>
                  <a:pt x="212" y="245"/>
                  <a:pt x="212" y="245"/>
                  <a:pt x="212" y="245"/>
                </a:cubicBezTo>
                <a:cubicBezTo>
                  <a:pt x="202" y="269"/>
                  <a:pt x="202" y="269"/>
                  <a:pt x="202" y="269"/>
                </a:cubicBezTo>
                <a:cubicBezTo>
                  <a:pt x="201" y="271"/>
                  <a:pt x="201" y="273"/>
                  <a:pt x="202" y="275"/>
                </a:cubicBezTo>
                <a:cubicBezTo>
                  <a:pt x="203" y="276"/>
                  <a:pt x="205" y="277"/>
                  <a:pt x="207" y="277"/>
                </a:cubicBezTo>
                <a:cubicBezTo>
                  <a:pt x="207" y="277"/>
                  <a:pt x="207" y="277"/>
                  <a:pt x="208" y="277"/>
                </a:cubicBezTo>
                <a:cubicBezTo>
                  <a:pt x="216" y="277"/>
                  <a:pt x="216" y="277"/>
                  <a:pt x="216" y="277"/>
                </a:cubicBezTo>
                <a:cubicBezTo>
                  <a:pt x="216" y="277"/>
                  <a:pt x="217" y="277"/>
                  <a:pt x="217" y="277"/>
                </a:cubicBezTo>
                <a:cubicBezTo>
                  <a:pt x="222" y="284"/>
                  <a:pt x="222" y="284"/>
                  <a:pt x="222" y="284"/>
                </a:cubicBezTo>
                <a:cubicBezTo>
                  <a:pt x="223" y="285"/>
                  <a:pt x="225" y="286"/>
                  <a:pt x="226" y="286"/>
                </a:cubicBezTo>
                <a:cubicBezTo>
                  <a:pt x="227" y="286"/>
                  <a:pt x="227" y="286"/>
                  <a:pt x="227" y="286"/>
                </a:cubicBezTo>
                <a:cubicBezTo>
                  <a:pt x="229" y="285"/>
                  <a:pt x="231" y="284"/>
                  <a:pt x="232" y="282"/>
                </a:cubicBezTo>
                <a:cubicBezTo>
                  <a:pt x="248" y="246"/>
                  <a:pt x="248" y="246"/>
                  <a:pt x="248" y="246"/>
                </a:cubicBezTo>
                <a:cubicBezTo>
                  <a:pt x="250" y="248"/>
                  <a:pt x="253" y="249"/>
                  <a:pt x="256" y="249"/>
                </a:cubicBezTo>
                <a:cubicBezTo>
                  <a:pt x="256" y="249"/>
                  <a:pt x="256" y="249"/>
                  <a:pt x="256" y="249"/>
                </a:cubicBezTo>
                <a:cubicBezTo>
                  <a:pt x="258" y="249"/>
                  <a:pt x="260" y="248"/>
                  <a:pt x="262" y="247"/>
                </a:cubicBezTo>
                <a:cubicBezTo>
                  <a:pt x="277" y="282"/>
                  <a:pt x="277" y="282"/>
                  <a:pt x="277" y="282"/>
                </a:cubicBezTo>
                <a:cubicBezTo>
                  <a:pt x="278" y="284"/>
                  <a:pt x="280" y="285"/>
                  <a:pt x="282" y="286"/>
                </a:cubicBezTo>
                <a:cubicBezTo>
                  <a:pt x="282" y="286"/>
                  <a:pt x="282" y="286"/>
                  <a:pt x="282" y="286"/>
                </a:cubicBezTo>
                <a:cubicBezTo>
                  <a:pt x="284" y="286"/>
                  <a:pt x="286" y="285"/>
                  <a:pt x="287" y="284"/>
                </a:cubicBezTo>
                <a:cubicBezTo>
                  <a:pt x="292" y="277"/>
                  <a:pt x="292" y="277"/>
                  <a:pt x="292" y="277"/>
                </a:cubicBezTo>
                <a:cubicBezTo>
                  <a:pt x="292" y="277"/>
                  <a:pt x="293" y="277"/>
                  <a:pt x="293" y="277"/>
                </a:cubicBezTo>
                <a:cubicBezTo>
                  <a:pt x="293" y="277"/>
                  <a:pt x="301" y="277"/>
                  <a:pt x="301" y="277"/>
                </a:cubicBezTo>
                <a:cubicBezTo>
                  <a:pt x="301" y="277"/>
                  <a:pt x="302" y="277"/>
                  <a:pt x="302" y="277"/>
                </a:cubicBezTo>
                <a:cubicBezTo>
                  <a:pt x="304" y="277"/>
                  <a:pt x="305" y="276"/>
                  <a:pt x="306" y="275"/>
                </a:cubicBezTo>
                <a:cubicBezTo>
                  <a:pt x="308" y="273"/>
                  <a:pt x="308" y="271"/>
                  <a:pt x="307" y="269"/>
                </a:cubicBezTo>
                <a:cubicBezTo>
                  <a:pt x="296" y="245"/>
                  <a:pt x="296" y="245"/>
                  <a:pt x="296" y="245"/>
                </a:cubicBezTo>
                <a:cubicBezTo>
                  <a:pt x="314" y="241"/>
                  <a:pt x="327" y="225"/>
                  <a:pt x="327" y="207"/>
                </a:cubicBezTo>
                <a:cubicBezTo>
                  <a:pt x="327" y="39"/>
                  <a:pt x="327" y="39"/>
                  <a:pt x="327" y="39"/>
                </a:cubicBezTo>
                <a:cubicBezTo>
                  <a:pt x="327" y="17"/>
                  <a:pt x="310" y="0"/>
                  <a:pt x="289" y="0"/>
                </a:cubicBezTo>
                <a:close/>
                <a:moveTo>
                  <a:pt x="281" y="44"/>
                </a:moveTo>
                <a:cubicBezTo>
                  <a:pt x="285" y="44"/>
                  <a:pt x="285" y="44"/>
                  <a:pt x="285" y="44"/>
                </a:cubicBezTo>
                <a:cubicBezTo>
                  <a:pt x="289" y="44"/>
                  <a:pt x="291" y="46"/>
                  <a:pt x="291" y="50"/>
                </a:cubicBezTo>
                <a:cubicBezTo>
                  <a:pt x="291" y="53"/>
                  <a:pt x="289" y="56"/>
                  <a:pt x="285" y="56"/>
                </a:cubicBezTo>
                <a:cubicBezTo>
                  <a:pt x="281" y="56"/>
                  <a:pt x="281" y="56"/>
                  <a:pt x="281" y="56"/>
                </a:cubicBezTo>
                <a:cubicBezTo>
                  <a:pt x="278" y="56"/>
                  <a:pt x="275" y="53"/>
                  <a:pt x="275" y="50"/>
                </a:cubicBezTo>
                <a:cubicBezTo>
                  <a:pt x="275" y="46"/>
                  <a:pt x="278" y="44"/>
                  <a:pt x="281" y="44"/>
                </a:cubicBezTo>
                <a:close/>
                <a:moveTo>
                  <a:pt x="281" y="81"/>
                </a:moveTo>
                <a:cubicBezTo>
                  <a:pt x="285" y="81"/>
                  <a:pt x="285" y="81"/>
                  <a:pt x="285" y="81"/>
                </a:cubicBezTo>
                <a:cubicBezTo>
                  <a:pt x="289" y="81"/>
                  <a:pt x="291" y="84"/>
                  <a:pt x="291" y="87"/>
                </a:cubicBezTo>
                <a:cubicBezTo>
                  <a:pt x="291" y="90"/>
                  <a:pt x="289" y="93"/>
                  <a:pt x="285" y="93"/>
                </a:cubicBezTo>
                <a:cubicBezTo>
                  <a:pt x="281" y="93"/>
                  <a:pt x="281" y="93"/>
                  <a:pt x="281" y="93"/>
                </a:cubicBezTo>
                <a:cubicBezTo>
                  <a:pt x="278" y="93"/>
                  <a:pt x="275" y="90"/>
                  <a:pt x="275" y="87"/>
                </a:cubicBezTo>
                <a:cubicBezTo>
                  <a:pt x="275" y="84"/>
                  <a:pt x="278" y="81"/>
                  <a:pt x="281" y="81"/>
                </a:cubicBezTo>
                <a:close/>
                <a:moveTo>
                  <a:pt x="247" y="44"/>
                </a:moveTo>
                <a:cubicBezTo>
                  <a:pt x="251" y="44"/>
                  <a:pt x="251" y="44"/>
                  <a:pt x="251" y="44"/>
                </a:cubicBezTo>
                <a:cubicBezTo>
                  <a:pt x="254" y="44"/>
                  <a:pt x="257" y="46"/>
                  <a:pt x="257" y="50"/>
                </a:cubicBezTo>
                <a:cubicBezTo>
                  <a:pt x="257" y="53"/>
                  <a:pt x="254" y="56"/>
                  <a:pt x="251" y="56"/>
                </a:cubicBezTo>
                <a:cubicBezTo>
                  <a:pt x="247" y="56"/>
                  <a:pt x="247" y="56"/>
                  <a:pt x="247" y="56"/>
                </a:cubicBezTo>
                <a:cubicBezTo>
                  <a:pt x="244" y="56"/>
                  <a:pt x="241" y="53"/>
                  <a:pt x="241" y="50"/>
                </a:cubicBezTo>
                <a:cubicBezTo>
                  <a:pt x="241" y="46"/>
                  <a:pt x="244" y="44"/>
                  <a:pt x="247" y="44"/>
                </a:cubicBezTo>
                <a:close/>
                <a:moveTo>
                  <a:pt x="247" y="81"/>
                </a:moveTo>
                <a:cubicBezTo>
                  <a:pt x="251" y="81"/>
                  <a:pt x="251" y="81"/>
                  <a:pt x="251" y="81"/>
                </a:cubicBezTo>
                <a:cubicBezTo>
                  <a:pt x="254" y="81"/>
                  <a:pt x="257" y="84"/>
                  <a:pt x="257" y="87"/>
                </a:cubicBezTo>
                <a:cubicBezTo>
                  <a:pt x="257" y="90"/>
                  <a:pt x="254" y="93"/>
                  <a:pt x="251" y="93"/>
                </a:cubicBezTo>
                <a:cubicBezTo>
                  <a:pt x="247" y="93"/>
                  <a:pt x="247" y="93"/>
                  <a:pt x="247" y="93"/>
                </a:cubicBezTo>
                <a:cubicBezTo>
                  <a:pt x="244" y="93"/>
                  <a:pt x="241" y="90"/>
                  <a:pt x="241" y="87"/>
                </a:cubicBezTo>
                <a:cubicBezTo>
                  <a:pt x="241" y="84"/>
                  <a:pt x="244" y="81"/>
                  <a:pt x="247" y="81"/>
                </a:cubicBezTo>
                <a:close/>
                <a:moveTo>
                  <a:pt x="213" y="44"/>
                </a:moveTo>
                <a:cubicBezTo>
                  <a:pt x="217" y="44"/>
                  <a:pt x="217" y="44"/>
                  <a:pt x="217" y="44"/>
                </a:cubicBezTo>
                <a:cubicBezTo>
                  <a:pt x="220" y="44"/>
                  <a:pt x="223" y="46"/>
                  <a:pt x="223" y="50"/>
                </a:cubicBezTo>
                <a:cubicBezTo>
                  <a:pt x="223" y="53"/>
                  <a:pt x="220" y="56"/>
                  <a:pt x="217" y="56"/>
                </a:cubicBezTo>
                <a:cubicBezTo>
                  <a:pt x="213" y="56"/>
                  <a:pt x="213" y="56"/>
                  <a:pt x="213" y="56"/>
                </a:cubicBezTo>
                <a:cubicBezTo>
                  <a:pt x="210" y="56"/>
                  <a:pt x="207" y="53"/>
                  <a:pt x="207" y="50"/>
                </a:cubicBezTo>
                <a:cubicBezTo>
                  <a:pt x="207" y="46"/>
                  <a:pt x="210" y="44"/>
                  <a:pt x="213" y="44"/>
                </a:cubicBezTo>
                <a:close/>
                <a:moveTo>
                  <a:pt x="213" y="81"/>
                </a:moveTo>
                <a:cubicBezTo>
                  <a:pt x="217" y="81"/>
                  <a:pt x="217" y="81"/>
                  <a:pt x="217" y="81"/>
                </a:cubicBezTo>
                <a:cubicBezTo>
                  <a:pt x="220" y="81"/>
                  <a:pt x="223" y="84"/>
                  <a:pt x="223" y="87"/>
                </a:cubicBezTo>
                <a:cubicBezTo>
                  <a:pt x="223" y="90"/>
                  <a:pt x="220" y="93"/>
                  <a:pt x="217" y="93"/>
                </a:cubicBezTo>
                <a:cubicBezTo>
                  <a:pt x="213" y="93"/>
                  <a:pt x="213" y="93"/>
                  <a:pt x="213" y="93"/>
                </a:cubicBezTo>
                <a:cubicBezTo>
                  <a:pt x="210" y="93"/>
                  <a:pt x="207" y="90"/>
                  <a:pt x="207" y="87"/>
                </a:cubicBezTo>
                <a:cubicBezTo>
                  <a:pt x="207" y="84"/>
                  <a:pt x="210" y="81"/>
                  <a:pt x="213" y="81"/>
                </a:cubicBezTo>
                <a:close/>
                <a:moveTo>
                  <a:pt x="145" y="44"/>
                </a:moveTo>
                <a:cubicBezTo>
                  <a:pt x="148" y="44"/>
                  <a:pt x="148" y="44"/>
                  <a:pt x="148" y="44"/>
                </a:cubicBezTo>
                <a:cubicBezTo>
                  <a:pt x="152" y="44"/>
                  <a:pt x="154" y="46"/>
                  <a:pt x="154" y="50"/>
                </a:cubicBezTo>
                <a:cubicBezTo>
                  <a:pt x="154" y="53"/>
                  <a:pt x="152" y="56"/>
                  <a:pt x="148" y="56"/>
                </a:cubicBezTo>
                <a:cubicBezTo>
                  <a:pt x="145" y="56"/>
                  <a:pt x="145" y="56"/>
                  <a:pt x="145" y="56"/>
                </a:cubicBezTo>
                <a:cubicBezTo>
                  <a:pt x="141" y="56"/>
                  <a:pt x="139" y="53"/>
                  <a:pt x="139" y="50"/>
                </a:cubicBezTo>
                <a:cubicBezTo>
                  <a:pt x="139" y="46"/>
                  <a:pt x="141" y="44"/>
                  <a:pt x="145" y="44"/>
                </a:cubicBezTo>
                <a:close/>
                <a:moveTo>
                  <a:pt x="145" y="81"/>
                </a:moveTo>
                <a:cubicBezTo>
                  <a:pt x="148" y="81"/>
                  <a:pt x="148" y="81"/>
                  <a:pt x="148" y="81"/>
                </a:cubicBezTo>
                <a:cubicBezTo>
                  <a:pt x="152" y="81"/>
                  <a:pt x="154" y="84"/>
                  <a:pt x="154" y="87"/>
                </a:cubicBezTo>
                <a:cubicBezTo>
                  <a:pt x="154" y="90"/>
                  <a:pt x="152" y="93"/>
                  <a:pt x="148" y="93"/>
                </a:cubicBezTo>
                <a:cubicBezTo>
                  <a:pt x="145" y="93"/>
                  <a:pt x="145" y="93"/>
                  <a:pt x="145" y="93"/>
                </a:cubicBezTo>
                <a:cubicBezTo>
                  <a:pt x="141" y="93"/>
                  <a:pt x="139" y="90"/>
                  <a:pt x="139" y="87"/>
                </a:cubicBezTo>
                <a:cubicBezTo>
                  <a:pt x="139" y="84"/>
                  <a:pt x="141" y="81"/>
                  <a:pt x="145" y="81"/>
                </a:cubicBezTo>
                <a:close/>
                <a:moveTo>
                  <a:pt x="110" y="44"/>
                </a:moveTo>
                <a:cubicBezTo>
                  <a:pt x="114" y="44"/>
                  <a:pt x="114" y="44"/>
                  <a:pt x="114" y="44"/>
                </a:cubicBezTo>
                <a:cubicBezTo>
                  <a:pt x="118" y="44"/>
                  <a:pt x="120" y="46"/>
                  <a:pt x="120" y="50"/>
                </a:cubicBezTo>
                <a:cubicBezTo>
                  <a:pt x="120" y="53"/>
                  <a:pt x="118" y="56"/>
                  <a:pt x="114" y="56"/>
                </a:cubicBezTo>
                <a:cubicBezTo>
                  <a:pt x="110" y="56"/>
                  <a:pt x="110" y="56"/>
                  <a:pt x="110" y="56"/>
                </a:cubicBezTo>
                <a:cubicBezTo>
                  <a:pt x="107" y="56"/>
                  <a:pt x="104" y="53"/>
                  <a:pt x="104" y="50"/>
                </a:cubicBezTo>
                <a:cubicBezTo>
                  <a:pt x="104" y="46"/>
                  <a:pt x="107" y="44"/>
                  <a:pt x="110" y="44"/>
                </a:cubicBezTo>
                <a:close/>
                <a:moveTo>
                  <a:pt x="110" y="81"/>
                </a:moveTo>
                <a:cubicBezTo>
                  <a:pt x="114" y="81"/>
                  <a:pt x="114" y="81"/>
                  <a:pt x="114" y="81"/>
                </a:cubicBezTo>
                <a:cubicBezTo>
                  <a:pt x="118" y="81"/>
                  <a:pt x="120" y="84"/>
                  <a:pt x="120" y="87"/>
                </a:cubicBezTo>
                <a:cubicBezTo>
                  <a:pt x="120" y="90"/>
                  <a:pt x="118" y="93"/>
                  <a:pt x="114" y="93"/>
                </a:cubicBezTo>
                <a:cubicBezTo>
                  <a:pt x="110" y="93"/>
                  <a:pt x="110" y="93"/>
                  <a:pt x="110" y="93"/>
                </a:cubicBezTo>
                <a:cubicBezTo>
                  <a:pt x="107" y="93"/>
                  <a:pt x="104" y="90"/>
                  <a:pt x="104" y="87"/>
                </a:cubicBezTo>
                <a:cubicBezTo>
                  <a:pt x="104" y="84"/>
                  <a:pt x="107" y="81"/>
                  <a:pt x="110" y="81"/>
                </a:cubicBezTo>
                <a:close/>
                <a:moveTo>
                  <a:pt x="76" y="44"/>
                </a:moveTo>
                <a:cubicBezTo>
                  <a:pt x="80" y="44"/>
                  <a:pt x="80" y="44"/>
                  <a:pt x="80" y="44"/>
                </a:cubicBezTo>
                <a:cubicBezTo>
                  <a:pt x="83" y="44"/>
                  <a:pt x="86" y="46"/>
                  <a:pt x="86" y="50"/>
                </a:cubicBezTo>
                <a:cubicBezTo>
                  <a:pt x="86" y="53"/>
                  <a:pt x="83" y="56"/>
                  <a:pt x="80" y="56"/>
                </a:cubicBezTo>
                <a:cubicBezTo>
                  <a:pt x="76" y="56"/>
                  <a:pt x="76" y="56"/>
                  <a:pt x="76" y="56"/>
                </a:cubicBezTo>
                <a:cubicBezTo>
                  <a:pt x="73" y="56"/>
                  <a:pt x="70" y="53"/>
                  <a:pt x="70" y="50"/>
                </a:cubicBezTo>
                <a:cubicBezTo>
                  <a:pt x="70" y="46"/>
                  <a:pt x="73" y="44"/>
                  <a:pt x="76" y="44"/>
                </a:cubicBezTo>
                <a:close/>
                <a:moveTo>
                  <a:pt x="76" y="81"/>
                </a:moveTo>
                <a:cubicBezTo>
                  <a:pt x="80" y="81"/>
                  <a:pt x="80" y="81"/>
                  <a:pt x="80" y="81"/>
                </a:cubicBezTo>
                <a:cubicBezTo>
                  <a:pt x="83" y="81"/>
                  <a:pt x="86" y="84"/>
                  <a:pt x="86" y="87"/>
                </a:cubicBezTo>
                <a:cubicBezTo>
                  <a:pt x="86" y="90"/>
                  <a:pt x="83" y="93"/>
                  <a:pt x="80" y="93"/>
                </a:cubicBezTo>
                <a:cubicBezTo>
                  <a:pt x="76" y="93"/>
                  <a:pt x="76" y="93"/>
                  <a:pt x="76" y="93"/>
                </a:cubicBezTo>
                <a:cubicBezTo>
                  <a:pt x="73" y="93"/>
                  <a:pt x="70" y="90"/>
                  <a:pt x="70" y="87"/>
                </a:cubicBezTo>
                <a:cubicBezTo>
                  <a:pt x="70" y="84"/>
                  <a:pt x="73" y="81"/>
                  <a:pt x="76" y="81"/>
                </a:cubicBezTo>
                <a:close/>
                <a:moveTo>
                  <a:pt x="42" y="44"/>
                </a:moveTo>
                <a:cubicBezTo>
                  <a:pt x="46" y="44"/>
                  <a:pt x="46" y="44"/>
                  <a:pt x="46" y="44"/>
                </a:cubicBezTo>
                <a:cubicBezTo>
                  <a:pt x="49" y="44"/>
                  <a:pt x="52" y="46"/>
                  <a:pt x="52" y="50"/>
                </a:cubicBezTo>
                <a:cubicBezTo>
                  <a:pt x="52" y="53"/>
                  <a:pt x="49" y="56"/>
                  <a:pt x="46" y="56"/>
                </a:cubicBezTo>
                <a:cubicBezTo>
                  <a:pt x="42" y="56"/>
                  <a:pt x="42" y="56"/>
                  <a:pt x="42" y="56"/>
                </a:cubicBezTo>
                <a:cubicBezTo>
                  <a:pt x="39" y="56"/>
                  <a:pt x="36" y="53"/>
                  <a:pt x="36" y="50"/>
                </a:cubicBezTo>
                <a:cubicBezTo>
                  <a:pt x="36" y="46"/>
                  <a:pt x="39" y="44"/>
                  <a:pt x="42" y="44"/>
                </a:cubicBezTo>
                <a:close/>
                <a:moveTo>
                  <a:pt x="42" y="81"/>
                </a:moveTo>
                <a:cubicBezTo>
                  <a:pt x="46" y="81"/>
                  <a:pt x="46" y="81"/>
                  <a:pt x="46" y="81"/>
                </a:cubicBezTo>
                <a:cubicBezTo>
                  <a:pt x="49" y="81"/>
                  <a:pt x="52" y="84"/>
                  <a:pt x="52" y="87"/>
                </a:cubicBezTo>
                <a:cubicBezTo>
                  <a:pt x="52" y="90"/>
                  <a:pt x="49" y="93"/>
                  <a:pt x="46" y="93"/>
                </a:cubicBezTo>
                <a:cubicBezTo>
                  <a:pt x="42" y="93"/>
                  <a:pt x="42" y="93"/>
                  <a:pt x="42" y="93"/>
                </a:cubicBezTo>
                <a:cubicBezTo>
                  <a:pt x="39" y="93"/>
                  <a:pt x="36" y="90"/>
                  <a:pt x="36" y="87"/>
                </a:cubicBezTo>
                <a:cubicBezTo>
                  <a:pt x="36" y="84"/>
                  <a:pt x="39" y="81"/>
                  <a:pt x="42" y="81"/>
                </a:cubicBezTo>
                <a:close/>
                <a:moveTo>
                  <a:pt x="166" y="211"/>
                </a:moveTo>
                <a:cubicBezTo>
                  <a:pt x="42" y="211"/>
                  <a:pt x="42" y="211"/>
                  <a:pt x="42" y="211"/>
                </a:cubicBezTo>
                <a:cubicBezTo>
                  <a:pt x="39" y="211"/>
                  <a:pt x="36" y="208"/>
                  <a:pt x="36" y="205"/>
                </a:cubicBezTo>
                <a:cubicBezTo>
                  <a:pt x="36" y="202"/>
                  <a:pt x="39" y="199"/>
                  <a:pt x="42" y="199"/>
                </a:cubicBezTo>
                <a:cubicBezTo>
                  <a:pt x="166" y="199"/>
                  <a:pt x="166" y="199"/>
                  <a:pt x="166" y="199"/>
                </a:cubicBezTo>
                <a:cubicBezTo>
                  <a:pt x="170" y="199"/>
                  <a:pt x="172" y="202"/>
                  <a:pt x="172" y="205"/>
                </a:cubicBezTo>
                <a:cubicBezTo>
                  <a:pt x="172" y="208"/>
                  <a:pt x="170" y="211"/>
                  <a:pt x="166" y="211"/>
                </a:cubicBezTo>
                <a:close/>
                <a:moveTo>
                  <a:pt x="166" y="170"/>
                </a:moveTo>
                <a:cubicBezTo>
                  <a:pt x="42" y="170"/>
                  <a:pt x="42" y="170"/>
                  <a:pt x="42" y="170"/>
                </a:cubicBezTo>
                <a:cubicBezTo>
                  <a:pt x="39" y="170"/>
                  <a:pt x="36" y="168"/>
                  <a:pt x="36" y="165"/>
                </a:cubicBezTo>
                <a:cubicBezTo>
                  <a:pt x="36" y="162"/>
                  <a:pt x="39" y="159"/>
                  <a:pt x="42" y="159"/>
                </a:cubicBezTo>
                <a:cubicBezTo>
                  <a:pt x="166" y="159"/>
                  <a:pt x="166" y="159"/>
                  <a:pt x="166" y="159"/>
                </a:cubicBezTo>
                <a:cubicBezTo>
                  <a:pt x="170" y="159"/>
                  <a:pt x="172" y="162"/>
                  <a:pt x="172" y="165"/>
                </a:cubicBezTo>
                <a:cubicBezTo>
                  <a:pt x="172" y="168"/>
                  <a:pt x="170" y="170"/>
                  <a:pt x="166" y="170"/>
                </a:cubicBezTo>
                <a:close/>
                <a:moveTo>
                  <a:pt x="183" y="93"/>
                </a:moveTo>
                <a:cubicBezTo>
                  <a:pt x="179" y="93"/>
                  <a:pt x="179" y="93"/>
                  <a:pt x="179" y="93"/>
                </a:cubicBezTo>
                <a:cubicBezTo>
                  <a:pt x="176" y="93"/>
                  <a:pt x="173" y="90"/>
                  <a:pt x="173" y="87"/>
                </a:cubicBezTo>
                <a:cubicBezTo>
                  <a:pt x="173" y="84"/>
                  <a:pt x="176" y="81"/>
                  <a:pt x="179" y="81"/>
                </a:cubicBezTo>
                <a:cubicBezTo>
                  <a:pt x="183" y="81"/>
                  <a:pt x="183" y="81"/>
                  <a:pt x="183" y="81"/>
                </a:cubicBezTo>
                <a:cubicBezTo>
                  <a:pt x="186" y="81"/>
                  <a:pt x="189" y="84"/>
                  <a:pt x="189" y="87"/>
                </a:cubicBezTo>
                <a:cubicBezTo>
                  <a:pt x="189" y="90"/>
                  <a:pt x="186" y="93"/>
                  <a:pt x="183" y="93"/>
                </a:cubicBezTo>
                <a:close/>
                <a:moveTo>
                  <a:pt x="183" y="56"/>
                </a:moveTo>
                <a:cubicBezTo>
                  <a:pt x="179" y="56"/>
                  <a:pt x="179" y="56"/>
                  <a:pt x="179" y="56"/>
                </a:cubicBezTo>
                <a:cubicBezTo>
                  <a:pt x="176" y="56"/>
                  <a:pt x="173" y="53"/>
                  <a:pt x="173" y="50"/>
                </a:cubicBezTo>
                <a:cubicBezTo>
                  <a:pt x="173" y="46"/>
                  <a:pt x="176" y="44"/>
                  <a:pt x="179" y="44"/>
                </a:cubicBezTo>
                <a:cubicBezTo>
                  <a:pt x="183" y="44"/>
                  <a:pt x="183" y="44"/>
                  <a:pt x="183" y="44"/>
                </a:cubicBezTo>
                <a:cubicBezTo>
                  <a:pt x="186" y="44"/>
                  <a:pt x="189" y="46"/>
                  <a:pt x="189" y="50"/>
                </a:cubicBezTo>
                <a:cubicBezTo>
                  <a:pt x="189" y="53"/>
                  <a:pt x="186" y="56"/>
                  <a:pt x="183" y="56"/>
                </a:cubicBezTo>
                <a:close/>
                <a:moveTo>
                  <a:pt x="310" y="186"/>
                </a:moveTo>
                <a:cubicBezTo>
                  <a:pt x="300" y="194"/>
                  <a:pt x="300" y="194"/>
                  <a:pt x="300" y="194"/>
                </a:cubicBezTo>
                <a:cubicBezTo>
                  <a:pt x="305" y="205"/>
                  <a:pt x="305" y="205"/>
                  <a:pt x="305" y="205"/>
                </a:cubicBezTo>
                <a:cubicBezTo>
                  <a:pt x="306" y="207"/>
                  <a:pt x="306" y="209"/>
                  <a:pt x="305" y="211"/>
                </a:cubicBezTo>
                <a:cubicBezTo>
                  <a:pt x="304" y="212"/>
                  <a:pt x="303" y="214"/>
                  <a:pt x="301" y="214"/>
                </a:cubicBezTo>
                <a:cubicBezTo>
                  <a:pt x="288" y="215"/>
                  <a:pt x="288" y="215"/>
                  <a:pt x="288" y="215"/>
                </a:cubicBezTo>
                <a:cubicBezTo>
                  <a:pt x="288" y="228"/>
                  <a:pt x="288" y="228"/>
                  <a:pt x="288" y="228"/>
                </a:cubicBezTo>
                <a:cubicBezTo>
                  <a:pt x="287" y="230"/>
                  <a:pt x="286" y="232"/>
                  <a:pt x="285" y="233"/>
                </a:cubicBezTo>
                <a:cubicBezTo>
                  <a:pt x="284" y="233"/>
                  <a:pt x="283" y="233"/>
                  <a:pt x="282" y="233"/>
                </a:cubicBezTo>
                <a:cubicBezTo>
                  <a:pt x="281" y="233"/>
                  <a:pt x="280" y="233"/>
                  <a:pt x="280" y="233"/>
                </a:cubicBezTo>
                <a:cubicBezTo>
                  <a:pt x="268" y="228"/>
                  <a:pt x="268" y="228"/>
                  <a:pt x="268" y="228"/>
                </a:cubicBezTo>
                <a:cubicBezTo>
                  <a:pt x="261" y="239"/>
                  <a:pt x="261" y="239"/>
                  <a:pt x="261" y="239"/>
                </a:cubicBezTo>
                <a:cubicBezTo>
                  <a:pt x="260" y="240"/>
                  <a:pt x="258" y="241"/>
                  <a:pt x="256" y="241"/>
                </a:cubicBezTo>
                <a:cubicBezTo>
                  <a:pt x="256" y="241"/>
                  <a:pt x="256" y="241"/>
                  <a:pt x="256" y="241"/>
                </a:cubicBezTo>
                <a:cubicBezTo>
                  <a:pt x="254" y="241"/>
                  <a:pt x="252" y="240"/>
                  <a:pt x="251" y="239"/>
                </a:cubicBezTo>
                <a:cubicBezTo>
                  <a:pt x="244" y="229"/>
                  <a:pt x="244" y="229"/>
                  <a:pt x="244" y="229"/>
                </a:cubicBezTo>
                <a:cubicBezTo>
                  <a:pt x="232" y="234"/>
                  <a:pt x="232" y="234"/>
                  <a:pt x="232" y="234"/>
                </a:cubicBezTo>
                <a:cubicBezTo>
                  <a:pt x="231" y="235"/>
                  <a:pt x="231" y="235"/>
                  <a:pt x="230" y="235"/>
                </a:cubicBezTo>
                <a:cubicBezTo>
                  <a:pt x="229" y="235"/>
                  <a:pt x="228" y="235"/>
                  <a:pt x="227" y="234"/>
                </a:cubicBezTo>
                <a:cubicBezTo>
                  <a:pt x="225" y="233"/>
                  <a:pt x="224" y="232"/>
                  <a:pt x="224" y="230"/>
                </a:cubicBezTo>
                <a:cubicBezTo>
                  <a:pt x="223" y="217"/>
                  <a:pt x="223" y="217"/>
                  <a:pt x="223" y="217"/>
                </a:cubicBezTo>
                <a:cubicBezTo>
                  <a:pt x="210" y="217"/>
                  <a:pt x="210" y="217"/>
                  <a:pt x="210" y="217"/>
                </a:cubicBezTo>
                <a:cubicBezTo>
                  <a:pt x="208" y="216"/>
                  <a:pt x="206" y="215"/>
                  <a:pt x="205" y="214"/>
                </a:cubicBezTo>
                <a:cubicBezTo>
                  <a:pt x="204" y="212"/>
                  <a:pt x="204" y="210"/>
                  <a:pt x="205" y="209"/>
                </a:cubicBezTo>
                <a:cubicBezTo>
                  <a:pt x="210" y="197"/>
                  <a:pt x="210" y="197"/>
                  <a:pt x="210" y="197"/>
                </a:cubicBezTo>
                <a:cubicBezTo>
                  <a:pt x="199" y="190"/>
                  <a:pt x="199" y="190"/>
                  <a:pt x="199" y="190"/>
                </a:cubicBezTo>
                <a:cubicBezTo>
                  <a:pt x="198" y="189"/>
                  <a:pt x="197" y="187"/>
                  <a:pt x="196" y="185"/>
                </a:cubicBezTo>
                <a:cubicBezTo>
                  <a:pt x="196" y="183"/>
                  <a:pt x="197" y="182"/>
                  <a:pt x="199" y="180"/>
                </a:cubicBezTo>
                <a:cubicBezTo>
                  <a:pt x="209" y="173"/>
                  <a:pt x="209" y="173"/>
                  <a:pt x="209" y="173"/>
                </a:cubicBezTo>
                <a:cubicBezTo>
                  <a:pt x="203" y="161"/>
                  <a:pt x="203" y="161"/>
                  <a:pt x="203" y="161"/>
                </a:cubicBezTo>
                <a:cubicBezTo>
                  <a:pt x="202" y="160"/>
                  <a:pt x="202" y="158"/>
                  <a:pt x="203" y="156"/>
                </a:cubicBezTo>
                <a:cubicBezTo>
                  <a:pt x="204" y="154"/>
                  <a:pt x="206" y="153"/>
                  <a:pt x="208" y="153"/>
                </a:cubicBezTo>
                <a:cubicBezTo>
                  <a:pt x="221" y="152"/>
                  <a:pt x="221" y="152"/>
                  <a:pt x="221" y="152"/>
                </a:cubicBezTo>
                <a:cubicBezTo>
                  <a:pt x="221" y="139"/>
                  <a:pt x="221" y="139"/>
                  <a:pt x="221" y="139"/>
                </a:cubicBezTo>
                <a:cubicBezTo>
                  <a:pt x="221" y="137"/>
                  <a:pt x="222" y="135"/>
                  <a:pt x="224" y="134"/>
                </a:cubicBezTo>
                <a:cubicBezTo>
                  <a:pt x="225" y="134"/>
                  <a:pt x="226" y="133"/>
                  <a:pt x="227" y="133"/>
                </a:cubicBezTo>
                <a:cubicBezTo>
                  <a:pt x="228" y="133"/>
                  <a:pt x="228" y="133"/>
                  <a:pt x="229" y="134"/>
                </a:cubicBezTo>
                <a:cubicBezTo>
                  <a:pt x="241" y="139"/>
                  <a:pt x="241" y="139"/>
                  <a:pt x="241" y="139"/>
                </a:cubicBezTo>
                <a:cubicBezTo>
                  <a:pt x="248" y="128"/>
                  <a:pt x="248" y="128"/>
                  <a:pt x="248" y="128"/>
                </a:cubicBezTo>
                <a:cubicBezTo>
                  <a:pt x="249" y="127"/>
                  <a:pt x="251" y="126"/>
                  <a:pt x="253" y="126"/>
                </a:cubicBezTo>
                <a:cubicBezTo>
                  <a:pt x="253" y="126"/>
                  <a:pt x="253" y="126"/>
                  <a:pt x="253" y="126"/>
                </a:cubicBezTo>
                <a:cubicBezTo>
                  <a:pt x="255" y="126"/>
                  <a:pt x="256" y="126"/>
                  <a:pt x="257" y="128"/>
                </a:cubicBezTo>
                <a:cubicBezTo>
                  <a:pt x="265" y="138"/>
                  <a:pt x="265" y="138"/>
                  <a:pt x="265" y="138"/>
                </a:cubicBezTo>
                <a:cubicBezTo>
                  <a:pt x="276" y="132"/>
                  <a:pt x="276" y="132"/>
                  <a:pt x="276" y="132"/>
                </a:cubicBezTo>
                <a:cubicBezTo>
                  <a:pt x="277" y="132"/>
                  <a:pt x="278" y="132"/>
                  <a:pt x="279" y="132"/>
                </a:cubicBezTo>
                <a:cubicBezTo>
                  <a:pt x="280" y="132"/>
                  <a:pt x="281" y="132"/>
                  <a:pt x="282" y="132"/>
                </a:cubicBezTo>
                <a:cubicBezTo>
                  <a:pt x="283" y="133"/>
                  <a:pt x="284" y="135"/>
                  <a:pt x="285" y="137"/>
                </a:cubicBezTo>
                <a:cubicBezTo>
                  <a:pt x="286" y="150"/>
                  <a:pt x="286" y="150"/>
                  <a:pt x="286" y="150"/>
                </a:cubicBezTo>
                <a:cubicBezTo>
                  <a:pt x="299" y="150"/>
                  <a:pt x="299" y="150"/>
                  <a:pt x="299" y="150"/>
                </a:cubicBezTo>
                <a:cubicBezTo>
                  <a:pt x="301" y="150"/>
                  <a:pt x="303" y="151"/>
                  <a:pt x="304" y="153"/>
                </a:cubicBezTo>
                <a:cubicBezTo>
                  <a:pt x="305" y="154"/>
                  <a:pt x="305" y="156"/>
                  <a:pt x="304" y="158"/>
                </a:cubicBezTo>
                <a:cubicBezTo>
                  <a:pt x="299" y="170"/>
                  <a:pt x="299" y="170"/>
                  <a:pt x="299" y="170"/>
                </a:cubicBezTo>
                <a:cubicBezTo>
                  <a:pt x="310" y="177"/>
                  <a:pt x="310" y="177"/>
                  <a:pt x="310" y="177"/>
                </a:cubicBezTo>
                <a:cubicBezTo>
                  <a:pt x="311" y="178"/>
                  <a:pt x="312" y="180"/>
                  <a:pt x="312" y="182"/>
                </a:cubicBezTo>
                <a:cubicBezTo>
                  <a:pt x="312" y="183"/>
                  <a:pt x="311" y="185"/>
                  <a:pt x="310" y="186"/>
                </a:cubicBezTo>
                <a:close/>
                <a:moveTo>
                  <a:pt x="254" y="150"/>
                </a:moveTo>
                <a:cubicBezTo>
                  <a:pt x="235" y="150"/>
                  <a:pt x="220" y="165"/>
                  <a:pt x="220" y="184"/>
                </a:cubicBezTo>
                <a:cubicBezTo>
                  <a:pt x="220" y="203"/>
                  <a:pt x="235" y="218"/>
                  <a:pt x="254" y="218"/>
                </a:cubicBezTo>
                <a:cubicBezTo>
                  <a:pt x="273" y="218"/>
                  <a:pt x="289" y="203"/>
                  <a:pt x="289" y="184"/>
                </a:cubicBezTo>
                <a:cubicBezTo>
                  <a:pt x="289" y="165"/>
                  <a:pt x="273" y="150"/>
                  <a:pt x="254" y="150"/>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46" name="Freeform 18"/>
          <p:cNvSpPr>
            <a:spLocks noEditPoints="1"/>
          </p:cNvSpPr>
          <p:nvPr/>
        </p:nvSpPr>
        <p:spPr bwMode="auto">
          <a:xfrm>
            <a:off x="3531218" y="3555917"/>
            <a:ext cx="479268" cy="394525"/>
          </a:xfrm>
          <a:custGeom>
            <a:avLst/>
            <a:gdLst>
              <a:gd name="T0" fmla="*/ 151 w 350"/>
              <a:gd name="T1" fmla="*/ 57 h 287"/>
              <a:gd name="T2" fmla="*/ 161 w 350"/>
              <a:gd name="T3" fmla="*/ 106 h 287"/>
              <a:gd name="T4" fmla="*/ 181 w 350"/>
              <a:gd name="T5" fmla="*/ 83 h 287"/>
              <a:gd name="T6" fmla="*/ 191 w 350"/>
              <a:gd name="T7" fmla="*/ 106 h 287"/>
              <a:gd name="T8" fmla="*/ 191 w 350"/>
              <a:gd name="T9" fmla="*/ 54 h 287"/>
              <a:gd name="T10" fmla="*/ 181 w 350"/>
              <a:gd name="T11" fmla="*/ 73 h 287"/>
              <a:gd name="T12" fmla="*/ 161 w 350"/>
              <a:gd name="T13" fmla="*/ 54 h 287"/>
              <a:gd name="T14" fmla="*/ 51 w 350"/>
              <a:gd name="T15" fmla="*/ 128 h 287"/>
              <a:gd name="T16" fmla="*/ 130 w 350"/>
              <a:gd name="T17" fmla="*/ 201 h 287"/>
              <a:gd name="T18" fmla="*/ 86 w 350"/>
              <a:gd name="T19" fmla="*/ 230 h 287"/>
              <a:gd name="T20" fmla="*/ 0 w 350"/>
              <a:gd name="T21" fmla="*/ 267 h 287"/>
              <a:gd name="T22" fmla="*/ 92 w 350"/>
              <a:gd name="T23" fmla="*/ 286 h 287"/>
              <a:gd name="T24" fmla="*/ 185 w 350"/>
              <a:gd name="T25" fmla="*/ 267 h 287"/>
              <a:gd name="T26" fmla="*/ 88 w 350"/>
              <a:gd name="T27" fmla="*/ 207 h 287"/>
              <a:gd name="T28" fmla="*/ 81 w 350"/>
              <a:gd name="T29" fmla="*/ 216 h 287"/>
              <a:gd name="T30" fmla="*/ 96 w 350"/>
              <a:gd name="T31" fmla="*/ 225 h 287"/>
              <a:gd name="T32" fmla="*/ 104 w 350"/>
              <a:gd name="T33" fmla="*/ 211 h 287"/>
              <a:gd name="T34" fmla="*/ 285 w 350"/>
              <a:gd name="T35" fmla="*/ 99 h 287"/>
              <a:gd name="T36" fmla="*/ 267 w 350"/>
              <a:gd name="T37" fmla="*/ 53 h 287"/>
              <a:gd name="T38" fmla="*/ 248 w 350"/>
              <a:gd name="T39" fmla="*/ 99 h 287"/>
              <a:gd name="T40" fmla="*/ 258 w 350"/>
              <a:gd name="T41" fmla="*/ 93 h 287"/>
              <a:gd name="T42" fmla="*/ 256 w 350"/>
              <a:gd name="T43" fmla="*/ 72 h 287"/>
              <a:gd name="T44" fmla="*/ 267 w 350"/>
              <a:gd name="T45" fmla="*/ 62 h 287"/>
              <a:gd name="T46" fmla="*/ 277 w 350"/>
              <a:gd name="T47" fmla="*/ 72 h 287"/>
              <a:gd name="T48" fmla="*/ 275 w 350"/>
              <a:gd name="T49" fmla="*/ 93 h 287"/>
              <a:gd name="T50" fmla="*/ 262 w 350"/>
              <a:gd name="T51" fmla="*/ 96 h 287"/>
              <a:gd name="T52" fmla="*/ 339 w 350"/>
              <a:gd name="T53" fmla="*/ 39 h 287"/>
              <a:gd name="T54" fmla="*/ 12 w 350"/>
              <a:gd name="T55" fmla="*/ 39 h 287"/>
              <a:gd name="T56" fmla="*/ 0 w 350"/>
              <a:gd name="T57" fmla="*/ 223 h 287"/>
              <a:gd name="T58" fmla="*/ 50 w 350"/>
              <a:gd name="T59" fmla="*/ 27 h 287"/>
              <a:gd name="T60" fmla="*/ 312 w 350"/>
              <a:gd name="T61" fmla="*/ 198 h 287"/>
              <a:gd name="T62" fmla="*/ 224 w 350"/>
              <a:gd name="T63" fmla="*/ 178 h 287"/>
              <a:gd name="T64" fmla="*/ 185 w 350"/>
              <a:gd name="T65" fmla="*/ 224 h 287"/>
              <a:gd name="T66" fmla="*/ 339 w 350"/>
              <a:gd name="T67" fmla="*/ 198 h 287"/>
              <a:gd name="T68" fmla="*/ 206 w 350"/>
              <a:gd name="T69" fmla="*/ 121 h 287"/>
              <a:gd name="T70" fmla="*/ 208 w 350"/>
              <a:gd name="T71" fmla="*/ 129 h 287"/>
              <a:gd name="T72" fmla="*/ 238 w 350"/>
              <a:gd name="T73" fmla="*/ 124 h 287"/>
              <a:gd name="T74" fmla="*/ 222 w 350"/>
              <a:gd name="T75" fmla="*/ 118 h 287"/>
              <a:gd name="T76" fmla="*/ 236 w 350"/>
              <a:gd name="T77" fmla="*/ 97 h 287"/>
              <a:gd name="T78" fmla="*/ 212 w 350"/>
              <a:gd name="T79" fmla="*/ 85 h 287"/>
              <a:gd name="T80" fmla="*/ 206 w 350"/>
              <a:gd name="T81" fmla="*/ 92 h 287"/>
              <a:gd name="T82" fmla="*/ 210 w 350"/>
              <a:gd name="T83" fmla="*/ 94 h 287"/>
              <a:gd name="T84" fmla="*/ 217 w 350"/>
              <a:gd name="T85" fmla="*/ 93 h 287"/>
              <a:gd name="T86" fmla="*/ 223 w 350"/>
              <a:gd name="T87" fmla="*/ 10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0" h="287">
                <a:moveTo>
                  <a:pt x="161" y="54"/>
                </a:moveTo>
                <a:cubicBezTo>
                  <a:pt x="154" y="54"/>
                  <a:pt x="154" y="54"/>
                  <a:pt x="154" y="54"/>
                </a:cubicBezTo>
                <a:cubicBezTo>
                  <a:pt x="152" y="54"/>
                  <a:pt x="151" y="55"/>
                  <a:pt x="151" y="57"/>
                </a:cubicBezTo>
                <a:cubicBezTo>
                  <a:pt x="151" y="103"/>
                  <a:pt x="151" y="103"/>
                  <a:pt x="151" y="103"/>
                </a:cubicBezTo>
                <a:cubicBezTo>
                  <a:pt x="151" y="104"/>
                  <a:pt x="152" y="106"/>
                  <a:pt x="154" y="106"/>
                </a:cubicBezTo>
                <a:cubicBezTo>
                  <a:pt x="161" y="106"/>
                  <a:pt x="161" y="106"/>
                  <a:pt x="161" y="106"/>
                </a:cubicBezTo>
                <a:cubicBezTo>
                  <a:pt x="162" y="106"/>
                  <a:pt x="164" y="104"/>
                  <a:pt x="164" y="103"/>
                </a:cubicBezTo>
                <a:cubicBezTo>
                  <a:pt x="164" y="83"/>
                  <a:pt x="164" y="83"/>
                  <a:pt x="164" y="83"/>
                </a:cubicBezTo>
                <a:cubicBezTo>
                  <a:pt x="181" y="83"/>
                  <a:pt x="181" y="83"/>
                  <a:pt x="181" y="83"/>
                </a:cubicBezTo>
                <a:cubicBezTo>
                  <a:pt x="181" y="103"/>
                  <a:pt x="181" y="103"/>
                  <a:pt x="181" y="103"/>
                </a:cubicBezTo>
                <a:cubicBezTo>
                  <a:pt x="181" y="104"/>
                  <a:pt x="183" y="106"/>
                  <a:pt x="184" y="106"/>
                </a:cubicBezTo>
                <a:cubicBezTo>
                  <a:pt x="191" y="106"/>
                  <a:pt x="191" y="106"/>
                  <a:pt x="191" y="106"/>
                </a:cubicBezTo>
                <a:cubicBezTo>
                  <a:pt x="193" y="106"/>
                  <a:pt x="194" y="104"/>
                  <a:pt x="194" y="103"/>
                </a:cubicBezTo>
                <a:cubicBezTo>
                  <a:pt x="194" y="57"/>
                  <a:pt x="194" y="57"/>
                  <a:pt x="194" y="57"/>
                </a:cubicBezTo>
                <a:cubicBezTo>
                  <a:pt x="194" y="55"/>
                  <a:pt x="193" y="54"/>
                  <a:pt x="191" y="54"/>
                </a:cubicBezTo>
                <a:cubicBezTo>
                  <a:pt x="184" y="54"/>
                  <a:pt x="184" y="54"/>
                  <a:pt x="184" y="54"/>
                </a:cubicBezTo>
                <a:cubicBezTo>
                  <a:pt x="183" y="54"/>
                  <a:pt x="181" y="55"/>
                  <a:pt x="181" y="57"/>
                </a:cubicBezTo>
                <a:cubicBezTo>
                  <a:pt x="181" y="73"/>
                  <a:pt x="181" y="73"/>
                  <a:pt x="181" y="73"/>
                </a:cubicBezTo>
                <a:cubicBezTo>
                  <a:pt x="164" y="73"/>
                  <a:pt x="164" y="73"/>
                  <a:pt x="164" y="73"/>
                </a:cubicBezTo>
                <a:cubicBezTo>
                  <a:pt x="164" y="57"/>
                  <a:pt x="164" y="57"/>
                  <a:pt x="164" y="57"/>
                </a:cubicBezTo>
                <a:cubicBezTo>
                  <a:pt x="164" y="55"/>
                  <a:pt x="162" y="54"/>
                  <a:pt x="161" y="54"/>
                </a:cubicBezTo>
                <a:close/>
                <a:moveTo>
                  <a:pt x="133" y="128"/>
                </a:moveTo>
                <a:cubicBezTo>
                  <a:pt x="133" y="98"/>
                  <a:pt x="115" y="75"/>
                  <a:pt x="92" y="75"/>
                </a:cubicBezTo>
                <a:cubicBezTo>
                  <a:pt x="70" y="75"/>
                  <a:pt x="51" y="98"/>
                  <a:pt x="51" y="128"/>
                </a:cubicBezTo>
                <a:cubicBezTo>
                  <a:pt x="51" y="157"/>
                  <a:pt x="70" y="188"/>
                  <a:pt x="92" y="188"/>
                </a:cubicBezTo>
                <a:cubicBezTo>
                  <a:pt x="115" y="188"/>
                  <a:pt x="133" y="157"/>
                  <a:pt x="133" y="128"/>
                </a:cubicBezTo>
                <a:close/>
                <a:moveTo>
                  <a:pt x="130" y="201"/>
                </a:moveTo>
                <a:cubicBezTo>
                  <a:pt x="106" y="276"/>
                  <a:pt x="106" y="276"/>
                  <a:pt x="106" y="276"/>
                </a:cubicBezTo>
                <a:cubicBezTo>
                  <a:pt x="99" y="230"/>
                  <a:pt x="99" y="230"/>
                  <a:pt x="99" y="230"/>
                </a:cubicBezTo>
                <a:cubicBezTo>
                  <a:pt x="86" y="230"/>
                  <a:pt x="86" y="230"/>
                  <a:pt x="86" y="230"/>
                </a:cubicBezTo>
                <a:cubicBezTo>
                  <a:pt x="78" y="276"/>
                  <a:pt x="78" y="276"/>
                  <a:pt x="78" y="276"/>
                </a:cubicBezTo>
                <a:cubicBezTo>
                  <a:pt x="55" y="201"/>
                  <a:pt x="55" y="201"/>
                  <a:pt x="55" y="201"/>
                </a:cubicBezTo>
                <a:cubicBezTo>
                  <a:pt x="23" y="213"/>
                  <a:pt x="0" y="239"/>
                  <a:pt x="0" y="267"/>
                </a:cubicBezTo>
                <a:cubicBezTo>
                  <a:pt x="0" y="268"/>
                  <a:pt x="0" y="268"/>
                  <a:pt x="0" y="268"/>
                </a:cubicBezTo>
                <a:cubicBezTo>
                  <a:pt x="0" y="269"/>
                  <a:pt x="0" y="269"/>
                  <a:pt x="0" y="269"/>
                </a:cubicBezTo>
                <a:cubicBezTo>
                  <a:pt x="0" y="287"/>
                  <a:pt x="20" y="286"/>
                  <a:pt x="92" y="286"/>
                </a:cubicBezTo>
                <a:cubicBezTo>
                  <a:pt x="170" y="286"/>
                  <a:pt x="185" y="287"/>
                  <a:pt x="185" y="269"/>
                </a:cubicBezTo>
                <a:cubicBezTo>
                  <a:pt x="185" y="269"/>
                  <a:pt x="185" y="269"/>
                  <a:pt x="184" y="268"/>
                </a:cubicBezTo>
                <a:cubicBezTo>
                  <a:pt x="185" y="268"/>
                  <a:pt x="185" y="268"/>
                  <a:pt x="185" y="267"/>
                </a:cubicBezTo>
                <a:cubicBezTo>
                  <a:pt x="185" y="240"/>
                  <a:pt x="162" y="213"/>
                  <a:pt x="130" y="201"/>
                </a:cubicBezTo>
                <a:close/>
                <a:moveTo>
                  <a:pt x="97" y="207"/>
                </a:moveTo>
                <a:cubicBezTo>
                  <a:pt x="88" y="207"/>
                  <a:pt x="88" y="207"/>
                  <a:pt x="88" y="207"/>
                </a:cubicBezTo>
                <a:cubicBezTo>
                  <a:pt x="87" y="207"/>
                  <a:pt x="86" y="207"/>
                  <a:pt x="85" y="208"/>
                </a:cubicBezTo>
                <a:cubicBezTo>
                  <a:pt x="81" y="211"/>
                  <a:pt x="81" y="211"/>
                  <a:pt x="81" y="211"/>
                </a:cubicBezTo>
                <a:cubicBezTo>
                  <a:pt x="80" y="213"/>
                  <a:pt x="80" y="214"/>
                  <a:pt x="81" y="216"/>
                </a:cubicBezTo>
                <a:cubicBezTo>
                  <a:pt x="85" y="224"/>
                  <a:pt x="85" y="224"/>
                  <a:pt x="85" y="224"/>
                </a:cubicBezTo>
                <a:cubicBezTo>
                  <a:pt x="86" y="225"/>
                  <a:pt x="87" y="225"/>
                  <a:pt x="89" y="225"/>
                </a:cubicBezTo>
                <a:cubicBezTo>
                  <a:pt x="96" y="225"/>
                  <a:pt x="96" y="225"/>
                  <a:pt x="96" y="225"/>
                </a:cubicBezTo>
                <a:cubicBezTo>
                  <a:pt x="98" y="225"/>
                  <a:pt x="99" y="225"/>
                  <a:pt x="99" y="224"/>
                </a:cubicBezTo>
                <a:cubicBezTo>
                  <a:pt x="104" y="216"/>
                  <a:pt x="104" y="216"/>
                  <a:pt x="104" y="216"/>
                </a:cubicBezTo>
                <a:cubicBezTo>
                  <a:pt x="105" y="214"/>
                  <a:pt x="105" y="213"/>
                  <a:pt x="104" y="211"/>
                </a:cubicBezTo>
                <a:cubicBezTo>
                  <a:pt x="100" y="208"/>
                  <a:pt x="100" y="208"/>
                  <a:pt x="100" y="208"/>
                </a:cubicBezTo>
                <a:cubicBezTo>
                  <a:pt x="99" y="207"/>
                  <a:pt x="98" y="207"/>
                  <a:pt x="97" y="207"/>
                </a:cubicBezTo>
                <a:close/>
                <a:moveTo>
                  <a:pt x="285" y="99"/>
                </a:moveTo>
                <a:cubicBezTo>
                  <a:pt x="289" y="95"/>
                  <a:pt x="292" y="88"/>
                  <a:pt x="292" y="80"/>
                </a:cubicBezTo>
                <a:cubicBezTo>
                  <a:pt x="292" y="71"/>
                  <a:pt x="289" y="65"/>
                  <a:pt x="285" y="60"/>
                </a:cubicBezTo>
                <a:cubicBezTo>
                  <a:pt x="280" y="55"/>
                  <a:pt x="274" y="53"/>
                  <a:pt x="267" y="53"/>
                </a:cubicBezTo>
                <a:cubicBezTo>
                  <a:pt x="259" y="53"/>
                  <a:pt x="253" y="55"/>
                  <a:pt x="248" y="60"/>
                </a:cubicBezTo>
                <a:cubicBezTo>
                  <a:pt x="244" y="65"/>
                  <a:pt x="242" y="71"/>
                  <a:pt x="242" y="80"/>
                </a:cubicBezTo>
                <a:cubicBezTo>
                  <a:pt x="242" y="88"/>
                  <a:pt x="244" y="94"/>
                  <a:pt x="248" y="99"/>
                </a:cubicBezTo>
                <a:cubicBezTo>
                  <a:pt x="253" y="104"/>
                  <a:pt x="259" y="107"/>
                  <a:pt x="267" y="107"/>
                </a:cubicBezTo>
                <a:cubicBezTo>
                  <a:pt x="274" y="107"/>
                  <a:pt x="280" y="104"/>
                  <a:pt x="285" y="99"/>
                </a:cubicBezTo>
                <a:close/>
                <a:moveTo>
                  <a:pt x="258" y="93"/>
                </a:moveTo>
                <a:cubicBezTo>
                  <a:pt x="257" y="91"/>
                  <a:pt x="257" y="90"/>
                  <a:pt x="256" y="88"/>
                </a:cubicBezTo>
                <a:cubicBezTo>
                  <a:pt x="255" y="85"/>
                  <a:pt x="255" y="83"/>
                  <a:pt x="255" y="80"/>
                </a:cubicBezTo>
                <a:cubicBezTo>
                  <a:pt x="255" y="77"/>
                  <a:pt x="255" y="74"/>
                  <a:pt x="256" y="72"/>
                </a:cubicBezTo>
                <a:cubicBezTo>
                  <a:pt x="257" y="70"/>
                  <a:pt x="257" y="68"/>
                  <a:pt x="259" y="66"/>
                </a:cubicBezTo>
                <a:cubicBezTo>
                  <a:pt x="260" y="65"/>
                  <a:pt x="261" y="64"/>
                  <a:pt x="262" y="63"/>
                </a:cubicBezTo>
                <a:cubicBezTo>
                  <a:pt x="264" y="63"/>
                  <a:pt x="265" y="62"/>
                  <a:pt x="267" y="62"/>
                </a:cubicBezTo>
                <a:cubicBezTo>
                  <a:pt x="268" y="62"/>
                  <a:pt x="270" y="63"/>
                  <a:pt x="271" y="63"/>
                </a:cubicBezTo>
                <a:cubicBezTo>
                  <a:pt x="272" y="64"/>
                  <a:pt x="274" y="65"/>
                  <a:pt x="275" y="66"/>
                </a:cubicBezTo>
                <a:cubicBezTo>
                  <a:pt x="276" y="68"/>
                  <a:pt x="277" y="70"/>
                  <a:pt x="277" y="72"/>
                </a:cubicBezTo>
                <a:cubicBezTo>
                  <a:pt x="278" y="74"/>
                  <a:pt x="278" y="77"/>
                  <a:pt x="278" y="80"/>
                </a:cubicBezTo>
                <a:cubicBezTo>
                  <a:pt x="278" y="83"/>
                  <a:pt x="278" y="85"/>
                  <a:pt x="277" y="88"/>
                </a:cubicBezTo>
                <a:cubicBezTo>
                  <a:pt x="277" y="90"/>
                  <a:pt x="276" y="91"/>
                  <a:pt x="275" y="93"/>
                </a:cubicBezTo>
                <a:cubicBezTo>
                  <a:pt x="274" y="94"/>
                  <a:pt x="273" y="95"/>
                  <a:pt x="271" y="96"/>
                </a:cubicBezTo>
                <a:cubicBezTo>
                  <a:pt x="270" y="97"/>
                  <a:pt x="268" y="97"/>
                  <a:pt x="267" y="97"/>
                </a:cubicBezTo>
                <a:cubicBezTo>
                  <a:pt x="265" y="97"/>
                  <a:pt x="264" y="97"/>
                  <a:pt x="262" y="96"/>
                </a:cubicBezTo>
                <a:cubicBezTo>
                  <a:pt x="261" y="95"/>
                  <a:pt x="260" y="94"/>
                  <a:pt x="258" y="93"/>
                </a:cubicBezTo>
                <a:close/>
                <a:moveTo>
                  <a:pt x="339" y="198"/>
                </a:moveTo>
                <a:cubicBezTo>
                  <a:pt x="339" y="39"/>
                  <a:pt x="339" y="39"/>
                  <a:pt x="339" y="39"/>
                </a:cubicBezTo>
                <a:cubicBezTo>
                  <a:pt x="339" y="18"/>
                  <a:pt x="321" y="0"/>
                  <a:pt x="300" y="0"/>
                </a:cubicBezTo>
                <a:cubicBezTo>
                  <a:pt x="50" y="0"/>
                  <a:pt x="50" y="0"/>
                  <a:pt x="50" y="0"/>
                </a:cubicBezTo>
                <a:cubicBezTo>
                  <a:pt x="29" y="0"/>
                  <a:pt x="12" y="18"/>
                  <a:pt x="12" y="39"/>
                </a:cubicBezTo>
                <a:cubicBezTo>
                  <a:pt x="12" y="198"/>
                  <a:pt x="12" y="198"/>
                  <a:pt x="12" y="198"/>
                </a:cubicBezTo>
                <a:cubicBezTo>
                  <a:pt x="0" y="198"/>
                  <a:pt x="0" y="198"/>
                  <a:pt x="0" y="198"/>
                </a:cubicBezTo>
                <a:cubicBezTo>
                  <a:pt x="0" y="223"/>
                  <a:pt x="0" y="223"/>
                  <a:pt x="0" y="223"/>
                </a:cubicBezTo>
                <a:cubicBezTo>
                  <a:pt x="10" y="210"/>
                  <a:pt x="23" y="199"/>
                  <a:pt x="38" y="191"/>
                </a:cubicBezTo>
                <a:cubicBezTo>
                  <a:pt x="38" y="39"/>
                  <a:pt x="38" y="39"/>
                  <a:pt x="38" y="39"/>
                </a:cubicBezTo>
                <a:cubicBezTo>
                  <a:pt x="38" y="32"/>
                  <a:pt x="44" y="27"/>
                  <a:pt x="50" y="27"/>
                </a:cubicBezTo>
                <a:cubicBezTo>
                  <a:pt x="300" y="27"/>
                  <a:pt x="300" y="27"/>
                  <a:pt x="300" y="27"/>
                </a:cubicBezTo>
                <a:cubicBezTo>
                  <a:pt x="307" y="27"/>
                  <a:pt x="312" y="32"/>
                  <a:pt x="312" y="39"/>
                </a:cubicBezTo>
                <a:cubicBezTo>
                  <a:pt x="312" y="198"/>
                  <a:pt x="312" y="198"/>
                  <a:pt x="312" y="198"/>
                </a:cubicBezTo>
                <a:cubicBezTo>
                  <a:pt x="296" y="198"/>
                  <a:pt x="296" y="198"/>
                  <a:pt x="296" y="198"/>
                </a:cubicBezTo>
                <a:cubicBezTo>
                  <a:pt x="296" y="178"/>
                  <a:pt x="296" y="178"/>
                  <a:pt x="296" y="178"/>
                </a:cubicBezTo>
                <a:cubicBezTo>
                  <a:pt x="224" y="178"/>
                  <a:pt x="224" y="178"/>
                  <a:pt x="224" y="178"/>
                </a:cubicBezTo>
                <a:cubicBezTo>
                  <a:pt x="224" y="198"/>
                  <a:pt x="224" y="198"/>
                  <a:pt x="224" y="198"/>
                </a:cubicBezTo>
                <a:cubicBezTo>
                  <a:pt x="158" y="198"/>
                  <a:pt x="158" y="198"/>
                  <a:pt x="158" y="198"/>
                </a:cubicBezTo>
                <a:cubicBezTo>
                  <a:pt x="169" y="205"/>
                  <a:pt x="178" y="214"/>
                  <a:pt x="185" y="224"/>
                </a:cubicBezTo>
                <a:cubicBezTo>
                  <a:pt x="350" y="224"/>
                  <a:pt x="350" y="224"/>
                  <a:pt x="350" y="224"/>
                </a:cubicBezTo>
                <a:cubicBezTo>
                  <a:pt x="350" y="198"/>
                  <a:pt x="350" y="198"/>
                  <a:pt x="350" y="198"/>
                </a:cubicBezTo>
                <a:lnTo>
                  <a:pt x="339" y="198"/>
                </a:lnTo>
                <a:close/>
                <a:moveTo>
                  <a:pt x="218" y="110"/>
                </a:moveTo>
                <a:cubicBezTo>
                  <a:pt x="217" y="112"/>
                  <a:pt x="215" y="114"/>
                  <a:pt x="212" y="116"/>
                </a:cubicBezTo>
                <a:cubicBezTo>
                  <a:pt x="211" y="118"/>
                  <a:pt x="208" y="119"/>
                  <a:pt x="206" y="121"/>
                </a:cubicBezTo>
                <a:cubicBezTo>
                  <a:pt x="205" y="122"/>
                  <a:pt x="205" y="123"/>
                  <a:pt x="205" y="123"/>
                </a:cubicBezTo>
                <a:cubicBezTo>
                  <a:pt x="205" y="126"/>
                  <a:pt x="205" y="126"/>
                  <a:pt x="205" y="126"/>
                </a:cubicBezTo>
                <a:cubicBezTo>
                  <a:pt x="205" y="128"/>
                  <a:pt x="206" y="129"/>
                  <a:pt x="208" y="129"/>
                </a:cubicBezTo>
                <a:cubicBezTo>
                  <a:pt x="235" y="129"/>
                  <a:pt x="235" y="129"/>
                  <a:pt x="235" y="129"/>
                </a:cubicBezTo>
                <a:cubicBezTo>
                  <a:pt x="236" y="129"/>
                  <a:pt x="238" y="128"/>
                  <a:pt x="238" y="126"/>
                </a:cubicBezTo>
                <a:cubicBezTo>
                  <a:pt x="238" y="124"/>
                  <a:pt x="238" y="124"/>
                  <a:pt x="238" y="124"/>
                </a:cubicBezTo>
                <a:cubicBezTo>
                  <a:pt x="238" y="122"/>
                  <a:pt x="236" y="121"/>
                  <a:pt x="235" y="121"/>
                </a:cubicBezTo>
                <a:cubicBezTo>
                  <a:pt x="219" y="121"/>
                  <a:pt x="219" y="121"/>
                  <a:pt x="219" y="121"/>
                </a:cubicBezTo>
                <a:cubicBezTo>
                  <a:pt x="220" y="120"/>
                  <a:pt x="221" y="119"/>
                  <a:pt x="222" y="118"/>
                </a:cubicBezTo>
                <a:cubicBezTo>
                  <a:pt x="224" y="117"/>
                  <a:pt x="226" y="115"/>
                  <a:pt x="228" y="113"/>
                </a:cubicBezTo>
                <a:cubicBezTo>
                  <a:pt x="231" y="110"/>
                  <a:pt x="233" y="108"/>
                  <a:pt x="234" y="105"/>
                </a:cubicBezTo>
                <a:cubicBezTo>
                  <a:pt x="235" y="103"/>
                  <a:pt x="236" y="100"/>
                  <a:pt x="236" y="97"/>
                </a:cubicBezTo>
                <a:cubicBezTo>
                  <a:pt x="236" y="93"/>
                  <a:pt x="234" y="90"/>
                  <a:pt x="232" y="88"/>
                </a:cubicBezTo>
                <a:cubicBezTo>
                  <a:pt x="229" y="85"/>
                  <a:pt x="225" y="84"/>
                  <a:pt x="220" y="84"/>
                </a:cubicBezTo>
                <a:cubicBezTo>
                  <a:pt x="217" y="84"/>
                  <a:pt x="215" y="84"/>
                  <a:pt x="212" y="85"/>
                </a:cubicBezTo>
                <a:cubicBezTo>
                  <a:pt x="210" y="85"/>
                  <a:pt x="209" y="86"/>
                  <a:pt x="208" y="86"/>
                </a:cubicBezTo>
                <a:cubicBezTo>
                  <a:pt x="207" y="86"/>
                  <a:pt x="206" y="88"/>
                  <a:pt x="206" y="89"/>
                </a:cubicBezTo>
                <a:cubicBezTo>
                  <a:pt x="206" y="92"/>
                  <a:pt x="206" y="92"/>
                  <a:pt x="206" y="92"/>
                </a:cubicBezTo>
                <a:cubicBezTo>
                  <a:pt x="206" y="93"/>
                  <a:pt x="207" y="94"/>
                  <a:pt x="208" y="94"/>
                </a:cubicBezTo>
                <a:cubicBezTo>
                  <a:pt x="208" y="95"/>
                  <a:pt x="209" y="95"/>
                  <a:pt x="209" y="95"/>
                </a:cubicBezTo>
                <a:cubicBezTo>
                  <a:pt x="210" y="95"/>
                  <a:pt x="210" y="95"/>
                  <a:pt x="210" y="94"/>
                </a:cubicBezTo>
                <a:cubicBezTo>
                  <a:pt x="211" y="94"/>
                  <a:pt x="211" y="94"/>
                  <a:pt x="211" y="94"/>
                </a:cubicBezTo>
                <a:cubicBezTo>
                  <a:pt x="212" y="94"/>
                  <a:pt x="213" y="93"/>
                  <a:pt x="214" y="93"/>
                </a:cubicBezTo>
                <a:cubicBezTo>
                  <a:pt x="215" y="93"/>
                  <a:pt x="216" y="93"/>
                  <a:pt x="217" y="93"/>
                </a:cubicBezTo>
                <a:cubicBezTo>
                  <a:pt x="220" y="93"/>
                  <a:pt x="221" y="93"/>
                  <a:pt x="223" y="94"/>
                </a:cubicBezTo>
                <a:cubicBezTo>
                  <a:pt x="224" y="95"/>
                  <a:pt x="224" y="97"/>
                  <a:pt x="224" y="99"/>
                </a:cubicBezTo>
                <a:cubicBezTo>
                  <a:pt x="224" y="101"/>
                  <a:pt x="224" y="103"/>
                  <a:pt x="223" y="104"/>
                </a:cubicBezTo>
                <a:cubicBezTo>
                  <a:pt x="222" y="106"/>
                  <a:pt x="220" y="108"/>
                  <a:pt x="218" y="110"/>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2" accel="58000" fill="hold" nodeType="afterEffect" p14:presetBounceEnd="55000">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14:bounceEnd="55000">
                                          <p:cBhvr additive="base">
                                            <p:cTn id="15" dur="1500" fill="hold"/>
                                            <p:tgtEl>
                                              <p:spTgt spid="32"/>
                                            </p:tgtEl>
                                            <p:attrNameLst>
                                              <p:attrName>ppt_x</p:attrName>
                                            </p:attrNameLst>
                                          </p:cBhvr>
                                          <p:tavLst>
                                            <p:tav tm="0">
                                              <p:val>
                                                <p:strVal val="1+#ppt_w/2"/>
                                              </p:val>
                                            </p:tav>
                                            <p:tav tm="100000">
                                              <p:val>
                                                <p:strVal val="#ppt_x"/>
                                              </p:val>
                                            </p:tav>
                                          </p:tavLst>
                                        </p:anim>
                                        <p:anim calcmode="lin" valueType="num" p14:bounceEnd="55000">
                                          <p:cBhvr additive="base">
                                            <p:cTn id="16" dur="1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14:presetBounceEnd="55000">
                                      <p:stCondLst>
                                        <p:cond delay="400"/>
                                      </p:stCondLst>
                                      <p:childTnLst>
                                        <p:set>
                                          <p:cBhvr>
                                            <p:cTn id="18" dur="1" fill="hold">
                                              <p:stCondLst>
                                                <p:cond delay="0"/>
                                              </p:stCondLst>
                                            </p:cTn>
                                            <p:tgtEl>
                                              <p:spTgt spid="39"/>
                                            </p:tgtEl>
                                            <p:attrNameLst>
                                              <p:attrName>style.visibility</p:attrName>
                                            </p:attrNameLst>
                                          </p:cBhvr>
                                          <p:to>
                                            <p:strVal val="visible"/>
                                          </p:to>
                                        </p:set>
                                        <p:anim calcmode="lin" valueType="num" p14:bounceEnd="55000">
                                          <p:cBhvr additive="base">
                                            <p:cTn id="19" dur="1500" fill="hold"/>
                                            <p:tgtEl>
                                              <p:spTgt spid="39"/>
                                            </p:tgtEl>
                                            <p:attrNameLst>
                                              <p:attrName>ppt_x</p:attrName>
                                            </p:attrNameLst>
                                          </p:cBhvr>
                                          <p:tavLst>
                                            <p:tav tm="0">
                                              <p:val>
                                                <p:strVal val="1+#ppt_w/2"/>
                                              </p:val>
                                            </p:tav>
                                            <p:tav tm="100000">
                                              <p:val>
                                                <p:strVal val="#ppt_x"/>
                                              </p:val>
                                            </p:tav>
                                          </p:tavLst>
                                        </p:anim>
                                        <p:anim calcmode="lin" valueType="num" p14:bounceEnd="55000">
                                          <p:cBhvr additive="base">
                                            <p:cTn id="20" dur="1500" fill="hold"/>
                                            <p:tgtEl>
                                              <p:spTgt spid="39"/>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14:presetBounceEnd="55000">
                                      <p:stCondLst>
                                        <p:cond delay="600"/>
                                      </p:stCondLst>
                                      <p:childTnLst>
                                        <p:set>
                                          <p:cBhvr>
                                            <p:cTn id="22" dur="1" fill="hold">
                                              <p:stCondLst>
                                                <p:cond delay="0"/>
                                              </p:stCondLst>
                                            </p:cTn>
                                            <p:tgtEl>
                                              <p:spTgt spid="46"/>
                                            </p:tgtEl>
                                            <p:attrNameLst>
                                              <p:attrName>style.visibility</p:attrName>
                                            </p:attrNameLst>
                                          </p:cBhvr>
                                          <p:to>
                                            <p:strVal val="visible"/>
                                          </p:to>
                                        </p:set>
                                        <p:anim calcmode="lin" valueType="num" p14:bounceEnd="55000">
                                          <p:cBhvr additive="base">
                                            <p:cTn id="23" dur="1500" fill="hold"/>
                                            <p:tgtEl>
                                              <p:spTgt spid="46"/>
                                            </p:tgtEl>
                                            <p:attrNameLst>
                                              <p:attrName>ppt_x</p:attrName>
                                            </p:attrNameLst>
                                          </p:cBhvr>
                                          <p:tavLst>
                                            <p:tav tm="0">
                                              <p:val>
                                                <p:strVal val="1+#ppt_w/2"/>
                                              </p:val>
                                            </p:tav>
                                            <p:tav tm="100000">
                                              <p:val>
                                                <p:strVal val="#ppt_x"/>
                                              </p:val>
                                            </p:tav>
                                          </p:tavLst>
                                        </p:anim>
                                        <p:anim calcmode="lin" valueType="num" p14:bounceEnd="55000">
                                          <p:cBhvr additive="base">
                                            <p:cTn id="24" dur="1500" fill="hold"/>
                                            <p:tgtEl>
                                              <p:spTgt spid="46"/>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14:presetBounceEnd="55000">
                                      <p:stCondLst>
                                        <p:cond delay="800"/>
                                      </p:stCondLst>
                                      <p:childTnLst>
                                        <p:set>
                                          <p:cBhvr>
                                            <p:cTn id="26" dur="1" fill="hold">
                                              <p:stCondLst>
                                                <p:cond delay="0"/>
                                              </p:stCondLst>
                                            </p:cTn>
                                            <p:tgtEl>
                                              <p:spTgt spid="78"/>
                                            </p:tgtEl>
                                            <p:attrNameLst>
                                              <p:attrName>style.visibility</p:attrName>
                                            </p:attrNameLst>
                                          </p:cBhvr>
                                          <p:to>
                                            <p:strVal val="visible"/>
                                          </p:to>
                                        </p:set>
                                        <p:anim calcmode="lin" valueType="num" p14:bounceEnd="55000">
                                          <p:cBhvr additive="base">
                                            <p:cTn id="27" dur="1500" fill="hold"/>
                                            <p:tgtEl>
                                              <p:spTgt spid="78"/>
                                            </p:tgtEl>
                                            <p:attrNameLst>
                                              <p:attrName>ppt_x</p:attrName>
                                            </p:attrNameLst>
                                          </p:cBhvr>
                                          <p:tavLst>
                                            <p:tav tm="0">
                                              <p:val>
                                                <p:strVal val="1+#ppt_w/2"/>
                                              </p:val>
                                            </p:tav>
                                            <p:tav tm="100000">
                                              <p:val>
                                                <p:strVal val="#ppt_x"/>
                                              </p:val>
                                            </p:tav>
                                          </p:tavLst>
                                        </p:anim>
                                        <p:anim calcmode="lin" valueType="num" p14:bounceEnd="55000">
                                          <p:cBhvr additive="base">
                                            <p:cTn id="28" dur="1500" fill="hold"/>
                                            <p:tgtEl>
                                              <p:spTgt spid="78"/>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14:presetBounceEnd="55000">
                                      <p:stCondLst>
                                        <p:cond delay="1000"/>
                                      </p:stCondLst>
                                      <p:childTnLst>
                                        <p:set>
                                          <p:cBhvr>
                                            <p:cTn id="30" dur="1" fill="hold">
                                              <p:stCondLst>
                                                <p:cond delay="0"/>
                                              </p:stCondLst>
                                            </p:cTn>
                                            <p:tgtEl>
                                              <p:spTgt spid="85"/>
                                            </p:tgtEl>
                                            <p:attrNameLst>
                                              <p:attrName>style.visibility</p:attrName>
                                            </p:attrNameLst>
                                          </p:cBhvr>
                                          <p:to>
                                            <p:strVal val="visible"/>
                                          </p:to>
                                        </p:set>
                                        <p:anim calcmode="lin" valueType="num" p14:bounceEnd="55000">
                                          <p:cBhvr additive="base">
                                            <p:cTn id="31" dur="1500" fill="hold"/>
                                            <p:tgtEl>
                                              <p:spTgt spid="85"/>
                                            </p:tgtEl>
                                            <p:attrNameLst>
                                              <p:attrName>ppt_x</p:attrName>
                                            </p:attrNameLst>
                                          </p:cBhvr>
                                          <p:tavLst>
                                            <p:tav tm="0">
                                              <p:val>
                                                <p:strVal val="1+#ppt_w/2"/>
                                              </p:val>
                                            </p:tav>
                                            <p:tav tm="100000">
                                              <p:val>
                                                <p:strVal val="#ppt_x"/>
                                              </p:val>
                                            </p:tav>
                                          </p:tavLst>
                                        </p:anim>
                                        <p:anim calcmode="lin" valueType="num" p14:bounceEnd="55000">
                                          <p:cBhvr additive="base">
                                            <p:cTn id="32" dur="1500" fill="hold"/>
                                            <p:tgtEl>
                                              <p:spTgt spid="85"/>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14:presetBounceEnd="55000">
                                      <p:stCondLst>
                                        <p:cond delay="1200"/>
                                      </p:stCondLst>
                                      <p:childTnLst>
                                        <p:set>
                                          <p:cBhvr>
                                            <p:cTn id="34" dur="1" fill="hold">
                                              <p:stCondLst>
                                                <p:cond delay="0"/>
                                              </p:stCondLst>
                                            </p:cTn>
                                            <p:tgtEl>
                                              <p:spTgt spid="92"/>
                                            </p:tgtEl>
                                            <p:attrNameLst>
                                              <p:attrName>style.visibility</p:attrName>
                                            </p:attrNameLst>
                                          </p:cBhvr>
                                          <p:to>
                                            <p:strVal val="visible"/>
                                          </p:to>
                                        </p:set>
                                        <p:anim calcmode="lin" valueType="num" p14:bounceEnd="55000">
                                          <p:cBhvr additive="base">
                                            <p:cTn id="35" dur="1500" fill="hold"/>
                                            <p:tgtEl>
                                              <p:spTgt spid="92"/>
                                            </p:tgtEl>
                                            <p:attrNameLst>
                                              <p:attrName>ppt_x</p:attrName>
                                            </p:attrNameLst>
                                          </p:cBhvr>
                                          <p:tavLst>
                                            <p:tav tm="0">
                                              <p:val>
                                                <p:strVal val="1+#ppt_w/2"/>
                                              </p:val>
                                            </p:tav>
                                            <p:tav tm="100000">
                                              <p:val>
                                                <p:strVal val="#ppt_x"/>
                                              </p:val>
                                            </p:tav>
                                          </p:tavLst>
                                        </p:anim>
                                        <p:anim calcmode="lin" valueType="num" p14:bounceEnd="55000">
                                          <p:cBhvr additive="base">
                                            <p:cTn id="36" dur="1500" fill="hold"/>
                                            <p:tgtEl>
                                              <p:spTgt spid="92"/>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146"/>
                                            </p:tgtEl>
                                            <p:attrNameLst>
                                              <p:attrName>style.visibility</p:attrName>
                                            </p:attrNameLst>
                                          </p:cBhvr>
                                          <p:to>
                                            <p:strVal val="visible"/>
                                          </p:to>
                                        </p:set>
                                        <p:anim calcmode="lin" valueType="num">
                                          <p:cBhvr additive="base">
                                            <p:cTn id="40" dur="250" fill="hold"/>
                                            <p:tgtEl>
                                              <p:spTgt spid="146"/>
                                            </p:tgtEl>
                                            <p:attrNameLst>
                                              <p:attrName>ppt_x</p:attrName>
                                            </p:attrNameLst>
                                          </p:cBhvr>
                                          <p:tavLst>
                                            <p:tav tm="0">
                                              <p:val>
                                                <p:strVal val="0-#ppt_w/2"/>
                                              </p:val>
                                            </p:tav>
                                            <p:tav tm="100000">
                                              <p:val>
                                                <p:strVal val="#ppt_x"/>
                                              </p:val>
                                            </p:tav>
                                          </p:tavLst>
                                        </p:anim>
                                        <p:anim calcmode="lin" valueType="num">
                                          <p:cBhvr additive="base">
                                            <p:cTn id="41" dur="250" fill="hold"/>
                                            <p:tgtEl>
                                              <p:spTgt spid="146"/>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2" presetClass="entr" presetSubtype="8" fill="hold" grpId="0" nodeType="afterEffect">
                                      <p:stCondLst>
                                        <p:cond delay="0"/>
                                      </p:stCondLst>
                                      <p:childTnLst>
                                        <p:set>
                                          <p:cBhvr>
                                            <p:cTn id="44" dur="1" fill="hold">
                                              <p:stCondLst>
                                                <p:cond delay="0"/>
                                              </p:stCondLst>
                                            </p:cTn>
                                            <p:tgtEl>
                                              <p:spTgt spid="144"/>
                                            </p:tgtEl>
                                            <p:attrNameLst>
                                              <p:attrName>style.visibility</p:attrName>
                                            </p:attrNameLst>
                                          </p:cBhvr>
                                          <p:to>
                                            <p:strVal val="visible"/>
                                          </p:to>
                                        </p:set>
                                        <p:anim calcmode="lin" valueType="num">
                                          <p:cBhvr additive="base">
                                            <p:cTn id="45" dur="250" fill="hold"/>
                                            <p:tgtEl>
                                              <p:spTgt spid="144"/>
                                            </p:tgtEl>
                                            <p:attrNameLst>
                                              <p:attrName>ppt_x</p:attrName>
                                            </p:attrNameLst>
                                          </p:cBhvr>
                                          <p:tavLst>
                                            <p:tav tm="0">
                                              <p:val>
                                                <p:strVal val="0-#ppt_w/2"/>
                                              </p:val>
                                            </p:tav>
                                            <p:tav tm="100000">
                                              <p:val>
                                                <p:strVal val="#ppt_x"/>
                                              </p:val>
                                            </p:tav>
                                          </p:tavLst>
                                        </p:anim>
                                        <p:anim calcmode="lin" valueType="num">
                                          <p:cBhvr additive="base">
                                            <p:cTn id="46" dur="250" fill="hold"/>
                                            <p:tgtEl>
                                              <p:spTgt spid="144"/>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143"/>
                                            </p:tgtEl>
                                            <p:attrNameLst>
                                              <p:attrName>style.visibility</p:attrName>
                                            </p:attrNameLst>
                                          </p:cBhvr>
                                          <p:to>
                                            <p:strVal val="visible"/>
                                          </p:to>
                                        </p:set>
                                        <p:anim calcmode="lin" valueType="num">
                                          <p:cBhvr additive="base">
                                            <p:cTn id="50" dur="250" fill="hold"/>
                                            <p:tgtEl>
                                              <p:spTgt spid="143"/>
                                            </p:tgtEl>
                                            <p:attrNameLst>
                                              <p:attrName>ppt_x</p:attrName>
                                            </p:attrNameLst>
                                          </p:cBhvr>
                                          <p:tavLst>
                                            <p:tav tm="0">
                                              <p:val>
                                                <p:strVal val="0-#ppt_w/2"/>
                                              </p:val>
                                            </p:tav>
                                            <p:tav tm="100000">
                                              <p:val>
                                                <p:strVal val="#ppt_x"/>
                                              </p:val>
                                            </p:tav>
                                          </p:tavLst>
                                        </p:anim>
                                        <p:anim calcmode="lin" valueType="num">
                                          <p:cBhvr additive="base">
                                            <p:cTn id="51" dur="250" fill="hold"/>
                                            <p:tgtEl>
                                              <p:spTgt spid="143"/>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2" presetClass="entr" presetSubtype="8" fill="hold" grpId="0" nodeType="afterEffect">
                                      <p:stCondLst>
                                        <p:cond delay="0"/>
                                      </p:stCondLst>
                                      <p:childTnLst>
                                        <p:set>
                                          <p:cBhvr>
                                            <p:cTn id="54" dur="1" fill="hold">
                                              <p:stCondLst>
                                                <p:cond delay="0"/>
                                              </p:stCondLst>
                                            </p:cTn>
                                            <p:tgtEl>
                                              <p:spTgt spid="145"/>
                                            </p:tgtEl>
                                            <p:attrNameLst>
                                              <p:attrName>style.visibility</p:attrName>
                                            </p:attrNameLst>
                                          </p:cBhvr>
                                          <p:to>
                                            <p:strVal val="visible"/>
                                          </p:to>
                                        </p:set>
                                        <p:anim calcmode="lin" valueType="num">
                                          <p:cBhvr additive="base">
                                            <p:cTn id="55" dur="250" fill="hold"/>
                                            <p:tgtEl>
                                              <p:spTgt spid="145"/>
                                            </p:tgtEl>
                                            <p:attrNameLst>
                                              <p:attrName>ppt_x</p:attrName>
                                            </p:attrNameLst>
                                          </p:cBhvr>
                                          <p:tavLst>
                                            <p:tav tm="0">
                                              <p:val>
                                                <p:strVal val="0-#ppt_w/2"/>
                                              </p:val>
                                            </p:tav>
                                            <p:tav tm="100000">
                                              <p:val>
                                                <p:strVal val="#ppt_x"/>
                                              </p:val>
                                            </p:tav>
                                          </p:tavLst>
                                        </p:anim>
                                        <p:anim calcmode="lin" valueType="num">
                                          <p:cBhvr additive="base">
                                            <p:cTn id="56" dur="250" fill="hold"/>
                                            <p:tgtEl>
                                              <p:spTgt spid="145"/>
                                            </p:tgtEl>
                                            <p:attrNameLst>
                                              <p:attrName>ppt_y</p:attrName>
                                            </p:attrNameLst>
                                          </p:cBhvr>
                                          <p:tavLst>
                                            <p:tav tm="0">
                                              <p:val>
                                                <p:strVal val="#ppt_y"/>
                                              </p:val>
                                            </p:tav>
                                            <p:tav tm="100000">
                                              <p:val>
                                                <p:strVal val="#ppt_y"/>
                                              </p:val>
                                            </p:tav>
                                          </p:tavLst>
                                        </p:anim>
                                      </p:childTnLst>
                                    </p:cTn>
                                  </p:par>
                                </p:childTnLst>
                              </p:cTn>
                            </p:par>
                            <p:par>
                              <p:cTn id="57" fill="hold">
                                <p:stCondLst>
                                  <p:cond delay="4500"/>
                                </p:stCondLst>
                                <p:childTnLst>
                                  <p:par>
                                    <p:cTn id="58" presetID="2" presetClass="entr" presetSubtype="8" fill="hold" grpId="0" nodeType="afterEffect">
                                      <p:stCondLst>
                                        <p:cond delay="0"/>
                                      </p:stCondLst>
                                      <p:childTnLst>
                                        <p:set>
                                          <p:cBhvr>
                                            <p:cTn id="59" dur="1" fill="hold">
                                              <p:stCondLst>
                                                <p:cond delay="0"/>
                                              </p:stCondLst>
                                            </p:cTn>
                                            <p:tgtEl>
                                              <p:spTgt spid="140"/>
                                            </p:tgtEl>
                                            <p:attrNameLst>
                                              <p:attrName>style.visibility</p:attrName>
                                            </p:attrNameLst>
                                          </p:cBhvr>
                                          <p:to>
                                            <p:strVal val="visible"/>
                                          </p:to>
                                        </p:set>
                                        <p:anim calcmode="lin" valueType="num">
                                          <p:cBhvr additive="base">
                                            <p:cTn id="60" dur="250" fill="hold"/>
                                            <p:tgtEl>
                                              <p:spTgt spid="140"/>
                                            </p:tgtEl>
                                            <p:attrNameLst>
                                              <p:attrName>ppt_x</p:attrName>
                                            </p:attrNameLst>
                                          </p:cBhvr>
                                          <p:tavLst>
                                            <p:tav tm="0">
                                              <p:val>
                                                <p:strVal val="0-#ppt_w/2"/>
                                              </p:val>
                                            </p:tav>
                                            <p:tav tm="100000">
                                              <p:val>
                                                <p:strVal val="#ppt_x"/>
                                              </p:val>
                                            </p:tav>
                                          </p:tavLst>
                                        </p:anim>
                                        <p:anim calcmode="lin" valueType="num">
                                          <p:cBhvr additive="base">
                                            <p:cTn id="61" dur="250" fill="hold"/>
                                            <p:tgtEl>
                                              <p:spTgt spid="140"/>
                                            </p:tgtEl>
                                            <p:attrNameLst>
                                              <p:attrName>ppt_y</p:attrName>
                                            </p:attrNameLst>
                                          </p:cBhvr>
                                          <p:tavLst>
                                            <p:tav tm="0">
                                              <p:val>
                                                <p:strVal val="#ppt_y"/>
                                              </p:val>
                                            </p:tav>
                                            <p:tav tm="100000">
                                              <p:val>
                                                <p:strVal val="#ppt_y"/>
                                              </p:val>
                                            </p:tav>
                                          </p:tavLst>
                                        </p:anim>
                                      </p:childTnLst>
                                    </p:cTn>
                                  </p:par>
                                </p:childTnLst>
                              </p:cTn>
                            </p:par>
                            <p:par>
                              <p:cTn id="62" fill="hold">
                                <p:stCondLst>
                                  <p:cond delay="5000"/>
                                </p:stCondLst>
                                <p:childTnLst>
                                  <p:par>
                                    <p:cTn id="63" presetID="2" presetClass="entr" presetSubtype="8" fill="hold" grpId="0" nodeType="afterEffect">
                                      <p:stCondLst>
                                        <p:cond delay="0"/>
                                      </p:stCondLst>
                                      <p:childTnLst>
                                        <p:set>
                                          <p:cBhvr>
                                            <p:cTn id="64" dur="1" fill="hold">
                                              <p:stCondLst>
                                                <p:cond delay="0"/>
                                              </p:stCondLst>
                                            </p:cTn>
                                            <p:tgtEl>
                                              <p:spTgt spid="142"/>
                                            </p:tgtEl>
                                            <p:attrNameLst>
                                              <p:attrName>style.visibility</p:attrName>
                                            </p:attrNameLst>
                                          </p:cBhvr>
                                          <p:to>
                                            <p:strVal val="visible"/>
                                          </p:to>
                                        </p:set>
                                        <p:anim calcmode="lin" valueType="num">
                                          <p:cBhvr additive="base">
                                            <p:cTn id="65" dur="250" fill="hold"/>
                                            <p:tgtEl>
                                              <p:spTgt spid="142"/>
                                            </p:tgtEl>
                                            <p:attrNameLst>
                                              <p:attrName>ppt_x</p:attrName>
                                            </p:attrNameLst>
                                          </p:cBhvr>
                                          <p:tavLst>
                                            <p:tav tm="0">
                                              <p:val>
                                                <p:strVal val="0-#ppt_w/2"/>
                                              </p:val>
                                            </p:tav>
                                            <p:tav tm="100000">
                                              <p:val>
                                                <p:strVal val="#ppt_x"/>
                                              </p:val>
                                            </p:tav>
                                          </p:tavLst>
                                        </p:anim>
                                        <p:anim calcmode="lin" valueType="num">
                                          <p:cBhvr additive="base">
                                            <p:cTn id="66" dur="250" fill="hold"/>
                                            <p:tgtEl>
                                              <p:spTgt spid="142"/>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47" presetClass="entr" presetSubtype="0" fill="hold" nodeType="afterEffect">
                                      <p:stCondLst>
                                        <p:cond delay="0"/>
                                      </p:stCondLst>
                                      <p:childTnLst>
                                        <p:set>
                                          <p:cBhvr>
                                            <p:cTn id="69" dur="1" fill="hold">
                                              <p:stCondLst>
                                                <p:cond delay="0"/>
                                              </p:stCondLst>
                                            </p:cTn>
                                            <p:tgtEl>
                                              <p:spTgt spid="109"/>
                                            </p:tgtEl>
                                            <p:attrNameLst>
                                              <p:attrName>style.visibility</p:attrName>
                                            </p:attrNameLst>
                                          </p:cBhvr>
                                          <p:to>
                                            <p:strVal val="visible"/>
                                          </p:to>
                                        </p:set>
                                        <p:animEffect transition="in" filter="fade">
                                          <p:cBhvr>
                                            <p:cTn id="70" dur="500"/>
                                            <p:tgtEl>
                                              <p:spTgt spid="109"/>
                                            </p:tgtEl>
                                          </p:cBhvr>
                                        </p:animEffect>
                                        <p:anim calcmode="lin" valueType="num">
                                          <p:cBhvr>
                                            <p:cTn id="71" dur="500" fill="hold"/>
                                            <p:tgtEl>
                                              <p:spTgt spid="109"/>
                                            </p:tgtEl>
                                            <p:attrNameLst>
                                              <p:attrName>ppt_x</p:attrName>
                                            </p:attrNameLst>
                                          </p:cBhvr>
                                          <p:tavLst>
                                            <p:tav tm="0">
                                              <p:val>
                                                <p:strVal val="#ppt_x"/>
                                              </p:val>
                                            </p:tav>
                                            <p:tav tm="100000">
                                              <p:val>
                                                <p:strVal val="#ppt_x"/>
                                              </p:val>
                                            </p:tav>
                                          </p:tavLst>
                                        </p:anim>
                                        <p:anim calcmode="lin" valueType="num">
                                          <p:cBhvr>
                                            <p:cTn id="72" dur="500" fill="hold"/>
                                            <p:tgtEl>
                                              <p:spTgt spid="109"/>
                                            </p:tgtEl>
                                            <p:attrNameLst>
                                              <p:attrName>ppt_y</p:attrName>
                                            </p:attrNameLst>
                                          </p:cBhvr>
                                          <p:tavLst>
                                            <p:tav tm="0">
                                              <p:val>
                                                <p:strVal val="#ppt_y-.1"/>
                                              </p:val>
                                            </p:tav>
                                            <p:tav tm="100000">
                                              <p:val>
                                                <p:strVal val="#ppt_y"/>
                                              </p:val>
                                            </p:tav>
                                          </p:tavLst>
                                        </p:anim>
                                      </p:childTnLst>
                                    </p:cTn>
                                  </p:par>
                                  <p:par>
                                    <p:cTn id="73" presetID="47" presetClass="entr" presetSubtype="0" fill="hold" nodeType="withEffect">
                                      <p:stCondLst>
                                        <p:cond delay="300"/>
                                      </p:stCondLst>
                                      <p:childTnLst>
                                        <p:set>
                                          <p:cBhvr>
                                            <p:cTn id="74" dur="1" fill="hold">
                                              <p:stCondLst>
                                                <p:cond delay="0"/>
                                              </p:stCondLst>
                                            </p:cTn>
                                            <p:tgtEl>
                                              <p:spTgt spid="104"/>
                                            </p:tgtEl>
                                            <p:attrNameLst>
                                              <p:attrName>style.visibility</p:attrName>
                                            </p:attrNameLst>
                                          </p:cBhvr>
                                          <p:to>
                                            <p:strVal val="visible"/>
                                          </p:to>
                                        </p:set>
                                        <p:animEffect transition="in" filter="fade">
                                          <p:cBhvr>
                                            <p:cTn id="75" dur="500"/>
                                            <p:tgtEl>
                                              <p:spTgt spid="104"/>
                                            </p:tgtEl>
                                          </p:cBhvr>
                                        </p:animEffect>
                                        <p:anim calcmode="lin" valueType="num">
                                          <p:cBhvr>
                                            <p:cTn id="76" dur="500" fill="hold"/>
                                            <p:tgtEl>
                                              <p:spTgt spid="104"/>
                                            </p:tgtEl>
                                            <p:attrNameLst>
                                              <p:attrName>ppt_x</p:attrName>
                                            </p:attrNameLst>
                                          </p:cBhvr>
                                          <p:tavLst>
                                            <p:tav tm="0">
                                              <p:val>
                                                <p:strVal val="#ppt_x"/>
                                              </p:val>
                                            </p:tav>
                                            <p:tav tm="100000">
                                              <p:val>
                                                <p:strVal val="#ppt_x"/>
                                              </p:val>
                                            </p:tav>
                                          </p:tavLst>
                                        </p:anim>
                                        <p:anim calcmode="lin" valueType="num">
                                          <p:cBhvr>
                                            <p:cTn id="77" dur="500" fill="hold"/>
                                            <p:tgtEl>
                                              <p:spTgt spid="104"/>
                                            </p:tgtEl>
                                            <p:attrNameLst>
                                              <p:attrName>ppt_y</p:attrName>
                                            </p:attrNameLst>
                                          </p:cBhvr>
                                          <p:tavLst>
                                            <p:tav tm="0">
                                              <p:val>
                                                <p:strVal val="#ppt_y-.1"/>
                                              </p:val>
                                            </p:tav>
                                            <p:tav tm="100000">
                                              <p:val>
                                                <p:strVal val="#ppt_y"/>
                                              </p:val>
                                            </p:tav>
                                          </p:tavLst>
                                        </p:anim>
                                      </p:childTnLst>
                                    </p:cTn>
                                  </p:par>
                                  <p:par>
                                    <p:cTn id="78" presetID="47" presetClass="entr" presetSubtype="0" fill="hold" nodeType="withEffect">
                                      <p:stCondLst>
                                        <p:cond delay="600"/>
                                      </p:stCondLst>
                                      <p:childTnLst>
                                        <p:set>
                                          <p:cBhvr>
                                            <p:cTn id="79" dur="1" fill="hold">
                                              <p:stCondLst>
                                                <p:cond delay="0"/>
                                              </p:stCondLst>
                                            </p:cTn>
                                            <p:tgtEl>
                                              <p:spTgt spid="99"/>
                                            </p:tgtEl>
                                            <p:attrNameLst>
                                              <p:attrName>style.visibility</p:attrName>
                                            </p:attrNameLst>
                                          </p:cBhvr>
                                          <p:to>
                                            <p:strVal val="visible"/>
                                          </p:to>
                                        </p:set>
                                        <p:animEffect transition="in" filter="fade">
                                          <p:cBhvr>
                                            <p:cTn id="80" dur="500"/>
                                            <p:tgtEl>
                                              <p:spTgt spid="99"/>
                                            </p:tgtEl>
                                          </p:cBhvr>
                                        </p:animEffect>
                                        <p:anim calcmode="lin" valueType="num">
                                          <p:cBhvr>
                                            <p:cTn id="81" dur="500" fill="hold"/>
                                            <p:tgtEl>
                                              <p:spTgt spid="99"/>
                                            </p:tgtEl>
                                            <p:attrNameLst>
                                              <p:attrName>ppt_x</p:attrName>
                                            </p:attrNameLst>
                                          </p:cBhvr>
                                          <p:tavLst>
                                            <p:tav tm="0">
                                              <p:val>
                                                <p:strVal val="#ppt_x"/>
                                              </p:val>
                                            </p:tav>
                                            <p:tav tm="100000">
                                              <p:val>
                                                <p:strVal val="#ppt_x"/>
                                              </p:val>
                                            </p:tav>
                                          </p:tavLst>
                                        </p:anim>
                                        <p:anim calcmode="lin" valueType="num">
                                          <p:cBhvr>
                                            <p:cTn id="82" dur="500" fill="hold"/>
                                            <p:tgtEl>
                                              <p:spTgt spid="99"/>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300"/>
                                      </p:stCondLst>
                                      <p:childTnLst>
                                        <p:set>
                                          <p:cBhvr>
                                            <p:cTn id="84" dur="1" fill="hold">
                                              <p:stCondLst>
                                                <p:cond delay="0"/>
                                              </p:stCondLst>
                                            </p:cTn>
                                            <p:tgtEl>
                                              <p:spTgt spid="114"/>
                                            </p:tgtEl>
                                            <p:attrNameLst>
                                              <p:attrName>style.visibility</p:attrName>
                                            </p:attrNameLst>
                                          </p:cBhvr>
                                          <p:to>
                                            <p:strVal val="visible"/>
                                          </p:to>
                                        </p:set>
                                        <p:animEffect transition="in" filter="fade">
                                          <p:cBhvr>
                                            <p:cTn id="85" dur="500"/>
                                            <p:tgtEl>
                                              <p:spTgt spid="114"/>
                                            </p:tgtEl>
                                          </p:cBhvr>
                                        </p:animEffect>
                                        <p:anim calcmode="lin" valueType="num">
                                          <p:cBhvr>
                                            <p:cTn id="86" dur="500" fill="hold"/>
                                            <p:tgtEl>
                                              <p:spTgt spid="114"/>
                                            </p:tgtEl>
                                            <p:attrNameLst>
                                              <p:attrName>ppt_x</p:attrName>
                                            </p:attrNameLst>
                                          </p:cBhvr>
                                          <p:tavLst>
                                            <p:tav tm="0">
                                              <p:val>
                                                <p:strVal val="#ppt_x"/>
                                              </p:val>
                                            </p:tav>
                                            <p:tav tm="100000">
                                              <p:val>
                                                <p:strVal val="#ppt_x"/>
                                              </p:val>
                                            </p:tav>
                                          </p:tavLst>
                                        </p:anim>
                                        <p:anim calcmode="lin" valueType="num">
                                          <p:cBhvr>
                                            <p:cTn id="87" dur="500" fill="hold"/>
                                            <p:tgtEl>
                                              <p:spTgt spid="114"/>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600"/>
                                      </p:stCondLst>
                                      <p:childTnLst>
                                        <p:set>
                                          <p:cBhvr>
                                            <p:cTn id="89" dur="1" fill="hold">
                                              <p:stCondLst>
                                                <p:cond delay="0"/>
                                              </p:stCondLst>
                                            </p:cTn>
                                            <p:tgtEl>
                                              <p:spTgt spid="119"/>
                                            </p:tgtEl>
                                            <p:attrNameLst>
                                              <p:attrName>style.visibility</p:attrName>
                                            </p:attrNameLst>
                                          </p:cBhvr>
                                          <p:to>
                                            <p:strVal val="visible"/>
                                          </p:to>
                                        </p:set>
                                        <p:animEffect transition="in" filter="fade">
                                          <p:cBhvr>
                                            <p:cTn id="90" dur="500"/>
                                            <p:tgtEl>
                                              <p:spTgt spid="119"/>
                                            </p:tgtEl>
                                          </p:cBhvr>
                                        </p:animEffect>
                                        <p:anim calcmode="lin" valueType="num">
                                          <p:cBhvr>
                                            <p:cTn id="91" dur="500" fill="hold"/>
                                            <p:tgtEl>
                                              <p:spTgt spid="119"/>
                                            </p:tgtEl>
                                            <p:attrNameLst>
                                              <p:attrName>ppt_x</p:attrName>
                                            </p:attrNameLst>
                                          </p:cBhvr>
                                          <p:tavLst>
                                            <p:tav tm="0">
                                              <p:val>
                                                <p:strVal val="#ppt_x"/>
                                              </p:val>
                                            </p:tav>
                                            <p:tav tm="100000">
                                              <p:val>
                                                <p:strVal val="#ppt_x"/>
                                              </p:val>
                                            </p:tav>
                                          </p:tavLst>
                                        </p:anim>
                                        <p:anim calcmode="lin" valueType="num">
                                          <p:cBhvr>
                                            <p:cTn id="92" dur="500" fill="hold"/>
                                            <p:tgtEl>
                                              <p:spTgt spid="119"/>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600"/>
                                      </p:stCondLst>
                                      <p:childTnLst>
                                        <p:set>
                                          <p:cBhvr>
                                            <p:cTn id="94" dur="1" fill="hold">
                                              <p:stCondLst>
                                                <p:cond delay="0"/>
                                              </p:stCondLst>
                                            </p:cTn>
                                            <p:tgtEl>
                                              <p:spTgt spid="124"/>
                                            </p:tgtEl>
                                            <p:attrNameLst>
                                              <p:attrName>style.visibility</p:attrName>
                                            </p:attrNameLst>
                                          </p:cBhvr>
                                          <p:to>
                                            <p:strVal val="visible"/>
                                          </p:to>
                                        </p:set>
                                        <p:animEffect transition="in" filter="fade">
                                          <p:cBhvr>
                                            <p:cTn id="95" dur="500"/>
                                            <p:tgtEl>
                                              <p:spTgt spid="124"/>
                                            </p:tgtEl>
                                          </p:cBhvr>
                                        </p:animEffect>
                                        <p:anim calcmode="lin" valueType="num">
                                          <p:cBhvr>
                                            <p:cTn id="96" dur="500" fill="hold"/>
                                            <p:tgtEl>
                                              <p:spTgt spid="124"/>
                                            </p:tgtEl>
                                            <p:attrNameLst>
                                              <p:attrName>ppt_x</p:attrName>
                                            </p:attrNameLst>
                                          </p:cBhvr>
                                          <p:tavLst>
                                            <p:tav tm="0">
                                              <p:val>
                                                <p:strVal val="#ppt_x"/>
                                              </p:val>
                                            </p:tav>
                                            <p:tav tm="100000">
                                              <p:val>
                                                <p:strVal val="#ppt_x"/>
                                              </p:val>
                                            </p:tav>
                                          </p:tavLst>
                                        </p:anim>
                                        <p:anim calcmode="lin" valueType="num">
                                          <p:cBhvr>
                                            <p:cTn id="97" dur="500" fill="hold"/>
                                            <p:tgtEl>
                                              <p:spTgt spid="124"/>
                                            </p:tgtEl>
                                            <p:attrNameLst>
                                              <p:attrName>ppt_y</p:attrName>
                                            </p:attrNameLst>
                                          </p:cBhvr>
                                          <p:tavLst>
                                            <p:tav tm="0">
                                              <p:val>
                                                <p:strVal val="#ppt_y+.1"/>
                                              </p:val>
                                            </p:tav>
                                            <p:tav tm="100000">
                                              <p:val>
                                                <p:strVal val="#ppt_y"/>
                                              </p:val>
                                            </p:tav>
                                          </p:tavLst>
                                        </p:anim>
                                      </p:childTnLst>
                                    </p:cTn>
                                  </p:par>
                                  <p:par>
                                    <p:cTn id="98" presetID="47" presetClass="entr" presetSubtype="0" fill="hold" nodeType="withEffect">
                                      <p:stCondLst>
                                        <p:cond delay="600"/>
                                      </p:stCondLst>
                                      <p:childTnLst>
                                        <p:set>
                                          <p:cBhvr>
                                            <p:cTn id="99" dur="1" fill="hold">
                                              <p:stCondLst>
                                                <p:cond delay="0"/>
                                              </p:stCondLst>
                                            </p:cTn>
                                            <p:tgtEl>
                                              <p:spTgt spid="135"/>
                                            </p:tgtEl>
                                            <p:attrNameLst>
                                              <p:attrName>style.visibility</p:attrName>
                                            </p:attrNameLst>
                                          </p:cBhvr>
                                          <p:to>
                                            <p:strVal val="visible"/>
                                          </p:to>
                                        </p:set>
                                        <p:animEffect transition="in" filter="fade">
                                          <p:cBhvr>
                                            <p:cTn id="100" dur="500"/>
                                            <p:tgtEl>
                                              <p:spTgt spid="135"/>
                                            </p:tgtEl>
                                          </p:cBhvr>
                                        </p:animEffect>
                                        <p:anim calcmode="lin" valueType="num">
                                          <p:cBhvr>
                                            <p:cTn id="101" dur="500" fill="hold"/>
                                            <p:tgtEl>
                                              <p:spTgt spid="135"/>
                                            </p:tgtEl>
                                            <p:attrNameLst>
                                              <p:attrName>ppt_x</p:attrName>
                                            </p:attrNameLst>
                                          </p:cBhvr>
                                          <p:tavLst>
                                            <p:tav tm="0">
                                              <p:val>
                                                <p:strVal val="#ppt_x"/>
                                              </p:val>
                                            </p:tav>
                                            <p:tav tm="100000">
                                              <p:val>
                                                <p:strVal val="#ppt_x"/>
                                              </p:val>
                                            </p:tav>
                                          </p:tavLst>
                                        </p:anim>
                                        <p:anim calcmode="lin" valueType="num">
                                          <p:cBhvr>
                                            <p:cTn id="102" dur="5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40" grpId="0" animBg="1"/>
          <p:bldP spid="142" grpId="0" animBg="1"/>
          <p:bldP spid="143" grpId="0" animBg="1"/>
          <p:bldP spid="144" grpId="0" animBg="1"/>
          <p:bldP spid="145" grpId="0" animBg="1"/>
          <p:bldP spid="14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2" accel="5800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500" fill="hold"/>
                                            <p:tgtEl>
                                              <p:spTgt spid="32"/>
                                            </p:tgtEl>
                                            <p:attrNameLst>
                                              <p:attrName>ppt_x</p:attrName>
                                            </p:attrNameLst>
                                          </p:cBhvr>
                                          <p:tavLst>
                                            <p:tav tm="0">
                                              <p:val>
                                                <p:strVal val="1+#ppt_w/2"/>
                                              </p:val>
                                            </p:tav>
                                            <p:tav tm="100000">
                                              <p:val>
                                                <p:strVal val="#ppt_x"/>
                                              </p:val>
                                            </p:tav>
                                          </p:tavLst>
                                        </p:anim>
                                        <p:anim calcmode="lin" valueType="num">
                                          <p:cBhvr additive="base">
                                            <p:cTn id="16" dur="1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40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1500" fill="hold"/>
                                            <p:tgtEl>
                                              <p:spTgt spid="39"/>
                                            </p:tgtEl>
                                            <p:attrNameLst>
                                              <p:attrName>ppt_x</p:attrName>
                                            </p:attrNameLst>
                                          </p:cBhvr>
                                          <p:tavLst>
                                            <p:tav tm="0">
                                              <p:val>
                                                <p:strVal val="1+#ppt_w/2"/>
                                              </p:val>
                                            </p:tav>
                                            <p:tav tm="100000">
                                              <p:val>
                                                <p:strVal val="#ppt_x"/>
                                              </p:val>
                                            </p:tav>
                                          </p:tavLst>
                                        </p:anim>
                                        <p:anim calcmode="lin" valueType="num">
                                          <p:cBhvr additive="base">
                                            <p:cTn id="20" dur="1500" fill="hold"/>
                                            <p:tgtEl>
                                              <p:spTgt spid="39"/>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60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500" fill="hold"/>
                                            <p:tgtEl>
                                              <p:spTgt spid="46"/>
                                            </p:tgtEl>
                                            <p:attrNameLst>
                                              <p:attrName>ppt_x</p:attrName>
                                            </p:attrNameLst>
                                          </p:cBhvr>
                                          <p:tavLst>
                                            <p:tav tm="0">
                                              <p:val>
                                                <p:strVal val="1+#ppt_w/2"/>
                                              </p:val>
                                            </p:tav>
                                            <p:tav tm="100000">
                                              <p:val>
                                                <p:strVal val="#ppt_x"/>
                                              </p:val>
                                            </p:tav>
                                          </p:tavLst>
                                        </p:anim>
                                        <p:anim calcmode="lin" valueType="num">
                                          <p:cBhvr additive="base">
                                            <p:cTn id="24" dur="1500" fill="hold"/>
                                            <p:tgtEl>
                                              <p:spTgt spid="46"/>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800"/>
                                      </p:stCondLst>
                                      <p:childTnLst>
                                        <p:set>
                                          <p:cBhvr>
                                            <p:cTn id="26" dur="1" fill="hold">
                                              <p:stCondLst>
                                                <p:cond delay="0"/>
                                              </p:stCondLst>
                                            </p:cTn>
                                            <p:tgtEl>
                                              <p:spTgt spid="78"/>
                                            </p:tgtEl>
                                            <p:attrNameLst>
                                              <p:attrName>style.visibility</p:attrName>
                                            </p:attrNameLst>
                                          </p:cBhvr>
                                          <p:to>
                                            <p:strVal val="visible"/>
                                          </p:to>
                                        </p:set>
                                        <p:anim calcmode="lin" valueType="num">
                                          <p:cBhvr additive="base">
                                            <p:cTn id="27" dur="1500" fill="hold"/>
                                            <p:tgtEl>
                                              <p:spTgt spid="78"/>
                                            </p:tgtEl>
                                            <p:attrNameLst>
                                              <p:attrName>ppt_x</p:attrName>
                                            </p:attrNameLst>
                                          </p:cBhvr>
                                          <p:tavLst>
                                            <p:tav tm="0">
                                              <p:val>
                                                <p:strVal val="1+#ppt_w/2"/>
                                              </p:val>
                                            </p:tav>
                                            <p:tav tm="100000">
                                              <p:val>
                                                <p:strVal val="#ppt_x"/>
                                              </p:val>
                                            </p:tav>
                                          </p:tavLst>
                                        </p:anim>
                                        <p:anim calcmode="lin" valueType="num">
                                          <p:cBhvr additive="base">
                                            <p:cTn id="28" dur="1500" fill="hold"/>
                                            <p:tgtEl>
                                              <p:spTgt spid="78"/>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1000"/>
                                      </p:stCondLst>
                                      <p:childTnLst>
                                        <p:set>
                                          <p:cBhvr>
                                            <p:cTn id="30" dur="1" fill="hold">
                                              <p:stCondLst>
                                                <p:cond delay="0"/>
                                              </p:stCondLst>
                                            </p:cTn>
                                            <p:tgtEl>
                                              <p:spTgt spid="85"/>
                                            </p:tgtEl>
                                            <p:attrNameLst>
                                              <p:attrName>style.visibility</p:attrName>
                                            </p:attrNameLst>
                                          </p:cBhvr>
                                          <p:to>
                                            <p:strVal val="visible"/>
                                          </p:to>
                                        </p:set>
                                        <p:anim calcmode="lin" valueType="num">
                                          <p:cBhvr additive="base">
                                            <p:cTn id="31" dur="1500" fill="hold"/>
                                            <p:tgtEl>
                                              <p:spTgt spid="85"/>
                                            </p:tgtEl>
                                            <p:attrNameLst>
                                              <p:attrName>ppt_x</p:attrName>
                                            </p:attrNameLst>
                                          </p:cBhvr>
                                          <p:tavLst>
                                            <p:tav tm="0">
                                              <p:val>
                                                <p:strVal val="1+#ppt_w/2"/>
                                              </p:val>
                                            </p:tav>
                                            <p:tav tm="100000">
                                              <p:val>
                                                <p:strVal val="#ppt_x"/>
                                              </p:val>
                                            </p:tav>
                                          </p:tavLst>
                                        </p:anim>
                                        <p:anim calcmode="lin" valueType="num">
                                          <p:cBhvr additive="base">
                                            <p:cTn id="32" dur="1500" fill="hold"/>
                                            <p:tgtEl>
                                              <p:spTgt spid="85"/>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stCondLst>
                                        <p:cond delay="1200"/>
                                      </p:stCondLst>
                                      <p:childTnLst>
                                        <p:set>
                                          <p:cBhvr>
                                            <p:cTn id="34" dur="1" fill="hold">
                                              <p:stCondLst>
                                                <p:cond delay="0"/>
                                              </p:stCondLst>
                                            </p:cTn>
                                            <p:tgtEl>
                                              <p:spTgt spid="92"/>
                                            </p:tgtEl>
                                            <p:attrNameLst>
                                              <p:attrName>style.visibility</p:attrName>
                                            </p:attrNameLst>
                                          </p:cBhvr>
                                          <p:to>
                                            <p:strVal val="visible"/>
                                          </p:to>
                                        </p:set>
                                        <p:anim calcmode="lin" valueType="num">
                                          <p:cBhvr additive="base">
                                            <p:cTn id="35" dur="1500" fill="hold"/>
                                            <p:tgtEl>
                                              <p:spTgt spid="92"/>
                                            </p:tgtEl>
                                            <p:attrNameLst>
                                              <p:attrName>ppt_x</p:attrName>
                                            </p:attrNameLst>
                                          </p:cBhvr>
                                          <p:tavLst>
                                            <p:tav tm="0">
                                              <p:val>
                                                <p:strVal val="1+#ppt_w/2"/>
                                              </p:val>
                                            </p:tav>
                                            <p:tav tm="100000">
                                              <p:val>
                                                <p:strVal val="#ppt_x"/>
                                              </p:val>
                                            </p:tav>
                                          </p:tavLst>
                                        </p:anim>
                                        <p:anim calcmode="lin" valueType="num">
                                          <p:cBhvr additive="base">
                                            <p:cTn id="36" dur="1500" fill="hold"/>
                                            <p:tgtEl>
                                              <p:spTgt spid="92"/>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146"/>
                                            </p:tgtEl>
                                            <p:attrNameLst>
                                              <p:attrName>style.visibility</p:attrName>
                                            </p:attrNameLst>
                                          </p:cBhvr>
                                          <p:to>
                                            <p:strVal val="visible"/>
                                          </p:to>
                                        </p:set>
                                        <p:anim calcmode="lin" valueType="num">
                                          <p:cBhvr additive="base">
                                            <p:cTn id="40" dur="250" fill="hold"/>
                                            <p:tgtEl>
                                              <p:spTgt spid="146"/>
                                            </p:tgtEl>
                                            <p:attrNameLst>
                                              <p:attrName>ppt_x</p:attrName>
                                            </p:attrNameLst>
                                          </p:cBhvr>
                                          <p:tavLst>
                                            <p:tav tm="0">
                                              <p:val>
                                                <p:strVal val="0-#ppt_w/2"/>
                                              </p:val>
                                            </p:tav>
                                            <p:tav tm="100000">
                                              <p:val>
                                                <p:strVal val="#ppt_x"/>
                                              </p:val>
                                            </p:tav>
                                          </p:tavLst>
                                        </p:anim>
                                        <p:anim calcmode="lin" valueType="num">
                                          <p:cBhvr additive="base">
                                            <p:cTn id="41" dur="250" fill="hold"/>
                                            <p:tgtEl>
                                              <p:spTgt spid="146"/>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2" presetClass="entr" presetSubtype="8" fill="hold" grpId="0" nodeType="afterEffect">
                                      <p:stCondLst>
                                        <p:cond delay="0"/>
                                      </p:stCondLst>
                                      <p:childTnLst>
                                        <p:set>
                                          <p:cBhvr>
                                            <p:cTn id="44" dur="1" fill="hold">
                                              <p:stCondLst>
                                                <p:cond delay="0"/>
                                              </p:stCondLst>
                                            </p:cTn>
                                            <p:tgtEl>
                                              <p:spTgt spid="144"/>
                                            </p:tgtEl>
                                            <p:attrNameLst>
                                              <p:attrName>style.visibility</p:attrName>
                                            </p:attrNameLst>
                                          </p:cBhvr>
                                          <p:to>
                                            <p:strVal val="visible"/>
                                          </p:to>
                                        </p:set>
                                        <p:anim calcmode="lin" valueType="num">
                                          <p:cBhvr additive="base">
                                            <p:cTn id="45" dur="250" fill="hold"/>
                                            <p:tgtEl>
                                              <p:spTgt spid="144"/>
                                            </p:tgtEl>
                                            <p:attrNameLst>
                                              <p:attrName>ppt_x</p:attrName>
                                            </p:attrNameLst>
                                          </p:cBhvr>
                                          <p:tavLst>
                                            <p:tav tm="0">
                                              <p:val>
                                                <p:strVal val="0-#ppt_w/2"/>
                                              </p:val>
                                            </p:tav>
                                            <p:tav tm="100000">
                                              <p:val>
                                                <p:strVal val="#ppt_x"/>
                                              </p:val>
                                            </p:tav>
                                          </p:tavLst>
                                        </p:anim>
                                        <p:anim calcmode="lin" valueType="num">
                                          <p:cBhvr additive="base">
                                            <p:cTn id="46" dur="250" fill="hold"/>
                                            <p:tgtEl>
                                              <p:spTgt spid="144"/>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143"/>
                                            </p:tgtEl>
                                            <p:attrNameLst>
                                              <p:attrName>style.visibility</p:attrName>
                                            </p:attrNameLst>
                                          </p:cBhvr>
                                          <p:to>
                                            <p:strVal val="visible"/>
                                          </p:to>
                                        </p:set>
                                        <p:anim calcmode="lin" valueType="num">
                                          <p:cBhvr additive="base">
                                            <p:cTn id="50" dur="250" fill="hold"/>
                                            <p:tgtEl>
                                              <p:spTgt spid="143"/>
                                            </p:tgtEl>
                                            <p:attrNameLst>
                                              <p:attrName>ppt_x</p:attrName>
                                            </p:attrNameLst>
                                          </p:cBhvr>
                                          <p:tavLst>
                                            <p:tav tm="0">
                                              <p:val>
                                                <p:strVal val="0-#ppt_w/2"/>
                                              </p:val>
                                            </p:tav>
                                            <p:tav tm="100000">
                                              <p:val>
                                                <p:strVal val="#ppt_x"/>
                                              </p:val>
                                            </p:tav>
                                          </p:tavLst>
                                        </p:anim>
                                        <p:anim calcmode="lin" valueType="num">
                                          <p:cBhvr additive="base">
                                            <p:cTn id="51" dur="250" fill="hold"/>
                                            <p:tgtEl>
                                              <p:spTgt spid="143"/>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2" presetClass="entr" presetSubtype="8" fill="hold" grpId="0" nodeType="afterEffect">
                                      <p:stCondLst>
                                        <p:cond delay="0"/>
                                      </p:stCondLst>
                                      <p:childTnLst>
                                        <p:set>
                                          <p:cBhvr>
                                            <p:cTn id="54" dur="1" fill="hold">
                                              <p:stCondLst>
                                                <p:cond delay="0"/>
                                              </p:stCondLst>
                                            </p:cTn>
                                            <p:tgtEl>
                                              <p:spTgt spid="145"/>
                                            </p:tgtEl>
                                            <p:attrNameLst>
                                              <p:attrName>style.visibility</p:attrName>
                                            </p:attrNameLst>
                                          </p:cBhvr>
                                          <p:to>
                                            <p:strVal val="visible"/>
                                          </p:to>
                                        </p:set>
                                        <p:anim calcmode="lin" valueType="num">
                                          <p:cBhvr additive="base">
                                            <p:cTn id="55" dur="250" fill="hold"/>
                                            <p:tgtEl>
                                              <p:spTgt spid="145"/>
                                            </p:tgtEl>
                                            <p:attrNameLst>
                                              <p:attrName>ppt_x</p:attrName>
                                            </p:attrNameLst>
                                          </p:cBhvr>
                                          <p:tavLst>
                                            <p:tav tm="0">
                                              <p:val>
                                                <p:strVal val="0-#ppt_w/2"/>
                                              </p:val>
                                            </p:tav>
                                            <p:tav tm="100000">
                                              <p:val>
                                                <p:strVal val="#ppt_x"/>
                                              </p:val>
                                            </p:tav>
                                          </p:tavLst>
                                        </p:anim>
                                        <p:anim calcmode="lin" valueType="num">
                                          <p:cBhvr additive="base">
                                            <p:cTn id="56" dur="250" fill="hold"/>
                                            <p:tgtEl>
                                              <p:spTgt spid="145"/>
                                            </p:tgtEl>
                                            <p:attrNameLst>
                                              <p:attrName>ppt_y</p:attrName>
                                            </p:attrNameLst>
                                          </p:cBhvr>
                                          <p:tavLst>
                                            <p:tav tm="0">
                                              <p:val>
                                                <p:strVal val="#ppt_y"/>
                                              </p:val>
                                            </p:tav>
                                            <p:tav tm="100000">
                                              <p:val>
                                                <p:strVal val="#ppt_y"/>
                                              </p:val>
                                            </p:tav>
                                          </p:tavLst>
                                        </p:anim>
                                      </p:childTnLst>
                                    </p:cTn>
                                  </p:par>
                                </p:childTnLst>
                              </p:cTn>
                            </p:par>
                            <p:par>
                              <p:cTn id="57" fill="hold">
                                <p:stCondLst>
                                  <p:cond delay="4500"/>
                                </p:stCondLst>
                                <p:childTnLst>
                                  <p:par>
                                    <p:cTn id="58" presetID="2" presetClass="entr" presetSubtype="8" fill="hold" grpId="0" nodeType="afterEffect">
                                      <p:stCondLst>
                                        <p:cond delay="0"/>
                                      </p:stCondLst>
                                      <p:childTnLst>
                                        <p:set>
                                          <p:cBhvr>
                                            <p:cTn id="59" dur="1" fill="hold">
                                              <p:stCondLst>
                                                <p:cond delay="0"/>
                                              </p:stCondLst>
                                            </p:cTn>
                                            <p:tgtEl>
                                              <p:spTgt spid="140"/>
                                            </p:tgtEl>
                                            <p:attrNameLst>
                                              <p:attrName>style.visibility</p:attrName>
                                            </p:attrNameLst>
                                          </p:cBhvr>
                                          <p:to>
                                            <p:strVal val="visible"/>
                                          </p:to>
                                        </p:set>
                                        <p:anim calcmode="lin" valueType="num">
                                          <p:cBhvr additive="base">
                                            <p:cTn id="60" dur="250" fill="hold"/>
                                            <p:tgtEl>
                                              <p:spTgt spid="140"/>
                                            </p:tgtEl>
                                            <p:attrNameLst>
                                              <p:attrName>ppt_x</p:attrName>
                                            </p:attrNameLst>
                                          </p:cBhvr>
                                          <p:tavLst>
                                            <p:tav tm="0">
                                              <p:val>
                                                <p:strVal val="0-#ppt_w/2"/>
                                              </p:val>
                                            </p:tav>
                                            <p:tav tm="100000">
                                              <p:val>
                                                <p:strVal val="#ppt_x"/>
                                              </p:val>
                                            </p:tav>
                                          </p:tavLst>
                                        </p:anim>
                                        <p:anim calcmode="lin" valueType="num">
                                          <p:cBhvr additive="base">
                                            <p:cTn id="61" dur="250" fill="hold"/>
                                            <p:tgtEl>
                                              <p:spTgt spid="140"/>
                                            </p:tgtEl>
                                            <p:attrNameLst>
                                              <p:attrName>ppt_y</p:attrName>
                                            </p:attrNameLst>
                                          </p:cBhvr>
                                          <p:tavLst>
                                            <p:tav tm="0">
                                              <p:val>
                                                <p:strVal val="#ppt_y"/>
                                              </p:val>
                                            </p:tav>
                                            <p:tav tm="100000">
                                              <p:val>
                                                <p:strVal val="#ppt_y"/>
                                              </p:val>
                                            </p:tav>
                                          </p:tavLst>
                                        </p:anim>
                                      </p:childTnLst>
                                    </p:cTn>
                                  </p:par>
                                </p:childTnLst>
                              </p:cTn>
                            </p:par>
                            <p:par>
                              <p:cTn id="62" fill="hold">
                                <p:stCondLst>
                                  <p:cond delay="5000"/>
                                </p:stCondLst>
                                <p:childTnLst>
                                  <p:par>
                                    <p:cTn id="63" presetID="2" presetClass="entr" presetSubtype="8" fill="hold" grpId="0" nodeType="afterEffect">
                                      <p:stCondLst>
                                        <p:cond delay="0"/>
                                      </p:stCondLst>
                                      <p:childTnLst>
                                        <p:set>
                                          <p:cBhvr>
                                            <p:cTn id="64" dur="1" fill="hold">
                                              <p:stCondLst>
                                                <p:cond delay="0"/>
                                              </p:stCondLst>
                                            </p:cTn>
                                            <p:tgtEl>
                                              <p:spTgt spid="142"/>
                                            </p:tgtEl>
                                            <p:attrNameLst>
                                              <p:attrName>style.visibility</p:attrName>
                                            </p:attrNameLst>
                                          </p:cBhvr>
                                          <p:to>
                                            <p:strVal val="visible"/>
                                          </p:to>
                                        </p:set>
                                        <p:anim calcmode="lin" valueType="num">
                                          <p:cBhvr additive="base">
                                            <p:cTn id="65" dur="250" fill="hold"/>
                                            <p:tgtEl>
                                              <p:spTgt spid="142"/>
                                            </p:tgtEl>
                                            <p:attrNameLst>
                                              <p:attrName>ppt_x</p:attrName>
                                            </p:attrNameLst>
                                          </p:cBhvr>
                                          <p:tavLst>
                                            <p:tav tm="0">
                                              <p:val>
                                                <p:strVal val="0-#ppt_w/2"/>
                                              </p:val>
                                            </p:tav>
                                            <p:tav tm="100000">
                                              <p:val>
                                                <p:strVal val="#ppt_x"/>
                                              </p:val>
                                            </p:tav>
                                          </p:tavLst>
                                        </p:anim>
                                        <p:anim calcmode="lin" valueType="num">
                                          <p:cBhvr additive="base">
                                            <p:cTn id="66" dur="250" fill="hold"/>
                                            <p:tgtEl>
                                              <p:spTgt spid="142"/>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47" presetClass="entr" presetSubtype="0" fill="hold" nodeType="afterEffect">
                                      <p:stCondLst>
                                        <p:cond delay="0"/>
                                      </p:stCondLst>
                                      <p:childTnLst>
                                        <p:set>
                                          <p:cBhvr>
                                            <p:cTn id="69" dur="1" fill="hold">
                                              <p:stCondLst>
                                                <p:cond delay="0"/>
                                              </p:stCondLst>
                                            </p:cTn>
                                            <p:tgtEl>
                                              <p:spTgt spid="109"/>
                                            </p:tgtEl>
                                            <p:attrNameLst>
                                              <p:attrName>style.visibility</p:attrName>
                                            </p:attrNameLst>
                                          </p:cBhvr>
                                          <p:to>
                                            <p:strVal val="visible"/>
                                          </p:to>
                                        </p:set>
                                        <p:animEffect transition="in" filter="fade">
                                          <p:cBhvr>
                                            <p:cTn id="70" dur="500"/>
                                            <p:tgtEl>
                                              <p:spTgt spid="109"/>
                                            </p:tgtEl>
                                          </p:cBhvr>
                                        </p:animEffect>
                                        <p:anim calcmode="lin" valueType="num">
                                          <p:cBhvr>
                                            <p:cTn id="71" dur="500" fill="hold"/>
                                            <p:tgtEl>
                                              <p:spTgt spid="109"/>
                                            </p:tgtEl>
                                            <p:attrNameLst>
                                              <p:attrName>ppt_x</p:attrName>
                                            </p:attrNameLst>
                                          </p:cBhvr>
                                          <p:tavLst>
                                            <p:tav tm="0">
                                              <p:val>
                                                <p:strVal val="#ppt_x"/>
                                              </p:val>
                                            </p:tav>
                                            <p:tav tm="100000">
                                              <p:val>
                                                <p:strVal val="#ppt_x"/>
                                              </p:val>
                                            </p:tav>
                                          </p:tavLst>
                                        </p:anim>
                                        <p:anim calcmode="lin" valueType="num">
                                          <p:cBhvr>
                                            <p:cTn id="72" dur="500" fill="hold"/>
                                            <p:tgtEl>
                                              <p:spTgt spid="109"/>
                                            </p:tgtEl>
                                            <p:attrNameLst>
                                              <p:attrName>ppt_y</p:attrName>
                                            </p:attrNameLst>
                                          </p:cBhvr>
                                          <p:tavLst>
                                            <p:tav tm="0">
                                              <p:val>
                                                <p:strVal val="#ppt_y-.1"/>
                                              </p:val>
                                            </p:tav>
                                            <p:tav tm="100000">
                                              <p:val>
                                                <p:strVal val="#ppt_y"/>
                                              </p:val>
                                            </p:tav>
                                          </p:tavLst>
                                        </p:anim>
                                      </p:childTnLst>
                                    </p:cTn>
                                  </p:par>
                                  <p:par>
                                    <p:cTn id="73" presetID="47" presetClass="entr" presetSubtype="0" fill="hold" nodeType="withEffect">
                                      <p:stCondLst>
                                        <p:cond delay="300"/>
                                      </p:stCondLst>
                                      <p:childTnLst>
                                        <p:set>
                                          <p:cBhvr>
                                            <p:cTn id="74" dur="1" fill="hold">
                                              <p:stCondLst>
                                                <p:cond delay="0"/>
                                              </p:stCondLst>
                                            </p:cTn>
                                            <p:tgtEl>
                                              <p:spTgt spid="104"/>
                                            </p:tgtEl>
                                            <p:attrNameLst>
                                              <p:attrName>style.visibility</p:attrName>
                                            </p:attrNameLst>
                                          </p:cBhvr>
                                          <p:to>
                                            <p:strVal val="visible"/>
                                          </p:to>
                                        </p:set>
                                        <p:animEffect transition="in" filter="fade">
                                          <p:cBhvr>
                                            <p:cTn id="75" dur="500"/>
                                            <p:tgtEl>
                                              <p:spTgt spid="104"/>
                                            </p:tgtEl>
                                          </p:cBhvr>
                                        </p:animEffect>
                                        <p:anim calcmode="lin" valueType="num">
                                          <p:cBhvr>
                                            <p:cTn id="76" dur="500" fill="hold"/>
                                            <p:tgtEl>
                                              <p:spTgt spid="104"/>
                                            </p:tgtEl>
                                            <p:attrNameLst>
                                              <p:attrName>ppt_x</p:attrName>
                                            </p:attrNameLst>
                                          </p:cBhvr>
                                          <p:tavLst>
                                            <p:tav tm="0">
                                              <p:val>
                                                <p:strVal val="#ppt_x"/>
                                              </p:val>
                                            </p:tav>
                                            <p:tav tm="100000">
                                              <p:val>
                                                <p:strVal val="#ppt_x"/>
                                              </p:val>
                                            </p:tav>
                                          </p:tavLst>
                                        </p:anim>
                                        <p:anim calcmode="lin" valueType="num">
                                          <p:cBhvr>
                                            <p:cTn id="77" dur="500" fill="hold"/>
                                            <p:tgtEl>
                                              <p:spTgt spid="104"/>
                                            </p:tgtEl>
                                            <p:attrNameLst>
                                              <p:attrName>ppt_y</p:attrName>
                                            </p:attrNameLst>
                                          </p:cBhvr>
                                          <p:tavLst>
                                            <p:tav tm="0">
                                              <p:val>
                                                <p:strVal val="#ppt_y-.1"/>
                                              </p:val>
                                            </p:tav>
                                            <p:tav tm="100000">
                                              <p:val>
                                                <p:strVal val="#ppt_y"/>
                                              </p:val>
                                            </p:tav>
                                          </p:tavLst>
                                        </p:anim>
                                      </p:childTnLst>
                                    </p:cTn>
                                  </p:par>
                                  <p:par>
                                    <p:cTn id="78" presetID="47" presetClass="entr" presetSubtype="0" fill="hold" nodeType="withEffect">
                                      <p:stCondLst>
                                        <p:cond delay="600"/>
                                      </p:stCondLst>
                                      <p:childTnLst>
                                        <p:set>
                                          <p:cBhvr>
                                            <p:cTn id="79" dur="1" fill="hold">
                                              <p:stCondLst>
                                                <p:cond delay="0"/>
                                              </p:stCondLst>
                                            </p:cTn>
                                            <p:tgtEl>
                                              <p:spTgt spid="99"/>
                                            </p:tgtEl>
                                            <p:attrNameLst>
                                              <p:attrName>style.visibility</p:attrName>
                                            </p:attrNameLst>
                                          </p:cBhvr>
                                          <p:to>
                                            <p:strVal val="visible"/>
                                          </p:to>
                                        </p:set>
                                        <p:animEffect transition="in" filter="fade">
                                          <p:cBhvr>
                                            <p:cTn id="80" dur="500"/>
                                            <p:tgtEl>
                                              <p:spTgt spid="99"/>
                                            </p:tgtEl>
                                          </p:cBhvr>
                                        </p:animEffect>
                                        <p:anim calcmode="lin" valueType="num">
                                          <p:cBhvr>
                                            <p:cTn id="81" dur="500" fill="hold"/>
                                            <p:tgtEl>
                                              <p:spTgt spid="99"/>
                                            </p:tgtEl>
                                            <p:attrNameLst>
                                              <p:attrName>ppt_x</p:attrName>
                                            </p:attrNameLst>
                                          </p:cBhvr>
                                          <p:tavLst>
                                            <p:tav tm="0">
                                              <p:val>
                                                <p:strVal val="#ppt_x"/>
                                              </p:val>
                                            </p:tav>
                                            <p:tav tm="100000">
                                              <p:val>
                                                <p:strVal val="#ppt_x"/>
                                              </p:val>
                                            </p:tav>
                                          </p:tavLst>
                                        </p:anim>
                                        <p:anim calcmode="lin" valueType="num">
                                          <p:cBhvr>
                                            <p:cTn id="82" dur="500" fill="hold"/>
                                            <p:tgtEl>
                                              <p:spTgt spid="99"/>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300"/>
                                      </p:stCondLst>
                                      <p:childTnLst>
                                        <p:set>
                                          <p:cBhvr>
                                            <p:cTn id="84" dur="1" fill="hold">
                                              <p:stCondLst>
                                                <p:cond delay="0"/>
                                              </p:stCondLst>
                                            </p:cTn>
                                            <p:tgtEl>
                                              <p:spTgt spid="114"/>
                                            </p:tgtEl>
                                            <p:attrNameLst>
                                              <p:attrName>style.visibility</p:attrName>
                                            </p:attrNameLst>
                                          </p:cBhvr>
                                          <p:to>
                                            <p:strVal val="visible"/>
                                          </p:to>
                                        </p:set>
                                        <p:animEffect transition="in" filter="fade">
                                          <p:cBhvr>
                                            <p:cTn id="85" dur="500"/>
                                            <p:tgtEl>
                                              <p:spTgt spid="114"/>
                                            </p:tgtEl>
                                          </p:cBhvr>
                                        </p:animEffect>
                                        <p:anim calcmode="lin" valueType="num">
                                          <p:cBhvr>
                                            <p:cTn id="86" dur="500" fill="hold"/>
                                            <p:tgtEl>
                                              <p:spTgt spid="114"/>
                                            </p:tgtEl>
                                            <p:attrNameLst>
                                              <p:attrName>ppt_x</p:attrName>
                                            </p:attrNameLst>
                                          </p:cBhvr>
                                          <p:tavLst>
                                            <p:tav tm="0">
                                              <p:val>
                                                <p:strVal val="#ppt_x"/>
                                              </p:val>
                                            </p:tav>
                                            <p:tav tm="100000">
                                              <p:val>
                                                <p:strVal val="#ppt_x"/>
                                              </p:val>
                                            </p:tav>
                                          </p:tavLst>
                                        </p:anim>
                                        <p:anim calcmode="lin" valueType="num">
                                          <p:cBhvr>
                                            <p:cTn id="87" dur="500" fill="hold"/>
                                            <p:tgtEl>
                                              <p:spTgt spid="114"/>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600"/>
                                      </p:stCondLst>
                                      <p:childTnLst>
                                        <p:set>
                                          <p:cBhvr>
                                            <p:cTn id="89" dur="1" fill="hold">
                                              <p:stCondLst>
                                                <p:cond delay="0"/>
                                              </p:stCondLst>
                                            </p:cTn>
                                            <p:tgtEl>
                                              <p:spTgt spid="119"/>
                                            </p:tgtEl>
                                            <p:attrNameLst>
                                              <p:attrName>style.visibility</p:attrName>
                                            </p:attrNameLst>
                                          </p:cBhvr>
                                          <p:to>
                                            <p:strVal val="visible"/>
                                          </p:to>
                                        </p:set>
                                        <p:animEffect transition="in" filter="fade">
                                          <p:cBhvr>
                                            <p:cTn id="90" dur="500"/>
                                            <p:tgtEl>
                                              <p:spTgt spid="119"/>
                                            </p:tgtEl>
                                          </p:cBhvr>
                                        </p:animEffect>
                                        <p:anim calcmode="lin" valueType="num">
                                          <p:cBhvr>
                                            <p:cTn id="91" dur="500" fill="hold"/>
                                            <p:tgtEl>
                                              <p:spTgt spid="119"/>
                                            </p:tgtEl>
                                            <p:attrNameLst>
                                              <p:attrName>ppt_x</p:attrName>
                                            </p:attrNameLst>
                                          </p:cBhvr>
                                          <p:tavLst>
                                            <p:tav tm="0">
                                              <p:val>
                                                <p:strVal val="#ppt_x"/>
                                              </p:val>
                                            </p:tav>
                                            <p:tav tm="100000">
                                              <p:val>
                                                <p:strVal val="#ppt_x"/>
                                              </p:val>
                                            </p:tav>
                                          </p:tavLst>
                                        </p:anim>
                                        <p:anim calcmode="lin" valueType="num">
                                          <p:cBhvr>
                                            <p:cTn id="92" dur="500" fill="hold"/>
                                            <p:tgtEl>
                                              <p:spTgt spid="119"/>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600"/>
                                      </p:stCondLst>
                                      <p:childTnLst>
                                        <p:set>
                                          <p:cBhvr>
                                            <p:cTn id="94" dur="1" fill="hold">
                                              <p:stCondLst>
                                                <p:cond delay="0"/>
                                              </p:stCondLst>
                                            </p:cTn>
                                            <p:tgtEl>
                                              <p:spTgt spid="124"/>
                                            </p:tgtEl>
                                            <p:attrNameLst>
                                              <p:attrName>style.visibility</p:attrName>
                                            </p:attrNameLst>
                                          </p:cBhvr>
                                          <p:to>
                                            <p:strVal val="visible"/>
                                          </p:to>
                                        </p:set>
                                        <p:animEffect transition="in" filter="fade">
                                          <p:cBhvr>
                                            <p:cTn id="95" dur="500"/>
                                            <p:tgtEl>
                                              <p:spTgt spid="124"/>
                                            </p:tgtEl>
                                          </p:cBhvr>
                                        </p:animEffect>
                                        <p:anim calcmode="lin" valueType="num">
                                          <p:cBhvr>
                                            <p:cTn id="96" dur="500" fill="hold"/>
                                            <p:tgtEl>
                                              <p:spTgt spid="124"/>
                                            </p:tgtEl>
                                            <p:attrNameLst>
                                              <p:attrName>ppt_x</p:attrName>
                                            </p:attrNameLst>
                                          </p:cBhvr>
                                          <p:tavLst>
                                            <p:tav tm="0">
                                              <p:val>
                                                <p:strVal val="#ppt_x"/>
                                              </p:val>
                                            </p:tav>
                                            <p:tav tm="100000">
                                              <p:val>
                                                <p:strVal val="#ppt_x"/>
                                              </p:val>
                                            </p:tav>
                                          </p:tavLst>
                                        </p:anim>
                                        <p:anim calcmode="lin" valueType="num">
                                          <p:cBhvr>
                                            <p:cTn id="97" dur="500" fill="hold"/>
                                            <p:tgtEl>
                                              <p:spTgt spid="124"/>
                                            </p:tgtEl>
                                            <p:attrNameLst>
                                              <p:attrName>ppt_y</p:attrName>
                                            </p:attrNameLst>
                                          </p:cBhvr>
                                          <p:tavLst>
                                            <p:tav tm="0">
                                              <p:val>
                                                <p:strVal val="#ppt_y+.1"/>
                                              </p:val>
                                            </p:tav>
                                            <p:tav tm="100000">
                                              <p:val>
                                                <p:strVal val="#ppt_y"/>
                                              </p:val>
                                            </p:tav>
                                          </p:tavLst>
                                        </p:anim>
                                      </p:childTnLst>
                                    </p:cTn>
                                  </p:par>
                                  <p:par>
                                    <p:cTn id="98" presetID="47" presetClass="entr" presetSubtype="0" fill="hold" nodeType="withEffect">
                                      <p:stCondLst>
                                        <p:cond delay="600"/>
                                      </p:stCondLst>
                                      <p:childTnLst>
                                        <p:set>
                                          <p:cBhvr>
                                            <p:cTn id="99" dur="1" fill="hold">
                                              <p:stCondLst>
                                                <p:cond delay="0"/>
                                              </p:stCondLst>
                                            </p:cTn>
                                            <p:tgtEl>
                                              <p:spTgt spid="135"/>
                                            </p:tgtEl>
                                            <p:attrNameLst>
                                              <p:attrName>style.visibility</p:attrName>
                                            </p:attrNameLst>
                                          </p:cBhvr>
                                          <p:to>
                                            <p:strVal val="visible"/>
                                          </p:to>
                                        </p:set>
                                        <p:animEffect transition="in" filter="fade">
                                          <p:cBhvr>
                                            <p:cTn id="100" dur="500"/>
                                            <p:tgtEl>
                                              <p:spTgt spid="135"/>
                                            </p:tgtEl>
                                          </p:cBhvr>
                                        </p:animEffect>
                                        <p:anim calcmode="lin" valueType="num">
                                          <p:cBhvr>
                                            <p:cTn id="101" dur="500" fill="hold"/>
                                            <p:tgtEl>
                                              <p:spTgt spid="135"/>
                                            </p:tgtEl>
                                            <p:attrNameLst>
                                              <p:attrName>ppt_x</p:attrName>
                                            </p:attrNameLst>
                                          </p:cBhvr>
                                          <p:tavLst>
                                            <p:tav tm="0">
                                              <p:val>
                                                <p:strVal val="#ppt_x"/>
                                              </p:val>
                                            </p:tav>
                                            <p:tav tm="100000">
                                              <p:val>
                                                <p:strVal val="#ppt_x"/>
                                              </p:val>
                                            </p:tav>
                                          </p:tavLst>
                                        </p:anim>
                                        <p:anim calcmode="lin" valueType="num">
                                          <p:cBhvr>
                                            <p:cTn id="102" dur="5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40" grpId="0" animBg="1"/>
          <p:bldP spid="142" grpId="0" animBg="1"/>
          <p:bldP spid="143" grpId="0" animBg="1"/>
          <p:bldP spid="144" grpId="0" animBg="1"/>
          <p:bldP spid="145" grpId="0" animBg="1"/>
          <p:bldP spid="146"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3681679" y="2263000"/>
            <a:ext cx="2449668" cy="978011"/>
          </a:xfrm>
          <a:custGeom>
            <a:avLst/>
            <a:gdLst>
              <a:gd name="T0" fmla="*/ 281 w 1245"/>
              <a:gd name="T1" fmla="*/ 0 h 427"/>
              <a:gd name="T2" fmla="*/ 0 w 1245"/>
              <a:gd name="T3" fmla="*/ 427 h 427"/>
              <a:gd name="T4" fmla="*/ 1245 w 1245"/>
              <a:gd name="T5" fmla="*/ 427 h 427"/>
              <a:gd name="T6" fmla="*/ 963 w 1245"/>
              <a:gd name="T7" fmla="*/ 0 h 427"/>
              <a:gd name="T8" fmla="*/ 281 w 1245"/>
              <a:gd name="T9" fmla="*/ 0 h 427"/>
            </a:gdLst>
            <a:ahLst/>
            <a:cxnLst>
              <a:cxn ang="0">
                <a:pos x="T0" y="T1"/>
              </a:cxn>
              <a:cxn ang="0">
                <a:pos x="T2" y="T3"/>
              </a:cxn>
              <a:cxn ang="0">
                <a:pos x="T4" y="T5"/>
              </a:cxn>
              <a:cxn ang="0">
                <a:pos x="T6" y="T7"/>
              </a:cxn>
              <a:cxn ang="0">
                <a:pos x="T8" y="T9"/>
              </a:cxn>
            </a:cxnLst>
            <a:rect l="0" t="0" r="r" b="b"/>
            <a:pathLst>
              <a:path w="1245" h="427">
                <a:moveTo>
                  <a:pt x="281" y="0"/>
                </a:moveTo>
                <a:lnTo>
                  <a:pt x="0" y="427"/>
                </a:lnTo>
                <a:lnTo>
                  <a:pt x="1245" y="427"/>
                </a:lnTo>
                <a:lnTo>
                  <a:pt x="963" y="0"/>
                </a:lnTo>
                <a:lnTo>
                  <a:pt x="281" y="0"/>
                </a:lnTo>
                <a:close/>
              </a:path>
            </a:pathLst>
          </a:custGeom>
          <a:solidFill>
            <a:srgbClr val="FCB00F"/>
          </a:solidFill>
          <a:ln w="28575">
            <a:noFill/>
          </a:ln>
        </p:spPr>
        <p:txBody>
          <a:bodyPr vert="horz" wrap="square" lIns="121920" tIns="60960" rIns="121920" bIns="60960" numCol="1" anchor="t" anchorCtr="0" compatLnSpc="1"/>
          <a:lstStyle/>
          <a:p>
            <a:endParaRPr lang="en-US" sz="3200"/>
          </a:p>
        </p:txBody>
      </p:sp>
      <p:sp>
        <p:nvSpPr>
          <p:cNvPr id="3" name="Freeform 6"/>
          <p:cNvSpPr/>
          <p:nvPr/>
        </p:nvSpPr>
        <p:spPr bwMode="auto">
          <a:xfrm>
            <a:off x="3124847" y="3241011"/>
            <a:ext cx="3561367" cy="975720"/>
          </a:xfrm>
          <a:custGeom>
            <a:avLst/>
            <a:gdLst>
              <a:gd name="T0" fmla="*/ 283 w 1810"/>
              <a:gd name="T1" fmla="*/ 0 h 426"/>
              <a:gd name="T2" fmla="*/ 0 w 1810"/>
              <a:gd name="T3" fmla="*/ 426 h 426"/>
              <a:gd name="T4" fmla="*/ 1810 w 1810"/>
              <a:gd name="T5" fmla="*/ 426 h 426"/>
              <a:gd name="T6" fmla="*/ 1528 w 1810"/>
              <a:gd name="T7" fmla="*/ 0 h 426"/>
              <a:gd name="T8" fmla="*/ 283 w 1810"/>
              <a:gd name="T9" fmla="*/ 0 h 426"/>
            </a:gdLst>
            <a:ahLst/>
            <a:cxnLst>
              <a:cxn ang="0">
                <a:pos x="T0" y="T1"/>
              </a:cxn>
              <a:cxn ang="0">
                <a:pos x="T2" y="T3"/>
              </a:cxn>
              <a:cxn ang="0">
                <a:pos x="T4" y="T5"/>
              </a:cxn>
              <a:cxn ang="0">
                <a:pos x="T6" y="T7"/>
              </a:cxn>
              <a:cxn ang="0">
                <a:pos x="T8" y="T9"/>
              </a:cxn>
            </a:cxnLst>
            <a:rect l="0" t="0" r="r" b="b"/>
            <a:pathLst>
              <a:path w="1810" h="426">
                <a:moveTo>
                  <a:pt x="283" y="0"/>
                </a:moveTo>
                <a:lnTo>
                  <a:pt x="0" y="426"/>
                </a:lnTo>
                <a:lnTo>
                  <a:pt x="1810" y="426"/>
                </a:lnTo>
                <a:lnTo>
                  <a:pt x="1528" y="0"/>
                </a:lnTo>
                <a:lnTo>
                  <a:pt x="283" y="0"/>
                </a:lnTo>
                <a:close/>
              </a:path>
            </a:pathLst>
          </a:custGeom>
          <a:solidFill>
            <a:srgbClr val="202A36"/>
          </a:solidFill>
          <a:ln w="28575">
            <a:noFill/>
          </a:ln>
        </p:spPr>
        <p:txBody>
          <a:bodyPr vert="horz" wrap="square" lIns="121920" tIns="60960" rIns="121920" bIns="60960" numCol="1" anchor="t" anchorCtr="0" compatLnSpc="1"/>
          <a:lstStyle/>
          <a:p>
            <a:endParaRPr lang="en-US" sz="3200"/>
          </a:p>
        </p:txBody>
      </p:sp>
      <p:sp>
        <p:nvSpPr>
          <p:cNvPr id="4" name="Freeform 7"/>
          <p:cNvSpPr/>
          <p:nvPr/>
        </p:nvSpPr>
        <p:spPr bwMode="auto">
          <a:xfrm>
            <a:off x="2571949" y="4216732"/>
            <a:ext cx="4667160" cy="973430"/>
          </a:xfrm>
          <a:custGeom>
            <a:avLst/>
            <a:gdLst>
              <a:gd name="T0" fmla="*/ 281 w 2372"/>
              <a:gd name="T1" fmla="*/ 0 h 425"/>
              <a:gd name="T2" fmla="*/ 0 w 2372"/>
              <a:gd name="T3" fmla="*/ 425 h 425"/>
              <a:gd name="T4" fmla="*/ 2372 w 2372"/>
              <a:gd name="T5" fmla="*/ 425 h 425"/>
              <a:gd name="T6" fmla="*/ 2091 w 2372"/>
              <a:gd name="T7" fmla="*/ 0 h 425"/>
              <a:gd name="T8" fmla="*/ 281 w 2372"/>
              <a:gd name="T9" fmla="*/ 0 h 425"/>
            </a:gdLst>
            <a:ahLst/>
            <a:cxnLst>
              <a:cxn ang="0">
                <a:pos x="T0" y="T1"/>
              </a:cxn>
              <a:cxn ang="0">
                <a:pos x="T2" y="T3"/>
              </a:cxn>
              <a:cxn ang="0">
                <a:pos x="T4" y="T5"/>
              </a:cxn>
              <a:cxn ang="0">
                <a:pos x="T6" y="T7"/>
              </a:cxn>
              <a:cxn ang="0">
                <a:pos x="T8" y="T9"/>
              </a:cxn>
            </a:cxnLst>
            <a:rect l="0" t="0" r="r" b="b"/>
            <a:pathLst>
              <a:path w="2372" h="425">
                <a:moveTo>
                  <a:pt x="281" y="0"/>
                </a:moveTo>
                <a:lnTo>
                  <a:pt x="0" y="425"/>
                </a:lnTo>
                <a:lnTo>
                  <a:pt x="2372" y="425"/>
                </a:lnTo>
                <a:lnTo>
                  <a:pt x="2091" y="0"/>
                </a:lnTo>
                <a:lnTo>
                  <a:pt x="281" y="0"/>
                </a:lnTo>
                <a:close/>
              </a:path>
            </a:pathLst>
          </a:custGeom>
          <a:solidFill>
            <a:srgbClr val="FCB00F"/>
          </a:solidFill>
          <a:ln w="28575">
            <a:noFill/>
          </a:ln>
        </p:spPr>
        <p:txBody>
          <a:bodyPr vert="horz" wrap="square" lIns="121920" tIns="60960" rIns="121920" bIns="60960" numCol="1" anchor="t" anchorCtr="0" compatLnSpc="1"/>
          <a:lstStyle/>
          <a:p>
            <a:endParaRPr lang="en-US" sz="3200"/>
          </a:p>
        </p:txBody>
      </p:sp>
      <p:sp>
        <p:nvSpPr>
          <p:cNvPr id="5" name="Freeform 8"/>
          <p:cNvSpPr/>
          <p:nvPr/>
        </p:nvSpPr>
        <p:spPr bwMode="auto">
          <a:xfrm>
            <a:off x="2015118" y="5190160"/>
            <a:ext cx="5780825" cy="975720"/>
          </a:xfrm>
          <a:custGeom>
            <a:avLst/>
            <a:gdLst>
              <a:gd name="T0" fmla="*/ 283 w 2938"/>
              <a:gd name="T1" fmla="*/ 0 h 426"/>
              <a:gd name="T2" fmla="*/ 2655 w 2938"/>
              <a:gd name="T3" fmla="*/ 0 h 426"/>
              <a:gd name="T4" fmla="*/ 2938 w 2938"/>
              <a:gd name="T5" fmla="*/ 426 h 426"/>
              <a:gd name="T6" fmla="*/ 0 w 2938"/>
              <a:gd name="T7" fmla="*/ 426 h 426"/>
              <a:gd name="T8" fmla="*/ 283 w 2938"/>
              <a:gd name="T9" fmla="*/ 0 h 426"/>
            </a:gdLst>
            <a:ahLst/>
            <a:cxnLst>
              <a:cxn ang="0">
                <a:pos x="T0" y="T1"/>
              </a:cxn>
              <a:cxn ang="0">
                <a:pos x="T2" y="T3"/>
              </a:cxn>
              <a:cxn ang="0">
                <a:pos x="T4" y="T5"/>
              </a:cxn>
              <a:cxn ang="0">
                <a:pos x="T6" y="T7"/>
              </a:cxn>
              <a:cxn ang="0">
                <a:pos x="T8" y="T9"/>
              </a:cxn>
            </a:cxnLst>
            <a:rect l="0" t="0" r="r" b="b"/>
            <a:pathLst>
              <a:path w="2938" h="426">
                <a:moveTo>
                  <a:pt x="283" y="0"/>
                </a:moveTo>
                <a:lnTo>
                  <a:pt x="2655" y="0"/>
                </a:lnTo>
                <a:lnTo>
                  <a:pt x="2938" y="426"/>
                </a:lnTo>
                <a:lnTo>
                  <a:pt x="0" y="426"/>
                </a:lnTo>
                <a:lnTo>
                  <a:pt x="283" y="0"/>
                </a:lnTo>
                <a:close/>
              </a:path>
            </a:pathLst>
          </a:custGeom>
          <a:solidFill>
            <a:srgbClr val="202A36"/>
          </a:solidFill>
          <a:ln w="28575">
            <a:noFill/>
          </a:ln>
        </p:spPr>
        <p:txBody>
          <a:bodyPr vert="horz" wrap="square" lIns="121920" tIns="60960" rIns="121920" bIns="60960" numCol="1" anchor="t" anchorCtr="0" compatLnSpc="1"/>
          <a:lstStyle/>
          <a:p>
            <a:endParaRPr lang="en-US" sz="3200"/>
          </a:p>
        </p:txBody>
      </p:sp>
      <p:sp>
        <p:nvSpPr>
          <p:cNvPr id="6" name="Text Box 10"/>
          <p:cNvSpPr txBox="1">
            <a:spLocks noChangeArrowheads="1"/>
          </p:cNvSpPr>
          <p:nvPr/>
        </p:nvSpPr>
        <p:spPr bwMode="auto">
          <a:xfrm>
            <a:off x="3474042" y="5493354"/>
            <a:ext cx="2862976"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添加文字</a:t>
            </a:r>
            <a:endParaRPr lang="en-US" altLang="zh-CN"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7" name="Text Box 10"/>
          <p:cNvSpPr txBox="1">
            <a:spLocks noChangeArrowheads="1"/>
          </p:cNvSpPr>
          <p:nvPr/>
        </p:nvSpPr>
        <p:spPr bwMode="auto">
          <a:xfrm>
            <a:off x="3474042" y="4518781"/>
            <a:ext cx="2862976"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添加文字</a:t>
            </a:r>
            <a:endParaRPr lang="en-US" altLang="zh-CN"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8" name="Text Box 10"/>
          <p:cNvSpPr txBox="1">
            <a:spLocks noChangeArrowheads="1"/>
          </p:cNvSpPr>
          <p:nvPr/>
        </p:nvSpPr>
        <p:spPr bwMode="auto">
          <a:xfrm>
            <a:off x="3812456" y="3544205"/>
            <a:ext cx="2186149"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添加文字</a:t>
            </a:r>
            <a:endParaRPr lang="en-US" altLang="zh-CN"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9" name="Text Box 10"/>
          <p:cNvSpPr txBox="1">
            <a:spLocks noChangeArrowheads="1"/>
          </p:cNvSpPr>
          <p:nvPr/>
        </p:nvSpPr>
        <p:spPr bwMode="auto">
          <a:xfrm>
            <a:off x="3972351" y="2567339"/>
            <a:ext cx="1866359" cy="369332"/>
          </a:xfrm>
          <a:prstGeom prst="rect">
            <a:avLst/>
          </a:prstGeom>
          <a:noFill/>
          <a:ln w="9525">
            <a:noFill/>
            <a:miter lim="800000"/>
          </a:ln>
        </p:spPr>
        <p:txBody>
          <a:bodyPr wrap="square" lIns="60960" tIns="30480" rIns="60960" bIns="30480">
            <a:spAutoFit/>
          </a:bodyPr>
          <a:lstStyle/>
          <a:p>
            <a:pPr algn="ctr" defTabSz="1450340"/>
            <a:r>
              <a:rPr lang="zh-CN" altLang="en-US" sz="2000" b="1" dirty="0" smtClean="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添加文字</a:t>
            </a:r>
            <a:endParaRPr lang="en-US"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0" name="Oval 11"/>
          <p:cNvSpPr/>
          <p:nvPr/>
        </p:nvSpPr>
        <p:spPr>
          <a:xfrm>
            <a:off x="5691723" y="2610532"/>
            <a:ext cx="282947" cy="282947"/>
          </a:xfrm>
          <a:prstGeom prst="ellipse">
            <a:avLst/>
          </a:prstGeom>
          <a:solidFill>
            <a:srgbClr val="202A36"/>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 name="Oval 12"/>
          <p:cNvSpPr/>
          <p:nvPr/>
        </p:nvSpPr>
        <p:spPr>
          <a:xfrm>
            <a:off x="6252669" y="3587398"/>
            <a:ext cx="282947" cy="282947"/>
          </a:xfrm>
          <a:prstGeom prst="ellipse">
            <a:avLst/>
          </a:prstGeom>
          <a:solidFill>
            <a:srgbClr val="FCB00F"/>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 name="Oval 13"/>
          <p:cNvSpPr/>
          <p:nvPr/>
        </p:nvSpPr>
        <p:spPr>
          <a:xfrm>
            <a:off x="6820614" y="4561974"/>
            <a:ext cx="282947" cy="282947"/>
          </a:xfrm>
          <a:prstGeom prst="ellipse">
            <a:avLst/>
          </a:prstGeom>
          <a:solidFill>
            <a:srgbClr val="202A36"/>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 name="Oval 14"/>
          <p:cNvSpPr/>
          <p:nvPr/>
        </p:nvSpPr>
        <p:spPr>
          <a:xfrm>
            <a:off x="7377593" y="5536547"/>
            <a:ext cx="282947" cy="282947"/>
          </a:xfrm>
          <a:prstGeom prst="ellipse">
            <a:avLst/>
          </a:prstGeom>
          <a:solidFill>
            <a:srgbClr val="FCB00F"/>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肘形接點 23"/>
          <p:cNvSpPr>
            <a:spLocks noChangeShapeType="1"/>
          </p:cNvSpPr>
          <p:nvPr/>
        </p:nvSpPr>
        <p:spPr bwMode="auto">
          <a:xfrm rot="5400000" flipH="1" flipV="1">
            <a:off x="6723362" y="1142046"/>
            <a:ext cx="703776" cy="2233195"/>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 name="connsiteX0-7" fmla="*/ 0 w 626447"/>
              <a:gd name="connsiteY0-8" fmla="*/ 0 h 2200551"/>
              <a:gd name="connsiteX1-9" fmla="*/ 626447 w 626447"/>
              <a:gd name="connsiteY1-10" fmla="*/ 464024 h 2200551"/>
              <a:gd name="connsiteX2-11" fmla="*/ 622250 w 626447"/>
              <a:gd name="connsiteY2-12" fmla="*/ 2200551 h 2200551"/>
            </a:gdLst>
            <a:ahLst/>
            <a:cxnLst>
              <a:cxn ang="0">
                <a:pos x="connsiteX0-1" y="connsiteY0-2"/>
              </a:cxn>
              <a:cxn ang="0">
                <a:pos x="connsiteX1-3" y="connsiteY1-4"/>
              </a:cxn>
              <a:cxn ang="0">
                <a:pos x="connsiteX2-5" y="connsiteY2-6"/>
              </a:cxn>
            </a:cxnLst>
            <a:rect l="l" t="t" r="r" b="b"/>
            <a:pathLst>
              <a:path w="626447" h="2200551" fill="none">
                <a:moveTo>
                  <a:pt x="0" y="0"/>
                </a:moveTo>
                <a:lnTo>
                  <a:pt x="626447" y="464024"/>
                </a:lnTo>
                <a:cubicBezTo>
                  <a:pt x="626447" y="1220203"/>
                  <a:pt x="622250" y="1444372"/>
                  <a:pt x="622250" y="2200551"/>
                </a:cubicBezTo>
              </a:path>
            </a:pathLst>
          </a:custGeom>
          <a:noFill/>
          <a:ln w="19050" cap="flat" cmpd="sng">
            <a:solidFill>
              <a:srgbClr val="202A36"/>
            </a:solidFill>
            <a:prstDash val="dash"/>
            <a:bevel/>
            <a:headEnd type="oval" w="med" len="med"/>
            <a:tailEnd type="oval" w="med" len="med"/>
          </a:ln>
          <a:extLst>
            <a:ext uri="{909E8E84-426E-40DD-AFC4-6F175D3DCCD1}">
              <a14:hiddenFill xmlns:a14="http://schemas.microsoft.com/office/drawing/2010/main" xmlns="">
                <a:noFill/>
              </a14:hiddenFill>
            </a:ext>
          </a:extLst>
        </p:spPr>
        <p:txBody>
          <a:bodyPr/>
          <a:lstStyle/>
          <a:p>
            <a:endParaRPr lang="zh-CN" altLang="en-US"/>
          </a:p>
        </p:txBody>
      </p:sp>
      <p:sp>
        <p:nvSpPr>
          <p:cNvPr id="15" name="矩形 14"/>
          <p:cNvSpPr/>
          <p:nvPr/>
        </p:nvSpPr>
        <p:spPr>
          <a:xfrm>
            <a:off x="8405586" y="1513980"/>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16" name="矩形 47"/>
          <p:cNvSpPr>
            <a:spLocks noChangeArrowheads="1"/>
          </p:cNvSpPr>
          <p:nvPr/>
        </p:nvSpPr>
        <p:spPr bwMode="auto">
          <a:xfrm>
            <a:off x="8405586" y="1864178"/>
            <a:ext cx="2983316" cy="625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sym typeface="微软雅黑" panose="020B0503020204020204" pitchFamily="34" charset="-122"/>
              </a:rPr>
              <a:t>在此录入上述图表的描述说明，在此录入上述图表的描述</a:t>
            </a:r>
            <a:r>
              <a:rPr lang="zh-CN" altLang="en-US" sz="1400" dirty="0" smtClean="0">
                <a:solidFill>
                  <a:srgbClr val="202A36"/>
                </a:solidFill>
                <a:sym typeface="微软雅黑" panose="020B0503020204020204" pitchFamily="34" charset="-122"/>
              </a:rPr>
              <a:t>说明。</a:t>
            </a:r>
            <a:endParaRPr lang="zh-CN" altLang="en-US" sz="1400" dirty="0">
              <a:solidFill>
                <a:srgbClr val="202A36"/>
              </a:solidFill>
              <a:sym typeface="微软雅黑" panose="020B0503020204020204" pitchFamily="34" charset="-122"/>
            </a:endParaRPr>
          </a:p>
        </p:txBody>
      </p:sp>
      <p:sp>
        <p:nvSpPr>
          <p:cNvPr id="17" name="肘形接點 23"/>
          <p:cNvSpPr>
            <a:spLocks noChangeShapeType="1"/>
          </p:cNvSpPr>
          <p:nvPr/>
        </p:nvSpPr>
        <p:spPr bwMode="auto">
          <a:xfrm rot="5400000" flipH="1" flipV="1">
            <a:off x="7134572" y="2591585"/>
            <a:ext cx="458319" cy="1656230"/>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 name="connsiteX0-7" fmla="*/ 0 w 626447"/>
              <a:gd name="connsiteY0-8" fmla="*/ 0 h 2084046"/>
              <a:gd name="connsiteX1-9" fmla="*/ 626447 w 626447"/>
              <a:gd name="connsiteY1-10" fmla="*/ 464024 h 2084046"/>
              <a:gd name="connsiteX2-11" fmla="*/ 626446 w 626447"/>
              <a:gd name="connsiteY2-12" fmla="*/ 2084046 h 2084046"/>
            </a:gdLst>
            <a:ahLst/>
            <a:cxnLst>
              <a:cxn ang="0">
                <a:pos x="connsiteX0-1" y="connsiteY0-2"/>
              </a:cxn>
              <a:cxn ang="0">
                <a:pos x="connsiteX1-3" y="connsiteY1-4"/>
              </a:cxn>
              <a:cxn ang="0">
                <a:pos x="connsiteX2-5" y="connsiteY2-6"/>
              </a:cxn>
            </a:cxnLst>
            <a:rect l="l" t="t" r="r" b="b"/>
            <a:pathLst>
              <a:path w="626447" h="2084046" fill="none">
                <a:moveTo>
                  <a:pt x="0" y="0"/>
                </a:moveTo>
                <a:lnTo>
                  <a:pt x="626447" y="464024"/>
                </a:lnTo>
                <a:cubicBezTo>
                  <a:pt x="626447" y="1220203"/>
                  <a:pt x="626446" y="1327867"/>
                  <a:pt x="626446" y="2084046"/>
                </a:cubicBezTo>
              </a:path>
            </a:pathLst>
          </a:custGeom>
          <a:noFill/>
          <a:ln w="19050" cap="flat" cmpd="sng">
            <a:solidFill>
              <a:srgbClr val="202A36"/>
            </a:solidFill>
            <a:prstDash val="dash"/>
            <a:bevel/>
            <a:headEnd type="oval" w="med" len="med"/>
            <a:tailEnd type="oval" w="med" len="med"/>
          </a:ln>
          <a:extLst>
            <a:ext uri="{909E8E84-426E-40DD-AFC4-6F175D3DCCD1}">
              <a14:hiddenFill xmlns:a14="http://schemas.microsoft.com/office/drawing/2010/main" xmlns="">
                <a:noFill/>
              </a14:hiddenFill>
            </a:ext>
          </a:extLst>
        </p:spPr>
        <p:txBody>
          <a:bodyPr/>
          <a:lstStyle/>
          <a:p>
            <a:endParaRPr lang="zh-CN" altLang="en-US"/>
          </a:p>
        </p:txBody>
      </p:sp>
      <p:sp>
        <p:nvSpPr>
          <p:cNvPr id="18" name="矩形 17"/>
          <p:cNvSpPr/>
          <p:nvPr/>
        </p:nvSpPr>
        <p:spPr>
          <a:xfrm>
            <a:off x="8405586" y="2799521"/>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19" name="矩形 47"/>
          <p:cNvSpPr>
            <a:spLocks noChangeArrowheads="1"/>
          </p:cNvSpPr>
          <p:nvPr/>
        </p:nvSpPr>
        <p:spPr bwMode="auto">
          <a:xfrm>
            <a:off x="8405586" y="3149719"/>
            <a:ext cx="2983316" cy="625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sym typeface="微软雅黑" panose="020B0503020204020204" pitchFamily="34" charset="-122"/>
              </a:rPr>
              <a:t>在此录入上述图表的描述说明，在此录入上述图表</a:t>
            </a:r>
            <a:r>
              <a:rPr lang="zh-CN" altLang="en-US" sz="1400" dirty="0" smtClean="0">
                <a:solidFill>
                  <a:srgbClr val="202A36"/>
                </a:solidFill>
                <a:sym typeface="微软雅黑" panose="020B0503020204020204" pitchFamily="34" charset="-122"/>
              </a:rPr>
              <a:t>的</a:t>
            </a:r>
            <a:r>
              <a:rPr lang="zh-CN" altLang="en-US" sz="1400" dirty="0">
                <a:solidFill>
                  <a:srgbClr val="202A36"/>
                </a:solidFill>
                <a:sym typeface="微软雅黑" panose="020B0503020204020204" pitchFamily="34" charset="-122"/>
              </a:rPr>
              <a:t>综合</a:t>
            </a:r>
            <a:r>
              <a:rPr lang="zh-CN" altLang="en-US" sz="1400" dirty="0" smtClean="0">
                <a:solidFill>
                  <a:srgbClr val="202A36"/>
                </a:solidFill>
                <a:sym typeface="微软雅黑" panose="020B0503020204020204" pitchFamily="34" charset="-122"/>
              </a:rPr>
              <a:t>描述说明。</a:t>
            </a:r>
            <a:endParaRPr lang="zh-CN" altLang="en-US" sz="1400" dirty="0">
              <a:solidFill>
                <a:srgbClr val="202A36"/>
              </a:solidFill>
              <a:sym typeface="微软雅黑" panose="020B0503020204020204" pitchFamily="34" charset="-122"/>
            </a:endParaRPr>
          </a:p>
        </p:txBody>
      </p:sp>
      <p:cxnSp>
        <p:nvCxnSpPr>
          <p:cNvPr id="20" name="直接连接符 19"/>
          <p:cNvCxnSpPr>
            <a:stCxn id="12" idx="6"/>
          </p:cNvCxnSpPr>
          <p:nvPr/>
        </p:nvCxnSpPr>
        <p:spPr>
          <a:xfrm flipV="1">
            <a:off x="7103561" y="4695626"/>
            <a:ext cx="1088286" cy="7822"/>
          </a:xfrm>
          <a:prstGeom prst="line">
            <a:avLst/>
          </a:prstGeom>
          <a:noFill/>
          <a:ln w="19050" cap="flat" cmpd="sng">
            <a:solidFill>
              <a:srgbClr val="202A36"/>
            </a:solidFill>
            <a:prstDash val="dash"/>
            <a:bevel/>
            <a:headEnd type="oval" w="med" len="med"/>
            <a:tailEnd type="oval" w="med" len="med"/>
          </a:ln>
          <a:extLst>
            <a:ext uri="{909E8E84-426E-40DD-AFC4-6F175D3DCCD1}">
              <a14:hiddenFill xmlns:a14="http://schemas.microsoft.com/office/drawing/2010/main" xmlns="">
                <a:noFill/>
              </a14:hiddenFill>
            </a:ext>
          </a:extLst>
        </p:spPr>
      </p:cxnSp>
      <p:cxnSp>
        <p:nvCxnSpPr>
          <p:cNvPr id="21" name="直接连接符 20"/>
          <p:cNvCxnSpPr/>
          <p:nvPr/>
        </p:nvCxnSpPr>
        <p:spPr>
          <a:xfrm flipV="1">
            <a:off x="7660540" y="5654172"/>
            <a:ext cx="531307" cy="1"/>
          </a:xfrm>
          <a:prstGeom prst="line">
            <a:avLst/>
          </a:prstGeom>
          <a:noFill/>
          <a:ln w="19050" cap="flat" cmpd="sng">
            <a:solidFill>
              <a:srgbClr val="202A36"/>
            </a:solidFill>
            <a:prstDash val="dash"/>
            <a:bevel/>
            <a:headEnd type="oval" w="med" len="med"/>
            <a:tailEnd type="oval" w="med" len="med"/>
          </a:ln>
          <a:extLst>
            <a:ext uri="{909E8E84-426E-40DD-AFC4-6F175D3DCCD1}">
              <a14:hiddenFill xmlns:a14="http://schemas.microsoft.com/office/drawing/2010/main" xmlns="">
                <a:noFill/>
              </a14:hiddenFill>
            </a:ext>
          </a:extLst>
        </p:spPr>
      </p:cxnSp>
      <p:sp>
        <p:nvSpPr>
          <p:cNvPr id="22" name="矩形 21"/>
          <p:cNvSpPr/>
          <p:nvPr/>
        </p:nvSpPr>
        <p:spPr>
          <a:xfrm>
            <a:off x="8405586" y="4139604"/>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23" name="矩形 47"/>
          <p:cNvSpPr>
            <a:spLocks noChangeArrowheads="1"/>
          </p:cNvSpPr>
          <p:nvPr/>
        </p:nvSpPr>
        <p:spPr bwMode="auto">
          <a:xfrm>
            <a:off x="8405586" y="4489802"/>
            <a:ext cx="2983316" cy="905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smtClean="0">
                <a:solidFill>
                  <a:srgbClr val="202A36"/>
                </a:solidFill>
                <a:sym typeface="微软雅黑" panose="020B0503020204020204" pitchFamily="34" charset="-122"/>
              </a:rPr>
              <a:t>亮亮图文旗舰店</a:t>
            </a:r>
          </a:p>
          <a:p>
            <a:pPr>
              <a:lnSpc>
                <a:spcPct val="130000"/>
              </a:lnSpc>
              <a:spcBef>
                <a:spcPct val="0"/>
              </a:spcBef>
              <a:buNone/>
            </a:pPr>
            <a:r>
              <a:rPr lang="en-US" altLang="zh-CN" sz="1400" dirty="0" smtClean="0">
                <a:solidFill>
                  <a:srgbClr val="202A36"/>
                </a:solidFill>
                <a:sym typeface="微软雅黑" panose="020B0503020204020204" pitchFamily="34" charset="-122"/>
              </a:rPr>
              <a:t>https://liangliangtuwen.tmall.com</a:t>
            </a:r>
            <a:endParaRPr lang="en-US" altLang="zh-CN" sz="1400" dirty="0">
              <a:solidFill>
                <a:srgbClr val="202A36"/>
              </a:solidFill>
              <a:sym typeface="微软雅黑" panose="020B0503020204020204" pitchFamily="34" charset="-122"/>
            </a:endParaRPr>
          </a:p>
        </p:txBody>
      </p:sp>
      <p:sp>
        <p:nvSpPr>
          <p:cNvPr id="24" name="矩形 23"/>
          <p:cNvSpPr/>
          <p:nvPr/>
        </p:nvSpPr>
        <p:spPr>
          <a:xfrm>
            <a:off x="8405586" y="5479737"/>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25" name="矩形 47"/>
          <p:cNvSpPr>
            <a:spLocks noChangeArrowheads="1"/>
          </p:cNvSpPr>
          <p:nvPr/>
        </p:nvSpPr>
        <p:spPr bwMode="auto">
          <a:xfrm>
            <a:off x="8405586" y="5829935"/>
            <a:ext cx="2983316" cy="625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sym typeface="微软雅黑" panose="020B0503020204020204" pitchFamily="34" charset="-122"/>
              </a:rPr>
              <a:t>在此录入上述图表的描述说明，在此录入上述图表</a:t>
            </a:r>
            <a:r>
              <a:rPr lang="zh-CN" altLang="en-US" sz="1400" dirty="0" smtClean="0">
                <a:solidFill>
                  <a:srgbClr val="202A36"/>
                </a:solidFill>
                <a:sym typeface="微软雅黑" panose="020B0503020204020204" pitchFamily="34" charset="-122"/>
              </a:rPr>
              <a:t>的</a:t>
            </a:r>
            <a:r>
              <a:rPr lang="zh-CN" altLang="en-US" sz="1400" dirty="0">
                <a:solidFill>
                  <a:srgbClr val="202A36"/>
                </a:solidFill>
                <a:sym typeface="微软雅黑" panose="020B0503020204020204" pitchFamily="34" charset="-122"/>
              </a:rPr>
              <a:t>综合</a:t>
            </a:r>
            <a:r>
              <a:rPr lang="zh-CN" altLang="en-US" sz="1400" dirty="0" smtClean="0">
                <a:solidFill>
                  <a:srgbClr val="202A36"/>
                </a:solidFill>
                <a:sym typeface="微软雅黑" panose="020B0503020204020204" pitchFamily="34" charset="-122"/>
              </a:rPr>
              <a:t>描述说明。</a:t>
            </a:r>
            <a:endParaRPr lang="zh-CN" altLang="en-US" sz="1400" dirty="0">
              <a:solidFill>
                <a:srgbClr val="202A36"/>
              </a:solidFill>
              <a:sym typeface="微软雅黑" panose="020B0503020204020204" pitchFamily="34" charset="-122"/>
            </a:endParaRPr>
          </a:p>
        </p:txBody>
      </p:sp>
      <p:sp>
        <p:nvSpPr>
          <p:cNvPr id="28" name="矩形 3"/>
          <p:cNvSpPr>
            <a:spLocks noChangeArrowheads="1"/>
          </p:cNvSpPr>
          <p:nvPr/>
        </p:nvSpPr>
        <p:spPr bwMode="auto">
          <a:xfrm>
            <a:off x="2634342"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实践难点</a:t>
            </a:r>
            <a:endParaRPr lang="zh-CN" altLang="en-US" sz="2935" b="1" dirty="0">
              <a:solidFill>
                <a:srgbClr val="202A36"/>
              </a:solidFill>
              <a:latin typeface="Arial" panose="020B0604020202020204" pitchFamily="34" charset="0"/>
              <a:cs typeface="Arial" panose="020B0604020202020204" pitchFamily="34" charset="0"/>
            </a:endParaRPr>
          </a:p>
        </p:txBody>
      </p:sp>
      <p:sp>
        <p:nvSpPr>
          <p:cNvPr id="33" name="文本框 32"/>
          <p:cNvSpPr txBox="1"/>
          <p:nvPr/>
        </p:nvSpPr>
        <p:spPr>
          <a:xfrm>
            <a:off x="4436490" y="1686822"/>
            <a:ext cx="938077" cy="54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defPPr>
              <a:defRPr lang="zh-CN"/>
            </a:defPPr>
            <a:lvl1pPr>
              <a:spcBef>
                <a:spcPct val="0"/>
              </a:spcBef>
              <a:buFont typeface="Arial" panose="020B0604020202020204" pitchFamily="34" charset="0"/>
              <a:buNone/>
              <a:defRPr sz="2935" b="1">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dirty="0">
                <a:solidFill>
                  <a:srgbClr val="202A36"/>
                </a:solidFill>
              </a:rPr>
              <a:t>难点</a:t>
            </a:r>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ppt_w</p:attrName>
                                        </p:attrNameLst>
                                      </p:cBhvr>
                                      <p:tavLst>
                                        <p:tav tm="0" fmla="#ppt_w*sin(2.5*pi*$)">
                                          <p:val>
                                            <p:fltVal val="0"/>
                                          </p:val>
                                        </p:tav>
                                        <p:tav tm="100000">
                                          <p:val>
                                            <p:fltVal val="1"/>
                                          </p:val>
                                        </p:tav>
                                      </p:tavLst>
                                    </p:anim>
                                    <p:anim calcmode="lin" valueType="num">
                                      <p:cBhvr>
                                        <p:cTn id="13" dur="1000" fill="hold"/>
                                        <p:tgtEl>
                                          <p:spTgt spid="33"/>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ID="1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300"/>
                                        <p:tgtEl>
                                          <p:spTgt spid="2"/>
                                        </p:tgtEl>
                                        <p:attrNameLst>
                                          <p:attrName>ppt_y</p:attrName>
                                        </p:attrNameLst>
                                      </p:cBhvr>
                                      <p:tavLst>
                                        <p:tav tm="0">
                                          <p:val>
                                            <p:strVal val="#ppt_y-#ppt_h*1.125000"/>
                                          </p:val>
                                        </p:tav>
                                        <p:tav tm="100000">
                                          <p:val>
                                            <p:strVal val="#ppt_y"/>
                                          </p:val>
                                        </p:tav>
                                      </p:tavLst>
                                    </p:anim>
                                    <p:animEffect transition="in" filter="wipe(down)">
                                      <p:cBhvr>
                                        <p:cTn id="18" dur="300"/>
                                        <p:tgtEl>
                                          <p:spTgt spid="2"/>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300"/>
                                        <p:tgtEl>
                                          <p:spTgt spid="9"/>
                                        </p:tgtEl>
                                        <p:attrNameLst>
                                          <p:attrName>ppt_y</p:attrName>
                                        </p:attrNameLst>
                                      </p:cBhvr>
                                      <p:tavLst>
                                        <p:tav tm="0">
                                          <p:val>
                                            <p:strVal val="#ppt_y-#ppt_h*1.125000"/>
                                          </p:val>
                                        </p:tav>
                                        <p:tav tm="100000">
                                          <p:val>
                                            <p:strVal val="#ppt_y"/>
                                          </p:val>
                                        </p:tav>
                                      </p:tavLst>
                                    </p:anim>
                                    <p:animEffect transition="in" filter="wipe(down)">
                                      <p:cBhvr>
                                        <p:cTn id="22" dur="300"/>
                                        <p:tgtEl>
                                          <p:spTgt spid="9"/>
                                        </p:tgtEl>
                                      </p:cBhvr>
                                    </p:animEffect>
                                  </p:childTnLst>
                                </p:cTn>
                              </p:par>
                            </p:childTnLst>
                          </p:cTn>
                        </p:par>
                        <p:par>
                          <p:cTn id="23" fill="hold">
                            <p:stCondLst>
                              <p:cond delay="2000"/>
                            </p:stCondLst>
                            <p:childTnLst>
                              <p:par>
                                <p:cTn id="24" presetID="12" presetClass="entr" presetSubtype="1"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300"/>
                                        <p:tgtEl>
                                          <p:spTgt spid="3"/>
                                        </p:tgtEl>
                                        <p:attrNameLst>
                                          <p:attrName>ppt_y</p:attrName>
                                        </p:attrNameLst>
                                      </p:cBhvr>
                                      <p:tavLst>
                                        <p:tav tm="0">
                                          <p:val>
                                            <p:strVal val="#ppt_y-#ppt_h*1.125000"/>
                                          </p:val>
                                        </p:tav>
                                        <p:tav tm="100000">
                                          <p:val>
                                            <p:strVal val="#ppt_y"/>
                                          </p:val>
                                        </p:tav>
                                      </p:tavLst>
                                    </p:anim>
                                    <p:animEffect transition="in" filter="wipe(down)">
                                      <p:cBhvr>
                                        <p:cTn id="27" dur="300"/>
                                        <p:tgtEl>
                                          <p:spTgt spid="3"/>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300"/>
                                        <p:tgtEl>
                                          <p:spTgt spid="8"/>
                                        </p:tgtEl>
                                        <p:attrNameLst>
                                          <p:attrName>ppt_y</p:attrName>
                                        </p:attrNameLst>
                                      </p:cBhvr>
                                      <p:tavLst>
                                        <p:tav tm="0">
                                          <p:val>
                                            <p:strVal val="#ppt_y-#ppt_h*1.125000"/>
                                          </p:val>
                                        </p:tav>
                                        <p:tav tm="100000">
                                          <p:val>
                                            <p:strVal val="#ppt_y"/>
                                          </p:val>
                                        </p:tav>
                                      </p:tavLst>
                                    </p:anim>
                                    <p:animEffect transition="in" filter="wipe(down)">
                                      <p:cBhvr>
                                        <p:cTn id="31" dur="300"/>
                                        <p:tgtEl>
                                          <p:spTgt spid="8"/>
                                        </p:tgtEl>
                                      </p:cBhvr>
                                    </p:animEffect>
                                  </p:childTnLst>
                                </p:cTn>
                              </p:par>
                            </p:childTnLst>
                          </p:cTn>
                        </p:par>
                        <p:par>
                          <p:cTn id="32" fill="hold">
                            <p:stCondLst>
                              <p:cond delay="2500"/>
                            </p:stCondLst>
                            <p:childTnLst>
                              <p:par>
                                <p:cTn id="33" presetID="12" presetClass="entr" presetSubtype="1"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300"/>
                                        <p:tgtEl>
                                          <p:spTgt spid="4"/>
                                        </p:tgtEl>
                                        <p:attrNameLst>
                                          <p:attrName>ppt_y</p:attrName>
                                        </p:attrNameLst>
                                      </p:cBhvr>
                                      <p:tavLst>
                                        <p:tav tm="0">
                                          <p:val>
                                            <p:strVal val="#ppt_y-#ppt_h*1.125000"/>
                                          </p:val>
                                        </p:tav>
                                        <p:tav tm="100000">
                                          <p:val>
                                            <p:strVal val="#ppt_y"/>
                                          </p:val>
                                        </p:tav>
                                      </p:tavLst>
                                    </p:anim>
                                    <p:animEffect transition="in" filter="wipe(down)">
                                      <p:cBhvr>
                                        <p:cTn id="36" dur="300"/>
                                        <p:tgtEl>
                                          <p:spTgt spid="4"/>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300"/>
                                        <p:tgtEl>
                                          <p:spTgt spid="7"/>
                                        </p:tgtEl>
                                        <p:attrNameLst>
                                          <p:attrName>ppt_y</p:attrName>
                                        </p:attrNameLst>
                                      </p:cBhvr>
                                      <p:tavLst>
                                        <p:tav tm="0">
                                          <p:val>
                                            <p:strVal val="#ppt_y-#ppt_h*1.125000"/>
                                          </p:val>
                                        </p:tav>
                                        <p:tav tm="100000">
                                          <p:val>
                                            <p:strVal val="#ppt_y"/>
                                          </p:val>
                                        </p:tav>
                                      </p:tavLst>
                                    </p:anim>
                                    <p:animEffect transition="in" filter="wipe(down)">
                                      <p:cBhvr>
                                        <p:cTn id="40" dur="300"/>
                                        <p:tgtEl>
                                          <p:spTgt spid="7"/>
                                        </p:tgtEl>
                                      </p:cBhvr>
                                    </p:animEffect>
                                  </p:childTnLst>
                                </p:cTn>
                              </p:par>
                            </p:childTnLst>
                          </p:cTn>
                        </p:par>
                        <p:par>
                          <p:cTn id="41" fill="hold">
                            <p:stCondLst>
                              <p:cond delay="3000"/>
                            </p:stCondLst>
                            <p:childTnLst>
                              <p:par>
                                <p:cTn id="42" presetID="12" presetClass="entr" presetSubtype="1"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300"/>
                                        <p:tgtEl>
                                          <p:spTgt spid="5"/>
                                        </p:tgtEl>
                                        <p:attrNameLst>
                                          <p:attrName>ppt_y</p:attrName>
                                        </p:attrNameLst>
                                      </p:cBhvr>
                                      <p:tavLst>
                                        <p:tav tm="0">
                                          <p:val>
                                            <p:strVal val="#ppt_y-#ppt_h*1.125000"/>
                                          </p:val>
                                        </p:tav>
                                        <p:tav tm="100000">
                                          <p:val>
                                            <p:strVal val="#ppt_y"/>
                                          </p:val>
                                        </p:tav>
                                      </p:tavLst>
                                    </p:anim>
                                    <p:animEffect transition="in" filter="wipe(down)">
                                      <p:cBhvr>
                                        <p:cTn id="45" dur="300"/>
                                        <p:tgtEl>
                                          <p:spTgt spid="5"/>
                                        </p:tgtEl>
                                      </p:cBhvr>
                                    </p:animEffect>
                                  </p:childTnLst>
                                </p:cTn>
                              </p:par>
                              <p:par>
                                <p:cTn id="46" presetID="12" presetClass="entr" presetSubtype="1"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300"/>
                                        <p:tgtEl>
                                          <p:spTgt spid="6"/>
                                        </p:tgtEl>
                                        <p:attrNameLst>
                                          <p:attrName>ppt_y</p:attrName>
                                        </p:attrNameLst>
                                      </p:cBhvr>
                                      <p:tavLst>
                                        <p:tav tm="0">
                                          <p:val>
                                            <p:strVal val="#ppt_y-#ppt_h*1.125000"/>
                                          </p:val>
                                        </p:tav>
                                        <p:tav tm="100000">
                                          <p:val>
                                            <p:strVal val="#ppt_y"/>
                                          </p:val>
                                        </p:tav>
                                      </p:tavLst>
                                    </p:anim>
                                    <p:animEffect transition="in" filter="wipe(down)">
                                      <p:cBhvr>
                                        <p:cTn id="49" dur="300"/>
                                        <p:tgtEl>
                                          <p:spTgt spid="6"/>
                                        </p:tgtEl>
                                      </p:cBhvr>
                                    </p:animEffect>
                                  </p:childTnLst>
                                </p:cTn>
                              </p:par>
                            </p:childTnLst>
                          </p:cTn>
                        </p:par>
                        <p:par>
                          <p:cTn id="50" fill="hold">
                            <p:stCondLst>
                              <p:cond delay="3500"/>
                            </p:stCondLst>
                            <p:childTnLst>
                              <p:par>
                                <p:cTn id="51" presetID="2" presetClass="entr" presetSubtype="4" fill="hold" grpId="0" nodeType="afterEffect">
                                  <p:stCondLst>
                                    <p:cond delay="25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ppt_x"/>
                                          </p:val>
                                        </p:tav>
                                        <p:tav tm="100000">
                                          <p:val>
                                            <p:strVal val="#ppt_x"/>
                                          </p:val>
                                        </p:tav>
                                      </p:tavLst>
                                    </p:anim>
                                    <p:anim calcmode="lin" valueType="num">
                                      <p:cBhvr additive="base">
                                        <p:cTn id="54" dur="250" fill="hold"/>
                                        <p:tgtEl>
                                          <p:spTgt spid="13"/>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 presetClass="entr" presetSubtype="4"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250" fill="hold"/>
                                        <p:tgtEl>
                                          <p:spTgt spid="12"/>
                                        </p:tgtEl>
                                        <p:attrNameLst>
                                          <p:attrName>ppt_x</p:attrName>
                                        </p:attrNameLst>
                                      </p:cBhvr>
                                      <p:tavLst>
                                        <p:tav tm="0">
                                          <p:val>
                                            <p:strVal val="#ppt_x"/>
                                          </p:val>
                                        </p:tav>
                                        <p:tav tm="100000">
                                          <p:val>
                                            <p:strVal val="#ppt_x"/>
                                          </p:val>
                                        </p:tav>
                                      </p:tavLst>
                                    </p:anim>
                                    <p:anim calcmode="lin" valueType="num">
                                      <p:cBhvr additive="base">
                                        <p:cTn id="59" dur="250" fill="hold"/>
                                        <p:tgtEl>
                                          <p:spTgt spid="12"/>
                                        </p:tgtEl>
                                        <p:attrNameLst>
                                          <p:attrName>ppt_y</p:attrName>
                                        </p:attrNameLst>
                                      </p:cBhvr>
                                      <p:tavLst>
                                        <p:tav tm="0">
                                          <p:val>
                                            <p:strVal val="1+#ppt_h/2"/>
                                          </p:val>
                                        </p:tav>
                                        <p:tav tm="100000">
                                          <p:val>
                                            <p:strVal val="#ppt_y"/>
                                          </p:val>
                                        </p:tav>
                                      </p:tavLst>
                                    </p:anim>
                                  </p:childTnLst>
                                </p:cTn>
                              </p:par>
                            </p:childTnLst>
                          </p:cTn>
                        </p:par>
                        <p:par>
                          <p:cTn id="60" fill="hold">
                            <p:stCondLst>
                              <p:cond delay="4750"/>
                            </p:stCondLst>
                            <p:childTnLst>
                              <p:par>
                                <p:cTn id="61" presetID="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250" fill="hold"/>
                                        <p:tgtEl>
                                          <p:spTgt spid="11"/>
                                        </p:tgtEl>
                                        <p:attrNameLst>
                                          <p:attrName>ppt_x</p:attrName>
                                        </p:attrNameLst>
                                      </p:cBhvr>
                                      <p:tavLst>
                                        <p:tav tm="0">
                                          <p:val>
                                            <p:strVal val="#ppt_x"/>
                                          </p:val>
                                        </p:tav>
                                        <p:tav tm="100000">
                                          <p:val>
                                            <p:strVal val="#ppt_x"/>
                                          </p:val>
                                        </p:tav>
                                      </p:tavLst>
                                    </p:anim>
                                    <p:anim calcmode="lin" valueType="num">
                                      <p:cBhvr additive="base">
                                        <p:cTn id="64" dur="250" fill="hold"/>
                                        <p:tgtEl>
                                          <p:spTgt spid="11"/>
                                        </p:tgtEl>
                                        <p:attrNameLst>
                                          <p:attrName>ppt_y</p:attrName>
                                        </p:attrNameLst>
                                      </p:cBhvr>
                                      <p:tavLst>
                                        <p:tav tm="0">
                                          <p:val>
                                            <p:strVal val="1+#ppt_h/2"/>
                                          </p:val>
                                        </p:tav>
                                        <p:tav tm="100000">
                                          <p:val>
                                            <p:strVal val="#ppt_y"/>
                                          </p:val>
                                        </p:tav>
                                      </p:tavLst>
                                    </p:anim>
                                  </p:childTnLst>
                                </p:cTn>
                              </p:par>
                            </p:childTnLst>
                          </p:cTn>
                        </p:par>
                        <p:par>
                          <p:cTn id="65" fill="hold">
                            <p:stCondLst>
                              <p:cond delay="5250"/>
                            </p:stCondLst>
                            <p:childTnLst>
                              <p:par>
                                <p:cTn id="66" presetID="2" presetClass="entr" presetSubtype="4"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250" fill="hold"/>
                                        <p:tgtEl>
                                          <p:spTgt spid="10"/>
                                        </p:tgtEl>
                                        <p:attrNameLst>
                                          <p:attrName>ppt_x</p:attrName>
                                        </p:attrNameLst>
                                      </p:cBhvr>
                                      <p:tavLst>
                                        <p:tav tm="0">
                                          <p:val>
                                            <p:strVal val="#ppt_x"/>
                                          </p:val>
                                        </p:tav>
                                        <p:tav tm="100000">
                                          <p:val>
                                            <p:strVal val="#ppt_x"/>
                                          </p:val>
                                        </p:tav>
                                      </p:tavLst>
                                    </p:anim>
                                    <p:anim calcmode="lin" valueType="num">
                                      <p:cBhvr additive="base">
                                        <p:cTn id="69" dur="250" fill="hold"/>
                                        <p:tgtEl>
                                          <p:spTgt spid="10"/>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left)">
                                      <p:cBhvr>
                                        <p:cTn id="73" dur="500"/>
                                        <p:tgtEl>
                                          <p:spTgt spid="14"/>
                                        </p:tgtEl>
                                      </p:cBhvr>
                                    </p:animEffect>
                                  </p:childTnLst>
                                </p:cTn>
                              </p:par>
                            </p:childTnLst>
                          </p:cTn>
                        </p:par>
                        <p:par>
                          <p:cTn id="74" fill="hold">
                            <p:stCondLst>
                              <p:cond delay="6250"/>
                            </p:stCondLst>
                            <p:childTnLst>
                              <p:par>
                                <p:cTn id="75" presetID="22" presetClass="entr" presetSubtype="8"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left)">
                                      <p:cBhvr>
                                        <p:cTn id="77" dur="500"/>
                                        <p:tgtEl>
                                          <p:spTgt spid="15"/>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wipe(left)">
                                      <p:cBhvr>
                                        <p:cTn id="80" dur="500"/>
                                        <p:tgtEl>
                                          <p:spTgt spid="16"/>
                                        </p:tgtEl>
                                      </p:cBhvr>
                                    </p:animEffect>
                                  </p:childTnLst>
                                </p:cTn>
                              </p:par>
                            </p:childTnLst>
                          </p:cTn>
                        </p:par>
                        <p:par>
                          <p:cTn id="81" fill="hold">
                            <p:stCondLst>
                              <p:cond delay="6750"/>
                            </p:stCondLst>
                            <p:childTnLst>
                              <p:par>
                                <p:cTn id="82" presetID="22" presetClass="entr" presetSubtype="8"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left)">
                                      <p:cBhvr>
                                        <p:cTn id="84" dur="450"/>
                                        <p:tgtEl>
                                          <p:spTgt spid="17"/>
                                        </p:tgtEl>
                                      </p:cBhvr>
                                    </p:animEffect>
                                  </p:childTnLst>
                                </p:cTn>
                              </p:par>
                            </p:childTnLst>
                          </p:cTn>
                        </p:par>
                        <p:par>
                          <p:cTn id="85" fill="hold">
                            <p:stCondLst>
                              <p:cond delay="7250"/>
                            </p:stCondLst>
                            <p:childTnLst>
                              <p:par>
                                <p:cTn id="86" presetID="22" presetClass="entr" presetSubtype="8"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left)">
                                      <p:cBhvr>
                                        <p:cTn id="88" dur="500"/>
                                        <p:tgtEl>
                                          <p:spTgt spid="18"/>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wipe(left)">
                                      <p:cBhvr>
                                        <p:cTn id="91" dur="500"/>
                                        <p:tgtEl>
                                          <p:spTgt spid="19"/>
                                        </p:tgtEl>
                                      </p:cBhvr>
                                    </p:animEffect>
                                  </p:childTnLst>
                                </p:cTn>
                              </p:par>
                            </p:childTnLst>
                          </p:cTn>
                        </p:par>
                        <p:par>
                          <p:cTn id="92" fill="hold">
                            <p:stCondLst>
                              <p:cond delay="7750"/>
                            </p:stCondLst>
                            <p:childTnLst>
                              <p:par>
                                <p:cTn id="93" presetID="22" presetClass="entr" presetSubtype="8" fill="hold"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350"/>
                                        <p:tgtEl>
                                          <p:spTgt spid="20"/>
                                        </p:tgtEl>
                                      </p:cBhvr>
                                    </p:animEffect>
                                  </p:childTnLst>
                                </p:cTn>
                              </p:par>
                            </p:childTnLst>
                          </p:cTn>
                        </p:par>
                        <p:par>
                          <p:cTn id="96" fill="hold">
                            <p:stCondLst>
                              <p:cond delay="8250"/>
                            </p:stCondLst>
                            <p:childTnLst>
                              <p:par>
                                <p:cTn id="97" presetID="22" presetClass="entr" presetSubtype="8" fill="hold" grpId="0" nodeType="after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wipe(left)">
                                      <p:cBhvr>
                                        <p:cTn id="99" dur="500"/>
                                        <p:tgtEl>
                                          <p:spTgt spid="22"/>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left)">
                                      <p:cBhvr>
                                        <p:cTn id="102" dur="500"/>
                                        <p:tgtEl>
                                          <p:spTgt spid="23"/>
                                        </p:tgtEl>
                                      </p:cBhvr>
                                    </p:animEffect>
                                  </p:childTnLst>
                                </p:cTn>
                              </p:par>
                            </p:childTnLst>
                          </p:cTn>
                        </p:par>
                        <p:par>
                          <p:cTn id="103" fill="hold">
                            <p:stCondLst>
                              <p:cond delay="8750"/>
                            </p:stCondLst>
                            <p:childTnLst>
                              <p:par>
                                <p:cTn id="104" presetID="22" presetClass="entr" presetSubtype="8" fill="hold" nodeType="after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wipe(left)">
                                      <p:cBhvr>
                                        <p:cTn id="106" dur="250"/>
                                        <p:tgtEl>
                                          <p:spTgt spid="21"/>
                                        </p:tgtEl>
                                      </p:cBhvr>
                                    </p:animEffect>
                                  </p:childTnLst>
                                </p:cTn>
                              </p:par>
                            </p:childTnLst>
                          </p:cTn>
                        </p:par>
                        <p:par>
                          <p:cTn id="107" fill="hold">
                            <p:stCondLst>
                              <p:cond delay="9250"/>
                            </p:stCondLst>
                            <p:childTnLst>
                              <p:par>
                                <p:cTn id="108" presetID="22" presetClass="entr" presetSubtype="8"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wipe(left)">
                                      <p:cBhvr>
                                        <p:cTn id="110" dur="500"/>
                                        <p:tgtEl>
                                          <p:spTgt spid="24"/>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wipe(left)">
                                      <p:cBhvr>
                                        <p:cTn id="1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animBg="1"/>
      <p:bldP spid="11" grpId="0" animBg="1"/>
      <p:bldP spid="12" grpId="0" animBg="1"/>
      <p:bldP spid="13" grpId="0" animBg="1"/>
      <p:bldP spid="14" grpId="0" animBg="1"/>
      <p:bldP spid="15" grpId="0"/>
      <p:bldP spid="16" grpId="0"/>
      <p:bldP spid="17" grpId="0" animBg="1"/>
      <p:bldP spid="18" grpId="0"/>
      <p:bldP spid="19" grpId="0"/>
      <p:bldP spid="22" grpId="0"/>
      <p:bldP spid="23" grpId="0"/>
      <p:bldP spid="24" grpId="0"/>
      <p:bldP spid="25" grpId="0"/>
      <p:bldP spid="28"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b="9206"/>
          <a:stretch>
            <a:fillRect/>
          </a:stretch>
        </p:blipFill>
        <p:spPr>
          <a:xfrm>
            <a:off x="1708858" y="-312931"/>
            <a:ext cx="8974439" cy="5434800"/>
          </a:xfrm>
          <a:prstGeom prst="rect">
            <a:avLst/>
          </a:prstGeom>
        </p:spPr>
      </p:pic>
      <p:sp>
        <p:nvSpPr>
          <p:cNvPr id="6" name="矩形 5"/>
          <p:cNvSpPr/>
          <p:nvPr/>
        </p:nvSpPr>
        <p:spPr>
          <a:xfrm>
            <a:off x="1803092" y="4937203"/>
            <a:ext cx="1015021" cy="369332"/>
          </a:xfrm>
          <a:prstGeom prst="rect">
            <a:avLst/>
          </a:prstGeom>
        </p:spPr>
        <p:txBody>
          <a:bodyPr wrap="none">
            <a:spAutoFit/>
          </a:bodyPr>
          <a:lstStyle/>
          <a:p>
            <a:pPr algn="ctr">
              <a:spcAft>
                <a:spcPts val="0"/>
              </a:spcAft>
              <a:defRPr/>
            </a:pPr>
            <a:r>
              <a:rPr lang="en-US" altLang="zh-CN"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01/</a:t>
            </a:r>
            <a:r>
              <a:rPr lang="zh-CN" altLang="en-US"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矩形 7"/>
          <p:cNvSpPr/>
          <p:nvPr/>
        </p:nvSpPr>
        <p:spPr>
          <a:xfrm>
            <a:off x="3147476" y="4937203"/>
            <a:ext cx="1476687" cy="646331"/>
          </a:xfrm>
          <a:prstGeom prst="rect">
            <a:avLst/>
          </a:prstGeom>
        </p:spPr>
        <p:txBody>
          <a:bodyPr wrap="none">
            <a:spAutoFit/>
          </a:bodyPr>
          <a:lstStyle/>
          <a:p>
            <a:pPr algn="ctr">
              <a:spcAft>
                <a:spcPts val="0"/>
              </a:spcAft>
              <a:defRPr/>
            </a:pPr>
            <a:r>
              <a:rPr lang="en-US" altLang="zh-CN"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02/</a:t>
            </a:r>
            <a:r>
              <a:rPr lang="zh-CN" altLang="en-US"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研究方法</a:t>
            </a:r>
            <a:endParaRPr lang="en-US" altLang="zh-CN"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a:p>
            <a:pPr algn="ctr">
              <a:spcAft>
                <a:spcPts val="0"/>
              </a:spcAft>
              <a:defRPr/>
            </a:pPr>
            <a:r>
              <a:rPr lang="zh-CN" altLang="en-US"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与思路</a:t>
            </a:r>
            <a:endParaRPr lang="zh-CN"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9"/>
          <p:cNvSpPr/>
          <p:nvPr/>
        </p:nvSpPr>
        <p:spPr>
          <a:xfrm>
            <a:off x="4728159" y="4937203"/>
            <a:ext cx="1476687" cy="646331"/>
          </a:xfrm>
          <a:prstGeom prst="rect">
            <a:avLst/>
          </a:prstGeom>
        </p:spPr>
        <p:txBody>
          <a:bodyPr wrap="none">
            <a:spAutoFit/>
          </a:bodyPr>
          <a:lstStyle/>
          <a:p>
            <a:pPr algn="ctr">
              <a:spcAft>
                <a:spcPts val="0"/>
              </a:spcAft>
              <a:defRPr/>
            </a:pPr>
            <a:r>
              <a:rPr lang="en-US" altLang="zh-CN"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03/</a:t>
            </a:r>
            <a:r>
              <a:rPr lang="zh-CN" altLang="en-US"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关键技术</a:t>
            </a:r>
            <a:endParaRPr lang="en-US" altLang="zh-CN"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a:p>
            <a:pPr algn="ctr">
              <a:spcAft>
                <a:spcPts val="0"/>
              </a:spcAft>
              <a:defRPr/>
            </a:pPr>
            <a:r>
              <a:rPr lang="zh-CN" altLang="en-US"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与实践难点</a:t>
            </a:r>
            <a:endParaRPr lang="zh-CN"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p:cNvSpPr/>
          <p:nvPr/>
        </p:nvSpPr>
        <p:spPr>
          <a:xfrm>
            <a:off x="6314308" y="4937203"/>
            <a:ext cx="1476687" cy="646331"/>
          </a:xfrm>
          <a:prstGeom prst="rect">
            <a:avLst/>
          </a:prstGeom>
        </p:spPr>
        <p:txBody>
          <a:bodyPr wrap="none">
            <a:spAutoFit/>
          </a:bodyPr>
          <a:lstStyle/>
          <a:p>
            <a:pPr algn="ctr">
              <a:spcAft>
                <a:spcPts val="0"/>
              </a:spcAft>
              <a:defRPr/>
            </a:pPr>
            <a:r>
              <a:rPr lang="en-US" altLang="zh-CN"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04/</a:t>
            </a:r>
            <a:r>
              <a:rPr lang="zh-CN" altLang="en-US"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研究成果</a:t>
            </a:r>
            <a:endParaRPr lang="en-US" altLang="zh-CN"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a:p>
            <a:pPr algn="ctr">
              <a:spcAft>
                <a:spcPts val="0"/>
              </a:spcAft>
              <a:defRPr/>
            </a:pPr>
            <a:r>
              <a:rPr lang="zh-CN" altLang="en-US"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与应用</a:t>
            </a:r>
            <a:endParaRPr lang="zh-CN"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7952388" y="4937203"/>
            <a:ext cx="1476687" cy="369332"/>
          </a:xfrm>
          <a:prstGeom prst="rect">
            <a:avLst/>
          </a:prstGeom>
        </p:spPr>
        <p:txBody>
          <a:bodyPr wrap="none">
            <a:spAutoFit/>
          </a:bodyPr>
          <a:lstStyle/>
          <a:p>
            <a:pPr algn="ctr">
              <a:spcAft>
                <a:spcPts val="0"/>
              </a:spcAft>
              <a:defRPr/>
            </a:pPr>
            <a:r>
              <a:rPr lang="en-US" altLang="zh-CN"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05/</a:t>
            </a:r>
            <a:r>
              <a:rPr lang="zh-CN" altLang="en-US"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相关建议</a:t>
            </a:r>
            <a:endParaRPr lang="zh-CN"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矩形 23"/>
          <p:cNvSpPr/>
          <p:nvPr/>
        </p:nvSpPr>
        <p:spPr>
          <a:xfrm>
            <a:off x="9475677" y="4937203"/>
            <a:ext cx="1476687" cy="369332"/>
          </a:xfrm>
          <a:prstGeom prst="rect">
            <a:avLst/>
          </a:prstGeom>
        </p:spPr>
        <p:txBody>
          <a:bodyPr wrap="none">
            <a:spAutoFit/>
          </a:bodyPr>
          <a:lstStyle/>
          <a:p>
            <a:pPr algn="ctr">
              <a:spcAft>
                <a:spcPts val="0"/>
              </a:spcAft>
              <a:defRPr/>
            </a:pPr>
            <a:r>
              <a:rPr lang="en-US" altLang="zh-CN"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06/</a:t>
            </a:r>
            <a:r>
              <a:rPr lang="zh-CN" altLang="en-US"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1" name="组合 30"/>
          <p:cNvGrpSpPr/>
          <p:nvPr/>
        </p:nvGrpSpPr>
        <p:grpSpPr>
          <a:xfrm>
            <a:off x="1708858" y="3700331"/>
            <a:ext cx="1086966" cy="1090110"/>
            <a:chOff x="4584701" y="522287"/>
            <a:chExt cx="2744788" cy="2752726"/>
          </a:xfrm>
          <a:solidFill>
            <a:srgbClr val="202A36"/>
          </a:solidFill>
        </p:grpSpPr>
        <p:sp>
          <p:nvSpPr>
            <p:cNvPr id="40" name="Oval 5"/>
            <p:cNvSpPr>
              <a:spLocks noChangeArrowheads="1"/>
            </p:cNvSpPr>
            <p:nvPr/>
          </p:nvSpPr>
          <p:spPr bwMode="auto">
            <a:xfrm>
              <a:off x="4837113" y="774700"/>
              <a:ext cx="2238375" cy="2246313"/>
            </a:xfrm>
            <a:prstGeom prst="ellipse">
              <a:avLst/>
            </a:prstGeom>
            <a:grpFill/>
            <a:ln w="9525">
              <a:noFill/>
              <a:round/>
            </a:ln>
          </p:spPr>
          <p:txBody>
            <a:bodyPr vert="horz" wrap="square" lIns="91440" tIns="45720" rIns="91440" bIns="45720" numCol="1" anchor="t" anchorCtr="0" compatLnSpc="1"/>
            <a:lstStyle/>
            <a:p>
              <a:endParaRPr lang="zh-CN" altLang="en-US"/>
            </a:p>
          </p:txBody>
        </p:sp>
        <p:sp>
          <p:nvSpPr>
            <p:cNvPr id="41"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46" name="组合 45"/>
          <p:cNvGrpSpPr/>
          <p:nvPr/>
        </p:nvGrpSpPr>
        <p:grpSpPr>
          <a:xfrm>
            <a:off x="3331820" y="3700331"/>
            <a:ext cx="1086966" cy="1090110"/>
            <a:chOff x="4584701" y="522287"/>
            <a:chExt cx="2744788" cy="2752726"/>
          </a:xfrm>
          <a:solidFill>
            <a:srgbClr val="202A36"/>
          </a:solidFill>
        </p:grpSpPr>
        <p:sp>
          <p:nvSpPr>
            <p:cNvPr id="47" name="Oval 5"/>
            <p:cNvSpPr>
              <a:spLocks noChangeArrowheads="1"/>
            </p:cNvSpPr>
            <p:nvPr/>
          </p:nvSpPr>
          <p:spPr bwMode="auto">
            <a:xfrm>
              <a:off x="4837113" y="774700"/>
              <a:ext cx="2238375" cy="2246313"/>
            </a:xfrm>
            <a:prstGeom prst="ellipse">
              <a:avLst/>
            </a:prstGeom>
            <a:grpFill/>
            <a:ln w="9525">
              <a:noFill/>
              <a:round/>
            </a:ln>
          </p:spPr>
          <p:txBody>
            <a:bodyPr vert="horz" wrap="square" lIns="91440" tIns="45720" rIns="91440" bIns="45720" numCol="1" anchor="t" anchorCtr="0" compatLnSpc="1"/>
            <a:lstStyle/>
            <a:p>
              <a:endParaRPr lang="zh-CN" altLang="en-US"/>
            </a:p>
          </p:txBody>
        </p:sp>
        <p:sp>
          <p:nvSpPr>
            <p:cNvPr id="48"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49" name="组合 48"/>
          <p:cNvGrpSpPr/>
          <p:nvPr/>
        </p:nvGrpSpPr>
        <p:grpSpPr>
          <a:xfrm>
            <a:off x="4923019" y="3700331"/>
            <a:ext cx="1086966" cy="1090110"/>
            <a:chOff x="4584701" y="522287"/>
            <a:chExt cx="2744788" cy="2752726"/>
          </a:xfrm>
          <a:solidFill>
            <a:srgbClr val="202A36"/>
          </a:solidFill>
        </p:grpSpPr>
        <p:sp>
          <p:nvSpPr>
            <p:cNvPr id="50" name="Oval 5"/>
            <p:cNvSpPr>
              <a:spLocks noChangeArrowheads="1"/>
            </p:cNvSpPr>
            <p:nvPr/>
          </p:nvSpPr>
          <p:spPr bwMode="auto">
            <a:xfrm>
              <a:off x="4837113" y="774700"/>
              <a:ext cx="2238375" cy="2246313"/>
            </a:xfrm>
            <a:prstGeom prst="ellipse">
              <a:avLst/>
            </a:prstGeom>
            <a:grpFill/>
            <a:ln w="9525">
              <a:noFill/>
              <a:round/>
            </a:ln>
          </p:spPr>
          <p:txBody>
            <a:bodyPr vert="horz" wrap="square" lIns="91440" tIns="45720" rIns="91440" bIns="45720" numCol="1" anchor="t" anchorCtr="0" compatLnSpc="1"/>
            <a:lstStyle/>
            <a:p>
              <a:endParaRPr lang="zh-CN" altLang="en-US"/>
            </a:p>
          </p:txBody>
        </p:sp>
        <p:sp>
          <p:nvSpPr>
            <p:cNvPr id="51"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52" name="组合 51"/>
          <p:cNvGrpSpPr/>
          <p:nvPr/>
        </p:nvGrpSpPr>
        <p:grpSpPr>
          <a:xfrm>
            <a:off x="6498652" y="3700331"/>
            <a:ext cx="1086966" cy="1090110"/>
            <a:chOff x="4584701" y="522287"/>
            <a:chExt cx="2744788" cy="2752726"/>
          </a:xfrm>
          <a:solidFill>
            <a:srgbClr val="202A36"/>
          </a:solidFill>
        </p:grpSpPr>
        <p:sp>
          <p:nvSpPr>
            <p:cNvPr id="53" name="Oval 5"/>
            <p:cNvSpPr>
              <a:spLocks noChangeArrowheads="1"/>
            </p:cNvSpPr>
            <p:nvPr/>
          </p:nvSpPr>
          <p:spPr bwMode="auto">
            <a:xfrm>
              <a:off x="4837113" y="774700"/>
              <a:ext cx="2238375" cy="2246313"/>
            </a:xfrm>
            <a:prstGeom prst="ellipse">
              <a:avLst/>
            </a:prstGeom>
            <a:grpFill/>
            <a:ln w="9525">
              <a:noFill/>
              <a:round/>
            </a:ln>
          </p:spPr>
          <p:txBody>
            <a:bodyPr vert="horz" wrap="square" lIns="91440" tIns="45720" rIns="91440" bIns="45720" numCol="1" anchor="t" anchorCtr="0" compatLnSpc="1"/>
            <a:lstStyle/>
            <a:p>
              <a:endParaRPr lang="zh-CN" altLang="en-US"/>
            </a:p>
          </p:txBody>
        </p:sp>
        <p:sp>
          <p:nvSpPr>
            <p:cNvPr id="54"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55" name="组合 54"/>
          <p:cNvGrpSpPr/>
          <p:nvPr/>
        </p:nvGrpSpPr>
        <p:grpSpPr>
          <a:xfrm>
            <a:off x="8109313" y="3700331"/>
            <a:ext cx="1086966" cy="1090110"/>
            <a:chOff x="4584701" y="522287"/>
            <a:chExt cx="2744788" cy="2752726"/>
          </a:xfrm>
          <a:solidFill>
            <a:srgbClr val="202A36"/>
          </a:solidFill>
        </p:grpSpPr>
        <p:sp>
          <p:nvSpPr>
            <p:cNvPr id="56" name="Oval 5"/>
            <p:cNvSpPr>
              <a:spLocks noChangeArrowheads="1"/>
            </p:cNvSpPr>
            <p:nvPr/>
          </p:nvSpPr>
          <p:spPr bwMode="auto">
            <a:xfrm>
              <a:off x="4837113" y="774700"/>
              <a:ext cx="2238375" cy="2246313"/>
            </a:xfrm>
            <a:prstGeom prst="ellipse">
              <a:avLst/>
            </a:prstGeom>
            <a:grpFill/>
            <a:ln w="9525">
              <a:noFill/>
              <a:round/>
            </a:ln>
          </p:spPr>
          <p:txBody>
            <a:bodyPr vert="horz" wrap="square" lIns="91440" tIns="45720" rIns="91440" bIns="45720" numCol="1" anchor="t" anchorCtr="0" compatLnSpc="1"/>
            <a:lstStyle/>
            <a:p>
              <a:endParaRPr lang="zh-CN" altLang="en-US"/>
            </a:p>
          </p:txBody>
        </p:sp>
        <p:sp>
          <p:nvSpPr>
            <p:cNvPr id="57"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58" name="组合 57"/>
          <p:cNvGrpSpPr/>
          <p:nvPr/>
        </p:nvGrpSpPr>
        <p:grpSpPr>
          <a:xfrm>
            <a:off x="9660021" y="3700331"/>
            <a:ext cx="1086966" cy="1090110"/>
            <a:chOff x="4584701" y="522287"/>
            <a:chExt cx="2744788" cy="2752726"/>
          </a:xfrm>
          <a:solidFill>
            <a:srgbClr val="202A36"/>
          </a:solidFill>
        </p:grpSpPr>
        <p:sp>
          <p:nvSpPr>
            <p:cNvPr id="59" name="Oval 5"/>
            <p:cNvSpPr>
              <a:spLocks noChangeArrowheads="1"/>
            </p:cNvSpPr>
            <p:nvPr/>
          </p:nvSpPr>
          <p:spPr bwMode="auto">
            <a:xfrm>
              <a:off x="4837113" y="774700"/>
              <a:ext cx="2238375" cy="2246313"/>
            </a:xfrm>
            <a:prstGeom prst="ellipse">
              <a:avLst/>
            </a:prstGeom>
            <a:grpFill/>
            <a:ln w="9525">
              <a:noFill/>
              <a:round/>
            </a:ln>
          </p:spPr>
          <p:txBody>
            <a:bodyPr vert="horz" wrap="square" lIns="91440" tIns="45720" rIns="91440" bIns="45720" numCol="1" anchor="t" anchorCtr="0" compatLnSpc="1"/>
            <a:lstStyle/>
            <a:p>
              <a:endParaRPr lang="zh-CN" altLang="en-US"/>
            </a:p>
          </p:txBody>
        </p:sp>
        <p:sp>
          <p:nvSpPr>
            <p:cNvPr id="60"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0" y="2851385"/>
            <a:ext cx="12192000" cy="486210"/>
            <a:chOff x="0" y="4845037"/>
            <a:chExt cx="12192000" cy="486210"/>
          </a:xfrm>
        </p:grpSpPr>
        <p:sp>
          <p:nvSpPr>
            <p:cNvPr id="67" name="圆角矩形 66"/>
            <p:cNvSpPr/>
            <p:nvPr/>
          </p:nvSpPr>
          <p:spPr>
            <a:xfrm>
              <a:off x="4454114" y="4845037"/>
              <a:ext cx="3100528" cy="486210"/>
            </a:xfrm>
            <a:prstGeom prst="roundRect">
              <a:avLst/>
            </a:prstGeom>
            <a:solidFill>
              <a:srgbClr val="202A36"/>
            </a:solidFill>
            <a:ln>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68" name="直接连接符 67"/>
            <p:cNvCxnSpPr/>
            <p:nvPr/>
          </p:nvCxnSpPr>
          <p:spPr>
            <a:xfrm>
              <a:off x="0" y="5083947"/>
              <a:ext cx="4454114" cy="4195"/>
            </a:xfrm>
            <a:prstGeom prst="line">
              <a:avLst/>
            </a:prstGeom>
            <a:ln>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7561014" y="5083947"/>
              <a:ext cx="4630986" cy="0"/>
            </a:xfrm>
            <a:prstGeom prst="line">
              <a:avLst/>
            </a:prstGeom>
            <a:ln>
              <a:solidFill>
                <a:srgbClr val="202A36"/>
              </a:solidFill>
            </a:ln>
          </p:spPr>
          <p:style>
            <a:lnRef idx="1">
              <a:schemeClr val="accent1"/>
            </a:lnRef>
            <a:fillRef idx="0">
              <a:schemeClr val="accent1"/>
            </a:fillRef>
            <a:effectRef idx="0">
              <a:schemeClr val="accent1"/>
            </a:effectRef>
            <a:fontRef idx="minor">
              <a:schemeClr val="tx1"/>
            </a:fontRef>
          </p:style>
        </p:cxnSp>
      </p:grpSp>
      <p:sp>
        <p:nvSpPr>
          <p:cNvPr id="32" name="TextBox 59"/>
          <p:cNvSpPr txBox="1">
            <a:spLocks noChangeArrowheads="1"/>
          </p:cNvSpPr>
          <p:nvPr/>
        </p:nvSpPr>
        <p:spPr bwMode="auto">
          <a:xfrm flipH="1">
            <a:off x="4318199" y="2838716"/>
            <a:ext cx="3312368" cy="46166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400" b="1" kern="0" dirty="0">
                <a:solidFill>
                  <a:schemeClr val="bg1"/>
                </a:solidFill>
                <a:latin typeface="微软雅黑" panose="020B0503020204020204" pitchFamily="34" charset="-122"/>
                <a:ea typeface="微软雅黑" panose="020B0503020204020204" pitchFamily="34" charset="-122"/>
              </a:rPr>
              <a:t>目录 </a:t>
            </a:r>
            <a:r>
              <a:rPr lang="en-US" altLang="zh-CN" sz="2400" b="1" kern="0" dirty="0">
                <a:solidFill>
                  <a:schemeClr val="bg1"/>
                </a:solidFill>
                <a:latin typeface="微软雅黑" panose="020B0503020204020204" pitchFamily="34" charset="-122"/>
                <a:ea typeface="微软雅黑" panose="020B0503020204020204" pitchFamily="34" charset="-122"/>
              </a:rPr>
              <a:t>/ </a:t>
            </a:r>
            <a:r>
              <a:rPr lang="en-US" altLang="zh-CN" sz="2400" kern="0" dirty="0">
                <a:solidFill>
                  <a:schemeClr val="bg1"/>
                </a:solidFill>
                <a:latin typeface="微软雅黑" panose="020B0503020204020204" pitchFamily="34" charset="-122"/>
                <a:ea typeface="微软雅黑" panose="020B0503020204020204" pitchFamily="34" charset="-122"/>
              </a:rPr>
              <a:t>CONTENTS</a:t>
            </a:r>
            <a:endParaRPr lang="en-US" altLang="ko-KR" sz="2400" kern="0" dirty="0">
              <a:solidFill>
                <a:schemeClr val="bg1"/>
              </a:solidFill>
              <a:latin typeface="微软雅黑" panose="020B0503020204020204" pitchFamily="34" charset="-122"/>
              <a:ea typeface="微软雅黑" panose="020B0503020204020204" pitchFamily="34" charset="-122"/>
            </a:endParaRPr>
          </a:p>
        </p:txBody>
      </p:sp>
      <p:sp>
        <p:nvSpPr>
          <p:cNvPr id="38" name="任意多边形 37"/>
          <p:cNvSpPr/>
          <p:nvPr/>
        </p:nvSpPr>
        <p:spPr>
          <a:xfrm>
            <a:off x="947469" y="1667107"/>
            <a:ext cx="984643" cy="605829"/>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9512458" y="758260"/>
            <a:ext cx="1178389" cy="725037"/>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10318569" y="2327644"/>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Freeform 28"/>
          <p:cNvSpPr>
            <a:spLocks noEditPoints="1"/>
          </p:cNvSpPr>
          <p:nvPr/>
        </p:nvSpPr>
        <p:spPr bwMode="auto">
          <a:xfrm>
            <a:off x="1894756" y="3973557"/>
            <a:ext cx="714540" cy="536882"/>
          </a:xfrm>
          <a:custGeom>
            <a:avLst/>
            <a:gdLst>
              <a:gd name="T0" fmla="*/ 40 w 192"/>
              <a:gd name="T1" fmla="*/ 118 h 144"/>
              <a:gd name="T2" fmla="*/ 40 w 192"/>
              <a:gd name="T3" fmla="*/ 118 h 144"/>
              <a:gd name="T4" fmla="*/ 56 w 192"/>
              <a:gd name="T5" fmla="*/ 116 h 144"/>
              <a:gd name="T6" fmla="*/ 97 w 192"/>
              <a:gd name="T7" fmla="*/ 137 h 144"/>
              <a:gd name="T8" fmla="*/ 99 w 192"/>
              <a:gd name="T9" fmla="*/ 137 h 144"/>
              <a:gd name="T10" fmla="*/ 140 w 192"/>
              <a:gd name="T11" fmla="*/ 116 h 144"/>
              <a:gd name="T12" fmla="*/ 156 w 192"/>
              <a:gd name="T13" fmla="*/ 118 h 144"/>
              <a:gd name="T14" fmla="*/ 156 w 192"/>
              <a:gd name="T15" fmla="*/ 118 h 144"/>
              <a:gd name="T16" fmla="*/ 156 w 192"/>
              <a:gd name="T17" fmla="*/ 70 h 144"/>
              <a:gd name="T18" fmla="*/ 96 w 192"/>
              <a:gd name="T19" fmla="*/ 98 h 144"/>
              <a:gd name="T20" fmla="*/ 40 w 192"/>
              <a:gd name="T21" fmla="*/ 72 h 144"/>
              <a:gd name="T22" fmla="*/ 40 w 192"/>
              <a:gd name="T23" fmla="*/ 118 h 144"/>
              <a:gd name="T24" fmla="*/ 96 w 192"/>
              <a:gd name="T25" fmla="*/ 0 h 144"/>
              <a:gd name="T26" fmla="*/ 0 w 192"/>
              <a:gd name="T27" fmla="*/ 44 h 144"/>
              <a:gd name="T28" fmla="*/ 96 w 192"/>
              <a:gd name="T29" fmla="*/ 88 h 144"/>
              <a:gd name="T30" fmla="*/ 192 w 192"/>
              <a:gd name="T31" fmla="*/ 44 h 144"/>
              <a:gd name="T32" fmla="*/ 96 w 192"/>
              <a:gd name="T33" fmla="*/ 0 h 144"/>
              <a:gd name="T34" fmla="*/ 8 w 192"/>
              <a:gd name="T35" fmla="*/ 56 h 144"/>
              <a:gd name="T36" fmla="*/ 4 w 192"/>
              <a:gd name="T37" fmla="*/ 104 h 144"/>
              <a:gd name="T38" fmla="*/ 12 w 192"/>
              <a:gd name="T39" fmla="*/ 104 h 144"/>
              <a:gd name="T40" fmla="*/ 12 w 192"/>
              <a:gd name="T41" fmla="*/ 58 h 144"/>
              <a:gd name="T42" fmla="*/ 8 w 192"/>
              <a:gd name="T43" fmla="*/ 56 h 144"/>
              <a:gd name="T44" fmla="*/ 16 w 192"/>
              <a:gd name="T45" fmla="*/ 144 h 144"/>
              <a:gd name="T46" fmla="*/ 9 w 192"/>
              <a:gd name="T47" fmla="*/ 124 h 144"/>
              <a:gd name="T48" fmla="*/ 16 w 192"/>
              <a:gd name="T49" fmla="*/ 116 h 144"/>
              <a:gd name="T50" fmla="*/ 8 w 192"/>
              <a:gd name="T51" fmla="*/ 108 h 144"/>
              <a:gd name="T52" fmla="*/ 0 w 192"/>
              <a:gd name="T53" fmla="*/ 116 h 144"/>
              <a:gd name="T54" fmla="*/ 7 w 192"/>
              <a:gd name="T55" fmla="*/ 124 h 144"/>
              <a:gd name="T56" fmla="*/ 0 w 192"/>
              <a:gd name="T57" fmla="*/ 144 h 144"/>
              <a:gd name="T58" fmla="*/ 16 w 192"/>
              <a:gd name="T5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40" y="118"/>
                </a:moveTo>
                <a:cubicBezTo>
                  <a:pt x="40" y="118"/>
                  <a:pt x="40" y="118"/>
                  <a:pt x="40" y="118"/>
                </a:cubicBezTo>
                <a:cubicBezTo>
                  <a:pt x="45" y="116"/>
                  <a:pt x="50" y="116"/>
                  <a:pt x="56" y="116"/>
                </a:cubicBezTo>
                <a:cubicBezTo>
                  <a:pt x="72" y="116"/>
                  <a:pt x="91" y="127"/>
                  <a:pt x="97" y="137"/>
                </a:cubicBezTo>
                <a:cubicBezTo>
                  <a:pt x="99" y="137"/>
                  <a:pt x="99" y="137"/>
                  <a:pt x="99" y="137"/>
                </a:cubicBezTo>
                <a:cubicBezTo>
                  <a:pt x="105" y="127"/>
                  <a:pt x="123" y="116"/>
                  <a:pt x="140" y="116"/>
                </a:cubicBezTo>
                <a:cubicBezTo>
                  <a:pt x="145" y="116"/>
                  <a:pt x="151" y="116"/>
                  <a:pt x="156" y="118"/>
                </a:cubicBezTo>
                <a:cubicBezTo>
                  <a:pt x="156" y="118"/>
                  <a:pt x="156" y="118"/>
                  <a:pt x="156" y="118"/>
                </a:cubicBezTo>
                <a:cubicBezTo>
                  <a:pt x="156" y="70"/>
                  <a:pt x="156" y="70"/>
                  <a:pt x="156" y="70"/>
                </a:cubicBezTo>
                <a:cubicBezTo>
                  <a:pt x="96" y="98"/>
                  <a:pt x="96" y="98"/>
                  <a:pt x="96" y="98"/>
                </a:cubicBezTo>
                <a:cubicBezTo>
                  <a:pt x="40" y="72"/>
                  <a:pt x="40" y="72"/>
                  <a:pt x="40" y="72"/>
                </a:cubicBezTo>
                <a:lnTo>
                  <a:pt x="40" y="118"/>
                </a:lnTo>
                <a:close/>
                <a:moveTo>
                  <a:pt x="96" y="0"/>
                </a:moveTo>
                <a:cubicBezTo>
                  <a:pt x="0" y="44"/>
                  <a:pt x="0" y="44"/>
                  <a:pt x="0" y="44"/>
                </a:cubicBezTo>
                <a:cubicBezTo>
                  <a:pt x="96" y="88"/>
                  <a:pt x="96" y="88"/>
                  <a:pt x="96" y="88"/>
                </a:cubicBezTo>
                <a:cubicBezTo>
                  <a:pt x="192" y="44"/>
                  <a:pt x="192" y="44"/>
                  <a:pt x="192" y="44"/>
                </a:cubicBezTo>
                <a:lnTo>
                  <a:pt x="96" y="0"/>
                </a:lnTo>
                <a:close/>
                <a:moveTo>
                  <a:pt x="8" y="56"/>
                </a:moveTo>
                <a:cubicBezTo>
                  <a:pt x="4" y="104"/>
                  <a:pt x="4" y="104"/>
                  <a:pt x="4" y="104"/>
                </a:cubicBezTo>
                <a:cubicBezTo>
                  <a:pt x="12" y="104"/>
                  <a:pt x="12" y="104"/>
                  <a:pt x="12" y="104"/>
                </a:cubicBezTo>
                <a:cubicBezTo>
                  <a:pt x="12" y="58"/>
                  <a:pt x="12" y="58"/>
                  <a:pt x="12" y="58"/>
                </a:cubicBezTo>
                <a:lnTo>
                  <a:pt x="8" y="56"/>
                </a:lnTo>
                <a:close/>
                <a:moveTo>
                  <a:pt x="16" y="144"/>
                </a:moveTo>
                <a:cubicBezTo>
                  <a:pt x="9" y="124"/>
                  <a:pt x="9" y="124"/>
                  <a:pt x="9" y="124"/>
                </a:cubicBezTo>
                <a:cubicBezTo>
                  <a:pt x="13" y="123"/>
                  <a:pt x="16" y="120"/>
                  <a:pt x="16" y="116"/>
                </a:cubicBezTo>
                <a:cubicBezTo>
                  <a:pt x="16" y="111"/>
                  <a:pt x="12" y="108"/>
                  <a:pt x="8" y="108"/>
                </a:cubicBezTo>
                <a:cubicBezTo>
                  <a:pt x="3" y="108"/>
                  <a:pt x="0" y="111"/>
                  <a:pt x="0" y="116"/>
                </a:cubicBezTo>
                <a:cubicBezTo>
                  <a:pt x="0" y="120"/>
                  <a:pt x="3" y="123"/>
                  <a:pt x="7" y="124"/>
                </a:cubicBezTo>
                <a:cubicBezTo>
                  <a:pt x="0" y="144"/>
                  <a:pt x="0" y="144"/>
                  <a:pt x="0" y="144"/>
                </a:cubicBezTo>
                <a:lnTo>
                  <a:pt x="16" y="14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4" name="Freeform 12"/>
          <p:cNvSpPr>
            <a:spLocks noEditPoints="1"/>
          </p:cNvSpPr>
          <p:nvPr/>
        </p:nvSpPr>
        <p:spPr bwMode="auto">
          <a:xfrm>
            <a:off x="3588045" y="3922879"/>
            <a:ext cx="573885" cy="613375"/>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3"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5" name="Freeform 8"/>
          <p:cNvSpPr>
            <a:spLocks noEditPoints="1"/>
          </p:cNvSpPr>
          <p:nvPr/>
        </p:nvSpPr>
        <p:spPr bwMode="auto">
          <a:xfrm rot="2925393">
            <a:off x="5308463" y="3971511"/>
            <a:ext cx="315446" cy="540976"/>
          </a:xfrm>
          <a:custGeom>
            <a:avLst/>
            <a:gdLst>
              <a:gd name="T0" fmla="*/ 24 w 112"/>
              <a:gd name="T1" fmla="*/ 148 h 192"/>
              <a:gd name="T2" fmla="*/ 28 w 112"/>
              <a:gd name="T3" fmla="*/ 52 h 192"/>
              <a:gd name="T4" fmla="*/ 32 w 112"/>
              <a:gd name="T5" fmla="*/ 172 h 192"/>
              <a:gd name="T6" fmla="*/ 8 w 112"/>
              <a:gd name="T7" fmla="*/ 184 h 192"/>
              <a:gd name="T8" fmla="*/ 32 w 112"/>
              <a:gd name="T9" fmla="*/ 172 h 192"/>
              <a:gd name="T10" fmla="*/ 8 w 112"/>
              <a:gd name="T11" fmla="*/ 35 h 192"/>
              <a:gd name="T12" fmla="*/ 32 w 112"/>
              <a:gd name="T13" fmla="*/ 164 h 192"/>
              <a:gd name="T14" fmla="*/ 32 w 112"/>
              <a:gd name="T15" fmla="*/ 192 h 192"/>
              <a:gd name="T16" fmla="*/ 0 w 112"/>
              <a:gd name="T17" fmla="*/ 184 h 192"/>
              <a:gd name="T18" fmla="*/ 0 w 112"/>
              <a:gd name="T19" fmla="*/ 32 h 192"/>
              <a:gd name="T20" fmla="*/ 20 w 112"/>
              <a:gd name="T21" fmla="*/ 0 h 192"/>
              <a:gd name="T22" fmla="*/ 39 w 112"/>
              <a:gd name="T23" fmla="*/ 32 h 192"/>
              <a:gd name="T24" fmla="*/ 40 w 112"/>
              <a:gd name="T25" fmla="*/ 184 h 192"/>
              <a:gd name="T26" fmla="*/ 108 w 112"/>
              <a:gd name="T27" fmla="*/ 164 h 192"/>
              <a:gd name="T28" fmla="*/ 84 w 112"/>
              <a:gd name="T29" fmla="*/ 172 h 192"/>
              <a:gd name="T30" fmla="*/ 108 w 112"/>
              <a:gd name="T31" fmla="*/ 164 h 192"/>
              <a:gd name="T32" fmla="*/ 92 w 112"/>
              <a:gd name="T33" fmla="*/ 140 h 192"/>
              <a:gd name="T34" fmla="*/ 108 w 112"/>
              <a:gd name="T35" fmla="*/ 148 h 192"/>
              <a:gd name="T36" fmla="*/ 108 w 112"/>
              <a:gd name="T37" fmla="*/ 116 h 192"/>
              <a:gd name="T38" fmla="*/ 84 w 112"/>
              <a:gd name="T39" fmla="*/ 124 h 192"/>
              <a:gd name="T40" fmla="*/ 108 w 112"/>
              <a:gd name="T41" fmla="*/ 116 h 192"/>
              <a:gd name="T42" fmla="*/ 92 w 112"/>
              <a:gd name="T43" fmla="*/ 92 h 192"/>
              <a:gd name="T44" fmla="*/ 108 w 112"/>
              <a:gd name="T45" fmla="*/ 100 h 192"/>
              <a:gd name="T46" fmla="*/ 108 w 112"/>
              <a:gd name="T47" fmla="*/ 68 h 192"/>
              <a:gd name="T48" fmla="*/ 84 w 112"/>
              <a:gd name="T49" fmla="*/ 76 h 192"/>
              <a:gd name="T50" fmla="*/ 108 w 112"/>
              <a:gd name="T51" fmla="*/ 68 h 192"/>
              <a:gd name="T52" fmla="*/ 92 w 112"/>
              <a:gd name="T53" fmla="*/ 44 h 192"/>
              <a:gd name="T54" fmla="*/ 108 w 112"/>
              <a:gd name="T55" fmla="*/ 52 h 192"/>
              <a:gd name="T56" fmla="*/ 108 w 112"/>
              <a:gd name="T57" fmla="*/ 20 h 192"/>
              <a:gd name="T58" fmla="*/ 84 w 112"/>
              <a:gd name="T59" fmla="*/ 28 h 192"/>
              <a:gd name="T60" fmla="*/ 108 w 112"/>
              <a:gd name="T61" fmla="*/ 20 h 192"/>
              <a:gd name="T62" fmla="*/ 64 w 112"/>
              <a:gd name="T63" fmla="*/ 192 h 192"/>
              <a:gd name="T64" fmla="*/ 56 w 112"/>
              <a:gd name="T65" fmla="*/ 8 h 192"/>
              <a:gd name="T66" fmla="*/ 104 w 112"/>
              <a:gd name="T67" fmla="*/ 0 h 192"/>
              <a:gd name="T68" fmla="*/ 112 w 112"/>
              <a:gd name="T69"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192">
                <a:moveTo>
                  <a:pt x="28" y="148"/>
                </a:moveTo>
                <a:cubicBezTo>
                  <a:pt x="24" y="148"/>
                  <a:pt x="24" y="148"/>
                  <a:pt x="24" y="148"/>
                </a:cubicBezTo>
                <a:cubicBezTo>
                  <a:pt x="24" y="52"/>
                  <a:pt x="24" y="52"/>
                  <a:pt x="24" y="52"/>
                </a:cubicBezTo>
                <a:cubicBezTo>
                  <a:pt x="28" y="52"/>
                  <a:pt x="28" y="52"/>
                  <a:pt x="28" y="52"/>
                </a:cubicBezTo>
                <a:lnTo>
                  <a:pt x="28" y="148"/>
                </a:lnTo>
                <a:close/>
                <a:moveTo>
                  <a:pt x="32" y="172"/>
                </a:moveTo>
                <a:cubicBezTo>
                  <a:pt x="8" y="172"/>
                  <a:pt x="8" y="172"/>
                  <a:pt x="8" y="172"/>
                </a:cubicBezTo>
                <a:cubicBezTo>
                  <a:pt x="8" y="184"/>
                  <a:pt x="8" y="184"/>
                  <a:pt x="8" y="184"/>
                </a:cubicBezTo>
                <a:cubicBezTo>
                  <a:pt x="32" y="184"/>
                  <a:pt x="32" y="184"/>
                  <a:pt x="32" y="184"/>
                </a:cubicBezTo>
                <a:lnTo>
                  <a:pt x="32" y="172"/>
                </a:lnTo>
                <a:close/>
                <a:moveTo>
                  <a:pt x="32" y="35"/>
                </a:moveTo>
                <a:cubicBezTo>
                  <a:pt x="8" y="35"/>
                  <a:pt x="8" y="35"/>
                  <a:pt x="8" y="35"/>
                </a:cubicBezTo>
                <a:cubicBezTo>
                  <a:pt x="8" y="164"/>
                  <a:pt x="8" y="164"/>
                  <a:pt x="8" y="164"/>
                </a:cubicBezTo>
                <a:cubicBezTo>
                  <a:pt x="32" y="164"/>
                  <a:pt x="32" y="164"/>
                  <a:pt x="32" y="164"/>
                </a:cubicBezTo>
                <a:lnTo>
                  <a:pt x="32" y="35"/>
                </a:lnTo>
                <a:close/>
                <a:moveTo>
                  <a:pt x="32" y="192"/>
                </a:moveTo>
                <a:cubicBezTo>
                  <a:pt x="8" y="192"/>
                  <a:pt x="8" y="192"/>
                  <a:pt x="8" y="192"/>
                </a:cubicBezTo>
                <a:cubicBezTo>
                  <a:pt x="3" y="192"/>
                  <a:pt x="0" y="188"/>
                  <a:pt x="0" y="184"/>
                </a:cubicBezTo>
                <a:cubicBezTo>
                  <a:pt x="0" y="35"/>
                  <a:pt x="0" y="35"/>
                  <a:pt x="0" y="35"/>
                </a:cubicBezTo>
                <a:cubicBezTo>
                  <a:pt x="0" y="34"/>
                  <a:pt x="0" y="33"/>
                  <a:pt x="0" y="32"/>
                </a:cubicBezTo>
                <a:cubicBezTo>
                  <a:pt x="12" y="4"/>
                  <a:pt x="12" y="4"/>
                  <a:pt x="12" y="4"/>
                </a:cubicBezTo>
                <a:cubicBezTo>
                  <a:pt x="14" y="2"/>
                  <a:pt x="16" y="0"/>
                  <a:pt x="20" y="0"/>
                </a:cubicBezTo>
                <a:cubicBezTo>
                  <a:pt x="23" y="0"/>
                  <a:pt x="26" y="2"/>
                  <a:pt x="27" y="4"/>
                </a:cubicBezTo>
                <a:cubicBezTo>
                  <a:pt x="39" y="32"/>
                  <a:pt x="39" y="32"/>
                  <a:pt x="39" y="32"/>
                </a:cubicBezTo>
                <a:cubicBezTo>
                  <a:pt x="39" y="33"/>
                  <a:pt x="40" y="34"/>
                  <a:pt x="40" y="35"/>
                </a:cubicBezTo>
                <a:cubicBezTo>
                  <a:pt x="40" y="184"/>
                  <a:pt x="40" y="184"/>
                  <a:pt x="40" y="184"/>
                </a:cubicBezTo>
                <a:cubicBezTo>
                  <a:pt x="40" y="188"/>
                  <a:pt x="36" y="192"/>
                  <a:pt x="32" y="192"/>
                </a:cubicBezTo>
                <a:close/>
                <a:moveTo>
                  <a:pt x="108" y="164"/>
                </a:moveTo>
                <a:cubicBezTo>
                  <a:pt x="84" y="164"/>
                  <a:pt x="84" y="164"/>
                  <a:pt x="84" y="164"/>
                </a:cubicBezTo>
                <a:cubicBezTo>
                  <a:pt x="84" y="172"/>
                  <a:pt x="84" y="172"/>
                  <a:pt x="84" y="172"/>
                </a:cubicBezTo>
                <a:cubicBezTo>
                  <a:pt x="108" y="172"/>
                  <a:pt x="108" y="172"/>
                  <a:pt x="108" y="172"/>
                </a:cubicBezTo>
                <a:lnTo>
                  <a:pt x="108" y="164"/>
                </a:lnTo>
                <a:close/>
                <a:moveTo>
                  <a:pt x="108" y="140"/>
                </a:moveTo>
                <a:cubicBezTo>
                  <a:pt x="92" y="140"/>
                  <a:pt x="92" y="140"/>
                  <a:pt x="92" y="140"/>
                </a:cubicBezTo>
                <a:cubicBezTo>
                  <a:pt x="92" y="148"/>
                  <a:pt x="92" y="148"/>
                  <a:pt x="92" y="148"/>
                </a:cubicBezTo>
                <a:cubicBezTo>
                  <a:pt x="108" y="148"/>
                  <a:pt x="108" y="148"/>
                  <a:pt x="108" y="148"/>
                </a:cubicBezTo>
                <a:lnTo>
                  <a:pt x="108" y="140"/>
                </a:lnTo>
                <a:close/>
                <a:moveTo>
                  <a:pt x="108" y="116"/>
                </a:moveTo>
                <a:cubicBezTo>
                  <a:pt x="84" y="116"/>
                  <a:pt x="84" y="116"/>
                  <a:pt x="84" y="116"/>
                </a:cubicBezTo>
                <a:cubicBezTo>
                  <a:pt x="84" y="124"/>
                  <a:pt x="84" y="124"/>
                  <a:pt x="84" y="124"/>
                </a:cubicBezTo>
                <a:cubicBezTo>
                  <a:pt x="108" y="124"/>
                  <a:pt x="108" y="124"/>
                  <a:pt x="108" y="124"/>
                </a:cubicBezTo>
                <a:lnTo>
                  <a:pt x="108" y="116"/>
                </a:lnTo>
                <a:close/>
                <a:moveTo>
                  <a:pt x="108" y="92"/>
                </a:moveTo>
                <a:cubicBezTo>
                  <a:pt x="92" y="92"/>
                  <a:pt x="92" y="92"/>
                  <a:pt x="92" y="92"/>
                </a:cubicBezTo>
                <a:cubicBezTo>
                  <a:pt x="92" y="100"/>
                  <a:pt x="92" y="100"/>
                  <a:pt x="92" y="100"/>
                </a:cubicBezTo>
                <a:cubicBezTo>
                  <a:pt x="108" y="100"/>
                  <a:pt x="108" y="100"/>
                  <a:pt x="108" y="100"/>
                </a:cubicBezTo>
                <a:lnTo>
                  <a:pt x="108" y="92"/>
                </a:lnTo>
                <a:close/>
                <a:moveTo>
                  <a:pt x="108" y="68"/>
                </a:moveTo>
                <a:cubicBezTo>
                  <a:pt x="84" y="68"/>
                  <a:pt x="84" y="68"/>
                  <a:pt x="84" y="68"/>
                </a:cubicBezTo>
                <a:cubicBezTo>
                  <a:pt x="84" y="76"/>
                  <a:pt x="84" y="76"/>
                  <a:pt x="84" y="76"/>
                </a:cubicBezTo>
                <a:cubicBezTo>
                  <a:pt x="108" y="76"/>
                  <a:pt x="108" y="76"/>
                  <a:pt x="108" y="76"/>
                </a:cubicBezTo>
                <a:lnTo>
                  <a:pt x="108" y="68"/>
                </a:lnTo>
                <a:close/>
                <a:moveTo>
                  <a:pt x="108" y="44"/>
                </a:moveTo>
                <a:cubicBezTo>
                  <a:pt x="92" y="44"/>
                  <a:pt x="92" y="44"/>
                  <a:pt x="92" y="44"/>
                </a:cubicBezTo>
                <a:cubicBezTo>
                  <a:pt x="92" y="52"/>
                  <a:pt x="92" y="52"/>
                  <a:pt x="92" y="52"/>
                </a:cubicBezTo>
                <a:cubicBezTo>
                  <a:pt x="108" y="52"/>
                  <a:pt x="108" y="52"/>
                  <a:pt x="108" y="52"/>
                </a:cubicBezTo>
                <a:lnTo>
                  <a:pt x="108" y="44"/>
                </a:lnTo>
                <a:close/>
                <a:moveTo>
                  <a:pt x="108" y="20"/>
                </a:moveTo>
                <a:cubicBezTo>
                  <a:pt x="84" y="20"/>
                  <a:pt x="84" y="20"/>
                  <a:pt x="84" y="20"/>
                </a:cubicBezTo>
                <a:cubicBezTo>
                  <a:pt x="84" y="28"/>
                  <a:pt x="84" y="28"/>
                  <a:pt x="84" y="28"/>
                </a:cubicBezTo>
                <a:cubicBezTo>
                  <a:pt x="108" y="28"/>
                  <a:pt x="108" y="28"/>
                  <a:pt x="108" y="28"/>
                </a:cubicBezTo>
                <a:lnTo>
                  <a:pt x="108" y="20"/>
                </a:lnTo>
                <a:close/>
                <a:moveTo>
                  <a:pt x="104" y="192"/>
                </a:moveTo>
                <a:cubicBezTo>
                  <a:pt x="64" y="192"/>
                  <a:pt x="64" y="192"/>
                  <a:pt x="64" y="192"/>
                </a:cubicBezTo>
                <a:cubicBezTo>
                  <a:pt x="59" y="192"/>
                  <a:pt x="56" y="188"/>
                  <a:pt x="56" y="184"/>
                </a:cubicBezTo>
                <a:cubicBezTo>
                  <a:pt x="56" y="8"/>
                  <a:pt x="56" y="8"/>
                  <a:pt x="56" y="8"/>
                </a:cubicBezTo>
                <a:cubicBezTo>
                  <a:pt x="56" y="3"/>
                  <a:pt x="59" y="0"/>
                  <a:pt x="64" y="0"/>
                </a:cubicBezTo>
                <a:cubicBezTo>
                  <a:pt x="104" y="0"/>
                  <a:pt x="104" y="0"/>
                  <a:pt x="104" y="0"/>
                </a:cubicBezTo>
                <a:cubicBezTo>
                  <a:pt x="108" y="0"/>
                  <a:pt x="112" y="3"/>
                  <a:pt x="112" y="8"/>
                </a:cubicBezTo>
                <a:cubicBezTo>
                  <a:pt x="112" y="184"/>
                  <a:pt x="112" y="184"/>
                  <a:pt x="112" y="184"/>
                </a:cubicBezTo>
                <a:cubicBezTo>
                  <a:pt x="112" y="188"/>
                  <a:pt x="108" y="192"/>
                  <a:pt x="104" y="19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0" name="Freeform 7"/>
          <p:cNvSpPr>
            <a:spLocks noEditPoints="1"/>
          </p:cNvSpPr>
          <p:nvPr/>
        </p:nvSpPr>
        <p:spPr bwMode="auto">
          <a:xfrm>
            <a:off x="6742059" y="3985186"/>
            <a:ext cx="583523" cy="491053"/>
          </a:xfrm>
          <a:custGeom>
            <a:avLst/>
            <a:gdLst>
              <a:gd name="T0" fmla="*/ 156 w 192"/>
              <a:gd name="T1" fmla="*/ 17 h 161"/>
              <a:gd name="T2" fmla="*/ 128 w 192"/>
              <a:gd name="T3" fmla="*/ 45 h 161"/>
              <a:gd name="T4" fmla="*/ 64 w 192"/>
              <a:gd name="T5" fmla="*/ 45 h 161"/>
              <a:gd name="T6" fmla="*/ 60 w 192"/>
              <a:gd name="T7" fmla="*/ 29 h 161"/>
              <a:gd name="T8" fmla="*/ 64 w 192"/>
              <a:gd name="T9" fmla="*/ 40 h 161"/>
              <a:gd name="T10" fmla="*/ 70 w 192"/>
              <a:gd name="T11" fmla="*/ 47 h 161"/>
              <a:gd name="T12" fmla="*/ 168 w 192"/>
              <a:gd name="T13" fmla="*/ 109 h 161"/>
              <a:gd name="T14" fmla="*/ 148 w 192"/>
              <a:gd name="T15" fmla="*/ 141 h 161"/>
              <a:gd name="T16" fmla="*/ 168 w 192"/>
              <a:gd name="T17" fmla="*/ 109 h 161"/>
              <a:gd name="T18" fmla="*/ 148 w 192"/>
              <a:gd name="T19" fmla="*/ 81 h 161"/>
              <a:gd name="T20" fmla="*/ 168 w 192"/>
              <a:gd name="T21" fmla="*/ 97 h 161"/>
              <a:gd name="T22" fmla="*/ 136 w 192"/>
              <a:gd name="T23" fmla="*/ 109 h 161"/>
              <a:gd name="T24" fmla="*/ 116 w 192"/>
              <a:gd name="T25" fmla="*/ 141 h 161"/>
              <a:gd name="T26" fmla="*/ 136 w 192"/>
              <a:gd name="T27" fmla="*/ 109 h 161"/>
              <a:gd name="T28" fmla="*/ 116 w 192"/>
              <a:gd name="T29" fmla="*/ 81 h 161"/>
              <a:gd name="T30" fmla="*/ 136 w 192"/>
              <a:gd name="T31" fmla="*/ 97 h 161"/>
              <a:gd name="T32" fmla="*/ 104 w 192"/>
              <a:gd name="T33" fmla="*/ 109 h 161"/>
              <a:gd name="T34" fmla="*/ 84 w 192"/>
              <a:gd name="T35" fmla="*/ 141 h 161"/>
              <a:gd name="T36" fmla="*/ 104 w 192"/>
              <a:gd name="T37" fmla="*/ 109 h 161"/>
              <a:gd name="T38" fmla="*/ 84 w 192"/>
              <a:gd name="T39" fmla="*/ 81 h 161"/>
              <a:gd name="T40" fmla="*/ 104 w 192"/>
              <a:gd name="T41" fmla="*/ 97 h 161"/>
              <a:gd name="T42" fmla="*/ 64 w 192"/>
              <a:gd name="T43" fmla="*/ 25 h 161"/>
              <a:gd name="T44" fmla="*/ 64 w 192"/>
              <a:gd name="T45" fmla="*/ 57 h 161"/>
              <a:gd name="T46" fmla="*/ 64 w 192"/>
              <a:gd name="T47" fmla="*/ 25 h 161"/>
              <a:gd name="T48" fmla="*/ 20 w 192"/>
              <a:gd name="T49" fmla="*/ 109 h 161"/>
              <a:gd name="T50" fmla="*/ 44 w 192"/>
              <a:gd name="T51" fmla="*/ 149 h 161"/>
              <a:gd name="T52" fmla="*/ 40 w 192"/>
              <a:gd name="T53" fmla="*/ 81 h 161"/>
              <a:gd name="T54" fmla="*/ 20 w 192"/>
              <a:gd name="T55" fmla="*/ 97 h 161"/>
              <a:gd name="T56" fmla="*/ 40 w 192"/>
              <a:gd name="T57" fmla="*/ 81 h 161"/>
              <a:gd name="T58" fmla="*/ 72 w 192"/>
              <a:gd name="T59" fmla="*/ 81 h 161"/>
              <a:gd name="T60" fmla="*/ 52 w 192"/>
              <a:gd name="T61" fmla="*/ 97 h 161"/>
              <a:gd name="T62" fmla="*/ 48 w 192"/>
              <a:gd name="T63" fmla="*/ 149 h 161"/>
              <a:gd name="T64" fmla="*/ 72 w 192"/>
              <a:gd name="T65" fmla="*/ 109 h 161"/>
              <a:gd name="T66" fmla="*/ 48 w 192"/>
              <a:gd name="T67" fmla="*/ 149 h 161"/>
              <a:gd name="T68" fmla="*/ 188 w 192"/>
              <a:gd name="T69" fmla="*/ 161 h 161"/>
              <a:gd name="T70" fmla="*/ 4 w 192"/>
              <a:gd name="T71" fmla="*/ 65 h 161"/>
              <a:gd name="T72" fmla="*/ 0 w 192"/>
              <a:gd name="T73" fmla="*/ 61 h 161"/>
              <a:gd name="T74" fmla="*/ 8 w 192"/>
              <a:gd name="T75" fmla="*/ 53 h 161"/>
              <a:gd name="T76" fmla="*/ 123 w 192"/>
              <a:gd name="T77" fmla="*/ 53 h 161"/>
              <a:gd name="T78" fmla="*/ 192 w 192"/>
              <a:gd name="T79" fmla="*/ 53 h 161"/>
              <a:gd name="T80" fmla="*/ 188 w 192"/>
              <a:gd name="T81" fmla="*/ 6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61">
                <a:moveTo>
                  <a:pt x="95" y="17"/>
                </a:moveTo>
                <a:cubicBezTo>
                  <a:pt x="156" y="17"/>
                  <a:pt x="156" y="17"/>
                  <a:pt x="156" y="17"/>
                </a:cubicBezTo>
                <a:cubicBezTo>
                  <a:pt x="192" y="45"/>
                  <a:pt x="192" y="45"/>
                  <a:pt x="192" y="45"/>
                </a:cubicBezTo>
                <a:cubicBezTo>
                  <a:pt x="128" y="45"/>
                  <a:pt x="128" y="45"/>
                  <a:pt x="128" y="45"/>
                </a:cubicBezTo>
                <a:lnTo>
                  <a:pt x="95" y="17"/>
                </a:lnTo>
                <a:close/>
                <a:moveTo>
                  <a:pt x="64" y="45"/>
                </a:moveTo>
                <a:cubicBezTo>
                  <a:pt x="60" y="45"/>
                  <a:pt x="60" y="45"/>
                  <a:pt x="60" y="45"/>
                </a:cubicBezTo>
                <a:cubicBezTo>
                  <a:pt x="60" y="29"/>
                  <a:pt x="60" y="29"/>
                  <a:pt x="60" y="29"/>
                </a:cubicBezTo>
                <a:cubicBezTo>
                  <a:pt x="64" y="29"/>
                  <a:pt x="64" y="29"/>
                  <a:pt x="64" y="29"/>
                </a:cubicBezTo>
                <a:cubicBezTo>
                  <a:pt x="64" y="40"/>
                  <a:pt x="64" y="40"/>
                  <a:pt x="64" y="40"/>
                </a:cubicBezTo>
                <a:cubicBezTo>
                  <a:pt x="72" y="44"/>
                  <a:pt x="72" y="44"/>
                  <a:pt x="72" y="44"/>
                </a:cubicBezTo>
                <a:cubicBezTo>
                  <a:pt x="70" y="47"/>
                  <a:pt x="70" y="47"/>
                  <a:pt x="70" y="47"/>
                </a:cubicBezTo>
                <a:lnTo>
                  <a:pt x="64" y="45"/>
                </a:lnTo>
                <a:close/>
                <a:moveTo>
                  <a:pt x="168" y="109"/>
                </a:moveTo>
                <a:cubicBezTo>
                  <a:pt x="148" y="109"/>
                  <a:pt x="148" y="109"/>
                  <a:pt x="148" y="109"/>
                </a:cubicBezTo>
                <a:cubicBezTo>
                  <a:pt x="148" y="141"/>
                  <a:pt x="148" y="141"/>
                  <a:pt x="148" y="141"/>
                </a:cubicBezTo>
                <a:cubicBezTo>
                  <a:pt x="168" y="141"/>
                  <a:pt x="168" y="141"/>
                  <a:pt x="168" y="141"/>
                </a:cubicBezTo>
                <a:lnTo>
                  <a:pt x="168" y="109"/>
                </a:lnTo>
                <a:close/>
                <a:moveTo>
                  <a:pt x="168" y="81"/>
                </a:moveTo>
                <a:cubicBezTo>
                  <a:pt x="148" y="81"/>
                  <a:pt x="148" y="81"/>
                  <a:pt x="148" y="81"/>
                </a:cubicBezTo>
                <a:cubicBezTo>
                  <a:pt x="148" y="97"/>
                  <a:pt x="148" y="97"/>
                  <a:pt x="148" y="97"/>
                </a:cubicBezTo>
                <a:cubicBezTo>
                  <a:pt x="168" y="97"/>
                  <a:pt x="168" y="97"/>
                  <a:pt x="168" y="97"/>
                </a:cubicBezTo>
                <a:lnTo>
                  <a:pt x="168" y="81"/>
                </a:lnTo>
                <a:close/>
                <a:moveTo>
                  <a:pt x="136" y="109"/>
                </a:moveTo>
                <a:cubicBezTo>
                  <a:pt x="116" y="109"/>
                  <a:pt x="116" y="109"/>
                  <a:pt x="116" y="109"/>
                </a:cubicBezTo>
                <a:cubicBezTo>
                  <a:pt x="116" y="141"/>
                  <a:pt x="116" y="141"/>
                  <a:pt x="116" y="141"/>
                </a:cubicBezTo>
                <a:cubicBezTo>
                  <a:pt x="136" y="141"/>
                  <a:pt x="136" y="141"/>
                  <a:pt x="136" y="141"/>
                </a:cubicBezTo>
                <a:lnTo>
                  <a:pt x="136" y="109"/>
                </a:lnTo>
                <a:close/>
                <a:moveTo>
                  <a:pt x="136" y="81"/>
                </a:moveTo>
                <a:cubicBezTo>
                  <a:pt x="116" y="81"/>
                  <a:pt x="116" y="81"/>
                  <a:pt x="116" y="81"/>
                </a:cubicBezTo>
                <a:cubicBezTo>
                  <a:pt x="116" y="97"/>
                  <a:pt x="116" y="97"/>
                  <a:pt x="116" y="97"/>
                </a:cubicBezTo>
                <a:cubicBezTo>
                  <a:pt x="136" y="97"/>
                  <a:pt x="136" y="97"/>
                  <a:pt x="136" y="97"/>
                </a:cubicBezTo>
                <a:lnTo>
                  <a:pt x="136" y="81"/>
                </a:lnTo>
                <a:close/>
                <a:moveTo>
                  <a:pt x="104" y="109"/>
                </a:moveTo>
                <a:cubicBezTo>
                  <a:pt x="84" y="109"/>
                  <a:pt x="84" y="109"/>
                  <a:pt x="84" y="109"/>
                </a:cubicBezTo>
                <a:cubicBezTo>
                  <a:pt x="84" y="141"/>
                  <a:pt x="84" y="141"/>
                  <a:pt x="84" y="141"/>
                </a:cubicBezTo>
                <a:cubicBezTo>
                  <a:pt x="104" y="141"/>
                  <a:pt x="104" y="141"/>
                  <a:pt x="104" y="141"/>
                </a:cubicBezTo>
                <a:lnTo>
                  <a:pt x="104" y="109"/>
                </a:lnTo>
                <a:close/>
                <a:moveTo>
                  <a:pt x="104" y="81"/>
                </a:moveTo>
                <a:cubicBezTo>
                  <a:pt x="84" y="81"/>
                  <a:pt x="84" y="81"/>
                  <a:pt x="84" y="81"/>
                </a:cubicBezTo>
                <a:cubicBezTo>
                  <a:pt x="84" y="97"/>
                  <a:pt x="84" y="97"/>
                  <a:pt x="84" y="97"/>
                </a:cubicBezTo>
                <a:cubicBezTo>
                  <a:pt x="104" y="97"/>
                  <a:pt x="104" y="97"/>
                  <a:pt x="104" y="97"/>
                </a:cubicBezTo>
                <a:lnTo>
                  <a:pt x="104" y="81"/>
                </a:lnTo>
                <a:close/>
                <a:moveTo>
                  <a:pt x="64" y="25"/>
                </a:moveTo>
                <a:cubicBezTo>
                  <a:pt x="55" y="25"/>
                  <a:pt x="48" y="32"/>
                  <a:pt x="48" y="41"/>
                </a:cubicBezTo>
                <a:cubicBezTo>
                  <a:pt x="48" y="49"/>
                  <a:pt x="55" y="57"/>
                  <a:pt x="64" y="57"/>
                </a:cubicBezTo>
                <a:cubicBezTo>
                  <a:pt x="72" y="57"/>
                  <a:pt x="80" y="49"/>
                  <a:pt x="80" y="41"/>
                </a:cubicBezTo>
                <a:cubicBezTo>
                  <a:pt x="80" y="32"/>
                  <a:pt x="72" y="25"/>
                  <a:pt x="64" y="25"/>
                </a:cubicBezTo>
                <a:close/>
                <a:moveTo>
                  <a:pt x="44" y="109"/>
                </a:moveTo>
                <a:cubicBezTo>
                  <a:pt x="20" y="109"/>
                  <a:pt x="20" y="109"/>
                  <a:pt x="20" y="109"/>
                </a:cubicBezTo>
                <a:cubicBezTo>
                  <a:pt x="20" y="149"/>
                  <a:pt x="20" y="149"/>
                  <a:pt x="20" y="149"/>
                </a:cubicBezTo>
                <a:cubicBezTo>
                  <a:pt x="44" y="149"/>
                  <a:pt x="44" y="149"/>
                  <a:pt x="44" y="149"/>
                </a:cubicBezTo>
                <a:lnTo>
                  <a:pt x="44" y="109"/>
                </a:lnTo>
                <a:close/>
                <a:moveTo>
                  <a:pt x="40" y="81"/>
                </a:moveTo>
                <a:cubicBezTo>
                  <a:pt x="20" y="81"/>
                  <a:pt x="20" y="81"/>
                  <a:pt x="20" y="81"/>
                </a:cubicBezTo>
                <a:cubicBezTo>
                  <a:pt x="20" y="97"/>
                  <a:pt x="20" y="97"/>
                  <a:pt x="20" y="97"/>
                </a:cubicBezTo>
                <a:cubicBezTo>
                  <a:pt x="40" y="97"/>
                  <a:pt x="40" y="97"/>
                  <a:pt x="40" y="97"/>
                </a:cubicBezTo>
                <a:lnTo>
                  <a:pt x="40" y="81"/>
                </a:lnTo>
                <a:close/>
                <a:moveTo>
                  <a:pt x="72" y="97"/>
                </a:moveTo>
                <a:cubicBezTo>
                  <a:pt x="72" y="81"/>
                  <a:pt x="72" y="81"/>
                  <a:pt x="72" y="81"/>
                </a:cubicBezTo>
                <a:cubicBezTo>
                  <a:pt x="52" y="81"/>
                  <a:pt x="52" y="81"/>
                  <a:pt x="52" y="81"/>
                </a:cubicBezTo>
                <a:cubicBezTo>
                  <a:pt x="52" y="97"/>
                  <a:pt x="52" y="97"/>
                  <a:pt x="52" y="97"/>
                </a:cubicBezTo>
                <a:lnTo>
                  <a:pt x="72" y="97"/>
                </a:lnTo>
                <a:close/>
                <a:moveTo>
                  <a:pt x="48" y="149"/>
                </a:moveTo>
                <a:cubicBezTo>
                  <a:pt x="72" y="149"/>
                  <a:pt x="72" y="149"/>
                  <a:pt x="72" y="149"/>
                </a:cubicBezTo>
                <a:cubicBezTo>
                  <a:pt x="72" y="109"/>
                  <a:pt x="72" y="109"/>
                  <a:pt x="72" y="109"/>
                </a:cubicBezTo>
                <a:cubicBezTo>
                  <a:pt x="48" y="109"/>
                  <a:pt x="48" y="109"/>
                  <a:pt x="48" y="109"/>
                </a:cubicBezTo>
                <a:lnTo>
                  <a:pt x="48" y="149"/>
                </a:lnTo>
                <a:close/>
                <a:moveTo>
                  <a:pt x="188" y="65"/>
                </a:moveTo>
                <a:cubicBezTo>
                  <a:pt x="188" y="161"/>
                  <a:pt x="188" y="161"/>
                  <a:pt x="188" y="161"/>
                </a:cubicBezTo>
                <a:cubicBezTo>
                  <a:pt x="4" y="161"/>
                  <a:pt x="4" y="161"/>
                  <a:pt x="4" y="161"/>
                </a:cubicBezTo>
                <a:cubicBezTo>
                  <a:pt x="4" y="65"/>
                  <a:pt x="4" y="65"/>
                  <a:pt x="4" y="65"/>
                </a:cubicBezTo>
                <a:cubicBezTo>
                  <a:pt x="0" y="65"/>
                  <a:pt x="0" y="65"/>
                  <a:pt x="0" y="65"/>
                </a:cubicBezTo>
                <a:cubicBezTo>
                  <a:pt x="0" y="61"/>
                  <a:pt x="0" y="61"/>
                  <a:pt x="0" y="61"/>
                </a:cubicBezTo>
                <a:cubicBezTo>
                  <a:pt x="0" y="53"/>
                  <a:pt x="0" y="53"/>
                  <a:pt x="0" y="53"/>
                </a:cubicBezTo>
                <a:cubicBezTo>
                  <a:pt x="8" y="53"/>
                  <a:pt x="8" y="53"/>
                  <a:pt x="8" y="53"/>
                </a:cubicBezTo>
                <a:cubicBezTo>
                  <a:pt x="26" y="37"/>
                  <a:pt x="63" y="2"/>
                  <a:pt x="63" y="1"/>
                </a:cubicBezTo>
                <a:cubicBezTo>
                  <a:pt x="63" y="0"/>
                  <a:pt x="104" y="36"/>
                  <a:pt x="123" y="53"/>
                </a:cubicBezTo>
                <a:cubicBezTo>
                  <a:pt x="180" y="53"/>
                  <a:pt x="180" y="53"/>
                  <a:pt x="180" y="53"/>
                </a:cubicBezTo>
                <a:cubicBezTo>
                  <a:pt x="192" y="53"/>
                  <a:pt x="192" y="53"/>
                  <a:pt x="192" y="53"/>
                </a:cubicBezTo>
                <a:cubicBezTo>
                  <a:pt x="192" y="65"/>
                  <a:pt x="192" y="65"/>
                  <a:pt x="192" y="65"/>
                </a:cubicBezTo>
                <a:lnTo>
                  <a:pt x="188" y="6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1" name="Freeform 11"/>
          <p:cNvSpPr>
            <a:spLocks noEditPoints="1"/>
          </p:cNvSpPr>
          <p:nvPr/>
        </p:nvSpPr>
        <p:spPr bwMode="auto">
          <a:xfrm>
            <a:off x="8311080" y="3961125"/>
            <a:ext cx="682802" cy="536882"/>
          </a:xfrm>
          <a:custGeom>
            <a:avLst/>
            <a:gdLst>
              <a:gd name="T0" fmla="*/ 186 w 390"/>
              <a:gd name="T1" fmla="*/ 267 h 306"/>
              <a:gd name="T2" fmla="*/ 187 w 390"/>
              <a:gd name="T3" fmla="*/ 305 h 306"/>
              <a:gd name="T4" fmla="*/ 154 w 390"/>
              <a:gd name="T5" fmla="*/ 287 h 306"/>
              <a:gd name="T6" fmla="*/ 137 w 390"/>
              <a:gd name="T7" fmla="*/ 208 h 306"/>
              <a:gd name="T8" fmla="*/ 124 w 390"/>
              <a:gd name="T9" fmla="*/ 266 h 306"/>
              <a:gd name="T10" fmla="*/ 108 w 390"/>
              <a:gd name="T11" fmla="*/ 190 h 306"/>
              <a:gd name="T12" fmla="*/ 42 w 390"/>
              <a:gd name="T13" fmla="*/ 210 h 306"/>
              <a:gd name="T14" fmla="*/ 25 w 390"/>
              <a:gd name="T15" fmla="*/ 135 h 306"/>
              <a:gd name="T16" fmla="*/ 11 w 390"/>
              <a:gd name="T17" fmla="*/ 188 h 306"/>
              <a:gd name="T18" fmla="*/ 0 w 390"/>
              <a:gd name="T19" fmla="*/ 154 h 306"/>
              <a:gd name="T20" fmla="*/ 20 w 390"/>
              <a:gd name="T21" fmla="*/ 116 h 306"/>
              <a:gd name="T22" fmla="*/ 189 w 390"/>
              <a:gd name="T23" fmla="*/ 229 h 306"/>
              <a:gd name="T24" fmla="*/ 192 w 390"/>
              <a:gd name="T25" fmla="*/ 240 h 306"/>
              <a:gd name="T26" fmla="*/ 121 w 390"/>
              <a:gd name="T27" fmla="*/ 87 h 306"/>
              <a:gd name="T28" fmla="*/ 131 w 390"/>
              <a:gd name="T29" fmla="*/ 125 h 306"/>
              <a:gd name="T30" fmla="*/ 198 w 390"/>
              <a:gd name="T31" fmla="*/ 115 h 306"/>
              <a:gd name="T32" fmla="*/ 188 w 390"/>
              <a:gd name="T33" fmla="*/ 77 h 306"/>
              <a:gd name="T34" fmla="*/ 327 w 390"/>
              <a:gd name="T35" fmla="*/ 54 h 306"/>
              <a:gd name="T36" fmla="*/ 298 w 390"/>
              <a:gd name="T37" fmla="*/ 5 h 306"/>
              <a:gd name="T38" fmla="*/ 327 w 390"/>
              <a:gd name="T39" fmla="*/ 54 h 306"/>
              <a:gd name="T40" fmla="*/ 126 w 390"/>
              <a:gd name="T41" fmla="*/ 0 h 306"/>
              <a:gd name="T42" fmla="*/ 140 w 390"/>
              <a:gd name="T43" fmla="*/ 54 h 306"/>
              <a:gd name="T44" fmla="*/ 305 w 390"/>
              <a:gd name="T45" fmla="*/ 77 h 306"/>
              <a:gd name="T46" fmla="*/ 238 w 390"/>
              <a:gd name="T47" fmla="*/ 87 h 306"/>
              <a:gd name="T48" fmla="*/ 248 w 390"/>
              <a:gd name="T49" fmla="*/ 125 h 306"/>
              <a:gd name="T50" fmla="*/ 315 w 390"/>
              <a:gd name="T51" fmla="*/ 115 h 306"/>
              <a:gd name="T52" fmla="*/ 305 w 390"/>
              <a:gd name="T53" fmla="*/ 77 h 306"/>
              <a:gd name="T54" fmla="*/ 209 w 390"/>
              <a:gd name="T55" fmla="*/ 62 h 306"/>
              <a:gd name="T56" fmla="*/ 201 w 390"/>
              <a:gd name="T57" fmla="*/ 62 h 306"/>
              <a:gd name="T58" fmla="*/ 107 w 390"/>
              <a:gd name="T59" fmla="*/ 121 h 306"/>
              <a:gd name="T60" fmla="*/ 192 w 390"/>
              <a:gd name="T61" fmla="*/ 140 h 306"/>
              <a:gd name="T62" fmla="*/ 225 w 390"/>
              <a:gd name="T63" fmla="*/ 121 h 306"/>
              <a:gd name="T64" fmla="*/ 309 w 390"/>
              <a:gd name="T65" fmla="*/ 140 h 306"/>
              <a:gd name="T66" fmla="*/ 329 w 390"/>
              <a:gd name="T67" fmla="*/ 62 h 306"/>
              <a:gd name="T68" fmla="*/ 227 w 390"/>
              <a:gd name="T69" fmla="*/ 62 h 306"/>
              <a:gd name="T70" fmla="*/ 209 w 390"/>
              <a:gd name="T71" fmla="*/ 62 h 306"/>
              <a:gd name="T72" fmla="*/ 196 w 390"/>
              <a:gd name="T73" fmla="*/ 294 h 306"/>
              <a:gd name="T74" fmla="*/ 376 w 390"/>
              <a:gd name="T75" fmla="*/ 219 h 306"/>
              <a:gd name="T76" fmla="*/ 384 w 390"/>
              <a:gd name="T77" fmla="*/ 235 h 306"/>
              <a:gd name="T78" fmla="*/ 200 w 390"/>
              <a:gd name="T79" fmla="*/ 257 h 306"/>
              <a:gd name="T80" fmla="*/ 378 w 390"/>
              <a:gd name="T81" fmla="*/ 191 h 306"/>
              <a:gd name="T82" fmla="*/ 198 w 390"/>
              <a:gd name="T83" fmla="*/ 252 h 306"/>
              <a:gd name="T84" fmla="*/ 200 w 390"/>
              <a:gd name="T85" fmla="*/ 257 h 306"/>
              <a:gd name="T86" fmla="*/ 203 w 390"/>
              <a:gd name="T87" fmla="*/ 222 h 306"/>
              <a:gd name="T88" fmla="*/ 375 w 390"/>
              <a:gd name="T89" fmla="*/ 163 h 306"/>
              <a:gd name="T90" fmla="*/ 376 w 390"/>
              <a:gd name="T91" fmla="*/ 147 h 306"/>
              <a:gd name="T92" fmla="*/ 340 w 390"/>
              <a:gd name="T93" fmla="*/ 126 h 306"/>
              <a:gd name="T94" fmla="*/ 351 w 390"/>
              <a:gd name="T95" fmla="*/ 152 h 306"/>
              <a:gd name="T96" fmla="*/ 122 w 390"/>
              <a:gd name="T97" fmla="*/ 152 h 306"/>
              <a:gd name="T98" fmla="*/ 121 w 390"/>
              <a:gd name="T99" fmla="*/ 152 h 306"/>
              <a:gd name="T100" fmla="*/ 95 w 390"/>
              <a:gd name="T101" fmla="*/ 90 h 306"/>
              <a:gd name="T102" fmla="*/ 28 w 390"/>
              <a:gd name="T103" fmla="*/ 94 h 306"/>
              <a:gd name="T104" fmla="*/ 26 w 390"/>
              <a:gd name="T105" fmla="*/ 110 h 306"/>
              <a:gd name="T106" fmla="*/ 194 w 390"/>
              <a:gd name="T107" fmla="*/ 222 h 306"/>
              <a:gd name="T108" fmla="*/ 197 w 390"/>
              <a:gd name="T109" fmla="*/ 36 h 306"/>
              <a:gd name="T110" fmla="*/ 227 w 390"/>
              <a:gd name="T111" fmla="*/ 50 h 306"/>
              <a:gd name="T112" fmla="*/ 183 w 390"/>
              <a:gd name="T113" fmla="*/ 50 h 306"/>
              <a:gd name="T114" fmla="*/ 156 w 390"/>
              <a:gd name="T115" fmla="*/ 50 h 306"/>
              <a:gd name="T116" fmla="*/ 303 w 390"/>
              <a:gd name="T117" fmla="*/ 100 h 306"/>
              <a:gd name="T118" fmla="*/ 300 w 390"/>
              <a:gd name="T119" fmla="*/ 113 h 306"/>
              <a:gd name="T120" fmla="*/ 254 w 390"/>
              <a:gd name="T121" fmla="*/ 8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306">
                <a:moveTo>
                  <a:pt x="192" y="240"/>
                </a:moveTo>
                <a:cubicBezTo>
                  <a:pt x="187" y="249"/>
                  <a:pt x="185" y="258"/>
                  <a:pt x="186" y="267"/>
                </a:cubicBezTo>
                <a:cubicBezTo>
                  <a:pt x="186" y="275"/>
                  <a:pt x="189" y="284"/>
                  <a:pt x="192" y="293"/>
                </a:cubicBezTo>
                <a:cubicBezTo>
                  <a:pt x="194" y="298"/>
                  <a:pt x="192" y="303"/>
                  <a:pt x="187" y="305"/>
                </a:cubicBezTo>
                <a:cubicBezTo>
                  <a:pt x="184" y="306"/>
                  <a:pt x="181" y="305"/>
                  <a:pt x="178" y="304"/>
                </a:cubicBezTo>
                <a:cubicBezTo>
                  <a:pt x="154" y="287"/>
                  <a:pt x="154" y="287"/>
                  <a:pt x="154" y="287"/>
                </a:cubicBezTo>
                <a:cubicBezTo>
                  <a:pt x="148" y="263"/>
                  <a:pt x="147" y="241"/>
                  <a:pt x="155" y="220"/>
                </a:cubicBezTo>
                <a:cubicBezTo>
                  <a:pt x="137" y="208"/>
                  <a:pt x="137" y="208"/>
                  <a:pt x="137" y="208"/>
                </a:cubicBezTo>
                <a:cubicBezTo>
                  <a:pt x="125" y="229"/>
                  <a:pt x="127" y="257"/>
                  <a:pt x="132" y="272"/>
                </a:cubicBezTo>
                <a:cubicBezTo>
                  <a:pt x="124" y="266"/>
                  <a:pt x="124" y="266"/>
                  <a:pt x="124" y="266"/>
                </a:cubicBezTo>
                <a:cubicBezTo>
                  <a:pt x="116" y="251"/>
                  <a:pt x="118" y="224"/>
                  <a:pt x="126" y="201"/>
                </a:cubicBezTo>
                <a:cubicBezTo>
                  <a:pt x="108" y="190"/>
                  <a:pt x="108" y="190"/>
                  <a:pt x="108" y="190"/>
                </a:cubicBezTo>
                <a:cubicBezTo>
                  <a:pt x="96" y="216"/>
                  <a:pt x="98" y="238"/>
                  <a:pt x="103" y="252"/>
                </a:cubicBezTo>
                <a:cubicBezTo>
                  <a:pt x="42" y="210"/>
                  <a:pt x="42" y="210"/>
                  <a:pt x="42" y="210"/>
                </a:cubicBezTo>
                <a:cubicBezTo>
                  <a:pt x="37" y="187"/>
                  <a:pt x="36" y="166"/>
                  <a:pt x="44" y="147"/>
                </a:cubicBezTo>
                <a:cubicBezTo>
                  <a:pt x="25" y="135"/>
                  <a:pt x="25" y="135"/>
                  <a:pt x="25" y="135"/>
                </a:cubicBezTo>
                <a:cubicBezTo>
                  <a:pt x="12" y="162"/>
                  <a:pt x="20" y="185"/>
                  <a:pt x="27" y="199"/>
                </a:cubicBezTo>
                <a:cubicBezTo>
                  <a:pt x="11" y="188"/>
                  <a:pt x="11" y="188"/>
                  <a:pt x="11" y="188"/>
                </a:cubicBezTo>
                <a:cubicBezTo>
                  <a:pt x="10" y="187"/>
                  <a:pt x="9" y="186"/>
                  <a:pt x="8" y="184"/>
                </a:cubicBezTo>
                <a:cubicBezTo>
                  <a:pt x="4" y="175"/>
                  <a:pt x="1" y="165"/>
                  <a:pt x="0" y="154"/>
                </a:cubicBezTo>
                <a:cubicBezTo>
                  <a:pt x="0" y="143"/>
                  <a:pt x="2" y="132"/>
                  <a:pt x="8" y="120"/>
                </a:cubicBezTo>
                <a:cubicBezTo>
                  <a:pt x="10" y="115"/>
                  <a:pt x="15" y="113"/>
                  <a:pt x="20" y="116"/>
                </a:cubicBezTo>
                <a:cubicBezTo>
                  <a:pt x="20" y="116"/>
                  <a:pt x="21" y="116"/>
                  <a:pt x="21" y="116"/>
                </a:cubicBezTo>
                <a:cubicBezTo>
                  <a:pt x="189" y="229"/>
                  <a:pt x="189" y="229"/>
                  <a:pt x="189" y="229"/>
                </a:cubicBezTo>
                <a:cubicBezTo>
                  <a:pt x="192" y="231"/>
                  <a:pt x="194" y="236"/>
                  <a:pt x="192" y="240"/>
                </a:cubicBezTo>
                <a:cubicBezTo>
                  <a:pt x="192" y="240"/>
                  <a:pt x="192" y="240"/>
                  <a:pt x="192" y="240"/>
                </a:cubicBezTo>
                <a:close/>
                <a:moveTo>
                  <a:pt x="131" y="77"/>
                </a:moveTo>
                <a:cubicBezTo>
                  <a:pt x="121" y="87"/>
                  <a:pt x="121" y="87"/>
                  <a:pt x="121" y="87"/>
                </a:cubicBezTo>
                <a:cubicBezTo>
                  <a:pt x="121" y="115"/>
                  <a:pt x="121" y="115"/>
                  <a:pt x="121" y="115"/>
                </a:cubicBezTo>
                <a:cubicBezTo>
                  <a:pt x="131" y="125"/>
                  <a:pt x="131" y="125"/>
                  <a:pt x="131" y="125"/>
                </a:cubicBezTo>
                <a:cubicBezTo>
                  <a:pt x="188" y="125"/>
                  <a:pt x="188" y="125"/>
                  <a:pt x="188" y="125"/>
                </a:cubicBezTo>
                <a:cubicBezTo>
                  <a:pt x="198" y="115"/>
                  <a:pt x="198" y="115"/>
                  <a:pt x="198" y="115"/>
                </a:cubicBezTo>
                <a:cubicBezTo>
                  <a:pt x="198" y="87"/>
                  <a:pt x="198" y="87"/>
                  <a:pt x="198" y="87"/>
                </a:cubicBezTo>
                <a:cubicBezTo>
                  <a:pt x="188" y="77"/>
                  <a:pt x="188" y="77"/>
                  <a:pt x="188" y="77"/>
                </a:cubicBezTo>
                <a:cubicBezTo>
                  <a:pt x="131" y="77"/>
                  <a:pt x="131" y="77"/>
                  <a:pt x="131" y="77"/>
                </a:cubicBezTo>
                <a:close/>
                <a:moveTo>
                  <a:pt x="327" y="54"/>
                </a:moveTo>
                <a:cubicBezTo>
                  <a:pt x="309" y="0"/>
                  <a:pt x="309" y="0"/>
                  <a:pt x="309" y="0"/>
                </a:cubicBezTo>
                <a:cubicBezTo>
                  <a:pt x="298" y="5"/>
                  <a:pt x="298" y="5"/>
                  <a:pt x="298" y="5"/>
                </a:cubicBezTo>
                <a:cubicBezTo>
                  <a:pt x="295" y="54"/>
                  <a:pt x="295" y="54"/>
                  <a:pt x="295" y="54"/>
                </a:cubicBezTo>
                <a:cubicBezTo>
                  <a:pt x="327" y="54"/>
                  <a:pt x="327" y="54"/>
                  <a:pt x="327" y="54"/>
                </a:cubicBezTo>
                <a:close/>
                <a:moveTo>
                  <a:pt x="107" y="54"/>
                </a:moveTo>
                <a:cubicBezTo>
                  <a:pt x="126" y="0"/>
                  <a:pt x="126" y="0"/>
                  <a:pt x="126" y="0"/>
                </a:cubicBezTo>
                <a:cubicBezTo>
                  <a:pt x="137" y="5"/>
                  <a:pt x="137" y="5"/>
                  <a:pt x="137" y="5"/>
                </a:cubicBezTo>
                <a:cubicBezTo>
                  <a:pt x="140" y="54"/>
                  <a:pt x="140" y="54"/>
                  <a:pt x="140" y="54"/>
                </a:cubicBezTo>
                <a:cubicBezTo>
                  <a:pt x="107" y="54"/>
                  <a:pt x="107" y="54"/>
                  <a:pt x="107" y="54"/>
                </a:cubicBezTo>
                <a:close/>
                <a:moveTo>
                  <a:pt x="305" y="77"/>
                </a:moveTo>
                <a:cubicBezTo>
                  <a:pt x="248" y="77"/>
                  <a:pt x="248" y="77"/>
                  <a:pt x="248" y="77"/>
                </a:cubicBezTo>
                <a:cubicBezTo>
                  <a:pt x="238" y="87"/>
                  <a:pt x="238" y="87"/>
                  <a:pt x="238" y="87"/>
                </a:cubicBezTo>
                <a:cubicBezTo>
                  <a:pt x="238" y="115"/>
                  <a:pt x="238" y="115"/>
                  <a:pt x="238" y="115"/>
                </a:cubicBezTo>
                <a:cubicBezTo>
                  <a:pt x="248" y="125"/>
                  <a:pt x="248" y="125"/>
                  <a:pt x="248" y="125"/>
                </a:cubicBezTo>
                <a:cubicBezTo>
                  <a:pt x="305" y="125"/>
                  <a:pt x="305" y="125"/>
                  <a:pt x="305" y="125"/>
                </a:cubicBezTo>
                <a:cubicBezTo>
                  <a:pt x="315" y="115"/>
                  <a:pt x="315" y="115"/>
                  <a:pt x="315" y="115"/>
                </a:cubicBezTo>
                <a:cubicBezTo>
                  <a:pt x="315" y="87"/>
                  <a:pt x="315" y="87"/>
                  <a:pt x="315" y="87"/>
                </a:cubicBezTo>
                <a:cubicBezTo>
                  <a:pt x="305" y="77"/>
                  <a:pt x="305" y="77"/>
                  <a:pt x="305" y="77"/>
                </a:cubicBezTo>
                <a:close/>
                <a:moveTo>
                  <a:pt x="209" y="62"/>
                </a:moveTo>
                <a:cubicBezTo>
                  <a:pt x="209" y="62"/>
                  <a:pt x="209" y="62"/>
                  <a:pt x="209" y="62"/>
                </a:cubicBezTo>
                <a:cubicBezTo>
                  <a:pt x="201" y="62"/>
                  <a:pt x="201" y="62"/>
                  <a:pt x="201" y="62"/>
                </a:cubicBezTo>
                <a:cubicBezTo>
                  <a:pt x="201" y="62"/>
                  <a:pt x="201" y="62"/>
                  <a:pt x="201" y="62"/>
                </a:cubicBezTo>
                <a:cubicBezTo>
                  <a:pt x="107" y="62"/>
                  <a:pt x="107" y="62"/>
                  <a:pt x="107" y="62"/>
                </a:cubicBezTo>
                <a:cubicBezTo>
                  <a:pt x="107" y="121"/>
                  <a:pt x="107" y="121"/>
                  <a:pt x="107" y="121"/>
                </a:cubicBezTo>
                <a:cubicBezTo>
                  <a:pt x="127" y="140"/>
                  <a:pt x="127" y="140"/>
                  <a:pt x="127" y="140"/>
                </a:cubicBezTo>
                <a:cubicBezTo>
                  <a:pt x="192" y="140"/>
                  <a:pt x="192" y="140"/>
                  <a:pt x="192" y="140"/>
                </a:cubicBezTo>
                <a:cubicBezTo>
                  <a:pt x="211" y="121"/>
                  <a:pt x="211" y="121"/>
                  <a:pt x="211" y="121"/>
                </a:cubicBezTo>
                <a:cubicBezTo>
                  <a:pt x="225" y="121"/>
                  <a:pt x="225" y="121"/>
                  <a:pt x="225" y="121"/>
                </a:cubicBezTo>
                <a:cubicBezTo>
                  <a:pt x="244" y="140"/>
                  <a:pt x="244" y="140"/>
                  <a:pt x="244" y="140"/>
                </a:cubicBezTo>
                <a:cubicBezTo>
                  <a:pt x="309" y="140"/>
                  <a:pt x="309" y="140"/>
                  <a:pt x="309" y="140"/>
                </a:cubicBezTo>
                <a:cubicBezTo>
                  <a:pt x="329" y="121"/>
                  <a:pt x="329" y="121"/>
                  <a:pt x="329" y="121"/>
                </a:cubicBezTo>
                <a:cubicBezTo>
                  <a:pt x="329" y="62"/>
                  <a:pt x="329" y="62"/>
                  <a:pt x="329" y="62"/>
                </a:cubicBezTo>
                <a:cubicBezTo>
                  <a:pt x="227" y="62"/>
                  <a:pt x="227" y="62"/>
                  <a:pt x="227" y="62"/>
                </a:cubicBezTo>
                <a:cubicBezTo>
                  <a:pt x="227" y="62"/>
                  <a:pt x="227" y="62"/>
                  <a:pt x="227" y="62"/>
                </a:cubicBezTo>
                <a:cubicBezTo>
                  <a:pt x="218" y="62"/>
                  <a:pt x="218" y="62"/>
                  <a:pt x="218" y="62"/>
                </a:cubicBezTo>
                <a:cubicBezTo>
                  <a:pt x="209" y="62"/>
                  <a:pt x="209" y="62"/>
                  <a:pt x="209" y="62"/>
                </a:cubicBezTo>
                <a:close/>
                <a:moveTo>
                  <a:pt x="208" y="298"/>
                </a:moveTo>
                <a:cubicBezTo>
                  <a:pt x="204" y="300"/>
                  <a:pt x="198" y="298"/>
                  <a:pt x="196" y="294"/>
                </a:cubicBezTo>
                <a:cubicBezTo>
                  <a:pt x="194" y="289"/>
                  <a:pt x="196" y="284"/>
                  <a:pt x="200" y="282"/>
                </a:cubicBezTo>
                <a:cubicBezTo>
                  <a:pt x="376" y="219"/>
                  <a:pt x="376" y="219"/>
                  <a:pt x="376" y="219"/>
                </a:cubicBezTo>
                <a:cubicBezTo>
                  <a:pt x="381" y="217"/>
                  <a:pt x="386" y="219"/>
                  <a:pt x="388" y="223"/>
                </a:cubicBezTo>
                <a:cubicBezTo>
                  <a:pt x="390" y="228"/>
                  <a:pt x="389" y="233"/>
                  <a:pt x="384" y="235"/>
                </a:cubicBezTo>
                <a:cubicBezTo>
                  <a:pt x="208" y="298"/>
                  <a:pt x="208" y="298"/>
                  <a:pt x="208" y="298"/>
                </a:cubicBezTo>
                <a:close/>
                <a:moveTo>
                  <a:pt x="200" y="257"/>
                </a:moveTo>
                <a:cubicBezTo>
                  <a:pt x="376" y="195"/>
                  <a:pt x="376" y="195"/>
                  <a:pt x="376" y="195"/>
                </a:cubicBezTo>
                <a:cubicBezTo>
                  <a:pt x="378" y="194"/>
                  <a:pt x="378" y="192"/>
                  <a:pt x="378" y="191"/>
                </a:cubicBezTo>
                <a:cubicBezTo>
                  <a:pt x="377" y="189"/>
                  <a:pt x="375" y="189"/>
                  <a:pt x="374" y="189"/>
                </a:cubicBezTo>
                <a:cubicBezTo>
                  <a:pt x="198" y="252"/>
                  <a:pt x="198" y="252"/>
                  <a:pt x="198" y="252"/>
                </a:cubicBezTo>
                <a:cubicBezTo>
                  <a:pt x="196" y="253"/>
                  <a:pt x="196" y="254"/>
                  <a:pt x="196" y="256"/>
                </a:cubicBezTo>
                <a:cubicBezTo>
                  <a:pt x="197" y="257"/>
                  <a:pt x="199" y="258"/>
                  <a:pt x="200" y="257"/>
                </a:cubicBezTo>
                <a:close/>
                <a:moveTo>
                  <a:pt x="194" y="222"/>
                </a:moveTo>
                <a:cubicBezTo>
                  <a:pt x="197" y="224"/>
                  <a:pt x="200" y="224"/>
                  <a:pt x="203" y="222"/>
                </a:cubicBezTo>
                <a:cubicBezTo>
                  <a:pt x="203" y="222"/>
                  <a:pt x="203" y="222"/>
                  <a:pt x="203" y="222"/>
                </a:cubicBezTo>
                <a:cubicBezTo>
                  <a:pt x="375" y="163"/>
                  <a:pt x="375" y="163"/>
                  <a:pt x="375" y="163"/>
                </a:cubicBezTo>
                <a:cubicBezTo>
                  <a:pt x="380" y="161"/>
                  <a:pt x="382" y="155"/>
                  <a:pt x="379" y="151"/>
                </a:cubicBezTo>
                <a:cubicBezTo>
                  <a:pt x="379" y="149"/>
                  <a:pt x="377" y="148"/>
                  <a:pt x="376" y="147"/>
                </a:cubicBezTo>
                <a:cubicBezTo>
                  <a:pt x="340" y="124"/>
                  <a:pt x="340" y="124"/>
                  <a:pt x="340" y="124"/>
                </a:cubicBezTo>
                <a:cubicBezTo>
                  <a:pt x="340" y="126"/>
                  <a:pt x="340" y="126"/>
                  <a:pt x="340" y="126"/>
                </a:cubicBezTo>
                <a:cubicBezTo>
                  <a:pt x="328" y="138"/>
                  <a:pt x="328" y="138"/>
                  <a:pt x="328" y="138"/>
                </a:cubicBezTo>
                <a:cubicBezTo>
                  <a:pt x="351" y="152"/>
                  <a:pt x="351" y="152"/>
                  <a:pt x="351" y="152"/>
                </a:cubicBezTo>
                <a:cubicBezTo>
                  <a:pt x="200" y="204"/>
                  <a:pt x="200" y="204"/>
                  <a:pt x="200" y="204"/>
                </a:cubicBezTo>
                <a:cubicBezTo>
                  <a:pt x="122" y="152"/>
                  <a:pt x="122" y="152"/>
                  <a:pt x="122" y="152"/>
                </a:cubicBezTo>
                <a:cubicBezTo>
                  <a:pt x="122" y="152"/>
                  <a:pt x="122" y="152"/>
                  <a:pt x="122" y="152"/>
                </a:cubicBezTo>
                <a:cubicBezTo>
                  <a:pt x="121" y="152"/>
                  <a:pt x="121" y="152"/>
                  <a:pt x="121" y="152"/>
                </a:cubicBezTo>
                <a:cubicBezTo>
                  <a:pt x="51" y="105"/>
                  <a:pt x="51" y="105"/>
                  <a:pt x="51" y="105"/>
                </a:cubicBezTo>
                <a:cubicBezTo>
                  <a:pt x="95" y="90"/>
                  <a:pt x="95" y="90"/>
                  <a:pt x="95" y="90"/>
                </a:cubicBezTo>
                <a:cubicBezTo>
                  <a:pt x="95" y="71"/>
                  <a:pt x="95" y="71"/>
                  <a:pt x="95" y="71"/>
                </a:cubicBezTo>
                <a:cubicBezTo>
                  <a:pt x="28" y="94"/>
                  <a:pt x="28" y="94"/>
                  <a:pt x="28" y="94"/>
                </a:cubicBezTo>
                <a:cubicBezTo>
                  <a:pt x="23" y="96"/>
                  <a:pt x="21" y="101"/>
                  <a:pt x="23" y="106"/>
                </a:cubicBezTo>
                <a:cubicBezTo>
                  <a:pt x="24" y="107"/>
                  <a:pt x="25" y="109"/>
                  <a:pt x="26" y="110"/>
                </a:cubicBezTo>
                <a:cubicBezTo>
                  <a:pt x="26" y="110"/>
                  <a:pt x="26" y="110"/>
                  <a:pt x="26" y="110"/>
                </a:cubicBezTo>
                <a:cubicBezTo>
                  <a:pt x="194" y="222"/>
                  <a:pt x="194" y="222"/>
                  <a:pt x="194" y="222"/>
                </a:cubicBezTo>
                <a:close/>
                <a:moveTo>
                  <a:pt x="156" y="50"/>
                </a:moveTo>
                <a:cubicBezTo>
                  <a:pt x="197" y="36"/>
                  <a:pt x="197" y="36"/>
                  <a:pt x="197" y="36"/>
                </a:cubicBezTo>
                <a:cubicBezTo>
                  <a:pt x="200" y="35"/>
                  <a:pt x="203" y="35"/>
                  <a:pt x="206" y="37"/>
                </a:cubicBezTo>
                <a:cubicBezTo>
                  <a:pt x="227" y="50"/>
                  <a:pt x="227" y="50"/>
                  <a:pt x="227" y="50"/>
                </a:cubicBezTo>
                <a:cubicBezTo>
                  <a:pt x="218" y="50"/>
                  <a:pt x="218" y="50"/>
                  <a:pt x="218" y="50"/>
                </a:cubicBezTo>
                <a:cubicBezTo>
                  <a:pt x="183" y="50"/>
                  <a:pt x="183" y="50"/>
                  <a:pt x="183" y="50"/>
                </a:cubicBezTo>
                <a:cubicBezTo>
                  <a:pt x="183" y="50"/>
                  <a:pt x="183" y="50"/>
                  <a:pt x="183" y="50"/>
                </a:cubicBezTo>
                <a:cubicBezTo>
                  <a:pt x="156" y="50"/>
                  <a:pt x="156" y="50"/>
                  <a:pt x="156" y="50"/>
                </a:cubicBezTo>
                <a:close/>
                <a:moveTo>
                  <a:pt x="287" y="89"/>
                </a:moveTo>
                <a:cubicBezTo>
                  <a:pt x="303" y="100"/>
                  <a:pt x="303" y="100"/>
                  <a:pt x="303" y="100"/>
                </a:cubicBezTo>
                <a:cubicBezTo>
                  <a:pt x="303" y="110"/>
                  <a:pt x="303" y="110"/>
                  <a:pt x="303" y="110"/>
                </a:cubicBezTo>
                <a:cubicBezTo>
                  <a:pt x="300" y="113"/>
                  <a:pt x="300" y="113"/>
                  <a:pt x="300" y="113"/>
                </a:cubicBezTo>
                <a:cubicBezTo>
                  <a:pt x="291" y="113"/>
                  <a:pt x="291" y="113"/>
                  <a:pt x="291" y="113"/>
                </a:cubicBezTo>
                <a:cubicBezTo>
                  <a:pt x="254" y="89"/>
                  <a:pt x="254" y="89"/>
                  <a:pt x="254" y="89"/>
                </a:cubicBezTo>
                <a:lnTo>
                  <a:pt x="287" y="8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2" name="Freeform 12"/>
          <p:cNvSpPr>
            <a:spLocks noEditPoints="1"/>
          </p:cNvSpPr>
          <p:nvPr/>
        </p:nvSpPr>
        <p:spPr bwMode="auto">
          <a:xfrm>
            <a:off x="9928086" y="3922879"/>
            <a:ext cx="530833" cy="613375"/>
          </a:xfrm>
          <a:custGeom>
            <a:avLst/>
            <a:gdLst>
              <a:gd name="T0" fmla="*/ 277 w 290"/>
              <a:gd name="T1" fmla="*/ 310 h 335"/>
              <a:gd name="T2" fmla="*/ 75 w 290"/>
              <a:gd name="T3" fmla="*/ 310 h 335"/>
              <a:gd name="T4" fmla="*/ 109 w 290"/>
              <a:gd name="T5" fmla="*/ 297 h 335"/>
              <a:gd name="T6" fmla="*/ 116 w 290"/>
              <a:gd name="T7" fmla="*/ 291 h 335"/>
              <a:gd name="T8" fmla="*/ 212 w 290"/>
              <a:gd name="T9" fmla="*/ 152 h 335"/>
              <a:gd name="T10" fmla="*/ 213 w 290"/>
              <a:gd name="T11" fmla="*/ 149 h 335"/>
              <a:gd name="T12" fmla="*/ 213 w 290"/>
              <a:gd name="T13" fmla="*/ 149 h 335"/>
              <a:gd name="T14" fmla="*/ 237 w 290"/>
              <a:gd name="T15" fmla="*/ 115 h 335"/>
              <a:gd name="T16" fmla="*/ 220 w 290"/>
              <a:gd name="T17" fmla="*/ 23 h 335"/>
              <a:gd name="T18" fmla="*/ 215 w 290"/>
              <a:gd name="T19" fmla="*/ 20 h 335"/>
              <a:gd name="T20" fmla="*/ 124 w 290"/>
              <a:gd name="T21" fmla="*/ 37 h 335"/>
              <a:gd name="T22" fmla="*/ 100 w 290"/>
              <a:gd name="T23" fmla="*/ 72 h 335"/>
              <a:gd name="T24" fmla="*/ 101 w 290"/>
              <a:gd name="T25" fmla="*/ 72 h 335"/>
              <a:gd name="T26" fmla="*/ 98 w 290"/>
              <a:gd name="T27" fmla="*/ 74 h 335"/>
              <a:gd name="T28" fmla="*/ 3 w 290"/>
              <a:gd name="T29" fmla="*/ 213 h 335"/>
              <a:gd name="T30" fmla="*/ 0 w 290"/>
              <a:gd name="T31" fmla="*/ 222 h 335"/>
              <a:gd name="T32" fmla="*/ 0 w 290"/>
              <a:gd name="T33" fmla="*/ 318 h 335"/>
              <a:gd name="T34" fmla="*/ 4 w 290"/>
              <a:gd name="T35" fmla="*/ 328 h 335"/>
              <a:gd name="T36" fmla="*/ 15 w 290"/>
              <a:gd name="T37" fmla="*/ 335 h 335"/>
              <a:gd name="T38" fmla="*/ 277 w 290"/>
              <a:gd name="T39" fmla="*/ 335 h 335"/>
              <a:gd name="T40" fmla="*/ 290 w 290"/>
              <a:gd name="T41" fmla="*/ 323 h 335"/>
              <a:gd name="T42" fmla="*/ 277 w 290"/>
              <a:gd name="T43" fmla="*/ 310 h 335"/>
              <a:gd name="T44" fmla="*/ 148 w 290"/>
              <a:gd name="T45" fmla="*/ 54 h 335"/>
              <a:gd name="T46" fmla="*/ 199 w 290"/>
              <a:gd name="T47" fmla="*/ 44 h 335"/>
              <a:gd name="T48" fmla="*/ 204 w 290"/>
              <a:gd name="T49" fmla="*/ 47 h 335"/>
              <a:gd name="T50" fmla="*/ 213 w 290"/>
              <a:gd name="T51" fmla="*/ 99 h 335"/>
              <a:gd name="T52" fmla="*/ 196 w 290"/>
              <a:gd name="T53" fmla="*/ 124 h 335"/>
              <a:gd name="T54" fmla="*/ 130 w 290"/>
              <a:gd name="T55" fmla="*/ 79 h 335"/>
              <a:gd name="T56" fmla="*/ 148 w 290"/>
              <a:gd name="T57" fmla="*/ 54 h 335"/>
              <a:gd name="T58" fmla="*/ 30 w 290"/>
              <a:gd name="T59" fmla="*/ 265 h 335"/>
              <a:gd name="T60" fmla="*/ 29 w 290"/>
              <a:gd name="T61" fmla="*/ 266 h 335"/>
              <a:gd name="T62" fmla="*/ 29 w 290"/>
              <a:gd name="T63" fmla="*/ 226 h 335"/>
              <a:gd name="T64" fmla="*/ 114 w 290"/>
              <a:gd name="T65" fmla="*/ 103 h 335"/>
              <a:gd name="T66" fmla="*/ 134 w 290"/>
              <a:gd name="T67" fmla="*/ 117 h 335"/>
              <a:gd name="T68" fmla="*/ 56 w 290"/>
              <a:gd name="T69" fmla="*/ 231 h 335"/>
              <a:gd name="T70" fmla="*/ 60 w 290"/>
              <a:gd name="T71" fmla="*/ 253 h 335"/>
              <a:gd name="T72" fmla="*/ 81 w 290"/>
              <a:gd name="T73" fmla="*/ 249 h 335"/>
              <a:gd name="T74" fmla="*/ 160 w 290"/>
              <a:gd name="T75" fmla="*/ 134 h 335"/>
              <a:gd name="T76" fmla="*/ 180 w 290"/>
              <a:gd name="T77" fmla="*/ 148 h 335"/>
              <a:gd name="T78" fmla="*/ 95 w 290"/>
              <a:gd name="T79" fmla="*/ 271 h 335"/>
              <a:gd name="T80" fmla="*/ 59 w 290"/>
              <a:gd name="T81" fmla="*/ 285 h 335"/>
              <a:gd name="T82" fmla="*/ 30 w 290"/>
              <a:gd name="T83" fmla="*/ 26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 h="335">
                <a:moveTo>
                  <a:pt x="277" y="310"/>
                </a:moveTo>
                <a:cubicBezTo>
                  <a:pt x="75" y="310"/>
                  <a:pt x="75" y="310"/>
                  <a:pt x="75" y="310"/>
                </a:cubicBezTo>
                <a:cubicBezTo>
                  <a:pt x="109" y="297"/>
                  <a:pt x="109" y="297"/>
                  <a:pt x="109" y="297"/>
                </a:cubicBezTo>
                <a:cubicBezTo>
                  <a:pt x="112" y="295"/>
                  <a:pt x="114" y="294"/>
                  <a:pt x="116" y="291"/>
                </a:cubicBezTo>
                <a:cubicBezTo>
                  <a:pt x="212" y="152"/>
                  <a:pt x="212" y="152"/>
                  <a:pt x="212" y="152"/>
                </a:cubicBezTo>
                <a:cubicBezTo>
                  <a:pt x="212" y="151"/>
                  <a:pt x="213" y="150"/>
                  <a:pt x="213" y="149"/>
                </a:cubicBezTo>
                <a:cubicBezTo>
                  <a:pt x="213" y="149"/>
                  <a:pt x="213" y="149"/>
                  <a:pt x="213" y="149"/>
                </a:cubicBezTo>
                <a:cubicBezTo>
                  <a:pt x="237" y="115"/>
                  <a:pt x="237" y="115"/>
                  <a:pt x="237" y="115"/>
                </a:cubicBezTo>
                <a:cubicBezTo>
                  <a:pt x="258" y="85"/>
                  <a:pt x="250" y="44"/>
                  <a:pt x="220" y="23"/>
                </a:cubicBezTo>
                <a:cubicBezTo>
                  <a:pt x="215" y="20"/>
                  <a:pt x="215" y="20"/>
                  <a:pt x="215" y="20"/>
                </a:cubicBezTo>
                <a:cubicBezTo>
                  <a:pt x="185" y="0"/>
                  <a:pt x="144" y="7"/>
                  <a:pt x="124" y="37"/>
                </a:cubicBezTo>
                <a:cubicBezTo>
                  <a:pt x="100" y="72"/>
                  <a:pt x="100" y="72"/>
                  <a:pt x="100" y="72"/>
                </a:cubicBezTo>
                <a:cubicBezTo>
                  <a:pt x="101" y="72"/>
                  <a:pt x="101" y="72"/>
                  <a:pt x="101" y="72"/>
                </a:cubicBezTo>
                <a:cubicBezTo>
                  <a:pt x="100" y="73"/>
                  <a:pt x="99" y="73"/>
                  <a:pt x="98" y="74"/>
                </a:cubicBezTo>
                <a:cubicBezTo>
                  <a:pt x="3" y="213"/>
                  <a:pt x="3" y="213"/>
                  <a:pt x="3" y="213"/>
                </a:cubicBezTo>
                <a:cubicBezTo>
                  <a:pt x="1" y="216"/>
                  <a:pt x="0" y="219"/>
                  <a:pt x="0" y="222"/>
                </a:cubicBezTo>
                <a:cubicBezTo>
                  <a:pt x="0" y="318"/>
                  <a:pt x="0" y="318"/>
                  <a:pt x="0" y="318"/>
                </a:cubicBezTo>
                <a:cubicBezTo>
                  <a:pt x="0" y="322"/>
                  <a:pt x="1" y="325"/>
                  <a:pt x="4" y="328"/>
                </a:cubicBezTo>
                <a:cubicBezTo>
                  <a:pt x="6" y="332"/>
                  <a:pt x="10" y="335"/>
                  <a:pt x="15" y="335"/>
                </a:cubicBezTo>
                <a:cubicBezTo>
                  <a:pt x="277" y="335"/>
                  <a:pt x="277" y="335"/>
                  <a:pt x="277" y="335"/>
                </a:cubicBezTo>
                <a:cubicBezTo>
                  <a:pt x="284" y="335"/>
                  <a:pt x="290" y="330"/>
                  <a:pt x="290" y="323"/>
                </a:cubicBezTo>
                <a:cubicBezTo>
                  <a:pt x="290" y="316"/>
                  <a:pt x="284" y="310"/>
                  <a:pt x="277" y="310"/>
                </a:cubicBezTo>
                <a:close/>
                <a:moveTo>
                  <a:pt x="148" y="54"/>
                </a:moveTo>
                <a:cubicBezTo>
                  <a:pt x="159" y="37"/>
                  <a:pt x="182" y="33"/>
                  <a:pt x="199" y="44"/>
                </a:cubicBezTo>
                <a:cubicBezTo>
                  <a:pt x="204" y="47"/>
                  <a:pt x="204" y="47"/>
                  <a:pt x="204" y="47"/>
                </a:cubicBezTo>
                <a:cubicBezTo>
                  <a:pt x="220" y="59"/>
                  <a:pt x="225" y="82"/>
                  <a:pt x="213" y="99"/>
                </a:cubicBezTo>
                <a:cubicBezTo>
                  <a:pt x="196" y="124"/>
                  <a:pt x="196" y="124"/>
                  <a:pt x="196" y="124"/>
                </a:cubicBezTo>
                <a:cubicBezTo>
                  <a:pt x="130" y="79"/>
                  <a:pt x="130" y="79"/>
                  <a:pt x="130" y="79"/>
                </a:cubicBezTo>
                <a:lnTo>
                  <a:pt x="148" y="54"/>
                </a:lnTo>
                <a:close/>
                <a:moveTo>
                  <a:pt x="30" y="265"/>
                </a:moveTo>
                <a:cubicBezTo>
                  <a:pt x="29" y="266"/>
                  <a:pt x="29" y="266"/>
                  <a:pt x="29" y="266"/>
                </a:cubicBezTo>
                <a:cubicBezTo>
                  <a:pt x="29" y="226"/>
                  <a:pt x="29" y="226"/>
                  <a:pt x="29" y="226"/>
                </a:cubicBezTo>
                <a:cubicBezTo>
                  <a:pt x="114" y="103"/>
                  <a:pt x="114" y="103"/>
                  <a:pt x="114" y="103"/>
                </a:cubicBezTo>
                <a:cubicBezTo>
                  <a:pt x="134" y="117"/>
                  <a:pt x="134" y="117"/>
                  <a:pt x="134" y="117"/>
                </a:cubicBezTo>
                <a:cubicBezTo>
                  <a:pt x="56" y="231"/>
                  <a:pt x="56" y="231"/>
                  <a:pt x="56" y="231"/>
                </a:cubicBezTo>
                <a:cubicBezTo>
                  <a:pt x="51" y="238"/>
                  <a:pt x="53" y="248"/>
                  <a:pt x="60" y="253"/>
                </a:cubicBezTo>
                <a:cubicBezTo>
                  <a:pt x="67" y="258"/>
                  <a:pt x="76" y="256"/>
                  <a:pt x="81" y="249"/>
                </a:cubicBezTo>
                <a:cubicBezTo>
                  <a:pt x="160" y="134"/>
                  <a:pt x="160" y="134"/>
                  <a:pt x="160" y="134"/>
                </a:cubicBezTo>
                <a:cubicBezTo>
                  <a:pt x="180" y="148"/>
                  <a:pt x="180" y="148"/>
                  <a:pt x="180" y="148"/>
                </a:cubicBezTo>
                <a:cubicBezTo>
                  <a:pt x="95" y="271"/>
                  <a:pt x="95" y="271"/>
                  <a:pt x="95" y="271"/>
                </a:cubicBezTo>
                <a:cubicBezTo>
                  <a:pt x="59" y="285"/>
                  <a:pt x="59" y="285"/>
                  <a:pt x="59" y="285"/>
                </a:cubicBezTo>
                <a:lnTo>
                  <a:pt x="30" y="265"/>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0-#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0-#ppt_w/2"/>
                                          </p:val>
                                        </p:tav>
                                        <p:tav tm="100000">
                                          <p:val>
                                            <p:strVal val="#ppt_x"/>
                                          </p:val>
                                        </p:tav>
                                      </p:tavLst>
                                    </p:anim>
                                    <p:anim calcmode="lin" valueType="num">
                                      <p:cBhvr additive="base">
                                        <p:cTn id="26" dur="500" fill="hold"/>
                                        <p:tgtEl>
                                          <p:spTgt spid="46"/>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0-#ppt_w/2"/>
                                          </p:val>
                                        </p:tav>
                                        <p:tav tm="100000">
                                          <p:val>
                                            <p:strVal val="#ppt_x"/>
                                          </p:val>
                                        </p:tav>
                                      </p:tavLst>
                                    </p:anim>
                                    <p:anim calcmode="lin" valueType="num">
                                      <p:cBhvr additive="base">
                                        <p:cTn id="30" dur="500" fill="hold"/>
                                        <p:tgtEl>
                                          <p:spTgt spid="49"/>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fill="hold"/>
                                        <p:tgtEl>
                                          <p:spTgt spid="52"/>
                                        </p:tgtEl>
                                        <p:attrNameLst>
                                          <p:attrName>ppt_x</p:attrName>
                                        </p:attrNameLst>
                                      </p:cBhvr>
                                      <p:tavLst>
                                        <p:tav tm="0">
                                          <p:val>
                                            <p:strVal val="0-#ppt_w/2"/>
                                          </p:val>
                                        </p:tav>
                                        <p:tav tm="100000">
                                          <p:val>
                                            <p:strVal val="#ppt_x"/>
                                          </p:val>
                                        </p:tav>
                                      </p:tavLst>
                                    </p:anim>
                                    <p:anim calcmode="lin" valueType="num">
                                      <p:cBhvr additive="base">
                                        <p:cTn id="34" dur="500" fill="hold"/>
                                        <p:tgtEl>
                                          <p:spTgt spid="52"/>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additive="base">
                                        <p:cTn id="37" dur="500" fill="hold"/>
                                        <p:tgtEl>
                                          <p:spTgt spid="55"/>
                                        </p:tgtEl>
                                        <p:attrNameLst>
                                          <p:attrName>ppt_x</p:attrName>
                                        </p:attrNameLst>
                                      </p:cBhvr>
                                      <p:tavLst>
                                        <p:tav tm="0">
                                          <p:val>
                                            <p:strVal val="0-#ppt_w/2"/>
                                          </p:val>
                                        </p:tav>
                                        <p:tav tm="100000">
                                          <p:val>
                                            <p:strVal val="#ppt_x"/>
                                          </p:val>
                                        </p:tav>
                                      </p:tavLst>
                                    </p:anim>
                                    <p:anim calcmode="lin" valueType="num">
                                      <p:cBhvr additive="base">
                                        <p:cTn id="38" dur="500" fill="hold"/>
                                        <p:tgtEl>
                                          <p:spTgt spid="55"/>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additive="base">
                                        <p:cTn id="41" dur="500" fill="hold"/>
                                        <p:tgtEl>
                                          <p:spTgt spid="58"/>
                                        </p:tgtEl>
                                        <p:attrNameLst>
                                          <p:attrName>ppt_x</p:attrName>
                                        </p:attrNameLst>
                                      </p:cBhvr>
                                      <p:tavLst>
                                        <p:tav tm="0">
                                          <p:val>
                                            <p:strVal val="0-#ppt_w/2"/>
                                          </p:val>
                                        </p:tav>
                                        <p:tav tm="100000">
                                          <p:val>
                                            <p:strVal val="#ppt_x"/>
                                          </p:val>
                                        </p:tav>
                                      </p:tavLst>
                                    </p:anim>
                                    <p:anim calcmode="lin" valueType="num">
                                      <p:cBhvr additive="base">
                                        <p:cTn id="42" dur="500" fill="hold"/>
                                        <p:tgtEl>
                                          <p:spTgt spid="58"/>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42" presetClass="entr" presetSubtype="0"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anim calcmode="lin" valueType="num">
                                      <p:cBhvr>
                                        <p:cTn id="47" dur="500" fill="hold"/>
                                        <p:tgtEl>
                                          <p:spTgt spid="43"/>
                                        </p:tgtEl>
                                        <p:attrNameLst>
                                          <p:attrName>ppt_x</p:attrName>
                                        </p:attrNameLst>
                                      </p:cBhvr>
                                      <p:tavLst>
                                        <p:tav tm="0">
                                          <p:val>
                                            <p:strVal val="#ppt_x"/>
                                          </p:val>
                                        </p:tav>
                                        <p:tav tm="100000">
                                          <p:val>
                                            <p:strVal val="#ppt_x"/>
                                          </p:val>
                                        </p:tav>
                                      </p:tavLst>
                                    </p:anim>
                                    <p:anim calcmode="lin" valueType="num">
                                      <p:cBhvr>
                                        <p:cTn id="48" dur="5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anim calcmode="lin" valueType="num">
                                      <p:cBhvr>
                                        <p:cTn id="53" dur="500" fill="hold"/>
                                        <p:tgtEl>
                                          <p:spTgt spid="44"/>
                                        </p:tgtEl>
                                        <p:attrNameLst>
                                          <p:attrName>ppt_x</p:attrName>
                                        </p:attrNameLst>
                                      </p:cBhvr>
                                      <p:tavLst>
                                        <p:tav tm="0">
                                          <p:val>
                                            <p:strVal val="#ppt_x"/>
                                          </p:val>
                                        </p:tav>
                                        <p:tav tm="100000">
                                          <p:val>
                                            <p:strVal val="#ppt_x"/>
                                          </p:val>
                                        </p:tav>
                                      </p:tavLst>
                                    </p:anim>
                                    <p:anim calcmode="lin" valueType="num">
                                      <p:cBhvr>
                                        <p:cTn id="54" dur="5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anim calcmode="lin" valueType="num">
                                      <p:cBhvr>
                                        <p:cTn id="59" dur="500" fill="hold"/>
                                        <p:tgtEl>
                                          <p:spTgt spid="45"/>
                                        </p:tgtEl>
                                        <p:attrNameLst>
                                          <p:attrName>ppt_x</p:attrName>
                                        </p:attrNameLst>
                                      </p:cBhvr>
                                      <p:tavLst>
                                        <p:tav tm="0">
                                          <p:val>
                                            <p:strVal val="#ppt_x"/>
                                          </p:val>
                                        </p:tav>
                                        <p:tav tm="100000">
                                          <p:val>
                                            <p:strVal val="#ppt_x"/>
                                          </p:val>
                                        </p:tav>
                                      </p:tavLst>
                                    </p:anim>
                                    <p:anim calcmode="lin" valueType="num">
                                      <p:cBhvr>
                                        <p:cTn id="60" dur="500" fill="hold"/>
                                        <p:tgtEl>
                                          <p:spTgt spid="45"/>
                                        </p:tgtEl>
                                        <p:attrNameLst>
                                          <p:attrName>ppt_y</p:attrName>
                                        </p:attrNameLst>
                                      </p:cBhvr>
                                      <p:tavLst>
                                        <p:tav tm="0">
                                          <p:val>
                                            <p:strVal val="#ppt_y+.1"/>
                                          </p:val>
                                        </p:tav>
                                        <p:tav tm="100000">
                                          <p:val>
                                            <p:strVal val="#ppt_y"/>
                                          </p:val>
                                        </p:tav>
                                      </p:tavLst>
                                    </p:anim>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fade">
                                      <p:cBhvr>
                                        <p:cTn id="64" dur="500"/>
                                        <p:tgtEl>
                                          <p:spTgt spid="70"/>
                                        </p:tgtEl>
                                      </p:cBhvr>
                                    </p:animEffect>
                                    <p:anim calcmode="lin" valueType="num">
                                      <p:cBhvr>
                                        <p:cTn id="65" dur="500" fill="hold"/>
                                        <p:tgtEl>
                                          <p:spTgt spid="70"/>
                                        </p:tgtEl>
                                        <p:attrNameLst>
                                          <p:attrName>ppt_x</p:attrName>
                                        </p:attrNameLst>
                                      </p:cBhvr>
                                      <p:tavLst>
                                        <p:tav tm="0">
                                          <p:val>
                                            <p:strVal val="#ppt_x"/>
                                          </p:val>
                                        </p:tav>
                                        <p:tav tm="100000">
                                          <p:val>
                                            <p:strVal val="#ppt_x"/>
                                          </p:val>
                                        </p:tav>
                                      </p:tavLst>
                                    </p:anim>
                                    <p:anim calcmode="lin" valueType="num">
                                      <p:cBhvr>
                                        <p:cTn id="66" dur="500" fill="hold"/>
                                        <p:tgtEl>
                                          <p:spTgt spid="70"/>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500"/>
                                        <p:tgtEl>
                                          <p:spTgt spid="71"/>
                                        </p:tgtEl>
                                      </p:cBhvr>
                                    </p:animEffect>
                                    <p:anim calcmode="lin" valueType="num">
                                      <p:cBhvr>
                                        <p:cTn id="71" dur="500" fill="hold"/>
                                        <p:tgtEl>
                                          <p:spTgt spid="71"/>
                                        </p:tgtEl>
                                        <p:attrNameLst>
                                          <p:attrName>ppt_x</p:attrName>
                                        </p:attrNameLst>
                                      </p:cBhvr>
                                      <p:tavLst>
                                        <p:tav tm="0">
                                          <p:val>
                                            <p:strVal val="#ppt_x"/>
                                          </p:val>
                                        </p:tav>
                                        <p:tav tm="100000">
                                          <p:val>
                                            <p:strVal val="#ppt_x"/>
                                          </p:val>
                                        </p:tav>
                                      </p:tavLst>
                                    </p:anim>
                                    <p:anim calcmode="lin" valueType="num">
                                      <p:cBhvr>
                                        <p:cTn id="72" dur="5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5000"/>
                            </p:stCondLst>
                            <p:childTnLst>
                              <p:par>
                                <p:cTn id="74" presetID="42" presetClass="entr" presetSubtype="0" fill="hold" grpId="0" nodeType="afterEffect">
                                  <p:stCondLst>
                                    <p:cond delay="0"/>
                                  </p:stCondLst>
                                  <p:childTnLst>
                                    <p:set>
                                      <p:cBhvr>
                                        <p:cTn id="75" dur="1" fill="hold">
                                          <p:stCondLst>
                                            <p:cond delay="0"/>
                                          </p:stCondLst>
                                        </p:cTn>
                                        <p:tgtEl>
                                          <p:spTgt spid="72"/>
                                        </p:tgtEl>
                                        <p:attrNameLst>
                                          <p:attrName>style.visibility</p:attrName>
                                        </p:attrNameLst>
                                      </p:cBhvr>
                                      <p:to>
                                        <p:strVal val="visible"/>
                                      </p:to>
                                    </p:set>
                                    <p:animEffect transition="in" filter="fade">
                                      <p:cBhvr>
                                        <p:cTn id="76" dur="500"/>
                                        <p:tgtEl>
                                          <p:spTgt spid="72"/>
                                        </p:tgtEl>
                                      </p:cBhvr>
                                    </p:animEffect>
                                    <p:anim calcmode="lin" valueType="num">
                                      <p:cBhvr>
                                        <p:cTn id="77" dur="500" fill="hold"/>
                                        <p:tgtEl>
                                          <p:spTgt spid="72"/>
                                        </p:tgtEl>
                                        <p:attrNameLst>
                                          <p:attrName>ppt_x</p:attrName>
                                        </p:attrNameLst>
                                      </p:cBhvr>
                                      <p:tavLst>
                                        <p:tav tm="0">
                                          <p:val>
                                            <p:strVal val="#ppt_x"/>
                                          </p:val>
                                        </p:tav>
                                        <p:tav tm="100000">
                                          <p:val>
                                            <p:strVal val="#ppt_x"/>
                                          </p:val>
                                        </p:tav>
                                      </p:tavLst>
                                    </p:anim>
                                    <p:anim calcmode="lin" valueType="num">
                                      <p:cBhvr>
                                        <p:cTn id="78" dur="500" fill="hold"/>
                                        <p:tgtEl>
                                          <p:spTgt spid="72"/>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22" presetClass="entr" presetSubtype="8" fill="hold" grpId="0" nodeType="after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wipe(left)">
                                      <p:cBhvr>
                                        <p:cTn id="82" dur="200"/>
                                        <p:tgtEl>
                                          <p:spTgt spid="6"/>
                                        </p:tgtEl>
                                      </p:cBhvr>
                                    </p:animEffect>
                                  </p:childTnLst>
                                </p:cTn>
                              </p:par>
                            </p:childTnLst>
                          </p:cTn>
                        </p:par>
                        <p:par>
                          <p:cTn id="83" fill="hold">
                            <p:stCondLst>
                              <p:cond delay="6000"/>
                            </p:stCondLst>
                            <p:childTnLst>
                              <p:par>
                                <p:cTn id="84" presetID="22" presetClass="entr" presetSubtype="8" fill="hold" grpId="0"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left)">
                                      <p:cBhvr>
                                        <p:cTn id="86" dur="200"/>
                                        <p:tgtEl>
                                          <p:spTgt spid="8"/>
                                        </p:tgtEl>
                                      </p:cBhvr>
                                    </p:animEffect>
                                  </p:childTnLst>
                                </p:cTn>
                              </p:par>
                            </p:childTnLst>
                          </p:cTn>
                        </p:par>
                        <p:par>
                          <p:cTn id="87" fill="hold">
                            <p:stCondLst>
                              <p:cond delay="6500"/>
                            </p:stCondLst>
                            <p:childTnLst>
                              <p:par>
                                <p:cTn id="88" presetID="22" presetClass="entr" presetSubtype="8"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left)">
                                      <p:cBhvr>
                                        <p:cTn id="90" dur="200"/>
                                        <p:tgtEl>
                                          <p:spTgt spid="10"/>
                                        </p:tgtEl>
                                      </p:cBhvr>
                                    </p:animEffect>
                                  </p:childTnLst>
                                </p:cTn>
                              </p:par>
                            </p:childTnLst>
                          </p:cTn>
                        </p:par>
                        <p:par>
                          <p:cTn id="91" fill="hold">
                            <p:stCondLst>
                              <p:cond delay="7000"/>
                            </p:stCondLst>
                            <p:childTnLst>
                              <p:par>
                                <p:cTn id="92" presetID="22" presetClass="entr" presetSubtype="8"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left)">
                                      <p:cBhvr>
                                        <p:cTn id="94" dur="200"/>
                                        <p:tgtEl>
                                          <p:spTgt spid="12"/>
                                        </p:tgtEl>
                                      </p:cBhvr>
                                    </p:animEffect>
                                  </p:childTnLst>
                                </p:cTn>
                              </p:par>
                            </p:childTnLst>
                          </p:cTn>
                        </p:par>
                        <p:par>
                          <p:cTn id="95" fill="hold">
                            <p:stCondLst>
                              <p:cond delay="7500"/>
                            </p:stCondLst>
                            <p:childTnLst>
                              <p:par>
                                <p:cTn id="96" presetID="22" presetClass="entr" presetSubtype="8" fill="hold" grpId="0" nodeType="after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wipe(left)">
                                      <p:cBhvr>
                                        <p:cTn id="98" dur="200"/>
                                        <p:tgtEl>
                                          <p:spTgt spid="14"/>
                                        </p:tgtEl>
                                      </p:cBhvr>
                                    </p:animEffect>
                                  </p:childTnLst>
                                </p:cTn>
                              </p:par>
                            </p:childTnLst>
                          </p:cTn>
                        </p:par>
                        <p:par>
                          <p:cTn id="99" fill="hold">
                            <p:stCondLst>
                              <p:cond delay="8000"/>
                            </p:stCondLst>
                            <p:childTnLst>
                              <p:par>
                                <p:cTn id="100" presetID="22" presetClass="entr" presetSubtype="8"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wipe(left)">
                                      <p:cBhvr>
                                        <p:cTn id="102" dur="200"/>
                                        <p:tgtEl>
                                          <p:spTgt spid="24"/>
                                        </p:tgtEl>
                                      </p:cBhvr>
                                    </p:animEffect>
                                  </p:childTnLst>
                                </p:cTn>
                              </p:par>
                              <p:par>
                                <p:cTn id="103" presetID="2" presetClass="entr" presetSubtype="2" fill="hold" grpId="0" nodeType="withEffect">
                                  <p:stCondLst>
                                    <p:cond delay="3000"/>
                                  </p:stCondLst>
                                  <p:childTnLst>
                                    <p:set>
                                      <p:cBhvr>
                                        <p:cTn id="104" dur="1" fill="hold">
                                          <p:stCondLst>
                                            <p:cond delay="0"/>
                                          </p:stCondLst>
                                        </p:cTn>
                                        <p:tgtEl>
                                          <p:spTgt spid="38"/>
                                        </p:tgtEl>
                                        <p:attrNameLst>
                                          <p:attrName>style.visibility</p:attrName>
                                        </p:attrNameLst>
                                      </p:cBhvr>
                                      <p:to>
                                        <p:strVal val="visible"/>
                                      </p:to>
                                    </p:set>
                                    <p:anim calcmode="lin" valueType="num">
                                      <p:cBhvr additive="base">
                                        <p:cTn id="105" dur="1250" fill="hold"/>
                                        <p:tgtEl>
                                          <p:spTgt spid="38"/>
                                        </p:tgtEl>
                                        <p:attrNameLst>
                                          <p:attrName>ppt_x</p:attrName>
                                        </p:attrNameLst>
                                      </p:cBhvr>
                                      <p:tavLst>
                                        <p:tav tm="0">
                                          <p:val>
                                            <p:strVal val="1+#ppt_w/2"/>
                                          </p:val>
                                        </p:tav>
                                        <p:tav tm="100000">
                                          <p:val>
                                            <p:strVal val="#ppt_x"/>
                                          </p:val>
                                        </p:tav>
                                      </p:tavLst>
                                    </p:anim>
                                    <p:anim calcmode="lin" valueType="num">
                                      <p:cBhvr additive="base">
                                        <p:cTn id="106" dur="1250" fill="hold"/>
                                        <p:tgtEl>
                                          <p:spTgt spid="38"/>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250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1250" fill="hold"/>
                                        <p:tgtEl>
                                          <p:spTgt spid="39"/>
                                        </p:tgtEl>
                                        <p:attrNameLst>
                                          <p:attrName>ppt_x</p:attrName>
                                        </p:attrNameLst>
                                      </p:cBhvr>
                                      <p:tavLst>
                                        <p:tav tm="0">
                                          <p:val>
                                            <p:strVal val="1+#ppt_w/2"/>
                                          </p:val>
                                        </p:tav>
                                        <p:tav tm="100000">
                                          <p:val>
                                            <p:strVal val="#ppt_x"/>
                                          </p:val>
                                        </p:tav>
                                      </p:tavLst>
                                    </p:anim>
                                    <p:anim calcmode="lin" valueType="num">
                                      <p:cBhvr additive="base">
                                        <p:cTn id="110" dur="1250" fill="hold"/>
                                        <p:tgtEl>
                                          <p:spTgt spid="39"/>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2500"/>
                                  </p:stCondLst>
                                  <p:childTnLst>
                                    <p:set>
                                      <p:cBhvr>
                                        <p:cTn id="112" dur="1" fill="hold">
                                          <p:stCondLst>
                                            <p:cond delay="0"/>
                                          </p:stCondLst>
                                        </p:cTn>
                                        <p:tgtEl>
                                          <p:spTgt spid="42"/>
                                        </p:tgtEl>
                                        <p:attrNameLst>
                                          <p:attrName>style.visibility</p:attrName>
                                        </p:attrNameLst>
                                      </p:cBhvr>
                                      <p:to>
                                        <p:strVal val="visible"/>
                                      </p:to>
                                    </p:set>
                                    <p:anim calcmode="lin" valueType="num">
                                      <p:cBhvr additive="base">
                                        <p:cTn id="113" dur="1250" fill="hold"/>
                                        <p:tgtEl>
                                          <p:spTgt spid="42"/>
                                        </p:tgtEl>
                                        <p:attrNameLst>
                                          <p:attrName>ppt_x</p:attrName>
                                        </p:attrNameLst>
                                      </p:cBhvr>
                                      <p:tavLst>
                                        <p:tav tm="0">
                                          <p:val>
                                            <p:strVal val="1+#ppt_w/2"/>
                                          </p:val>
                                        </p:tav>
                                        <p:tav tm="100000">
                                          <p:val>
                                            <p:strVal val="#ppt_x"/>
                                          </p:val>
                                        </p:tav>
                                      </p:tavLst>
                                    </p:anim>
                                    <p:anim calcmode="lin" valueType="num">
                                      <p:cBhvr additive="base">
                                        <p:cTn id="114" dur="125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24" grpId="0"/>
      <p:bldP spid="32" grpId="0"/>
      <p:bldP spid="38" grpId="0" animBg="1"/>
      <p:bldP spid="39" grpId="0" animBg="1"/>
      <p:bldP spid="42" grpId="0" animBg="1"/>
      <p:bldP spid="43" grpId="0" animBg="1"/>
      <p:bldP spid="44" grpId="0" animBg="1"/>
      <p:bldP spid="45" grpId="0" animBg="1"/>
      <p:bldP spid="70" grpId="0" animBg="1"/>
      <p:bldP spid="71" grpId="0" animBg="1"/>
      <p:bldP spid="7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3"/>
          <p:cNvSpPr>
            <a:spLocks noChangeArrowheads="1"/>
          </p:cNvSpPr>
          <p:nvPr/>
        </p:nvSpPr>
        <p:spPr bwMode="auto">
          <a:xfrm>
            <a:off x="2720349"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案例分析</a:t>
            </a:r>
          </a:p>
        </p:txBody>
      </p:sp>
      <p:sp>
        <p:nvSpPr>
          <p:cNvPr id="86" name="矩形 47"/>
          <p:cNvSpPr>
            <a:spLocks noChangeArrowheads="1"/>
          </p:cNvSpPr>
          <p:nvPr/>
        </p:nvSpPr>
        <p:spPr bwMode="auto">
          <a:xfrm>
            <a:off x="2257279" y="5733960"/>
            <a:ext cx="9203453" cy="60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smtClean="0">
                <a:solidFill>
                  <a:srgbClr val="202A36"/>
                </a:solidFill>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endParaRPr lang="zh-CN" altLang="en-US" sz="1400" dirty="0">
              <a:solidFill>
                <a:srgbClr val="202A36"/>
              </a:solidFill>
              <a:sym typeface="微软雅黑" panose="020B0503020204020204" pitchFamily="34" charset="-122"/>
            </a:endParaRPr>
          </a:p>
        </p:txBody>
      </p:sp>
      <p:grpSp>
        <p:nvGrpSpPr>
          <p:cNvPr id="166" name="组合 165"/>
          <p:cNvGrpSpPr/>
          <p:nvPr/>
        </p:nvGrpSpPr>
        <p:grpSpPr>
          <a:xfrm>
            <a:off x="2563329" y="1916369"/>
            <a:ext cx="4082454" cy="136082"/>
            <a:chOff x="1507396" y="1628800"/>
            <a:chExt cx="4320480" cy="144016"/>
          </a:xfrm>
        </p:grpSpPr>
        <p:cxnSp>
          <p:nvCxnSpPr>
            <p:cNvPr id="167" name="直接连接符 166"/>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8" name="组合 177"/>
          <p:cNvGrpSpPr/>
          <p:nvPr/>
        </p:nvGrpSpPr>
        <p:grpSpPr>
          <a:xfrm>
            <a:off x="7170548" y="1916369"/>
            <a:ext cx="4082454" cy="136082"/>
            <a:chOff x="1507396" y="1628800"/>
            <a:chExt cx="4320480" cy="144016"/>
          </a:xfrm>
        </p:grpSpPr>
        <p:cxnSp>
          <p:nvCxnSpPr>
            <p:cNvPr id="179" name="直接连接符 178"/>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0" name="TextBox 132"/>
          <p:cNvSpPr txBox="1"/>
          <p:nvPr/>
        </p:nvSpPr>
        <p:spPr>
          <a:xfrm>
            <a:off x="6466514"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10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191" name="TextBox 133"/>
          <p:cNvSpPr txBox="1"/>
          <p:nvPr/>
        </p:nvSpPr>
        <p:spPr>
          <a:xfrm>
            <a:off x="6020106"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20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192" name="TextBox 134"/>
          <p:cNvSpPr txBox="1"/>
          <p:nvPr/>
        </p:nvSpPr>
        <p:spPr>
          <a:xfrm>
            <a:off x="5566500"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30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193" name="TextBox 135"/>
          <p:cNvSpPr txBox="1"/>
          <p:nvPr/>
        </p:nvSpPr>
        <p:spPr>
          <a:xfrm>
            <a:off x="5112895"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40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194" name="TextBox 136"/>
          <p:cNvSpPr txBox="1"/>
          <p:nvPr/>
        </p:nvSpPr>
        <p:spPr>
          <a:xfrm>
            <a:off x="4659289"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50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195" name="TextBox 137"/>
          <p:cNvSpPr txBox="1"/>
          <p:nvPr/>
        </p:nvSpPr>
        <p:spPr>
          <a:xfrm>
            <a:off x="4205683"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60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196" name="TextBox 138"/>
          <p:cNvSpPr txBox="1"/>
          <p:nvPr/>
        </p:nvSpPr>
        <p:spPr>
          <a:xfrm>
            <a:off x="3752078"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70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197" name="TextBox 139"/>
          <p:cNvSpPr txBox="1"/>
          <p:nvPr/>
        </p:nvSpPr>
        <p:spPr>
          <a:xfrm>
            <a:off x="3298472"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80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198" name="TextBox 140"/>
          <p:cNvSpPr txBox="1"/>
          <p:nvPr/>
        </p:nvSpPr>
        <p:spPr>
          <a:xfrm>
            <a:off x="2844866"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90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199" name="TextBox 141"/>
          <p:cNvSpPr txBox="1"/>
          <p:nvPr/>
        </p:nvSpPr>
        <p:spPr>
          <a:xfrm>
            <a:off x="2348849" y="1654633"/>
            <a:ext cx="43954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100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0" name="TextBox 142"/>
          <p:cNvSpPr txBox="1"/>
          <p:nvPr/>
        </p:nvSpPr>
        <p:spPr>
          <a:xfrm>
            <a:off x="7000491"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10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1" name="TextBox 143"/>
          <p:cNvSpPr txBox="1"/>
          <p:nvPr/>
        </p:nvSpPr>
        <p:spPr>
          <a:xfrm>
            <a:off x="7452086"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20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2" name="TextBox 144"/>
          <p:cNvSpPr txBox="1"/>
          <p:nvPr/>
        </p:nvSpPr>
        <p:spPr>
          <a:xfrm>
            <a:off x="7905691"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30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3" name="TextBox 145"/>
          <p:cNvSpPr txBox="1"/>
          <p:nvPr/>
        </p:nvSpPr>
        <p:spPr>
          <a:xfrm>
            <a:off x="8359297"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40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4" name="TextBox 146"/>
          <p:cNvSpPr txBox="1"/>
          <p:nvPr/>
        </p:nvSpPr>
        <p:spPr>
          <a:xfrm>
            <a:off x="8812903"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50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5" name="TextBox 147"/>
          <p:cNvSpPr txBox="1"/>
          <p:nvPr/>
        </p:nvSpPr>
        <p:spPr>
          <a:xfrm>
            <a:off x="9266508"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60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6" name="TextBox 148"/>
          <p:cNvSpPr txBox="1"/>
          <p:nvPr/>
        </p:nvSpPr>
        <p:spPr>
          <a:xfrm>
            <a:off x="9720114"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70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7" name="TextBox 149"/>
          <p:cNvSpPr txBox="1"/>
          <p:nvPr/>
        </p:nvSpPr>
        <p:spPr>
          <a:xfrm>
            <a:off x="10173719"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80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8" name="TextBox 150"/>
          <p:cNvSpPr txBox="1"/>
          <p:nvPr/>
        </p:nvSpPr>
        <p:spPr>
          <a:xfrm>
            <a:off x="10627325"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90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9" name="TextBox 151"/>
          <p:cNvSpPr txBox="1"/>
          <p:nvPr/>
        </p:nvSpPr>
        <p:spPr>
          <a:xfrm>
            <a:off x="11038522" y="1654633"/>
            <a:ext cx="439544" cy="266868"/>
          </a:xfrm>
          <a:prstGeom prst="rect">
            <a:avLst/>
          </a:prstGeom>
          <a:noFill/>
        </p:spPr>
        <p:txBody>
          <a:bodyPr wrap="none" rtlCol="0">
            <a:spAutoFit/>
          </a:bodyPr>
          <a:lstStyle/>
          <a:p>
            <a:r>
              <a:rPr lang="en-US" altLang="zh-CN" sz="1135" dirty="0">
                <a:solidFill>
                  <a:srgbClr val="202A36"/>
                </a:solidFill>
                <a:latin typeface="微软雅黑" panose="020B0503020204020204" pitchFamily="34" charset="-122"/>
                <a:ea typeface="微软雅黑" panose="020B0503020204020204" pitchFamily="34" charset="-122"/>
              </a:rPr>
              <a:t>100</a:t>
            </a:r>
            <a:endParaRPr lang="zh-CN" altLang="en-US" sz="1135" dirty="0">
              <a:solidFill>
                <a:srgbClr val="202A36"/>
              </a:solidFill>
              <a:latin typeface="微软雅黑" panose="020B0503020204020204" pitchFamily="34" charset="-122"/>
              <a:ea typeface="微软雅黑" panose="020B0503020204020204" pitchFamily="34" charset="-122"/>
            </a:endParaRPr>
          </a:p>
        </p:txBody>
      </p:sp>
      <p:sp>
        <p:nvSpPr>
          <p:cNvPr id="210" name="五边形 209"/>
          <p:cNvSpPr/>
          <p:nvPr/>
        </p:nvSpPr>
        <p:spPr>
          <a:xfrm flipH="1">
            <a:off x="3642610" y="2294394"/>
            <a:ext cx="3003174"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11" name="五边形 210"/>
          <p:cNvSpPr/>
          <p:nvPr/>
        </p:nvSpPr>
        <p:spPr>
          <a:xfrm flipH="1">
            <a:off x="4798837" y="2780039"/>
            <a:ext cx="1846947"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12" name="五边形 211"/>
          <p:cNvSpPr/>
          <p:nvPr/>
        </p:nvSpPr>
        <p:spPr>
          <a:xfrm flipH="1">
            <a:off x="4096215" y="3265685"/>
            <a:ext cx="2549568"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13" name="五边形 212"/>
          <p:cNvSpPr/>
          <p:nvPr/>
        </p:nvSpPr>
        <p:spPr>
          <a:xfrm flipH="1">
            <a:off x="2592674" y="3751330"/>
            <a:ext cx="4053111"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14" name="五边形 213"/>
          <p:cNvSpPr/>
          <p:nvPr/>
        </p:nvSpPr>
        <p:spPr>
          <a:xfrm flipH="1">
            <a:off x="3298474" y="4236976"/>
            <a:ext cx="3347311"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15" name="五边形 214"/>
          <p:cNvSpPr/>
          <p:nvPr/>
        </p:nvSpPr>
        <p:spPr>
          <a:xfrm flipH="1">
            <a:off x="4377752" y="4722621"/>
            <a:ext cx="2268031"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16" name="五边形 215"/>
          <p:cNvSpPr/>
          <p:nvPr/>
        </p:nvSpPr>
        <p:spPr>
          <a:xfrm flipH="1">
            <a:off x="5284963" y="5208714"/>
            <a:ext cx="1360820"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17" name="TextBox 159"/>
          <p:cNvSpPr txBox="1"/>
          <p:nvPr/>
        </p:nvSpPr>
        <p:spPr>
          <a:xfrm>
            <a:off x="3041582" y="2302060"/>
            <a:ext cx="524503" cy="295915"/>
          </a:xfrm>
          <a:prstGeom prst="rect">
            <a:avLst/>
          </a:prstGeom>
          <a:noFill/>
        </p:spPr>
        <p:txBody>
          <a:bodyPr wrap="none" rtlCol="0">
            <a:spAutoFit/>
          </a:bodyPr>
          <a:lstStyle/>
          <a:p>
            <a:r>
              <a:rPr lang="zh-CN" altLang="en-US" sz="1325" dirty="0">
                <a:solidFill>
                  <a:srgbClr val="202A36"/>
                </a:solidFill>
                <a:latin typeface="微软雅黑" panose="020B0503020204020204" pitchFamily="34" charset="-122"/>
                <a:ea typeface="微软雅黑" panose="020B0503020204020204" pitchFamily="34" charset="-122"/>
              </a:rPr>
              <a:t>文字</a:t>
            </a:r>
          </a:p>
        </p:txBody>
      </p:sp>
      <p:sp>
        <p:nvSpPr>
          <p:cNvPr id="218" name="TextBox 160"/>
          <p:cNvSpPr txBox="1"/>
          <p:nvPr/>
        </p:nvSpPr>
        <p:spPr>
          <a:xfrm>
            <a:off x="4175226" y="2788296"/>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p>
        </p:txBody>
      </p:sp>
      <p:sp>
        <p:nvSpPr>
          <p:cNvPr id="219" name="TextBox 161"/>
          <p:cNvSpPr txBox="1"/>
          <p:nvPr/>
        </p:nvSpPr>
        <p:spPr>
          <a:xfrm>
            <a:off x="3499002" y="3273574"/>
            <a:ext cx="524503" cy="295915"/>
          </a:xfrm>
          <a:prstGeom prst="rect">
            <a:avLst/>
          </a:prstGeom>
          <a:noFill/>
        </p:spPr>
        <p:txBody>
          <a:bodyPr wrap="none" rtlCol="0">
            <a:spAutoFit/>
          </a:bodyPr>
          <a:lstStyle/>
          <a:p>
            <a:r>
              <a:rPr lang="zh-CN" altLang="en-US" sz="1325" dirty="0">
                <a:solidFill>
                  <a:srgbClr val="202A36"/>
                </a:solidFill>
                <a:latin typeface="微软雅黑" panose="020B0503020204020204" pitchFamily="34" charset="-122"/>
                <a:ea typeface="微软雅黑" panose="020B0503020204020204" pitchFamily="34" charset="-122"/>
              </a:rPr>
              <a:t>文字</a:t>
            </a:r>
          </a:p>
        </p:txBody>
      </p:sp>
      <p:sp>
        <p:nvSpPr>
          <p:cNvPr id="220" name="TextBox 162"/>
          <p:cNvSpPr txBox="1"/>
          <p:nvPr/>
        </p:nvSpPr>
        <p:spPr>
          <a:xfrm>
            <a:off x="2049549" y="3751333"/>
            <a:ext cx="524503" cy="295915"/>
          </a:xfrm>
          <a:prstGeom prst="rect">
            <a:avLst/>
          </a:prstGeom>
          <a:noFill/>
        </p:spPr>
        <p:txBody>
          <a:bodyPr wrap="none" rtlCol="0">
            <a:spAutoFit/>
          </a:bodyPr>
          <a:lstStyle/>
          <a:p>
            <a:r>
              <a:rPr lang="zh-CN" altLang="en-US" sz="1325" dirty="0">
                <a:solidFill>
                  <a:schemeClr val="bg1"/>
                </a:solidFill>
                <a:latin typeface="微软雅黑" panose="020B0503020204020204" pitchFamily="34" charset="-122"/>
                <a:ea typeface="微软雅黑" panose="020B0503020204020204" pitchFamily="34" charset="-122"/>
              </a:rPr>
              <a:t>文字</a:t>
            </a:r>
          </a:p>
        </p:txBody>
      </p:sp>
      <p:sp>
        <p:nvSpPr>
          <p:cNvPr id="221" name="TextBox 163"/>
          <p:cNvSpPr txBox="1"/>
          <p:nvPr/>
        </p:nvSpPr>
        <p:spPr>
          <a:xfrm>
            <a:off x="2759830" y="4244643"/>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p>
        </p:txBody>
      </p:sp>
      <p:sp>
        <p:nvSpPr>
          <p:cNvPr id="222" name="TextBox 164"/>
          <p:cNvSpPr txBox="1"/>
          <p:nvPr/>
        </p:nvSpPr>
        <p:spPr>
          <a:xfrm>
            <a:off x="3752080" y="4730879"/>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p>
        </p:txBody>
      </p:sp>
      <p:sp>
        <p:nvSpPr>
          <p:cNvPr id="223" name="TextBox 165"/>
          <p:cNvSpPr txBox="1"/>
          <p:nvPr/>
        </p:nvSpPr>
        <p:spPr>
          <a:xfrm>
            <a:off x="4651672" y="5216157"/>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p>
        </p:txBody>
      </p:sp>
      <p:sp>
        <p:nvSpPr>
          <p:cNvPr id="224" name="五边形 223"/>
          <p:cNvSpPr/>
          <p:nvPr/>
        </p:nvSpPr>
        <p:spPr>
          <a:xfrm>
            <a:off x="7170549" y="2294394"/>
            <a:ext cx="1532885"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25" name="五边形 224"/>
          <p:cNvSpPr/>
          <p:nvPr/>
        </p:nvSpPr>
        <p:spPr>
          <a:xfrm>
            <a:off x="7170551" y="2780039"/>
            <a:ext cx="2893702"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26" name="五边形 225"/>
          <p:cNvSpPr/>
          <p:nvPr/>
        </p:nvSpPr>
        <p:spPr>
          <a:xfrm>
            <a:off x="7170548" y="3265685"/>
            <a:ext cx="1814423"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27" name="五边形 226"/>
          <p:cNvSpPr/>
          <p:nvPr/>
        </p:nvSpPr>
        <p:spPr>
          <a:xfrm>
            <a:off x="7170550" y="3751330"/>
            <a:ext cx="3867974"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28" name="五边形 227"/>
          <p:cNvSpPr/>
          <p:nvPr/>
        </p:nvSpPr>
        <p:spPr>
          <a:xfrm>
            <a:off x="7170551" y="4236976"/>
            <a:ext cx="2799457"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29" name="五边形 228"/>
          <p:cNvSpPr/>
          <p:nvPr/>
        </p:nvSpPr>
        <p:spPr>
          <a:xfrm>
            <a:off x="7170551" y="4722621"/>
            <a:ext cx="3244692"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30" name="五边形 229"/>
          <p:cNvSpPr/>
          <p:nvPr/>
        </p:nvSpPr>
        <p:spPr>
          <a:xfrm>
            <a:off x="7170551" y="5208716"/>
            <a:ext cx="2391212" cy="298261"/>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31" name="TextBox 173"/>
          <p:cNvSpPr txBox="1"/>
          <p:nvPr/>
        </p:nvSpPr>
        <p:spPr>
          <a:xfrm>
            <a:off x="8783185" y="2302060"/>
            <a:ext cx="524503" cy="295915"/>
          </a:xfrm>
          <a:prstGeom prst="rect">
            <a:avLst/>
          </a:prstGeom>
          <a:noFill/>
        </p:spPr>
        <p:txBody>
          <a:bodyPr wrap="none" rtlCol="0">
            <a:spAutoFit/>
          </a:bodyPr>
          <a:lstStyle/>
          <a:p>
            <a:r>
              <a:rPr lang="zh-CN" altLang="en-US" sz="1325" dirty="0">
                <a:solidFill>
                  <a:srgbClr val="202A36"/>
                </a:solidFill>
                <a:latin typeface="微软雅黑" panose="020B0503020204020204" pitchFamily="34" charset="-122"/>
                <a:ea typeface="微软雅黑" panose="020B0503020204020204" pitchFamily="34" charset="-122"/>
              </a:rPr>
              <a:t>文字</a:t>
            </a:r>
          </a:p>
        </p:txBody>
      </p:sp>
      <p:sp>
        <p:nvSpPr>
          <p:cNvPr id="232" name="TextBox 174"/>
          <p:cNvSpPr txBox="1"/>
          <p:nvPr/>
        </p:nvSpPr>
        <p:spPr>
          <a:xfrm>
            <a:off x="10136634" y="2788296"/>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p>
        </p:txBody>
      </p:sp>
      <p:sp>
        <p:nvSpPr>
          <p:cNvPr id="233" name="TextBox 175"/>
          <p:cNvSpPr txBox="1"/>
          <p:nvPr/>
        </p:nvSpPr>
        <p:spPr>
          <a:xfrm>
            <a:off x="9047980" y="3273574"/>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p>
        </p:txBody>
      </p:sp>
      <p:sp>
        <p:nvSpPr>
          <p:cNvPr id="234" name="TextBox 176"/>
          <p:cNvSpPr txBox="1"/>
          <p:nvPr/>
        </p:nvSpPr>
        <p:spPr>
          <a:xfrm>
            <a:off x="11038525" y="3751333"/>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p>
        </p:txBody>
      </p:sp>
      <p:sp>
        <p:nvSpPr>
          <p:cNvPr id="235" name="TextBox 177"/>
          <p:cNvSpPr txBox="1"/>
          <p:nvPr/>
        </p:nvSpPr>
        <p:spPr>
          <a:xfrm>
            <a:off x="10088898" y="4244643"/>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p>
        </p:txBody>
      </p:sp>
      <p:sp>
        <p:nvSpPr>
          <p:cNvPr id="236" name="TextBox 178"/>
          <p:cNvSpPr txBox="1"/>
          <p:nvPr/>
        </p:nvSpPr>
        <p:spPr>
          <a:xfrm>
            <a:off x="10474176" y="4730879"/>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p>
        </p:txBody>
      </p:sp>
      <p:sp>
        <p:nvSpPr>
          <p:cNvPr id="237" name="TextBox 179"/>
          <p:cNvSpPr txBox="1"/>
          <p:nvPr/>
        </p:nvSpPr>
        <p:spPr>
          <a:xfrm>
            <a:off x="9640717" y="5216157"/>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p>
        </p:txBody>
      </p:sp>
      <p:sp>
        <p:nvSpPr>
          <p:cNvPr id="238" name="TextBox 180"/>
          <p:cNvSpPr txBox="1"/>
          <p:nvPr/>
        </p:nvSpPr>
        <p:spPr>
          <a:xfrm>
            <a:off x="6735339" y="2258435"/>
            <a:ext cx="354584" cy="383182"/>
          </a:xfrm>
          <a:prstGeom prst="rect">
            <a:avLst/>
          </a:prstGeom>
          <a:noFill/>
        </p:spPr>
        <p:txBody>
          <a:bodyPr wrap="none" rtlCol="0">
            <a:spAutoFit/>
          </a:bodyPr>
          <a:lstStyle/>
          <a:p>
            <a:r>
              <a:rPr lang="en-US" altLang="zh-CN" sz="1890">
                <a:solidFill>
                  <a:srgbClr val="202A36"/>
                </a:solidFill>
                <a:latin typeface="微软雅黑" panose="020B0503020204020204" pitchFamily="34" charset="-122"/>
                <a:ea typeface="微软雅黑" panose="020B0503020204020204" pitchFamily="34" charset="-122"/>
              </a:rPr>
              <a:t>A</a:t>
            </a:r>
            <a:endParaRPr lang="zh-CN" altLang="en-US" sz="1890">
              <a:solidFill>
                <a:srgbClr val="202A36"/>
              </a:solidFill>
              <a:latin typeface="微软雅黑" panose="020B0503020204020204" pitchFamily="34" charset="-122"/>
              <a:ea typeface="微软雅黑" panose="020B0503020204020204" pitchFamily="34" charset="-122"/>
            </a:endParaRPr>
          </a:p>
        </p:txBody>
      </p:sp>
      <p:sp>
        <p:nvSpPr>
          <p:cNvPr id="239" name="TextBox 181"/>
          <p:cNvSpPr txBox="1"/>
          <p:nvPr/>
        </p:nvSpPr>
        <p:spPr>
          <a:xfrm>
            <a:off x="6735339" y="2744081"/>
            <a:ext cx="336952" cy="383182"/>
          </a:xfrm>
          <a:prstGeom prst="rect">
            <a:avLst/>
          </a:prstGeom>
          <a:noFill/>
        </p:spPr>
        <p:txBody>
          <a:bodyPr wrap="none" rtlCol="0">
            <a:spAutoFit/>
          </a:bodyPr>
          <a:lstStyle/>
          <a:p>
            <a:r>
              <a:rPr lang="en-US" altLang="zh-CN" sz="1890">
                <a:solidFill>
                  <a:srgbClr val="202A36"/>
                </a:solidFill>
                <a:latin typeface="微软雅黑" panose="020B0503020204020204" pitchFamily="34" charset="-122"/>
                <a:ea typeface="微软雅黑" panose="020B0503020204020204" pitchFamily="34" charset="-122"/>
              </a:rPr>
              <a:t>B</a:t>
            </a:r>
            <a:endParaRPr lang="zh-CN" altLang="en-US" sz="1890">
              <a:solidFill>
                <a:srgbClr val="202A36"/>
              </a:solidFill>
              <a:latin typeface="微软雅黑" panose="020B0503020204020204" pitchFamily="34" charset="-122"/>
              <a:ea typeface="微软雅黑" panose="020B0503020204020204" pitchFamily="34" charset="-122"/>
            </a:endParaRPr>
          </a:p>
        </p:txBody>
      </p:sp>
      <p:sp>
        <p:nvSpPr>
          <p:cNvPr id="240" name="TextBox 182"/>
          <p:cNvSpPr txBox="1"/>
          <p:nvPr/>
        </p:nvSpPr>
        <p:spPr>
          <a:xfrm>
            <a:off x="6735339" y="3229726"/>
            <a:ext cx="346570" cy="383182"/>
          </a:xfrm>
          <a:prstGeom prst="rect">
            <a:avLst/>
          </a:prstGeom>
          <a:noFill/>
        </p:spPr>
        <p:txBody>
          <a:bodyPr wrap="none" rtlCol="0">
            <a:spAutoFit/>
          </a:bodyPr>
          <a:lstStyle/>
          <a:p>
            <a:r>
              <a:rPr lang="en-US" altLang="zh-CN" sz="1890">
                <a:solidFill>
                  <a:srgbClr val="202A36"/>
                </a:solidFill>
                <a:latin typeface="微软雅黑" panose="020B0503020204020204" pitchFamily="34" charset="-122"/>
                <a:ea typeface="微软雅黑" panose="020B0503020204020204" pitchFamily="34" charset="-122"/>
              </a:rPr>
              <a:t>C</a:t>
            </a:r>
            <a:endParaRPr lang="zh-CN" altLang="en-US" sz="1890">
              <a:solidFill>
                <a:srgbClr val="202A36"/>
              </a:solidFill>
              <a:latin typeface="微软雅黑" panose="020B0503020204020204" pitchFamily="34" charset="-122"/>
              <a:ea typeface="微软雅黑" panose="020B0503020204020204" pitchFamily="34" charset="-122"/>
            </a:endParaRPr>
          </a:p>
        </p:txBody>
      </p:sp>
      <p:sp>
        <p:nvSpPr>
          <p:cNvPr id="241" name="TextBox 183"/>
          <p:cNvSpPr txBox="1"/>
          <p:nvPr/>
        </p:nvSpPr>
        <p:spPr>
          <a:xfrm>
            <a:off x="6735339" y="3715372"/>
            <a:ext cx="369012" cy="383182"/>
          </a:xfrm>
          <a:prstGeom prst="rect">
            <a:avLst/>
          </a:prstGeom>
          <a:noFill/>
        </p:spPr>
        <p:txBody>
          <a:bodyPr wrap="none" rtlCol="0">
            <a:spAutoFit/>
          </a:bodyPr>
          <a:lstStyle/>
          <a:p>
            <a:r>
              <a:rPr lang="en-US" altLang="zh-CN" sz="1890">
                <a:solidFill>
                  <a:srgbClr val="202A36"/>
                </a:solidFill>
                <a:latin typeface="微软雅黑" panose="020B0503020204020204" pitchFamily="34" charset="-122"/>
                <a:ea typeface="微软雅黑" panose="020B0503020204020204" pitchFamily="34" charset="-122"/>
              </a:rPr>
              <a:t>D</a:t>
            </a:r>
            <a:endParaRPr lang="zh-CN" altLang="en-US" sz="1890">
              <a:solidFill>
                <a:srgbClr val="202A36"/>
              </a:solidFill>
              <a:latin typeface="微软雅黑" panose="020B0503020204020204" pitchFamily="34" charset="-122"/>
              <a:ea typeface="微软雅黑" panose="020B0503020204020204" pitchFamily="34" charset="-122"/>
            </a:endParaRPr>
          </a:p>
        </p:txBody>
      </p:sp>
      <p:sp>
        <p:nvSpPr>
          <p:cNvPr id="242" name="TextBox 184"/>
          <p:cNvSpPr txBox="1"/>
          <p:nvPr/>
        </p:nvSpPr>
        <p:spPr>
          <a:xfrm>
            <a:off x="6735339" y="4201017"/>
            <a:ext cx="317716" cy="383182"/>
          </a:xfrm>
          <a:prstGeom prst="rect">
            <a:avLst/>
          </a:prstGeom>
          <a:noFill/>
        </p:spPr>
        <p:txBody>
          <a:bodyPr wrap="none" rtlCol="0">
            <a:spAutoFit/>
          </a:bodyPr>
          <a:lstStyle/>
          <a:p>
            <a:r>
              <a:rPr lang="en-US" altLang="zh-CN" sz="1890">
                <a:solidFill>
                  <a:srgbClr val="202A36"/>
                </a:solidFill>
                <a:latin typeface="微软雅黑" panose="020B0503020204020204" pitchFamily="34" charset="-122"/>
                <a:ea typeface="微软雅黑" panose="020B0503020204020204" pitchFamily="34" charset="-122"/>
              </a:rPr>
              <a:t>E</a:t>
            </a:r>
            <a:endParaRPr lang="zh-CN" altLang="en-US" sz="1890">
              <a:solidFill>
                <a:srgbClr val="202A36"/>
              </a:solidFill>
              <a:latin typeface="微软雅黑" panose="020B0503020204020204" pitchFamily="34" charset="-122"/>
              <a:ea typeface="微软雅黑" panose="020B0503020204020204" pitchFamily="34" charset="-122"/>
            </a:endParaRPr>
          </a:p>
        </p:txBody>
      </p:sp>
      <p:sp>
        <p:nvSpPr>
          <p:cNvPr id="243" name="TextBox 185"/>
          <p:cNvSpPr txBox="1"/>
          <p:nvPr/>
        </p:nvSpPr>
        <p:spPr>
          <a:xfrm>
            <a:off x="6735339" y="4686663"/>
            <a:ext cx="312906" cy="383182"/>
          </a:xfrm>
          <a:prstGeom prst="rect">
            <a:avLst/>
          </a:prstGeom>
          <a:noFill/>
        </p:spPr>
        <p:txBody>
          <a:bodyPr wrap="none" rtlCol="0">
            <a:spAutoFit/>
          </a:bodyPr>
          <a:lstStyle/>
          <a:p>
            <a:r>
              <a:rPr lang="en-US" altLang="zh-CN" sz="1890">
                <a:solidFill>
                  <a:srgbClr val="202A36"/>
                </a:solidFill>
                <a:latin typeface="微软雅黑" panose="020B0503020204020204" pitchFamily="34" charset="-122"/>
                <a:ea typeface="微软雅黑" panose="020B0503020204020204" pitchFamily="34" charset="-122"/>
              </a:rPr>
              <a:t>F</a:t>
            </a:r>
            <a:endParaRPr lang="zh-CN" altLang="en-US" sz="1890">
              <a:solidFill>
                <a:srgbClr val="202A36"/>
              </a:solidFill>
              <a:latin typeface="微软雅黑" panose="020B0503020204020204" pitchFamily="34" charset="-122"/>
              <a:ea typeface="微软雅黑" panose="020B0503020204020204" pitchFamily="34" charset="-122"/>
            </a:endParaRPr>
          </a:p>
        </p:txBody>
      </p:sp>
      <p:sp>
        <p:nvSpPr>
          <p:cNvPr id="244" name="TextBox 186"/>
          <p:cNvSpPr txBox="1"/>
          <p:nvPr/>
        </p:nvSpPr>
        <p:spPr>
          <a:xfrm>
            <a:off x="6735339" y="5172310"/>
            <a:ext cx="364202" cy="383182"/>
          </a:xfrm>
          <a:prstGeom prst="rect">
            <a:avLst/>
          </a:prstGeom>
          <a:noFill/>
        </p:spPr>
        <p:txBody>
          <a:bodyPr wrap="none" rtlCol="0">
            <a:spAutoFit/>
          </a:bodyPr>
          <a:lstStyle/>
          <a:p>
            <a:r>
              <a:rPr lang="en-US" altLang="zh-CN" sz="1890">
                <a:solidFill>
                  <a:srgbClr val="202A36"/>
                </a:solidFill>
                <a:latin typeface="微软雅黑" panose="020B0503020204020204" pitchFamily="34" charset="-122"/>
                <a:ea typeface="微软雅黑" panose="020B0503020204020204" pitchFamily="34" charset="-122"/>
              </a:rPr>
              <a:t>G</a:t>
            </a:r>
            <a:endParaRPr lang="zh-CN" altLang="en-US" sz="1890">
              <a:solidFill>
                <a:srgbClr val="202A3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500"/>
                                        <p:tgtEl>
                                          <p:spTgt spid="8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barn(outVertical)">
                                      <p:cBhvr>
                                        <p:cTn id="11" dur="500"/>
                                        <p:tgtEl>
                                          <p:spTgt spid="86"/>
                                        </p:tgtEl>
                                      </p:cBhvr>
                                    </p:animEffect>
                                  </p:childTnLst>
                                </p:cTn>
                              </p:par>
                            </p:childTnLst>
                          </p:cTn>
                        </p:par>
                        <p:par>
                          <p:cTn id="12" fill="hold">
                            <p:stCondLst>
                              <p:cond delay="1000"/>
                            </p:stCondLst>
                            <p:childTnLst>
                              <p:par>
                                <p:cTn id="13" presetID="2" presetClass="entr" presetSubtype="4" decel="100000" fill="hold" grpId="0" nodeType="afterEffect">
                                  <p:stCondLst>
                                    <p:cond delay="0"/>
                                  </p:stCondLst>
                                  <p:childTnLst>
                                    <p:set>
                                      <p:cBhvr>
                                        <p:cTn id="14" dur="1" fill="hold">
                                          <p:stCondLst>
                                            <p:cond delay="0"/>
                                          </p:stCondLst>
                                        </p:cTn>
                                        <p:tgtEl>
                                          <p:spTgt spid="238"/>
                                        </p:tgtEl>
                                        <p:attrNameLst>
                                          <p:attrName>style.visibility</p:attrName>
                                        </p:attrNameLst>
                                      </p:cBhvr>
                                      <p:to>
                                        <p:strVal val="visible"/>
                                      </p:to>
                                    </p:set>
                                    <p:anim calcmode="lin" valueType="num">
                                      <p:cBhvr additive="base">
                                        <p:cTn id="15" dur="500" fill="hold"/>
                                        <p:tgtEl>
                                          <p:spTgt spid="238"/>
                                        </p:tgtEl>
                                        <p:attrNameLst>
                                          <p:attrName>ppt_x</p:attrName>
                                        </p:attrNameLst>
                                      </p:cBhvr>
                                      <p:tavLst>
                                        <p:tav tm="0">
                                          <p:val>
                                            <p:strVal val="#ppt_x"/>
                                          </p:val>
                                        </p:tav>
                                        <p:tav tm="100000">
                                          <p:val>
                                            <p:strVal val="#ppt_x"/>
                                          </p:val>
                                        </p:tav>
                                      </p:tavLst>
                                    </p:anim>
                                    <p:anim calcmode="lin" valueType="num">
                                      <p:cBhvr additive="base">
                                        <p:cTn id="16" dur="500" fill="hold"/>
                                        <p:tgtEl>
                                          <p:spTgt spid="23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239"/>
                                        </p:tgtEl>
                                        <p:attrNameLst>
                                          <p:attrName>style.visibility</p:attrName>
                                        </p:attrNameLst>
                                      </p:cBhvr>
                                      <p:to>
                                        <p:strVal val="visible"/>
                                      </p:to>
                                    </p:set>
                                    <p:anim calcmode="lin" valueType="num">
                                      <p:cBhvr additive="base">
                                        <p:cTn id="19" dur="500" fill="hold"/>
                                        <p:tgtEl>
                                          <p:spTgt spid="239"/>
                                        </p:tgtEl>
                                        <p:attrNameLst>
                                          <p:attrName>ppt_x</p:attrName>
                                        </p:attrNameLst>
                                      </p:cBhvr>
                                      <p:tavLst>
                                        <p:tav tm="0">
                                          <p:val>
                                            <p:strVal val="#ppt_x"/>
                                          </p:val>
                                        </p:tav>
                                        <p:tav tm="100000">
                                          <p:val>
                                            <p:strVal val="#ppt_x"/>
                                          </p:val>
                                        </p:tav>
                                      </p:tavLst>
                                    </p:anim>
                                    <p:anim calcmode="lin" valueType="num">
                                      <p:cBhvr additive="base">
                                        <p:cTn id="20" dur="500" fill="hold"/>
                                        <p:tgtEl>
                                          <p:spTgt spid="239"/>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240"/>
                                        </p:tgtEl>
                                        <p:attrNameLst>
                                          <p:attrName>style.visibility</p:attrName>
                                        </p:attrNameLst>
                                      </p:cBhvr>
                                      <p:to>
                                        <p:strVal val="visible"/>
                                      </p:to>
                                    </p:set>
                                    <p:anim calcmode="lin" valueType="num">
                                      <p:cBhvr additive="base">
                                        <p:cTn id="23" dur="500" fill="hold"/>
                                        <p:tgtEl>
                                          <p:spTgt spid="240"/>
                                        </p:tgtEl>
                                        <p:attrNameLst>
                                          <p:attrName>ppt_x</p:attrName>
                                        </p:attrNameLst>
                                      </p:cBhvr>
                                      <p:tavLst>
                                        <p:tav tm="0">
                                          <p:val>
                                            <p:strVal val="#ppt_x"/>
                                          </p:val>
                                        </p:tav>
                                        <p:tav tm="100000">
                                          <p:val>
                                            <p:strVal val="#ppt_x"/>
                                          </p:val>
                                        </p:tav>
                                      </p:tavLst>
                                    </p:anim>
                                    <p:anim calcmode="lin" valueType="num">
                                      <p:cBhvr additive="base">
                                        <p:cTn id="24" dur="500" fill="hold"/>
                                        <p:tgtEl>
                                          <p:spTgt spid="240"/>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241"/>
                                        </p:tgtEl>
                                        <p:attrNameLst>
                                          <p:attrName>style.visibility</p:attrName>
                                        </p:attrNameLst>
                                      </p:cBhvr>
                                      <p:to>
                                        <p:strVal val="visible"/>
                                      </p:to>
                                    </p:set>
                                    <p:anim calcmode="lin" valueType="num">
                                      <p:cBhvr additive="base">
                                        <p:cTn id="27" dur="500" fill="hold"/>
                                        <p:tgtEl>
                                          <p:spTgt spid="241"/>
                                        </p:tgtEl>
                                        <p:attrNameLst>
                                          <p:attrName>ppt_x</p:attrName>
                                        </p:attrNameLst>
                                      </p:cBhvr>
                                      <p:tavLst>
                                        <p:tav tm="0">
                                          <p:val>
                                            <p:strVal val="#ppt_x"/>
                                          </p:val>
                                        </p:tav>
                                        <p:tav tm="100000">
                                          <p:val>
                                            <p:strVal val="#ppt_x"/>
                                          </p:val>
                                        </p:tav>
                                      </p:tavLst>
                                    </p:anim>
                                    <p:anim calcmode="lin" valueType="num">
                                      <p:cBhvr additive="base">
                                        <p:cTn id="28" dur="500" fill="hold"/>
                                        <p:tgtEl>
                                          <p:spTgt spid="241"/>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242"/>
                                        </p:tgtEl>
                                        <p:attrNameLst>
                                          <p:attrName>style.visibility</p:attrName>
                                        </p:attrNameLst>
                                      </p:cBhvr>
                                      <p:to>
                                        <p:strVal val="visible"/>
                                      </p:to>
                                    </p:set>
                                    <p:anim calcmode="lin" valueType="num">
                                      <p:cBhvr additive="base">
                                        <p:cTn id="31" dur="500" fill="hold"/>
                                        <p:tgtEl>
                                          <p:spTgt spid="242"/>
                                        </p:tgtEl>
                                        <p:attrNameLst>
                                          <p:attrName>ppt_x</p:attrName>
                                        </p:attrNameLst>
                                      </p:cBhvr>
                                      <p:tavLst>
                                        <p:tav tm="0">
                                          <p:val>
                                            <p:strVal val="#ppt_x"/>
                                          </p:val>
                                        </p:tav>
                                        <p:tav tm="100000">
                                          <p:val>
                                            <p:strVal val="#ppt_x"/>
                                          </p:val>
                                        </p:tav>
                                      </p:tavLst>
                                    </p:anim>
                                    <p:anim calcmode="lin" valueType="num">
                                      <p:cBhvr additive="base">
                                        <p:cTn id="32" dur="500" fill="hold"/>
                                        <p:tgtEl>
                                          <p:spTgt spid="242"/>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243"/>
                                        </p:tgtEl>
                                        <p:attrNameLst>
                                          <p:attrName>style.visibility</p:attrName>
                                        </p:attrNameLst>
                                      </p:cBhvr>
                                      <p:to>
                                        <p:strVal val="visible"/>
                                      </p:to>
                                    </p:set>
                                    <p:anim calcmode="lin" valueType="num">
                                      <p:cBhvr additive="base">
                                        <p:cTn id="35" dur="500" fill="hold"/>
                                        <p:tgtEl>
                                          <p:spTgt spid="243"/>
                                        </p:tgtEl>
                                        <p:attrNameLst>
                                          <p:attrName>ppt_x</p:attrName>
                                        </p:attrNameLst>
                                      </p:cBhvr>
                                      <p:tavLst>
                                        <p:tav tm="0">
                                          <p:val>
                                            <p:strVal val="#ppt_x"/>
                                          </p:val>
                                        </p:tav>
                                        <p:tav tm="100000">
                                          <p:val>
                                            <p:strVal val="#ppt_x"/>
                                          </p:val>
                                        </p:tav>
                                      </p:tavLst>
                                    </p:anim>
                                    <p:anim calcmode="lin" valueType="num">
                                      <p:cBhvr additive="base">
                                        <p:cTn id="36" dur="500" fill="hold"/>
                                        <p:tgtEl>
                                          <p:spTgt spid="243"/>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0"/>
                                  </p:stCondLst>
                                  <p:childTnLst>
                                    <p:set>
                                      <p:cBhvr>
                                        <p:cTn id="38" dur="1" fill="hold">
                                          <p:stCondLst>
                                            <p:cond delay="0"/>
                                          </p:stCondLst>
                                        </p:cTn>
                                        <p:tgtEl>
                                          <p:spTgt spid="244"/>
                                        </p:tgtEl>
                                        <p:attrNameLst>
                                          <p:attrName>style.visibility</p:attrName>
                                        </p:attrNameLst>
                                      </p:cBhvr>
                                      <p:to>
                                        <p:strVal val="visible"/>
                                      </p:to>
                                    </p:set>
                                    <p:anim calcmode="lin" valueType="num">
                                      <p:cBhvr additive="base">
                                        <p:cTn id="39" dur="500" fill="hold"/>
                                        <p:tgtEl>
                                          <p:spTgt spid="244"/>
                                        </p:tgtEl>
                                        <p:attrNameLst>
                                          <p:attrName>ppt_x</p:attrName>
                                        </p:attrNameLst>
                                      </p:cBhvr>
                                      <p:tavLst>
                                        <p:tav tm="0">
                                          <p:val>
                                            <p:strVal val="#ppt_x"/>
                                          </p:val>
                                        </p:tav>
                                        <p:tav tm="100000">
                                          <p:val>
                                            <p:strVal val="#ppt_x"/>
                                          </p:val>
                                        </p:tav>
                                      </p:tavLst>
                                    </p:anim>
                                    <p:anim calcmode="lin" valueType="num">
                                      <p:cBhvr additive="base">
                                        <p:cTn id="40" dur="500" fill="hold"/>
                                        <p:tgtEl>
                                          <p:spTgt spid="244"/>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224"/>
                                        </p:tgtEl>
                                        <p:attrNameLst>
                                          <p:attrName>style.visibility</p:attrName>
                                        </p:attrNameLst>
                                      </p:cBhvr>
                                      <p:to>
                                        <p:strVal val="visible"/>
                                      </p:to>
                                    </p:set>
                                    <p:animEffect transition="in" filter="wipe(left)">
                                      <p:cBhvr>
                                        <p:cTn id="44" dur="500"/>
                                        <p:tgtEl>
                                          <p:spTgt spid="224"/>
                                        </p:tgtEl>
                                      </p:cBhvr>
                                    </p:animEffect>
                                  </p:childTnLst>
                                </p:cTn>
                              </p:par>
                              <p:par>
                                <p:cTn id="45" presetID="22" presetClass="entr" presetSubtype="8" fill="hold" grpId="0" nodeType="withEffect">
                                  <p:stCondLst>
                                    <p:cond delay="100"/>
                                  </p:stCondLst>
                                  <p:childTnLst>
                                    <p:set>
                                      <p:cBhvr>
                                        <p:cTn id="46" dur="1" fill="hold">
                                          <p:stCondLst>
                                            <p:cond delay="0"/>
                                          </p:stCondLst>
                                        </p:cTn>
                                        <p:tgtEl>
                                          <p:spTgt spid="225"/>
                                        </p:tgtEl>
                                        <p:attrNameLst>
                                          <p:attrName>style.visibility</p:attrName>
                                        </p:attrNameLst>
                                      </p:cBhvr>
                                      <p:to>
                                        <p:strVal val="visible"/>
                                      </p:to>
                                    </p:set>
                                    <p:animEffect transition="in" filter="wipe(left)">
                                      <p:cBhvr>
                                        <p:cTn id="47" dur="500"/>
                                        <p:tgtEl>
                                          <p:spTgt spid="225"/>
                                        </p:tgtEl>
                                      </p:cBhvr>
                                    </p:animEffect>
                                  </p:childTnLst>
                                </p:cTn>
                              </p:par>
                              <p:par>
                                <p:cTn id="48" presetID="22" presetClass="entr" presetSubtype="8" fill="hold" grpId="0" nodeType="withEffect">
                                  <p:stCondLst>
                                    <p:cond delay="200"/>
                                  </p:stCondLst>
                                  <p:childTnLst>
                                    <p:set>
                                      <p:cBhvr>
                                        <p:cTn id="49" dur="1" fill="hold">
                                          <p:stCondLst>
                                            <p:cond delay="0"/>
                                          </p:stCondLst>
                                        </p:cTn>
                                        <p:tgtEl>
                                          <p:spTgt spid="226"/>
                                        </p:tgtEl>
                                        <p:attrNameLst>
                                          <p:attrName>style.visibility</p:attrName>
                                        </p:attrNameLst>
                                      </p:cBhvr>
                                      <p:to>
                                        <p:strVal val="visible"/>
                                      </p:to>
                                    </p:set>
                                    <p:animEffect transition="in" filter="wipe(left)">
                                      <p:cBhvr>
                                        <p:cTn id="50" dur="500"/>
                                        <p:tgtEl>
                                          <p:spTgt spid="226"/>
                                        </p:tgtEl>
                                      </p:cBhvr>
                                    </p:animEffect>
                                  </p:childTnLst>
                                </p:cTn>
                              </p:par>
                              <p:par>
                                <p:cTn id="51" presetID="22" presetClass="entr" presetSubtype="8" fill="hold" grpId="0" nodeType="withEffect">
                                  <p:stCondLst>
                                    <p:cond delay="300"/>
                                  </p:stCondLst>
                                  <p:childTnLst>
                                    <p:set>
                                      <p:cBhvr>
                                        <p:cTn id="52" dur="1" fill="hold">
                                          <p:stCondLst>
                                            <p:cond delay="0"/>
                                          </p:stCondLst>
                                        </p:cTn>
                                        <p:tgtEl>
                                          <p:spTgt spid="227"/>
                                        </p:tgtEl>
                                        <p:attrNameLst>
                                          <p:attrName>style.visibility</p:attrName>
                                        </p:attrNameLst>
                                      </p:cBhvr>
                                      <p:to>
                                        <p:strVal val="visible"/>
                                      </p:to>
                                    </p:set>
                                    <p:animEffect transition="in" filter="wipe(left)">
                                      <p:cBhvr>
                                        <p:cTn id="53" dur="500"/>
                                        <p:tgtEl>
                                          <p:spTgt spid="227"/>
                                        </p:tgtEl>
                                      </p:cBhvr>
                                    </p:animEffect>
                                  </p:childTnLst>
                                </p:cTn>
                              </p:par>
                              <p:par>
                                <p:cTn id="54" presetID="22" presetClass="entr" presetSubtype="8" fill="hold" grpId="0" nodeType="withEffect">
                                  <p:stCondLst>
                                    <p:cond delay="400"/>
                                  </p:stCondLst>
                                  <p:childTnLst>
                                    <p:set>
                                      <p:cBhvr>
                                        <p:cTn id="55" dur="1" fill="hold">
                                          <p:stCondLst>
                                            <p:cond delay="0"/>
                                          </p:stCondLst>
                                        </p:cTn>
                                        <p:tgtEl>
                                          <p:spTgt spid="228"/>
                                        </p:tgtEl>
                                        <p:attrNameLst>
                                          <p:attrName>style.visibility</p:attrName>
                                        </p:attrNameLst>
                                      </p:cBhvr>
                                      <p:to>
                                        <p:strVal val="visible"/>
                                      </p:to>
                                    </p:set>
                                    <p:animEffect transition="in" filter="wipe(left)">
                                      <p:cBhvr>
                                        <p:cTn id="56" dur="500"/>
                                        <p:tgtEl>
                                          <p:spTgt spid="228"/>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229"/>
                                        </p:tgtEl>
                                        <p:attrNameLst>
                                          <p:attrName>style.visibility</p:attrName>
                                        </p:attrNameLst>
                                      </p:cBhvr>
                                      <p:to>
                                        <p:strVal val="visible"/>
                                      </p:to>
                                    </p:set>
                                    <p:animEffect transition="in" filter="wipe(left)">
                                      <p:cBhvr>
                                        <p:cTn id="59" dur="500"/>
                                        <p:tgtEl>
                                          <p:spTgt spid="229"/>
                                        </p:tgtEl>
                                      </p:cBhvr>
                                    </p:animEffect>
                                  </p:childTnLst>
                                </p:cTn>
                              </p:par>
                              <p:par>
                                <p:cTn id="60" presetID="22" presetClass="entr" presetSubtype="8" fill="hold" grpId="0" nodeType="withEffect">
                                  <p:stCondLst>
                                    <p:cond delay="600"/>
                                  </p:stCondLst>
                                  <p:childTnLst>
                                    <p:set>
                                      <p:cBhvr>
                                        <p:cTn id="61" dur="1" fill="hold">
                                          <p:stCondLst>
                                            <p:cond delay="0"/>
                                          </p:stCondLst>
                                        </p:cTn>
                                        <p:tgtEl>
                                          <p:spTgt spid="230"/>
                                        </p:tgtEl>
                                        <p:attrNameLst>
                                          <p:attrName>style.visibility</p:attrName>
                                        </p:attrNameLst>
                                      </p:cBhvr>
                                      <p:to>
                                        <p:strVal val="visible"/>
                                      </p:to>
                                    </p:set>
                                    <p:animEffect transition="in" filter="wipe(left)">
                                      <p:cBhvr>
                                        <p:cTn id="62" dur="500"/>
                                        <p:tgtEl>
                                          <p:spTgt spid="230"/>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10"/>
                                        </p:tgtEl>
                                        <p:attrNameLst>
                                          <p:attrName>style.visibility</p:attrName>
                                        </p:attrNameLst>
                                      </p:cBhvr>
                                      <p:to>
                                        <p:strVal val="visible"/>
                                      </p:to>
                                    </p:set>
                                    <p:animEffect transition="in" filter="wipe(right)">
                                      <p:cBhvr>
                                        <p:cTn id="65" dur="500"/>
                                        <p:tgtEl>
                                          <p:spTgt spid="210"/>
                                        </p:tgtEl>
                                      </p:cBhvr>
                                    </p:animEffect>
                                  </p:childTnLst>
                                </p:cTn>
                              </p:par>
                              <p:par>
                                <p:cTn id="66" presetID="22" presetClass="entr" presetSubtype="2" fill="hold" grpId="0" nodeType="withEffect">
                                  <p:stCondLst>
                                    <p:cond delay="100"/>
                                  </p:stCondLst>
                                  <p:childTnLst>
                                    <p:set>
                                      <p:cBhvr>
                                        <p:cTn id="67" dur="1" fill="hold">
                                          <p:stCondLst>
                                            <p:cond delay="0"/>
                                          </p:stCondLst>
                                        </p:cTn>
                                        <p:tgtEl>
                                          <p:spTgt spid="211"/>
                                        </p:tgtEl>
                                        <p:attrNameLst>
                                          <p:attrName>style.visibility</p:attrName>
                                        </p:attrNameLst>
                                      </p:cBhvr>
                                      <p:to>
                                        <p:strVal val="visible"/>
                                      </p:to>
                                    </p:set>
                                    <p:animEffect transition="in" filter="wipe(right)">
                                      <p:cBhvr>
                                        <p:cTn id="68" dur="500"/>
                                        <p:tgtEl>
                                          <p:spTgt spid="211"/>
                                        </p:tgtEl>
                                      </p:cBhvr>
                                    </p:animEffect>
                                  </p:childTnLst>
                                </p:cTn>
                              </p:par>
                              <p:par>
                                <p:cTn id="69" presetID="22" presetClass="entr" presetSubtype="2" fill="hold" grpId="0" nodeType="withEffect">
                                  <p:stCondLst>
                                    <p:cond delay="200"/>
                                  </p:stCondLst>
                                  <p:childTnLst>
                                    <p:set>
                                      <p:cBhvr>
                                        <p:cTn id="70" dur="1" fill="hold">
                                          <p:stCondLst>
                                            <p:cond delay="0"/>
                                          </p:stCondLst>
                                        </p:cTn>
                                        <p:tgtEl>
                                          <p:spTgt spid="212"/>
                                        </p:tgtEl>
                                        <p:attrNameLst>
                                          <p:attrName>style.visibility</p:attrName>
                                        </p:attrNameLst>
                                      </p:cBhvr>
                                      <p:to>
                                        <p:strVal val="visible"/>
                                      </p:to>
                                    </p:set>
                                    <p:animEffect transition="in" filter="wipe(right)">
                                      <p:cBhvr>
                                        <p:cTn id="71" dur="500"/>
                                        <p:tgtEl>
                                          <p:spTgt spid="212"/>
                                        </p:tgtEl>
                                      </p:cBhvr>
                                    </p:animEffect>
                                  </p:childTnLst>
                                </p:cTn>
                              </p:par>
                              <p:par>
                                <p:cTn id="72" presetID="22" presetClass="entr" presetSubtype="2" fill="hold" grpId="0" nodeType="withEffect">
                                  <p:stCondLst>
                                    <p:cond delay="300"/>
                                  </p:stCondLst>
                                  <p:childTnLst>
                                    <p:set>
                                      <p:cBhvr>
                                        <p:cTn id="73" dur="1" fill="hold">
                                          <p:stCondLst>
                                            <p:cond delay="0"/>
                                          </p:stCondLst>
                                        </p:cTn>
                                        <p:tgtEl>
                                          <p:spTgt spid="213"/>
                                        </p:tgtEl>
                                        <p:attrNameLst>
                                          <p:attrName>style.visibility</p:attrName>
                                        </p:attrNameLst>
                                      </p:cBhvr>
                                      <p:to>
                                        <p:strVal val="visible"/>
                                      </p:to>
                                    </p:set>
                                    <p:animEffect transition="in" filter="wipe(right)">
                                      <p:cBhvr>
                                        <p:cTn id="74" dur="500"/>
                                        <p:tgtEl>
                                          <p:spTgt spid="213"/>
                                        </p:tgtEl>
                                      </p:cBhvr>
                                    </p:animEffect>
                                  </p:childTnLst>
                                </p:cTn>
                              </p:par>
                              <p:par>
                                <p:cTn id="75" presetID="22" presetClass="entr" presetSubtype="2" fill="hold" grpId="0" nodeType="withEffect">
                                  <p:stCondLst>
                                    <p:cond delay="400"/>
                                  </p:stCondLst>
                                  <p:childTnLst>
                                    <p:set>
                                      <p:cBhvr>
                                        <p:cTn id="76" dur="1" fill="hold">
                                          <p:stCondLst>
                                            <p:cond delay="0"/>
                                          </p:stCondLst>
                                        </p:cTn>
                                        <p:tgtEl>
                                          <p:spTgt spid="214"/>
                                        </p:tgtEl>
                                        <p:attrNameLst>
                                          <p:attrName>style.visibility</p:attrName>
                                        </p:attrNameLst>
                                      </p:cBhvr>
                                      <p:to>
                                        <p:strVal val="visible"/>
                                      </p:to>
                                    </p:set>
                                    <p:animEffect transition="in" filter="wipe(right)">
                                      <p:cBhvr>
                                        <p:cTn id="77" dur="500"/>
                                        <p:tgtEl>
                                          <p:spTgt spid="214"/>
                                        </p:tgtEl>
                                      </p:cBhvr>
                                    </p:animEffect>
                                  </p:childTnLst>
                                </p:cTn>
                              </p:par>
                              <p:par>
                                <p:cTn id="78" presetID="22" presetClass="entr" presetSubtype="2" fill="hold" grpId="0" nodeType="withEffect">
                                  <p:stCondLst>
                                    <p:cond delay="500"/>
                                  </p:stCondLst>
                                  <p:childTnLst>
                                    <p:set>
                                      <p:cBhvr>
                                        <p:cTn id="79" dur="1" fill="hold">
                                          <p:stCondLst>
                                            <p:cond delay="0"/>
                                          </p:stCondLst>
                                        </p:cTn>
                                        <p:tgtEl>
                                          <p:spTgt spid="215"/>
                                        </p:tgtEl>
                                        <p:attrNameLst>
                                          <p:attrName>style.visibility</p:attrName>
                                        </p:attrNameLst>
                                      </p:cBhvr>
                                      <p:to>
                                        <p:strVal val="visible"/>
                                      </p:to>
                                    </p:set>
                                    <p:animEffect transition="in" filter="wipe(right)">
                                      <p:cBhvr>
                                        <p:cTn id="80" dur="500"/>
                                        <p:tgtEl>
                                          <p:spTgt spid="215"/>
                                        </p:tgtEl>
                                      </p:cBhvr>
                                    </p:animEffect>
                                  </p:childTnLst>
                                </p:cTn>
                              </p:par>
                              <p:par>
                                <p:cTn id="81" presetID="22" presetClass="entr" presetSubtype="2" fill="hold" grpId="0" nodeType="withEffect">
                                  <p:stCondLst>
                                    <p:cond delay="600"/>
                                  </p:stCondLst>
                                  <p:childTnLst>
                                    <p:set>
                                      <p:cBhvr>
                                        <p:cTn id="82" dur="1" fill="hold">
                                          <p:stCondLst>
                                            <p:cond delay="0"/>
                                          </p:stCondLst>
                                        </p:cTn>
                                        <p:tgtEl>
                                          <p:spTgt spid="216"/>
                                        </p:tgtEl>
                                        <p:attrNameLst>
                                          <p:attrName>style.visibility</p:attrName>
                                        </p:attrNameLst>
                                      </p:cBhvr>
                                      <p:to>
                                        <p:strVal val="visible"/>
                                      </p:to>
                                    </p:set>
                                    <p:animEffect transition="in" filter="wipe(right)">
                                      <p:cBhvr>
                                        <p:cTn id="83" dur="500"/>
                                        <p:tgtEl>
                                          <p:spTgt spid="216"/>
                                        </p:tgtEl>
                                      </p:cBhvr>
                                    </p:animEffect>
                                  </p:childTnLst>
                                </p:cTn>
                              </p:par>
                            </p:childTnLst>
                          </p:cTn>
                        </p:par>
                        <p:par>
                          <p:cTn id="84" fill="hold">
                            <p:stCondLst>
                              <p:cond delay="2000"/>
                            </p:stCondLst>
                            <p:childTnLst>
                              <p:par>
                                <p:cTn id="85" presetID="22" presetClass="entr" presetSubtype="8" fill="hold" grpId="0" nodeType="afterEffect">
                                  <p:stCondLst>
                                    <p:cond delay="0"/>
                                  </p:stCondLst>
                                  <p:childTnLst>
                                    <p:set>
                                      <p:cBhvr>
                                        <p:cTn id="86" dur="1" fill="hold">
                                          <p:stCondLst>
                                            <p:cond delay="0"/>
                                          </p:stCondLst>
                                        </p:cTn>
                                        <p:tgtEl>
                                          <p:spTgt spid="231"/>
                                        </p:tgtEl>
                                        <p:attrNameLst>
                                          <p:attrName>style.visibility</p:attrName>
                                        </p:attrNameLst>
                                      </p:cBhvr>
                                      <p:to>
                                        <p:strVal val="visible"/>
                                      </p:to>
                                    </p:set>
                                    <p:animEffect transition="in" filter="wipe(left)">
                                      <p:cBhvr>
                                        <p:cTn id="87" dur="500"/>
                                        <p:tgtEl>
                                          <p:spTgt spid="231"/>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32"/>
                                        </p:tgtEl>
                                        <p:attrNameLst>
                                          <p:attrName>style.visibility</p:attrName>
                                        </p:attrNameLst>
                                      </p:cBhvr>
                                      <p:to>
                                        <p:strVal val="visible"/>
                                      </p:to>
                                    </p:set>
                                    <p:animEffect transition="in" filter="wipe(left)">
                                      <p:cBhvr>
                                        <p:cTn id="90" dur="500"/>
                                        <p:tgtEl>
                                          <p:spTgt spid="23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33"/>
                                        </p:tgtEl>
                                        <p:attrNameLst>
                                          <p:attrName>style.visibility</p:attrName>
                                        </p:attrNameLst>
                                      </p:cBhvr>
                                      <p:to>
                                        <p:strVal val="visible"/>
                                      </p:to>
                                    </p:set>
                                    <p:animEffect transition="in" filter="wipe(left)">
                                      <p:cBhvr>
                                        <p:cTn id="93" dur="500"/>
                                        <p:tgtEl>
                                          <p:spTgt spid="233"/>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34"/>
                                        </p:tgtEl>
                                        <p:attrNameLst>
                                          <p:attrName>style.visibility</p:attrName>
                                        </p:attrNameLst>
                                      </p:cBhvr>
                                      <p:to>
                                        <p:strVal val="visible"/>
                                      </p:to>
                                    </p:set>
                                    <p:animEffect transition="in" filter="wipe(left)">
                                      <p:cBhvr>
                                        <p:cTn id="96" dur="500"/>
                                        <p:tgtEl>
                                          <p:spTgt spid="234"/>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35"/>
                                        </p:tgtEl>
                                        <p:attrNameLst>
                                          <p:attrName>style.visibility</p:attrName>
                                        </p:attrNameLst>
                                      </p:cBhvr>
                                      <p:to>
                                        <p:strVal val="visible"/>
                                      </p:to>
                                    </p:set>
                                    <p:animEffect transition="in" filter="wipe(left)">
                                      <p:cBhvr>
                                        <p:cTn id="99" dur="500"/>
                                        <p:tgtEl>
                                          <p:spTgt spid="235"/>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36"/>
                                        </p:tgtEl>
                                        <p:attrNameLst>
                                          <p:attrName>style.visibility</p:attrName>
                                        </p:attrNameLst>
                                      </p:cBhvr>
                                      <p:to>
                                        <p:strVal val="visible"/>
                                      </p:to>
                                    </p:set>
                                    <p:animEffect transition="in" filter="wipe(left)">
                                      <p:cBhvr>
                                        <p:cTn id="102" dur="500"/>
                                        <p:tgtEl>
                                          <p:spTgt spid="236"/>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237"/>
                                        </p:tgtEl>
                                        <p:attrNameLst>
                                          <p:attrName>style.visibility</p:attrName>
                                        </p:attrNameLst>
                                      </p:cBhvr>
                                      <p:to>
                                        <p:strVal val="visible"/>
                                      </p:to>
                                    </p:set>
                                    <p:animEffect transition="in" filter="wipe(left)">
                                      <p:cBhvr>
                                        <p:cTn id="105" dur="500"/>
                                        <p:tgtEl>
                                          <p:spTgt spid="237"/>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217"/>
                                        </p:tgtEl>
                                        <p:attrNameLst>
                                          <p:attrName>style.visibility</p:attrName>
                                        </p:attrNameLst>
                                      </p:cBhvr>
                                      <p:to>
                                        <p:strVal val="visible"/>
                                      </p:to>
                                    </p:set>
                                    <p:animEffect transition="in" filter="wipe(right)">
                                      <p:cBhvr>
                                        <p:cTn id="108" dur="500"/>
                                        <p:tgtEl>
                                          <p:spTgt spid="217"/>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218"/>
                                        </p:tgtEl>
                                        <p:attrNameLst>
                                          <p:attrName>style.visibility</p:attrName>
                                        </p:attrNameLst>
                                      </p:cBhvr>
                                      <p:to>
                                        <p:strVal val="visible"/>
                                      </p:to>
                                    </p:set>
                                    <p:animEffect transition="in" filter="wipe(right)">
                                      <p:cBhvr>
                                        <p:cTn id="111" dur="500"/>
                                        <p:tgtEl>
                                          <p:spTgt spid="218"/>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219"/>
                                        </p:tgtEl>
                                        <p:attrNameLst>
                                          <p:attrName>style.visibility</p:attrName>
                                        </p:attrNameLst>
                                      </p:cBhvr>
                                      <p:to>
                                        <p:strVal val="visible"/>
                                      </p:to>
                                    </p:set>
                                    <p:animEffect transition="in" filter="wipe(right)">
                                      <p:cBhvr>
                                        <p:cTn id="114" dur="500"/>
                                        <p:tgtEl>
                                          <p:spTgt spid="219"/>
                                        </p:tgtEl>
                                      </p:cBhvr>
                                    </p:animEffect>
                                  </p:childTnLst>
                                </p:cTn>
                              </p:par>
                              <p:par>
                                <p:cTn id="115" presetID="22" presetClass="entr" presetSubtype="2" fill="hold" grpId="0" nodeType="withEffect">
                                  <p:stCondLst>
                                    <p:cond delay="0"/>
                                  </p:stCondLst>
                                  <p:childTnLst>
                                    <p:set>
                                      <p:cBhvr>
                                        <p:cTn id="116" dur="1" fill="hold">
                                          <p:stCondLst>
                                            <p:cond delay="0"/>
                                          </p:stCondLst>
                                        </p:cTn>
                                        <p:tgtEl>
                                          <p:spTgt spid="220"/>
                                        </p:tgtEl>
                                        <p:attrNameLst>
                                          <p:attrName>style.visibility</p:attrName>
                                        </p:attrNameLst>
                                      </p:cBhvr>
                                      <p:to>
                                        <p:strVal val="visible"/>
                                      </p:to>
                                    </p:set>
                                    <p:animEffect transition="in" filter="wipe(right)">
                                      <p:cBhvr>
                                        <p:cTn id="117" dur="500"/>
                                        <p:tgtEl>
                                          <p:spTgt spid="220"/>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221"/>
                                        </p:tgtEl>
                                        <p:attrNameLst>
                                          <p:attrName>style.visibility</p:attrName>
                                        </p:attrNameLst>
                                      </p:cBhvr>
                                      <p:to>
                                        <p:strVal val="visible"/>
                                      </p:to>
                                    </p:set>
                                    <p:animEffect transition="in" filter="wipe(right)">
                                      <p:cBhvr>
                                        <p:cTn id="120" dur="500"/>
                                        <p:tgtEl>
                                          <p:spTgt spid="221"/>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222"/>
                                        </p:tgtEl>
                                        <p:attrNameLst>
                                          <p:attrName>style.visibility</p:attrName>
                                        </p:attrNameLst>
                                      </p:cBhvr>
                                      <p:to>
                                        <p:strVal val="visible"/>
                                      </p:to>
                                    </p:set>
                                    <p:animEffect transition="in" filter="wipe(right)">
                                      <p:cBhvr>
                                        <p:cTn id="123" dur="500"/>
                                        <p:tgtEl>
                                          <p:spTgt spid="222"/>
                                        </p:tgtEl>
                                      </p:cBhvr>
                                    </p:animEffect>
                                  </p:childTnLst>
                                </p:cTn>
                              </p:par>
                              <p:par>
                                <p:cTn id="124" presetID="22" presetClass="entr" presetSubtype="2" fill="hold" grpId="0" nodeType="withEffect">
                                  <p:stCondLst>
                                    <p:cond delay="0"/>
                                  </p:stCondLst>
                                  <p:childTnLst>
                                    <p:set>
                                      <p:cBhvr>
                                        <p:cTn id="125" dur="1" fill="hold">
                                          <p:stCondLst>
                                            <p:cond delay="0"/>
                                          </p:stCondLst>
                                        </p:cTn>
                                        <p:tgtEl>
                                          <p:spTgt spid="223"/>
                                        </p:tgtEl>
                                        <p:attrNameLst>
                                          <p:attrName>style.visibility</p:attrName>
                                        </p:attrNameLst>
                                      </p:cBhvr>
                                      <p:to>
                                        <p:strVal val="visible"/>
                                      </p:to>
                                    </p:set>
                                    <p:animEffect transition="in" filter="wipe(right)">
                                      <p:cBhvr>
                                        <p:cTn id="126" dur="500"/>
                                        <p:tgtEl>
                                          <p:spTgt spid="223"/>
                                        </p:tgtEl>
                                      </p:cBhvr>
                                    </p:animEffect>
                                  </p:childTnLst>
                                </p:cTn>
                              </p:par>
                            </p:childTnLst>
                          </p:cTn>
                        </p:par>
                        <p:par>
                          <p:cTn id="127" fill="hold">
                            <p:stCondLst>
                              <p:cond delay="2500"/>
                            </p:stCondLst>
                            <p:childTnLst>
                              <p:par>
                                <p:cTn id="128" presetID="10" presetClass="entr" presetSubtype="0" fill="hold" nodeType="afterEffect">
                                  <p:stCondLst>
                                    <p:cond delay="0"/>
                                  </p:stCondLst>
                                  <p:childTnLst>
                                    <p:set>
                                      <p:cBhvr>
                                        <p:cTn id="129" dur="1" fill="hold">
                                          <p:stCondLst>
                                            <p:cond delay="0"/>
                                          </p:stCondLst>
                                        </p:cTn>
                                        <p:tgtEl>
                                          <p:spTgt spid="166"/>
                                        </p:tgtEl>
                                        <p:attrNameLst>
                                          <p:attrName>style.visibility</p:attrName>
                                        </p:attrNameLst>
                                      </p:cBhvr>
                                      <p:to>
                                        <p:strVal val="visible"/>
                                      </p:to>
                                    </p:set>
                                    <p:animEffect transition="in" filter="fade">
                                      <p:cBhvr>
                                        <p:cTn id="130" dur="500"/>
                                        <p:tgtEl>
                                          <p:spTgt spid="166"/>
                                        </p:tgtEl>
                                      </p:cBhvr>
                                    </p:animEffect>
                                  </p:childTnLst>
                                </p:cTn>
                              </p:par>
                              <p:par>
                                <p:cTn id="131" presetID="10" presetClass="entr" presetSubtype="0" fill="hold" nodeType="withEffect">
                                  <p:stCondLst>
                                    <p:cond delay="0"/>
                                  </p:stCondLst>
                                  <p:childTnLst>
                                    <p:set>
                                      <p:cBhvr>
                                        <p:cTn id="132" dur="1" fill="hold">
                                          <p:stCondLst>
                                            <p:cond delay="0"/>
                                          </p:stCondLst>
                                        </p:cTn>
                                        <p:tgtEl>
                                          <p:spTgt spid="178"/>
                                        </p:tgtEl>
                                        <p:attrNameLst>
                                          <p:attrName>style.visibility</p:attrName>
                                        </p:attrNameLst>
                                      </p:cBhvr>
                                      <p:to>
                                        <p:strVal val="visible"/>
                                      </p:to>
                                    </p:set>
                                    <p:animEffect transition="in" filter="fade">
                                      <p:cBhvr>
                                        <p:cTn id="133" dur="500"/>
                                        <p:tgtEl>
                                          <p:spTgt spid="178"/>
                                        </p:tgtEl>
                                      </p:cBhvr>
                                    </p:animEffect>
                                  </p:childTnLst>
                                </p:cTn>
                              </p:par>
                            </p:childTnLst>
                          </p:cTn>
                        </p:par>
                        <p:par>
                          <p:cTn id="134" fill="hold">
                            <p:stCondLst>
                              <p:cond delay="3000"/>
                            </p:stCondLst>
                            <p:childTnLst>
                              <p:par>
                                <p:cTn id="135" presetID="12" presetClass="entr" presetSubtype="4" fill="hold" grpId="0" nodeType="afterEffect">
                                  <p:stCondLst>
                                    <p:cond delay="0"/>
                                  </p:stCondLst>
                                  <p:childTnLst>
                                    <p:set>
                                      <p:cBhvr>
                                        <p:cTn id="136" dur="1" fill="hold">
                                          <p:stCondLst>
                                            <p:cond delay="0"/>
                                          </p:stCondLst>
                                        </p:cTn>
                                        <p:tgtEl>
                                          <p:spTgt spid="190"/>
                                        </p:tgtEl>
                                        <p:attrNameLst>
                                          <p:attrName>style.visibility</p:attrName>
                                        </p:attrNameLst>
                                      </p:cBhvr>
                                      <p:to>
                                        <p:strVal val="visible"/>
                                      </p:to>
                                    </p:set>
                                    <p:anim calcmode="lin" valueType="num">
                                      <p:cBhvr additive="base">
                                        <p:cTn id="137" dur="500"/>
                                        <p:tgtEl>
                                          <p:spTgt spid="190"/>
                                        </p:tgtEl>
                                        <p:attrNameLst>
                                          <p:attrName>ppt_y</p:attrName>
                                        </p:attrNameLst>
                                      </p:cBhvr>
                                      <p:tavLst>
                                        <p:tav tm="0">
                                          <p:val>
                                            <p:strVal val="#ppt_y+#ppt_h*1.125000"/>
                                          </p:val>
                                        </p:tav>
                                        <p:tav tm="100000">
                                          <p:val>
                                            <p:strVal val="#ppt_y"/>
                                          </p:val>
                                        </p:tav>
                                      </p:tavLst>
                                    </p:anim>
                                    <p:animEffect transition="in" filter="wipe(up)">
                                      <p:cBhvr>
                                        <p:cTn id="138" dur="500"/>
                                        <p:tgtEl>
                                          <p:spTgt spid="190"/>
                                        </p:tgtEl>
                                      </p:cBhvr>
                                    </p:animEffect>
                                  </p:childTnLst>
                                </p:cTn>
                              </p:par>
                              <p:par>
                                <p:cTn id="139" presetID="12" presetClass="entr" presetSubtype="4" fill="hold" grpId="0" nodeType="withEffect">
                                  <p:stCondLst>
                                    <p:cond delay="100"/>
                                  </p:stCondLst>
                                  <p:childTnLst>
                                    <p:set>
                                      <p:cBhvr>
                                        <p:cTn id="140" dur="1" fill="hold">
                                          <p:stCondLst>
                                            <p:cond delay="0"/>
                                          </p:stCondLst>
                                        </p:cTn>
                                        <p:tgtEl>
                                          <p:spTgt spid="191"/>
                                        </p:tgtEl>
                                        <p:attrNameLst>
                                          <p:attrName>style.visibility</p:attrName>
                                        </p:attrNameLst>
                                      </p:cBhvr>
                                      <p:to>
                                        <p:strVal val="visible"/>
                                      </p:to>
                                    </p:set>
                                    <p:anim calcmode="lin" valueType="num">
                                      <p:cBhvr additive="base">
                                        <p:cTn id="141" dur="500"/>
                                        <p:tgtEl>
                                          <p:spTgt spid="191"/>
                                        </p:tgtEl>
                                        <p:attrNameLst>
                                          <p:attrName>ppt_y</p:attrName>
                                        </p:attrNameLst>
                                      </p:cBhvr>
                                      <p:tavLst>
                                        <p:tav tm="0">
                                          <p:val>
                                            <p:strVal val="#ppt_y+#ppt_h*1.125000"/>
                                          </p:val>
                                        </p:tav>
                                        <p:tav tm="100000">
                                          <p:val>
                                            <p:strVal val="#ppt_y"/>
                                          </p:val>
                                        </p:tav>
                                      </p:tavLst>
                                    </p:anim>
                                    <p:animEffect transition="in" filter="wipe(up)">
                                      <p:cBhvr>
                                        <p:cTn id="142" dur="500"/>
                                        <p:tgtEl>
                                          <p:spTgt spid="191"/>
                                        </p:tgtEl>
                                      </p:cBhvr>
                                    </p:animEffect>
                                  </p:childTnLst>
                                </p:cTn>
                              </p:par>
                              <p:par>
                                <p:cTn id="143" presetID="12" presetClass="entr" presetSubtype="4" fill="hold" grpId="0" nodeType="withEffect">
                                  <p:stCondLst>
                                    <p:cond delay="200"/>
                                  </p:stCondLst>
                                  <p:childTnLst>
                                    <p:set>
                                      <p:cBhvr>
                                        <p:cTn id="144" dur="1" fill="hold">
                                          <p:stCondLst>
                                            <p:cond delay="0"/>
                                          </p:stCondLst>
                                        </p:cTn>
                                        <p:tgtEl>
                                          <p:spTgt spid="192"/>
                                        </p:tgtEl>
                                        <p:attrNameLst>
                                          <p:attrName>style.visibility</p:attrName>
                                        </p:attrNameLst>
                                      </p:cBhvr>
                                      <p:to>
                                        <p:strVal val="visible"/>
                                      </p:to>
                                    </p:set>
                                    <p:anim calcmode="lin" valueType="num">
                                      <p:cBhvr additive="base">
                                        <p:cTn id="145" dur="500"/>
                                        <p:tgtEl>
                                          <p:spTgt spid="192"/>
                                        </p:tgtEl>
                                        <p:attrNameLst>
                                          <p:attrName>ppt_y</p:attrName>
                                        </p:attrNameLst>
                                      </p:cBhvr>
                                      <p:tavLst>
                                        <p:tav tm="0">
                                          <p:val>
                                            <p:strVal val="#ppt_y+#ppt_h*1.125000"/>
                                          </p:val>
                                        </p:tav>
                                        <p:tav tm="100000">
                                          <p:val>
                                            <p:strVal val="#ppt_y"/>
                                          </p:val>
                                        </p:tav>
                                      </p:tavLst>
                                    </p:anim>
                                    <p:animEffect transition="in" filter="wipe(up)">
                                      <p:cBhvr>
                                        <p:cTn id="146" dur="500"/>
                                        <p:tgtEl>
                                          <p:spTgt spid="192"/>
                                        </p:tgtEl>
                                      </p:cBhvr>
                                    </p:animEffect>
                                  </p:childTnLst>
                                </p:cTn>
                              </p:par>
                              <p:par>
                                <p:cTn id="147" presetID="12" presetClass="entr" presetSubtype="4" fill="hold" grpId="0" nodeType="withEffect">
                                  <p:stCondLst>
                                    <p:cond delay="300"/>
                                  </p:stCondLst>
                                  <p:childTnLst>
                                    <p:set>
                                      <p:cBhvr>
                                        <p:cTn id="148" dur="1" fill="hold">
                                          <p:stCondLst>
                                            <p:cond delay="0"/>
                                          </p:stCondLst>
                                        </p:cTn>
                                        <p:tgtEl>
                                          <p:spTgt spid="193"/>
                                        </p:tgtEl>
                                        <p:attrNameLst>
                                          <p:attrName>style.visibility</p:attrName>
                                        </p:attrNameLst>
                                      </p:cBhvr>
                                      <p:to>
                                        <p:strVal val="visible"/>
                                      </p:to>
                                    </p:set>
                                    <p:anim calcmode="lin" valueType="num">
                                      <p:cBhvr additive="base">
                                        <p:cTn id="149" dur="500"/>
                                        <p:tgtEl>
                                          <p:spTgt spid="193"/>
                                        </p:tgtEl>
                                        <p:attrNameLst>
                                          <p:attrName>ppt_y</p:attrName>
                                        </p:attrNameLst>
                                      </p:cBhvr>
                                      <p:tavLst>
                                        <p:tav tm="0">
                                          <p:val>
                                            <p:strVal val="#ppt_y+#ppt_h*1.125000"/>
                                          </p:val>
                                        </p:tav>
                                        <p:tav tm="100000">
                                          <p:val>
                                            <p:strVal val="#ppt_y"/>
                                          </p:val>
                                        </p:tav>
                                      </p:tavLst>
                                    </p:anim>
                                    <p:animEffect transition="in" filter="wipe(up)">
                                      <p:cBhvr>
                                        <p:cTn id="150" dur="500"/>
                                        <p:tgtEl>
                                          <p:spTgt spid="193"/>
                                        </p:tgtEl>
                                      </p:cBhvr>
                                    </p:animEffect>
                                  </p:childTnLst>
                                </p:cTn>
                              </p:par>
                              <p:par>
                                <p:cTn id="151" presetID="12" presetClass="entr" presetSubtype="4" fill="hold" grpId="0" nodeType="withEffect">
                                  <p:stCondLst>
                                    <p:cond delay="400"/>
                                  </p:stCondLst>
                                  <p:childTnLst>
                                    <p:set>
                                      <p:cBhvr>
                                        <p:cTn id="152" dur="1" fill="hold">
                                          <p:stCondLst>
                                            <p:cond delay="0"/>
                                          </p:stCondLst>
                                        </p:cTn>
                                        <p:tgtEl>
                                          <p:spTgt spid="194"/>
                                        </p:tgtEl>
                                        <p:attrNameLst>
                                          <p:attrName>style.visibility</p:attrName>
                                        </p:attrNameLst>
                                      </p:cBhvr>
                                      <p:to>
                                        <p:strVal val="visible"/>
                                      </p:to>
                                    </p:set>
                                    <p:anim calcmode="lin" valueType="num">
                                      <p:cBhvr additive="base">
                                        <p:cTn id="153" dur="500"/>
                                        <p:tgtEl>
                                          <p:spTgt spid="194"/>
                                        </p:tgtEl>
                                        <p:attrNameLst>
                                          <p:attrName>ppt_y</p:attrName>
                                        </p:attrNameLst>
                                      </p:cBhvr>
                                      <p:tavLst>
                                        <p:tav tm="0">
                                          <p:val>
                                            <p:strVal val="#ppt_y+#ppt_h*1.125000"/>
                                          </p:val>
                                        </p:tav>
                                        <p:tav tm="100000">
                                          <p:val>
                                            <p:strVal val="#ppt_y"/>
                                          </p:val>
                                        </p:tav>
                                      </p:tavLst>
                                    </p:anim>
                                    <p:animEffect transition="in" filter="wipe(up)">
                                      <p:cBhvr>
                                        <p:cTn id="154" dur="500"/>
                                        <p:tgtEl>
                                          <p:spTgt spid="194"/>
                                        </p:tgtEl>
                                      </p:cBhvr>
                                    </p:animEffect>
                                  </p:childTnLst>
                                </p:cTn>
                              </p:par>
                              <p:par>
                                <p:cTn id="155" presetID="12" presetClass="entr" presetSubtype="4" fill="hold" grpId="0" nodeType="withEffect">
                                  <p:stCondLst>
                                    <p:cond delay="500"/>
                                  </p:stCondLst>
                                  <p:childTnLst>
                                    <p:set>
                                      <p:cBhvr>
                                        <p:cTn id="156" dur="1" fill="hold">
                                          <p:stCondLst>
                                            <p:cond delay="0"/>
                                          </p:stCondLst>
                                        </p:cTn>
                                        <p:tgtEl>
                                          <p:spTgt spid="195"/>
                                        </p:tgtEl>
                                        <p:attrNameLst>
                                          <p:attrName>style.visibility</p:attrName>
                                        </p:attrNameLst>
                                      </p:cBhvr>
                                      <p:to>
                                        <p:strVal val="visible"/>
                                      </p:to>
                                    </p:set>
                                    <p:anim calcmode="lin" valueType="num">
                                      <p:cBhvr additive="base">
                                        <p:cTn id="157" dur="500"/>
                                        <p:tgtEl>
                                          <p:spTgt spid="195"/>
                                        </p:tgtEl>
                                        <p:attrNameLst>
                                          <p:attrName>ppt_y</p:attrName>
                                        </p:attrNameLst>
                                      </p:cBhvr>
                                      <p:tavLst>
                                        <p:tav tm="0">
                                          <p:val>
                                            <p:strVal val="#ppt_y+#ppt_h*1.125000"/>
                                          </p:val>
                                        </p:tav>
                                        <p:tav tm="100000">
                                          <p:val>
                                            <p:strVal val="#ppt_y"/>
                                          </p:val>
                                        </p:tav>
                                      </p:tavLst>
                                    </p:anim>
                                    <p:animEffect transition="in" filter="wipe(up)">
                                      <p:cBhvr>
                                        <p:cTn id="158" dur="500"/>
                                        <p:tgtEl>
                                          <p:spTgt spid="195"/>
                                        </p:tgtEl>
                                      </p:cBhvr>
                                    </p:animEffect>
                                  </p:childTnLst>
                                </p:cTn>
                              </p:par>
                              <p:par>
                                <p:cTn id="159" presetID="12" presetClass="entr" presetSubtype="4" fill="hold" grpId="0" nodeType="withEffect">
                                  <p:stCondLst>
                                    <p:cond delay="600"/>
                                  </p:stCondLst>
                                  <p:childTnLst>
                                    <p:set>
                                      <p:cBhvr>
                                        <p:cTn id="160" dur="1" fill="hold">
                                          <p:stCondLst>
                                            <p:cond delay="0"/>
                                          </p:stCondLst>
                                        </p:cTn>
                                        <p:tgtEl>
                                          <p:spTgt spid="196"/>
                                        </p:tgtEl>
                                        <p:attrNameLst>
                                          <p:attrName>style.visibility</p:attrName>
                                        </p:attrNameLst>
                                      </p:cBhvr>
                                      <p:to>
                                        <p:strVal val="visible"/>
                                      </p:to>
                                    </p:set>
                                    <p:anim calcmode="lin" valueType="num">
                                      <p:cBhvr additive="base">
                                        <p:cTn id="161" dur="500"/>
                                        <p:tgtEl>
                                          <p:spTgt spid="196"/>
                                        </p:tgtEl>
                                        <p:attrNameLst>
                                          <p:attrName>ppt_y</p:attrName>
                                        </p:attrNameLst>
                                      </p:cBhvr>
                                      <p:tavLst>
                                        <p:tav tm="0">
                                          <p:val>
                                            <p:strVal val="#ppt_y+#ppt_h*1.125000"/>
                                          </p:val>
                                        </p:tav>
                                        <p:tav tm="100000">
                                          <p:val>
                                            <p:strVal val="#ppt_y"/>
                                          </p:val>
                                        </p:tav>
                                      </p:tavLst>
                                    </p:anim>
                                    <p:animEffect transition="in" filter="wipe(up)">
                                      <p:cBhvr>
                                        <p:cTn id="162" dur="500"/>
                                        <p:tgtEl>
                                          <p:spTgt spid="196"/>
                                        </p:tgtEl>
                                      </p:cBhvr>
                                    </p:animEffect>
                                  </p:childTnLst>
                                </p:cTn>
                              </p:par>
                              <p:par>
                                <p:cTn id="163" presetID="12" presetClass="entr" presetSubtype="4" fill="hold" grpId="0" nodeType="withEffect">
                                  <p:stCondLst>
                                    <p:cond delay="700"/>
                                  </p:stCondLst>
                                  <p:childTnLst>
                                    <p:set>
                                      <p:cBhvr>
                                        <p:cTn id="164" dur="1" fill="hold">
                                          <p:stCondLst>
                                            <p:cond delay="0"/>
                                          </p:stCondLst>
                                        </p:cTn>
                                        <p:tgtEl>
                                          <p:spTgt spid="197"/>
                                        </p:tgtEl>
                                        <p:attrNameLst>
                                          <p:attrName>style.visibility</p:attrName>
                                        </p:attrNameLst>
                                      </p:cBhvr>
                                      <p:to>
                                        <p:strVal val="visible"/>
                                      </p:to>
                                    </p:set>
                                    <p:anim calcmode="lin" valueType="num">
                                      <p:cBhvr additive="base">
                                        <p:cTn id="165" dur="500"/>
                                        <p:tgtEl>
                                          <p:spTgt spid="197"/>
                                        </p:tgtEl>
                                        <p:attrNameLst>
                                          <p:attrName>ppt_y</p:attrName>
                                        </p:attrNameLst>
                                      </p:cBhvr>
                                      <p:tavLst>
                                        <p:tav tm="0">
                                          <p:val>
                                            <p:strVal val="#ppt_y+#ppt_h*1.125000"/>
                                          </p:val>
                                        </p:tav>
                                        <p:tav tm="100000">
                                          <p:val>
                                            <p:strVal val="#ppt_y"/>
                                          </p:val>
                                        </p:tav>
                                      </p:tavLst>
                                    </p:anim>
                                    <p:animEffect transition="in" filter="wipe(up)">
                                      <p:cBhvr>
                                        <p:cTn id="166" dur="500"/>
                                        <p:tgtEl>
                                          <p:spTgt spid="197"/>
                                        </p:tgtEl>
                                      </p:cBhvr>
                                    </p:animEffect>
                                  </p:childTnLst>
                                </p:cTn>
                              </p:par>
                              <p:par>
                                <p:cTn id="167" presetID="12" presetClass="entr" presetSubtype="4" fill="hold" grpId="0" nodeType="withEffect">
                                  <p:stCondLst>
                                    <p:cond delay="800"/>
                                  </p:stCondLst>
                                  <p:childTnLst>
                                    <p:set>
                                      <p:cBhvr>
                                        <p:cTn id="168" dur="1" fill="hold">
                                          <p:stCondLst>
                                            <p:cond delay="0"/>
                                          </p:stCondLst>
                                        </p:cTn>
                                        <p:tgtEl>
                                          <p:spTgt spid="198"/>
                                        </p:tgtEl>
                                        <p:attrNameLst>
                                          <p:attrName>style.visibility</p:attrName>
                                        </p:attrNameLst>
                                      </p:cBhvr>
                                      <p:to>
                                        <p:strVal val="visible"/>
                                      </p:to>
                                    </p:set>
                                    <p:anim calcmode="lin" valueType="num">
                                      <p:cBhvr additive="base">
                                        <p:cTn id="169" dur="500"/>
                                        <p:tgtEl>
                                          <p:spTgt spid="198"/>
                                        </p:tgtEl>
                                        <p:attrNameLst>
                                          <p:attrName>ppt_y</p:attrName>
                                        </p:attrNameLst>
                                      </p:cBhvr>
                                      <p:tavLst>
                                        <p:tav tm="0">
                                          <p:val>
                                            <p:strVal val="#ppt_y+#ppt_h*1.125000"/>
                                          </p:val>
                                        </p:tav>
                                        <p:tav tm="100000">
                                          <p:val>
                                            <p:strVal val="#ppt_y"/>
                                          </p:val>
                                        </p:tav>
                                      </p:tavLst>
                                    </p:anim>
                                    <p:animEffect transition="in" filter="wipe(up)">
                                      <p:cBhvr>
                                        <p:cTn id="170" dur="500"/>
                                        <p:tgtEl>
                                          <p:spTgt spid="198"/>
                                        </p:tgtEl>
                                      </p:cBhvr>
                                    </p:animEffect>
                                  </p:childTnLst>
                                </p:cTn>
                              </p:par>
                              <p:par>
                                <p:cTn id="171" presetID="12" presetClass="entr" presetSubtype="4" fill="hold" grpId="0" nodeType="withEffect">
                                  <p:stCondLst>
                                    <p:cond delay="900"/>
                                  </p:stCondLst>
                                  <p:childTnLst>
                                    <p:set>
                                      <p:cBhvr>
                                        <p:cTn id="172" dur="1" fill="hold">
                                          <p:stCondLst>
                                            <p:cond delay="0"/>
                                          </p:stCondLst>
                                        </p:cTn>
                                        <p:tgtEl>
                                          <p:spTgt spid="199"/>
                                        </p:tgtEl>
                                        <p:attrNameLst>
                                          <p:attrName>style.visibility</p:attrName>
                                        </p:attrNameLst>
                                      </p:cBhvr>
                                      <p:to>
                                        <p:strVal val="visible"/>
                                      </p:to>
                                    </p:set>
                                    <p:anim calcmode="lin" valueType="num">
                                      <p:cBhvr additive="base">
                                        <p:cTn id="173" dur="500"/>
                                        <p:tgtEl>
                                          <p:spTgt spid="199"/>
                                        </p:tgtEl>
                                        <p:attrNameLst>
                                          <p:attrName>ppt_y</p:attrName>
                                        </p:attrNameLst>
                                      </p:cBhvr>
                                      <p:tavLst>
                                        <p:tav tm="0">
                                          <p:val>
                                            <p:strVal val="#ppt_y+#ppt_h*1.125000"/>
                                          </p:val>
                                        </p:tav>
                                        <p:tav tm="100000">
                                          <p:val>
                                            <p:strVal val="#ppt_y"/>
                                          </p:val>
                                        </p:tav>
                                      </p:tavLst>
                                    </p:anim>
                                    <p:animEffect transition="in" filter="wipe(up)">
                                      <p:cBhvr>
                                        <p:cTn id="174" dur="500"/>
                                        <p:tgtEl>
                                          <p:spTgt spid="199"/>
                                        </p:tgtEl>
                                      </p:cBhvr>
                                    </p:animEffect>
                                  </p:childTnLst>
                                </p:cTn>
                              </p:par>
                              <p:par>
                                <p:cTn id="175" presetID="12" presetClass="entr" presetSubtype="4" fill="hold" grpId="0" nodeType="withEffect">
                                  <p:stCondLst>
                                    <p:cond delay="0"/>
                                  </p:stCondLst>
                                  <p:childTnLst>
                                    <p:set>
                                      <p:cBhvr>
                                        <p:cTn id="176" dur="1" fill="hold">
                                          <p:stCondLst>
                                            <p:cond delay="0"/>
                                          </p:stCondLst>
                                        </p:cTn>
                                        <p:tgtEl>
                                          <p:spTgt spid="200"/>
                                        </p:tgtEl>
                                        <p:attrNameLst>
                                          <p:attrName>style.visibility</p:attrName>
                                        </p:attrNameLst>
                                      </p:cBhvr>
                                      <p:to>
                                        <p:strVal val="visible"/>
                                      </p:to>
                                    </p:set>
                                    <p:anim calcmode="lin" valueType="num">
                                      <p:cBhvr additive="base">
                                        <p:cTn id="177" dur="500"/>
                                        <p:tgtEl>
                                          <p:spTgt spid="200"/>
                                        </p:tgtEl>
                                        <p:attrNameLst>
                                          <p:attrName>ppt_y</p:attrName>
                                        </p:attrNameLst>
                                      </p:cBhvr>
                                      <p:tavLst>
                                        <p:tav tm="0">
                                          <p:val>
                                            <p:strVal val="#ppt_y+#ppt_h*1.125000"/>
                                          </p:val>
                                        </p:tav>
                                        <p:tav tm="100000">
                                          <p:val>
                                            <p:strVal val="#ppt_y"/>
                                          </p:val>
                                        </p:tav>
                                      </p:tavLst>
                                    </p:anim>
                                    <p:animEffect transition="in" filter="wipe(up)">
                                      <p:cBhvr>
                                        <p:cTn id="178" dur="500"/>
                                        <p:tgtEl>
                                          <p:spTgt spid="200"/>
                                        </p:tgtEl>
                                      </p:cBhvr>
                                    </p:animEffect>
                                  </p:childTnLst>
                                </p:cTn>
                              </p:par>
                              <p:par>
                                <p:cTn id="179" presetID="12" presetClass="entr" presetSubtype="4" fill="hold" grpId="0" nodeType="withEffect">
                                  <p:stCondLst>
                                    <p:cond delay="100"/>
                                  </p:stCondLst>
                                  <p:childTnLst>
                                    <p:set>
                                      <p:cBhvr>
                                        <p:cTn id="180" dur="1" fill="hold">
                                          <p:stCondLst>
                                            <p:cond delay="0"/>
                                          </p:stCondLst>
                                        </p:cTn>
                                        <p:tgtEl>
                                          <p:spTgt spid="201"/>
                                        </p:tgtEl>
                                        <p:attrNameLst>
                                          <p:attrName>style.visibility</p:attrName>
                                        </p:attrNameLst>
                                      </p:cBhvr>
                                      <p:to>
                                        <p:strVal val="visible"/>
                                      </p:to>
                                    </p:set>
                                    <p:anim calcmode="lin" valueType="num">
                                      <p:cBhvr additive="base">
                                        <p:cTn id="181" dur="500"/>
                                        <p:tgtEl>
                                          <p:spTgt spid="201"/>
                                        </p:tgtEl>
                                        <p:attrNameLst>
                                          <p:attrName>ppt_y</p:attrName>
                                        </p:attrNameLst>
                                      </p:cBhvr>
                                      <p:tavLst>
                                        <p:tav tm="0">
                                          <p:val>
                                            <p:strVal val="#ppt_y+#ppt_h*1.125000"/>
                                          </p:val>
                                        </p:tav>
                                        <p:tav tm="100000">
                                          <p:val>
                                            <p:strVal val="#ppt_y"/>
                                          </p:val>
                                        </p:tav>
                                      </p:tavLst>
                                    </p:anim>
                                    <p:animEffect transition="in" filter="wipe(up)">
                                      <p:cBhvr>
                                        <p:cTn id="182" dur="500"/>
                                        <p:tgtEl>
                                          <p:spTgt spid="201"/>
                                        </p:tgtEl>
                                      </p:cBhvr>
                                    </p:animEffect>
                                  </p:childTnLst>
                                </p:cTn>
                              </p:par>
                              <p:par>
                                <p:cTn id="183" presetID="12" presetClass="entr" presetSubtype="4" fill="hold" grpId="0" nodeType="withEffect">
                                  <p:stCondLst>
                                    <p:cond delay="200"/>
                                  </p:stCondLst>
                                  <p:childTnLst>
                                    <p:set>
                                      <p:cBhvr>
                                        <p:cTn id="184" dur="1" fill="hold">
                                          <p:stCondLst>
                                            <p:cond delay="0"/>
                                          </p:stCondLst>
                                        </p:cTn>
                                        <p:tgtEl>
                                          <p:spTgt spid="202"/>
                                        </p:tgtEl>
                                        <p:attrNameLst>
                                          <p:attrName>style.visibility</p:attrName>
                                        </p:attrNameLst>
                                      </p:cBhvr>
                                      <p:to>
                                        <p:strVal val="visible"/>
                                      </p:to>
                                    </p:set>
                                    <p:anim calcmode="lin" valueType="num">
                                      <p:cBhvr additive="base">
                                        <p:cTn id="185" dur="500"/>
                                        <p:tgtEl>
                                          <p:spTgt spid="202"/>
                                        </p:tgtEl>
                                        <p:attrNameLst>
                                          <p:attrName>ppt_y</p:attrName>
                                        </p:attrNameLst>
                                      </p:cBhvr>
                                      <p:tavLst>
                                        <p:tav tm="0">
                                          <p:val>
                                            <p:strVal val="#ppt_y+#ppt_h*1.125000"/>
                                          </p:val>
                                        </p:tav>
                                        <p:tav tm="100000">
                                          <p:val>
                                            <p:strVal val="#ppt_y"/>
                                          </p:val>
                                        </p:tav>
                                      </p:tavLst>
                                    </p:anim>
                                    <p:animEffect transition="in" filter="wipe(up)">
                                      <p:cBhvr>
                                        <p:cTn id="186" dur="500"/>
                                        <p:tgtEl>
                                          <p:spTgt spid="202"/>
                                        </p:tgtEl>
                                      </p:cBhvr>
                                    </p:animEffect>
                                  </p:childTnLst>
                                </p:cTn>
                              </p:par>
                              <p:par>
                                <p:cTn id="187" presetID="12" presetClass="entr" presetSubtype="4" fill="hold" grpId="0" nodeType="withEffect">
                                  <p:stCondLst>
                                    <p:cond delay="300"/>
                                  </p:stCondLst>
                                  <p:childTnLst>
                                    <p:set>
                                      <p:cBhvr>
                                        <p:cTn id="188" dur="1" fill="hold">
                                          <p:stCondLst>
                                            <p:cond delay="0"/>
                                          </p:stCondLst>
                                        </p:cTn>
                                        <p:tgtEl>
                                          <p:spTgt spid="203"/>
                                        </p:tgtEl>
                                        <p:attrNameLst>
                                          <p:attrName>style.visibility</p:attrName>
                                        </p:attrNameLst>
                                      </p:cBhvr>
                                      <p:to>
                                        <p:strVal val="visible"/>
                                      </p:to>
                                    </p:set>
                                    <p:anim calcmode="lin" valueType="num">
                                      <p:cBhvr additive="base">
                                        <p:cTn id="189" dur="500"/>
                                        <p:tgtEl>
                                          <p:spTgt spid="203"/>
                                        </p:tgtEl>
                                        <p:attrNameLst>
                                          <p:attrName>ppt_y</p:attrName>
                                        </p:attrNameLst>
                                      </p:cBhvr>
                                      <p:tavLst>
                                        <p:tav tm="0">
                                          <p:val>
                                            <p:strVal val="#ppt_y+#ppt_h*1.125000"/>
                                          </p:val>
                                        </p:tav>
                                        <p:tav tm="100000">
                                          <p:val>
                                            <p:strVal val="#ppt_y"/>
                                          </p:val>
                                        </p:tav>
                                      </p:tavLst>
                                    </p:anim>
                                    <p:animEffect transition="in" filter="wipe(up)">
                                      <p:cBhvr>
                                        <p:cTn id="190" dur="500"/>
                                        <p:tgtEl>
                                          <p:spTgt spid="203"/>
                                        </p:tgtEl>
                                      </p:cBhvr>
                                    </p:animEffect>
                                  </p:childTnLst>
                                </p:cTn>
                              </p:par>
                              <p:par>
                                <p:cTn id="191" presetID="12" presetClass="entr" presetSubtype="4" fill="hold" grpId="0" nodeType="withEffect">
                                  <p:stCondLst>
                                    <p:cond delay="400"/>
                                  </p:stCondLst>
                                  <p:childTnLst>
                                    <p:set>
                                      <p:cBhvr>
                                        <p:cTn id="192" dur="1" fill="hold">
                                          <p:stCondLst>
                                            <p:cond delay="0"/>
                                          </p:stCondLst>
                                        </p:cTn>
                                        <p:tgtEl>
                                          <p:spTgt spid="204"/>
                                        </p:tgtEl>
                                        <p:attrNameLst>
                                          <p:attrName>style.visibility</p:attrName>
                                        </p:attrNameLst>
                                      </p:cBhvr>
                                      <p:to>
                                        <p:strVal val="visible"/>
                                      </p:to>
                                    </p:set>
                                    <p:anim calcmode="lin" valueType="num">
                                      <p:cBhvr additive="base">
                                        <p:cTn id="193" dur="500"/>
                                        <p:tgtEl>
                                          <p:spTgt spid="204"/>
                                        </p:tgtEl>
                                        <p:attrNameLst>
                                          <p:attrName>ppt_y</p:attrName>
                                        </p:attrNameLst>
                                      </p:cBhvr>
                                      <p:tavLst>
                                        <p:tav tm="0">
                                          <p:val>
                                            <p:strVal val="#ppt_y+#ppt_h*1.125000"/>
                                          </p:val>
                                        </p:tav>
                                        <p:tav tm="100000">
                                          <p:val>
                                            <p:strVal val="#ppt_y"/>
                                          </p:val>
                                        </p:tav>
                                      </p:tavLst>
                                    </p:anim>
                                    <p:animEffect transition="in" filter="wipe(up)">
                                      <p:cBhvr>
                                        <p:cTn id="194" dur="500"/>
                                        <p:tgtEl>
                                          <p:spTgt spid="204"/>
                                        </p:tgtEl>
                                      </p:cBhvr>
                                    </p:animEffect>
                                  </p:childTnLst>
                                </p:cTn>
                              </p:par>
                              <p:par>
                                <p:cTn id="195" presetID="12" presetClass="entr" presetSubtype="4" fill="hold" grpId="0" nodeType="withEffect">
                                  <p:stCondLst>
                                    <p:cond delay="500"/>
                                  </p:stCondLst>
                                  <p:childTnLst>
                                    <p:set>
                                      <p:cBhvr>
                                        <p:cTn id="196" dur="1" fill="hold">
                                          <p:stCondLst>
                                            <p:cond delay="0"/>
                                          </p:stCondLst>
                                        </p:cTn>
                                        <p:tgtEl>
                                          <p:spTgt spid="205"/>
                                        </p:tgtEl>
                                        <p:attrNameLst>
                                          <p:attrName>style.visibility</p:attrName>
                                        </p:attrNameLst>
                                      </p:cBhvr>
                                      <p:to>
                                        <p:strVal val="visible"/>
                                      </p:to>
                                    </p:set>
                                    <p:anim calcmode="lin" valueType="num">
                                      <p:cBhvr additive="base">
                                        <p:cTn id="197" dur="500"/>
                                        <p:tgtEl>
                                          <p:spTgt spid="205"/>
                                        </p:tgtEl>
                                        <p:attrNameLst>
                                          <p:attrName>ppt_y</p:attrName>
                                        </p:attrNameLst>
                                      </p:cBhvr>
                                      <p:tavLst>
                                        <p:tav tm="0">
                                          <p:val>
                                            <p:strVal val="#ppt_y+#ppt_h*1.125000"/>
                                          </p:val>
                                        </p:tav>
                                        <p:tav tm="100000">
                                          <p:val>
                                            <p:strVal val="#ppt_y"/>
                                          </p:val>
                                        </p:tav>
                                      </p:tavLst>
                                    </p:anim>
                                    <p:animEffect transition="in" filter="wipe(up)">
                                      <p:cBhvr>
                                        <p:cTn id="198" dur="500"/>
                                        <p:tgtEl>
                                          <p:spTgt spid="205"/>
                                        </p:tgtEl>
                                      </p:cBhvr>
                                    </p:animEffect>
                                  </p:childTnLst>
                                </p:cTn>
                              </p:par>
                              <p:par>
                                <p:cTn id="199" presetID="12" presetClass="entr" presetSubtype="4" fill="hold" grpId="0" nodeType="withEffect">
                                  <p:stCondLst>
                                    <p:cond delay="600"/>
                                  </p:stCondLst>
                                  <p:childTnLst>
                                    <p:set>
                                      <p:cBhvr>
                                        <p:cTn id="200" dur="1" fill="hold">
                                          <p:stCondLst>
                                            <p:cond delay="0"/>
                                          </p:stCondLst>
                                        </p:cTn>
                                        <p:tgtEl>
                                          <p:spTgt spid="206"/>
                                        </p:tgtEl>
                                        <p:attrNameLst>
                                          <p:attrName>style.visibility</p:attrName>
                                        </p:attrNameLst>
                                      </p:cBhvr>
                                      <p:to>
                                        <p:strVal val="visible"/>
                                      </p:to>
                                    </p:set>
                                    <p:anim calcmode="lin" valueType="num">
                                      <p:cBhvr additive="base">
                                        <p:cTn id="201" dur="500"/>
                                        <p:tgtEl>
                                          <p:spTgt spid="206"/>
                                        </p:tgtEl>
                                        <p:attrNameLst>
                                          <p:attrName>ppt_y</p:attrName>
                                        </p:attrNameLst>
                                      </p:cBhvr>
                                      <p:tavLst>
                                        <p:tav tm="0">
                                          <p:val>
                                            <p:strVal val="#ppt_y+#ppt_h*1.125000"/>
                                          </p:val>
                                        </p:tav>
                                        <p:tav tm="100000">
                                          <p:val>
                                            <p:strVal val="#ppt_y"/>
                                          </p:val>
                                        </p:tav>
                                      </p:tavLst>
                                    </p:anim>
                                    <p:animEffect transition="in" filter="wipe(up)">
                                      <p:cBhvr>
                                        <p:cTn id="202" dur="500"/>
                                        <p:tgtEl>
                                          <p:spTgt spid="206"/>
                                        </p:tgtEl>
                                      </p:cBhvr>
                                    </p:animEffect>
                                  </p:childTnLst>
                                </p:cTn>
                              </p:par>
                              <p:par>
                                <p:cTn id="203" presetID="12" presetClass="entr" presetSubtype="4" fill="hold" grpId="0" nodeType="withEffect">
                                  <p:stCondLst>
                                    <p:cond delay="700"/>
                                  </p:stCondLst>
                                  <p:childTnLst>
                                    <p:set>
                                      <p:cBhvr>
                                        <p:cTn id="204" dur="1" fill="hold">
                                          <p:stCondLst>
                                            <p:cond delay="0"/>
                                          </p:stCondLst>
                                        </p:cTn>
                                        <p:tgtEl>
                                          <p:spTgt spid="207"/>
                                        </p:tgtEl>
                                        <p:attrNameLst>
                                          <p:attrName>style.visibility</p:attrName>
                                        </p:attrNameLst>
                                      </p:cBhvr>
                                      <p:to>
                                        <p:strVal val="visible"/>
                                      </p:to>
                                    </p:set>
                                    <p:anim calcmode="lin" valueType="num">
                                      <p:cBhvr additive="base">
                                        <p:cTn id="205" dur="500"/>
                                        <p:tgtEl>
                                          <p:spTgt spid="207"/>
                                        </p:tgtEl>
                                        <p:attrNameLst>
                                          <p:attrName>ppt_y</p:attrName>
                                        </p:attrNameLst>
                                      </p:cBhvr>
                                      <p:tavLst>
                                        <p:tav tm="0">
                                          <p:val>
                                            <p:strVal val="#ppt_y+#ppt_h*1.125000"/>
                                          </p:val>
                                        </p:tav>
                                        <p:tav tm="100000">
                                          <p:val>
                                            <p:strVal val="#ppt_y"/>
                                          </p:val>
                                        </p:tav>
                                      </p:tavLst>
                                    </p:anim>
                                    <p:animEffect transition="in" filter="wipe(up)">
                                      <p:cBhvr>
                                        <p:cTn id="206" dur="500"/>
                                        <p:tgtEl>
                                          <p:spTgt spid="207"/>
                                        </p:tgtEl>
                                      </p:cBhvr>
                                    </p:animEffect>
                                  </p:childTnLst>
                                </p:cTn>
                              </p:par>
                              <p:par>
                                <p:cTn id="207" presetID="12" presetClass="entr" presetSubtype="4" fill="hold" grpId="0" nodeType="withEffect">
                                  <p:stCondLst>
                                    <p:cond delay="800"/>
                                  </p:stCondLst>
                                  <p:childTnLst>
                                    <p:set>
                                      <p:cBhvr>
                                        <p:cTn id="208" dur="1" fill="hold">
                                          <p:stCondLst>
                                            <p:cond delay="0"/>
                                          </p:stCondLst>
                                        </p:cTn>
                                        <p:tgtEl>
                                          <p:spTgt spid="208"/>
                                        </p:tgtEl>
                                        <p:attrNameLst>
                                          <p:attrName>style.visibility</p:attrName>
                                        </p:attrNameLst>
                                      </p:cBhvr>
                                      <p:to>
                                        <p:strVal val="visible"/>
                                      </p:to>
                                    </p:set>
                                    <p:anim calcmode="lin" valueType="num">
                                      <p:cBhvr additive="base">
                                        <p:cTn id="209" dur="500"/>
                                        <p:tgtEl>
                                          <p:spTgt spid="208"/>
                                        </p:tgtEl>
                                        <p:attrNameLst>
                                          <p:attrName>ppt_y</p:attrName>
                                        </p:attrNameLst>
                                      </p:cBhvr>
                                      <p:tavLst>
                                        <p:tav tm="0">
                                          <p:val>
                                            <p:strVal val="#ppt_y+#ppt_h*1.125000"/>
                                          </p:val>
                                        </p:tav>
                                        <p:tav tm="100000">
                                          <p:val>
                                            <p:strVal val="#ppt_y"/>
                                          </p:val>
                                        </p:tav>
                                      </p:tavLst>
                                    </p:anim>
                                    <p:animEffect transition="in" filter="wipe(up)">
                                      <p:cBhvr>
                                        <p:cTn id="210" dur="500"/>
                                        <p:tgtEl>
                                          <p:spTgt spid="208"/>
                                        </p:tgtEl>
                                      </p:cBhvr>
                                    </p:animEffect>
                                  </p:childTnLst>
                                </p:cTn>
                              </p:par>
                              <p:par>
                                <p:cTn id="211" presetID="12" presetClass="entr" presetSubtype="4" fill="hold" grpId="0" nodeType="withEffect">
                                  <p:stCondLst>
                                    <p:cond delay="900"/>
                                  </p:stCondLst>
                                  <p:childTnLst>
                                    <p:set>
                                      <p:cBhvr>
                                        <p:cTn id="212" dur="1" fill="hold">
                                          <p:stCondLst>
                                            <p:cond delay="0"/>
                                          </p:stCondLst>
                                        </p:cTn>
                                        <p:tgtEl>
                                          <p:spTgt spid="209"/>
                                        </p:tgtEl>
                                        <p:attrNameLst>
                                          <p:attrName>style.visibility</p:attrName>
                                        </p:attrNameLst>
                                      </p:cBhvr>
                                      <p:to>
                                        <p:strVal val="visible"/>
                                      </p:to>
                                    </p:set>
                                    <p:anim calcmode="lin" valueType="num">
                                      <p:cBhvr additive="base">
                                        <p:cTn id="213" dur="500"/>
                                        <p:tgtEl>
                                          <p:spTgt spid="209"/>
                                        </p:tgtEl>
                                        <p:attrNameLst>
                                          <p:attrName>ppt_y</p:attrName>
                                        </p:attrNameLst>
                                      </p:cBhvr>
                                      <p:tavLst>
                                        <p:tav tm="0">
                                          <p:val>
                                            <p:strVal val="#ppt_y+#ppt_h*1.125000"/>
                                          </p:val>
                                        </p:tav>
                                        <p:tav tm="100000">
                                          <p:val>
                                            <p:strVal val="#ppt_y"/>
                                          </p:val>
                                        </p:tav>
                                      </p:tavLst>
                                    </p:anim>
                                    <p:animEffect transition="in" filter="wipe(up)">
                                      <p:cBhvr>
                                        <p:cTn id="214"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6" grpId="0"/>
      <p:bldP spid="190" grpId="0"/>
      <p:bldP spid="191" grpId="0"/>
      <p:bldP spid="192" grpId="0"/>
      <p:bldP spid="193" grpId="0"/>
      <p:bldP spid="194" grpId="0"/>
      <p:bldP spid="195" grpId="0"/>
      <p:bldP spid="196" grpId="0"/>
      <p:bldP spid="197" grpId="0"/>
      <p:bldP spid="198" grpId="0"/>
      <p:bldP spid="199" grpId="0"/>
      <p:bldP spid="200" grpId="0"/>
      <p:bldP spid="201" grpId="0"/>
      <p:bldP spid="202" grpId="0"/>
      <p:bldP spid="203" grpId="0"/>
      <p:bldP spid="204" grpId="0"/>
      <p:bldP spid="205" grpId="0"/>
      <p:bldP spid="206" grpId="0"/>
      <p:bldP spid="207" grpId="0"/>
      <p:bldP spid="208" grpId="0"/>
      <p:bldP spid="209" grpId="0"/>
      <p:bldP spid="210" grpId="0" animBg="1"/>
      <p:bldP spid="211" grpId="0" animBg="1"/>
      <p:bldP spid="212" grpId="0" animBg="1"/>
      <p:bldP spid="213" grpId="0" animBg="1"/>
      <p:bldP spid="214" grpId="0" animBg="1"/>
      <p:bldP spid="215" grpId="0" animBg="1"/>
      <p:bldP spid="216" grpId="0" animBg="1"/>
      <p:bldP spid="217" grpId="0"/>
      <p:bldP spid="218" grpId="0"/>
      <p:bldP spid="219" grpId="0"/>
      <p:bldP spid="220" grpId="0"/>
      <p:bldP spid="221" grpId="0"/>
      <p:bldP spid="222" grpId="0"/>
      <p:bldP spid="223" grpId="0"/>
      <p:bldP spid="224" grpId="0" animBg="1"/>
      <p:bldP spid="225" grpId="0" animBg="1"/>
      <p:bldP spid="226" grpId="0" animBg="1"/>
      <p:bldP spid="227" grpId="0" animBg="1"/>
      <p:bldP spid="228" grpId="0" animBg="1"/>
      <p:bldP spid="229" grpId="0" animBg="1"/>
      <p:bldP spid="230" grpId="0" animBg="1"/>
      <p:bldP spid="231" grpId="0"/>
      <p:bldP spid="232" grpId="0"/>
      <p:bldP spid="233" grpId="0"/>
      <p:bldP spid="234" grpId="0"/>
      <p:bldP spid="235" grpId="0"/>
      <p:bldP spid="236" grpId="0"/>
      <p:bldP spid="237" grpId="0"/>
      <p:bldP spid="238" grpId="0"/>
      <p:bldP spid="239" grpId="0"/>
      <p:bldP spid="240" grpId="0"/>
      <p:bldP spid="241" grpId="0"/>
      <p:bldP spid="242" grpId="0"/>
      <p:bldP spid="243" grpId="0"/>
      <p:bldP spid="2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6"/>
          <p:cNvSpPr/>
          <p:nvPr/>
        </p:nvSpPr>
        <p:spPr bwMode="auto">
          <a:xfrm>
            <a:off x="3164483"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58" name="Freeform 7"/>
          <p:cNvSpPr/>
          <p:nvPr/>
        </p:nvSpPr>
        <p:spPr bwMode="auto">
          <a:xfrm>
            <a:off x="3164483" y="2905111"/>
            <a:ext cx="265129" cy="497364"/>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59" name="Freeform 8"/>
          <p:cNvSpPr/>
          <p:nvPr/>
        </p:nvSpPr>
        <p:spPr bwMode="auto">
          <a:xfrm>
            <a:off x="3502784"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60" name="Freeform 9"/>
          <p:cNvSpPr/>
          <p:nvPr/>
        </p:nvSpPr>
        <p:spPr bwMode="auto">
          <a:xfrm>
            <a:off x="3841085"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61" name="Freeform 10"/>
          <p:cNvSpPr/>
          <p:nvPr/>
        </p:nvSpPr>
        <p:spPr bwMode="auto">
          <a:xfrm>
            <a:off x="4180809" y="1781437"/>
            <a:ext cx="266553" cy="1621037"/>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62" name="Freeform 11"/>
          <p:cNvSpPr/>
          <p:nvPr/>
        </p:nvSpPr>
        <p:spPr bwMode="auto">
          <a:xfrm>
            <a:off x="3502784" y="2566451"/>
            <a:ext cx="265129" cy="836024"/>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63" name="Freeform 12"/>
          <p:cNvSpPr/>
          <p:nvPr/>
        </p:nvSpPr>
        <p:spPr bwMode="auto">
          <a:xfrm>
            <a:off x="3841085" y="2216452"/>
            <a:ext cx="266553" cy="1186021"/>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64" name="Freeform 13"/>
          <p:cNvSpPr/>
          <p:nvPr/>
        </p:nvSpPr>
        <p:spPr bwMode="auto">
          <a:xfrm>
            <a:off x="4180809" y="1986901"/>
            <a:ext cx="266553" cy="1415574"/>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65" name="Freeform 14"/>
          <p:cNvSpPr/>
          <p:nvPr/>
        </p:nvSpPr>
        <p:spPr bwMode="auto">
          <a:xfrm>
            <a:off x="5227028"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66" name="Freeform 15"/>
          <p:cNvSpPr/>
          <p:nvPr/>
        </p:nvSpPr>
        <p:spPr bwMode="auto">
          <a:xfrm>
            <a:off x="5565171"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67" name="Freeform 16"/>
          <p:cNvSpPr/>
          <p:nvPr/>
        </p:nvSpPr>
        <p:spPr bwMode="auto">
          <a:xfrm>
            <a:off x="5904738"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68" name="Freeform 17"/>
          <p:cNvSpPr/>
          <p:nvPr/>
        </p:nvSpPr>
        <p:spPr bwMode="auto">
          <a:xfrm>
            <a:off x="6244304"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69" name="Freeform 18"/>
          <p:cNvSpPr/>
          <p:nvPr/>
        </p:nvSpPr>
        <p:spPr bwMode="auto">
          <a:xfrm>
            <a:off x="5227028" y="3161586"/>
            <a:ext cx="265129" cy="240888"/>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70" name="Freeform 19"/>
          <p:cNvSpPr/>
          <p:nvPr/>
        </p:nvSpPr>
        <p:spPr bwMode="auto">
          <a:xfrm>
            <a:off x="5565171" y="2573534"/>
            <a:ext cx="266553"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71" name="Freeform 20"/>
          <p:cNvSpPr/>
          <p:nvPr/>
        </p:nvSpPr>
        <p:spPr bwMode="auto">
          <a:xfrm>
            <a:off x="5904738" y="1986901"/>
            <a:ext cx="266553" cy="1415574"/>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72" name="Freeform 21"/>
          <p:cNvSpPr/>
          <p:nvPr/>
        </p:nvSpPr>
        <p:spPr bwMode="auto">
          <a:xfrm>
            <a:off x="6244304" y="2780416"/>
            <a:ext cx="266553" cy="622059"/>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73" name="Freeform 22"/>
          <p:cNvSpPr/>
          <p:nvPr/>
        </p:nvSpPr>
        <p:spPr bwMode="auto">
          <a:xfrm>
            <a:off x="7289573"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74" name="Freeform 23"/>
          <p:cNvSpPr/>
          <p:nvPr/>
        </p:nvSpPr>
        <p:spPr bwMode="auto">
          <a:xfrm>
            <a:off x="7629931"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75" name="Freeform 24"/>
          <p:cNvSpPr/>
          <p:nvPr/>
        </p:nvSpPr>
        <p:spPr bwMode="auto">
          <a:xfrm>
            <a:off x="7968865"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76" name="Freeform 25"/>
          <p:cNvSpPr/>
          <p:nvPr/>
        </p:nvSpPr>
        <p:spPr bwMode="auto">
          <a:xfrm>
            <a:off x="8307799"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77" name="Freeform 26"/>
          <p:cNvSpPr/>
          <p:nvPr/>
        </p:nvSpPr>
        <p:spPr bwMode="auto">
          <a:xfrm>
            <a:off x="8307799" y="1979814"/>
            <a:ext cx="266553" cy="1422659"/>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78" name="Freeform 27"/>
          <p:cNvSpPr/>
          <p:nvPr/>
        </p:nvSpPr>
        <p:spPr bwMode="auto">
          <a:xfrm>
            <a:off x="7968865" y="2243377"/>
            <a:ext cx="265129" cy="1159099"/>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79" name="Freeform 28"/>
          <p:cNvSpPr/>
          <p:nvPr/>
        </p:nvSpPr>
        <p:spPr bwMode="auto">
          <a:xfrm>
            <a:off x="7629931" y="2573534"/>
            <a:ext cx="265129"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80" name="Freeform 29"/>
          <p:cNvSpPr/>
          <p:nvPr/>
        </p:nvSpPr>
        <p:spPr bwMode="auto">
          <a:xfrm>
            <a:off x="7289573" y="2916447"/>
            <a:ext cx="266553" cy="486028"/>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81" name="Freeform 30"/>
          <p:cNvSpPr/>
          <p:nvPr/>
        </p:nvSpPr>
        <p:spPr bwMode="auto">
          <a:xfrm>
            <a:off x="9353542" y="1781437"/>
            <a:ext cx="266553" cy="1621037"/>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82" name="Freeform 31"/>
          <p:cNvSpPr/>
          <p:nvPr/>
        </p:nvSpPr>
        <p:spPr bwMode="auto">
          <a:xfrm>
            <a:off x="9693267"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83" name="Freeform 32"/>
          <p:cNvSpPr/>
          <p:nvPr/>
        </p:nvSpPr>
        <p:spPr bwMode="auto">
          <a:xfrm>
            <a:off x="10032992"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84" name="Freeform 33"/>
          <p:cNvSpPr/>
          <p:nvPr/>
        </p:nvSpPr>
        <p:spPr bwMode="auto">
          <a:xfrm>
            <a:off x="10371293"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85" name="Freeform 34"/>
          <p:cNvSpPr/>
          <p:nvPr/>
        </p:nvSpPr>
        <p:spPr bwMode="auto">
          <a:xfrm>
            <a:off x="10371293" y="1995402"/>
            <a:ext cx="265129" cy="1407073"/>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86" name="Freeform 35"/>
          <p:cNvSpPr/>
          <p:nvPr/>
        </p:nvSpPr>
        <p:spPr bwMode="auto">
          <a:xfrm>
            <a:off x="10032992" y="2118681"/>
            <a:ext cx="265129" cy="1283793"/>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87" name="Freeform 36"/>
          <p:cNvSpPr/>
          <p:nvPr/>
        </p:nvSpPr>
        <p:spPr bwMode="auto">
          <a:xfrm>
            <a:off x="9693267" y="3056728"/>
            <a:ext cx="266553" cy="345746"/>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88" name="Freeform 37"/>
          <p:cNvSpPr/>
          <p:nvPr/>
        </p:nvSpPr>
        <p:spPr bwMode="auto">
          <a:xfrm>
            <a:off x="9353542" y="2414830"/>
            <a:ext cx="266553" cy="987643"/>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89" name="Oval 38"/>
          <p:cNvSpPr>
            <a:spLocks noChangeArrowheads="1"/>
          </p:cNvSpPr>
          <p:nvPr/>
        </p:nvSpPr>
        <p:spPr bwMode="auto">
          <a:xfrm>
            <a:off x="3460970" y="3672698"/>
            <a:ext cx="672799" cy="671079"/>
          </a:xfrm>
          <a:prstGeom prst="ellipse">
            <a:avLst/>
          </a:prstGeom>
          <a:solidFill>
            <a:srgbClr val="202A36"/>
          </a:solidFill>
          <a:ln w="12700" cap="flat">
            <a:noFill/>
            <a:prstDash val="solid"/>
            <a:miter lim="800000"/>
          </a:ln>
        </p:spPr>
        <p:txBody>
          <a:bodyPr vert="horz" wrap="square" lIns="81887" tIns="40943" rIns="81887" bIns="40943" numCol="1" anchor="t" anchorCtr="0" compatLnSpc="1"/>
          <a:lstStyle/>
          <a:p>
            <a:endParaRPr lang="zh-CN" altLang="en-US"/>
          </a:p>
        </p:txBody>
      </p:sp>
      <p:sp>
        <p:nvSpPr>
          <p:cNvPr id="90" name="Freeform 39"/>
          <p:cNvSpPr>
            <a:spLocks noEditPoints="1"/>
          </p:cNvSpPr>
          <p:nvPr/>
        </p:nvSpPr>
        <p:spPr bwMode="auto">
          <a:xfrm>
            <a:off x="3621081" y="3828605"/>
            <a:ext cx="356856" cy="359265"/>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91" name="Oval 40"/>
          <p:cNvSpPr>
            <a:spLocks noChangeArrowheads="1"/>
          </p:cNvSpPr>
          <p:nvPr/>
        </p:nvSpPr>
        <p:spPr bwMode="auto">
          <a:xfrm>
            <a:off x="5521032" y="3672698"/>
            <a:ext cx="675073" cy="671079"/>
          </a:xfrm>
          <a:prstGeom prst="ellipse">
            <a:avLst/>
          </a:prstGeom>
          <a:solidFill>
            <a:srgbClr val="202A36"/>
          </a:solidFill>
          <a:ln w="12700" cap="flat">
            <a:noFill/>
            <a:prstDash val="solid"/>
            <a:miter lim="800000"/>
          </a:ln>
        </p:spPr>
        <p:txBody>
          <a:bodyPr vert="horz" wrap="square" lIns="81887" tIns="40943" rIns="81887" bIns="40943" numCol="1" anchor="t" anchorCtr="0" compatLnSpc="1"/>
          <a:lstStyle/>
          <a:p>
            <a:endParaRPr lang="zh-CN" altLang="en-US"/>
          </a:p>
        </p:txBody>
      </p:sp>
      <p:sp>
        <p:nvSpPr>
          <p:cNvPr id="92" name="Oval 41"/>
          <p:cNvSpPr>
            <a:spLocks noChangeArrowheads="1"/>
          </p:cNvSpPr>
          <p:nvPr/>
        </p:nvSpPr>
        <p:spPr bwMode="auto">
          <a:xfrm>
            <a:off x="7588098" y="3672698"/>
            <a:ext cx="672799" cy="671079"/>
          </a:xfrm>
          <a:prstGeom prst="ellipse">
            <a:avLst/>
          </a:prstGeom>
          <a:solidFill>
            <a:srgbClr val="202A36"/>
          </a:solidFill>
          <a:ln w="12700" cap="flat">
            <a:noFill/>
            <a:prstDash val="solid"/>
            <a:miter lim="800000"/>
          </a:ln>
        </p:spPr>
        <p:txBody>
          <a:bodyPr vert="horz" wrap="square" lIns="81887" tIns="40943" rIns="81887" bIns="40943" numCol="1" anchor="t" anchorCtr="0" compatLnSpc="1"/>
          <a:lstStyle/>
          <a:p>
            <a:endParaRPr lang="zh-CN" altLang="en-US"/>
          </a:p>
        </p:txBody>
      </p:sp>
      <p:sp>
        <p:nvSpPr>
          <p:cNvPr id="93" name="Oval 42"/>
          <p:cNvSpPr>
            <a:spLocks noChangeArrowheads="1"/>
          </p:cNvSpPr>
          <p:nvPr/>
        </p:nvSpPr>
        <p:spPr bwMode="auto">
          <a:xfrm>
            <a:off x="9660013" y="3672698"/>
            <a:ext cx="672799" cy="671079"/>
          </a:xfrm>
          <a:prstGeom prst="ellipse">
            <a:avLst/>
          </a:prstGeom>
          <a:solidFill>
            <a:srgbClr val="202A36"/>
          </a:solidFill>
          <a:ln w="12700" cap="flat">
            <a:noFill/>
            <a:prstDash val="solid"/>
            <a:miter lim="800000"/>
          </a:ln>
        </p:spPr>
        <p:txBody>
          <a:bodyPr vert="horz" wrap="square" lIns="81887" tIns="40943" rIns="81887" bIns="40943" numCol="1" anchor="t" anchorCtr="0" compatLnSpc="1"/>
          <a:lstStyle/>
          <a:p>
            <a:endParaRPr lang="zh-CN" altLang="en-US"/>
          </a:p>
        </p:txBody>
      </p:sp>
      <p:sp>
        <p:nvSpPr>
          <p:cNvPr id="94" name="Freeform 43"/>
          <p:cNvSpPr>
            <a:spLocks noEditPoints="1"/>
          </p:cNvSpPr>
          <p:nvPr/>
        </p:nvSpPr>
        <p:spPr bwMode="auto">
          <a:xfrm>
            <a:off x="7784710" y="3896390"/>
            <a:ext cx="279575" cy="22369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95" name="Freeform 44"/>
          <p:cNvSpPr>
            <a:spLocks noEditPoints="1"/>
          </p:cNvSpPr>
          <p:nvPr/>
        </p:nvSpPr>
        <p:spPr bwMode="auto">
          <a:xfrm>
            <a:off x="5664652" y="3841741"/>
            <a:ext cx="386406" cy="334410"/>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96" name="Freeform 45"/>
          <p:cNvSpPr>
            <a:spLocks noEditPoints="1"/>
          </p:cNvSpPr>
          <p:nvPr/>
        </p:nvSpPr>
        <p:spPr bwMode="auto">
          <a:xfrm>
            <a:off x="9837171" y="3847946"/>
            <a:ext cx="286396" cy="316333"/>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97" name="TextBox 96"/>
          <p:cNvSpPr txBox="1"/>
          <p:nvPr/>
        </p:nvSpPr>
        <p:spPr>
          <a:xfrm>
            <a:off x="2855473" y="4781174"/>
            <a:ext cx="1883794" cy="830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defPPr>
              <a:defRPr lang="zh-CN"/>
            </a:defPPr>
            <a:lvl1pPr>
              <a:lnSpc>
                <a:spcPct val="13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sz="1000" dirty="0">
                <a:solidFill>
                  <a:srgbClr val="202A36"/>
                </a:solidFill>
              </a:rPr>
              <a:t>您的内容打在这里，或者通过复制您的文本后。您的内容打在这里，或者通过复制您的文本后。</a:t>
            </a:r>
          </a:p>
        </p:txBody>
      </p:sp>
      <p:sp>
        <p:nvSpPr>
          <p:cNvPr id="98" name="TextBox 97"/>
          <p:cNvSpPr txBox="1"/>
          <p:nvPr/>
        </p:nvSpPr>
        <p:spPr>
          <a:xfrm>
            <a:off x="3192076" y="4439235"/>
            <a:ext cx="1210588" cy="400110"/>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202A36"/>
                </a:solidFill>
              </a:rPr>
              <a:t>添加标题</a:t>
            </a:r>
          </a:p>
        </p:txBody>
      </p:sp>
      <p:sp>
        <p:nvSpPr>
          <p:cNvPr id="99" name="TextBox 98"/>
          <p:cNvSpPr txBox="1"/>
          <p:nvPr/>
        </p:nvSpPr>
        <p:spPr>
          <a:xfrm>
            <a:off x="4935485" y="4781174"/>
            <a:ext cx="1883794" cy="830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defPPr>
              <a:defRPr lang="zh-CN"/>
            </a:defPPr>
            <a:lvl1pPr>
              <a:lnSpc>
                <a:spcPct val="12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1000" dirty="0">
                <a:solidFill>
                  <a:srgbClr val="202A36"/>
                </a:solidFill>
              </a:rPr>
              <a:t>您的内容打在这里，或者通过复制您的文本后。您的内容打在这里，或者通过复制您的文本后。</a:t>
            </a:r>
          </a:p>
        </p:txBody>
      </p:sp>
      <p:sp>
        <p:nvSpPr>
          <p:cNvPr id="100" name="TextBox 99"/>
          <p:cNvSpPr txBox="1"/>
          <p:nvPr/>
        </p:nvSpPr>
        <p:spPr>
          <a:xfrm>
            <a:off x="5272088" y="4473102"/>
            <a:ext cx="1210588" cy="400110"/>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202A36"/>
                </a:solidFill>
              </a:rPr>
              <a:t>添加标题</a:t>
            </a:r>
          </a:p>
        </p:txBody>
      </p:sp>
      <p:sp>
        <p:nvSpPr>
          <p:cNvPr id="101" name="TextBox 100"/>
          <p:cNvSpPr txBox="1"/>
          <p:nvPr/>
        </p:nvSpPr>
        <p:spPr>
          <a:xfrm>
            <a:off x="7015497" y="4781174"/>
            <a:ext cx="1883794" cy="830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defPPr>
              <a:defRPr lang="zh-CN"/>
            </a:defPPr>
            <a:lvl1pPr>
              <a:lnSpc>
                <a:spcPct val="12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1000" dirty="0">
                <a:solidFill>
                  <a:srgbClr val="202A36"/>
                </a:solidFill>
              </a:rPr>
              <a:t>您的内容打在这里，或者通过复制您的文本后。您的内容打在这里，或者通过复制您的文本后。</a:t>
            </a:r>
          </a:p>
        </p:txBody>
      </p:sp>
      <p:sp>
        <p:nvSpPr>
          <p:cNvPr id="102" name="TextBox 101"/>
          <p:cNvSpPr txBox="1"/>
          <p:nvPr/>
        </p:nvSpPr>
        <p:spPr>
          <a:xfrm>
            <a:off x="7352100" y="4473102"/>
            <a:ext cx="1210588" cy="400110"/>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202A36"/>
                </a:solidFill>
              </a:rPr>
              <a:t>添加标题</a:t>
            </a:r>
          </a:p>
        </p:txBody>
      </p:sp>
      <p:sp>
        <p:nvSpPr>
          <p:cNvPr id="103" name="TextBox 102"/>
          <p:cNvSpPr txBox="1"/>
          <p:nvPr/>
        </p:nvSpPr>
        <p:spPr>
          <a:xfrm>
            <a:off x="9063424" y="4781174"/>
            <a:ext cx="1883794" cy="821349"/>
          </a:xfrm>
          <a:prstGeom prst="rect">
            <a:avLst/>
          </a:prstGeom>
          <a:noFill/>
        </p:spPr>
        <p:txBody>
          <a:bodyPr wrap="square" lIns="81887" tIns="40943" rIns="81887" bIns="40943" rtlCol="0">
            <a:spAutoFit/>
          </a:bodyPr>
          <a:lstStyle/>
          <a:p>
            <a:pPr>
              <a:lnSpc>
                <a:spcPct val="120000"/>
              </a:lnSpc>
            </a:pPr>
            <a:r>
              <a:rPr lang="zh-CN" altLang="en-US" sz="1000" dirty="0">
                <a:solidFill>
                  <a:srgbClr val="202A36"/>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104" name="TextBox 103"/>
          <p:cNvSpPr txBox="1"/>
          <p:nvPr/>
        </p:nvSpPr>
        <p:spPr>
          <a:xfrm>
            <a:off x="9400027" y="4473102"/>
            <a:ext cx="1210588" cy="400110"/>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202A36"/>
                </a:solidFill>
              </a:rPr>
              <a:t>添加标题</a:t>
            </a:r>
          </a:p>
        </p:txBody>
      </p:sp>
      <p:sp>
        <p:nvSpPr>
          <p:cNvPr id="50" name="矩形 3"/>
          <p:cNvSpPr>
            <a:spLocks noChangeArrowheads="1"/>
          </p:cNvSpPr>
          <p:nvPr/>
        </p:nvSpPr>
        <p:spPr bwMode="auto">
          <a:xfrm>
            <a:off x="2714414"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案例分析</a:t>
            </a:r>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fade">
                                      <p:cBhvr>
                                        <p:cTn id="11" dur="500"/>
                                        <p:tgtEl>
                                          <p:spTgt spid="89"/>
                                        </p:tgtEl>
                                      </p:cBhvr>
                                    </p:animEffect>
                                    <p:anim calcmode="lin" valueType="num">
                                      <p:cBhvr>
                                        <p:cTn id="12" dur="500" fill="hold"/>
                                        <p:tgtEl>
                                          <p:spTgt spid="89"/>
                                        </p:tgtEl>
                                        <p:attrNameLst>
                                          <p:attrName>ppt_w</p:attrName>
                                        </p:attrNameLst>
                                      </p:cBhvr>
                                      <p:tavLst>
                                        <p:tav tm="0" fmla="#ppt_w*sin(2.5*pi*$)">
                                          <p:val>
                                            <p:fltVal val="0"/>
                                          </p:val>
                                        </p:tav>
                                        <p:tav tm="100000">
                                          <p:val>
                                            <p:fltVal val="1"/>
                                          </p:val>
                                        </p:tav>
                                      </p:tavLst>
                                    </p:anim>
                                    <p:anim calcmode="lin" valueType="num">
                                      <p:cBhvr>
                                        <p:cTn id="13" dur="500" fill="hold"/>
                                        <p:tgtEl>
                                          <p:spTgt spid="89"/>
                                        </p:tgtEl>
                                        <p:attrNameLst>
                                          <p:attrName>ppt_h</p:attrName>
                                        </p:attrNameLst>
                                      </p:cBhvr>
                                      <p:tavLst>
                                        <p:tav tm="0">
                                          <p:val>
                                            <p:strVal val="#ppt_h"/>
                                          </p:val>
                                        </p:tav>
                                        <p:tav tm="100000">
                                          <p:val>
                                            <p:strVal val="#ppt_h"/>
                                          </p:val>
                                        </p:tav>
                                      </p:tavLst>
                                    </p:anim>
                                  </p:childTnLst>
                                </p:cTn>
                              </p:par>
                              <p:par>
                                <p:cTn id="14" presetID="45" presetClass="entr" presetSubtype="0" fill="hold" grpId="0" nodeType="with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fade">
                                      <p:cBhvr>
                                        <p:cTn id="16" dur="500"/>
                                        <p:tgtEl>
                                          <p:spTgt spid="90"/>
                                        </p:tgtEl>
                                      </p:cBhvr>
                                    </p:animEffect>
                                    <p:anim calcmode="lin" valueType="num">
                                      <p:cBhvr>
                                        <p:cTn id="17" dur="500" fill="hold"/>
                                        <p:tgtEl>
                                          <p:spTgt spid="90"/>
                                        </p:tgtEl>
                                        <p:attrNameLst>
                                          <p:attrName>ppt_w</p:attrName>
                                        </p:attrNameLst>
                                      </p:cBhvr>
                                      <p:tavLst>
                                        <p:tav tm="0" fmla="#ppt_w*sin(2.5*pi*$)">
                                          <p:val>
                                            <p:fltVal val="0"/>
                                          </p:val>
                                        </p:tav>
                                        <p:tav tm="100000">
                                          <p:val>
                                            <p:fltVal val="1"/>
                                          </p:val>
                                        </p:tav>
                                      </p:tavLst>
                                    </p:anim>
                                    <p:anim calcmode="lin" valueType="num">
                                      <p:cBhvr>
                                        <p:cTn id="18" dur="500" fill="hold"/>
                                        <p:tgtEl>
                                          <p:spTgt spid="90"/>
                                        </p:tgtEl>
                                        <p:attrNameLst>
                                          <p:attrName>ppt_h</p:attrName>
                                        </p:attrNameLst>
                                      </p:cBhvr>
                                      <p:tavLst>
                                        <p:tav tm="0">
                                          <p:val>
                                            <p:strVal val="#ppt_h"/>
                                          </p:val>
                                        </p:tav>
                                        <p:tav tm="100000">
                                          <p:val>
                                            <p:strVal val="#ppt_h"/>
                                          </p:val>
                                        </p:tav>
                                      </p:tavLst>
                                    </p:anim>
                                  </p:childTnLst>
                                </p:cTn>
                              </p:par>
                            </p:childTnLst>
                          </p:cTn>
                        </p:par>
                        <p:par>
                          <p:cTn id="19" fill="hold">
                            <p:stCondLst>
                              <p:cond delay="1000"/>
                            </p:stCondLst>
                            <p:childTnLst>
                              <p:par>
                                <p:cTn id="20" presetID="47" presetClass="entr" presetSubtype="0" fill="hold" grpId="0" nodeType="after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fade">
                                      <p:cBhvr>
                                        <p:cTn id="22" dur="1000"/>
                                        <p:tgtEl>
                                          <p:spTgt spid="98"/>
                                        </p:tgtEl>
                                      </p:cBhvr>
                                    </p:animEffect>
                                    <p:anim calcmode="lin" valueType="num">
                                      <p:cBhvr>
                                        <p:cTn id="23" dur="1000" fill="hold"/>
                                        <p:tgtEl>
                                          <p:spTgt spid="98"/>
                                        </p:tgtEl>
                                        <p:attrNameLst>
                                          <p:attrName>ppt_x</p:attrName>
                                        </p:attrNameLst>
                                      </p:cBhvr>
                                      <p:tavLst>
                                        <p:tav tm="0">
                                          <p:val>
                                            <p:strVal val="#ppt_x"/>
                                          </p:val>
                                        </p:tav>
                                        <p:tav tm="100000">
                                          <p:val>
                                            <p:strVal val="#ppt_x"/>
                                          </p:val>
                                        </p:tav>
                                      </p:tavLst>
                                    </p:anim>
                                    <p:anim calcmode="lin" valueType="num">
                                      <p:cBhvr>
                                        <p:cTn id="24" dur="1000" fill="hold"/>
                                        <p:tgtEl>
                                          <p:spTgt spid="9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1000" fill="hold"/>
                                        <p:tgtEl>
                                          <p:spTgt spid="97"/>
                                        </p:tgtEl>
                                        <p:attrNameLst>
                                          <p:attrName>ppt_y</p:attrName>
                                        </p:attrNameLst>
                                      </p:cBhvr>
                                      <p:tavLst>
                                        <p:tav tm="0">
                                          <p:val>
                                            <p:strVal val="#ppt_y-.1"/>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down)">
                                      <p:cBhvr>
                                        <p:cTn id="32" dur="500"/>
                                        <p:tgtEl>
                                          <p:spTgt spid="57"/>
                                        </p:tgtEl>
                                      </p:cBhvr>
                                    </p:animEffect>
                                  </p:childTnLst>
                                </p:cTn>
                              </p:par>
                              <p:par>
                                <p:cTn id="33" presetID="22" presetClass="entr" presetSubtype="4" fill="hold" grpId="0" nodeType="withEffect">
                                  <p:stCondLst>
                                    <p:cond delay="200"/>
                                  </p:stCondLst>
                                  <p:childTnLst>
                                    <p:set>
                                      <p:cBhvr>
                                        <p:cTn id="34" dur="1" fill="hold">
                                          <p:stCondLst>
                                            <p:cond delay="0"/>
                                          </p:stCondLst>
                                        </p:cTn>
                                        <p:tgtEl>
                                          <p:spTgt spid="59"/>
                                        </p:tgtEl>
                                        <p:attrNameLst>
                                          <p:attrName>style.visibility</p:attrName>
                                        </p:attrNameLst>
                                      </p:cBhvr>
                                      <p:to>
                                        <p:strVal val="visible"/>
                                      </p:to>
                                    </p:set>
                                    <p:animEffect transition="in" filter="wipe(down)">
                                      <p:cBhvr>
                                        <p:cTn id="35" dur="500"/>
                                        <p:tgtEl>
                                          <p:spTgt spid="59"/>
                                        </p:tgtEl>
                                      </p:cBhvr>
                                    </p:animEffect>
                                  </p:childTnLst>
                                </p:cTn>
                              </p:par>
                              <p:par>
                                <p:cTn id="36" presetID="22" presetClass="entr" presetSubtype="4" fill="hold" grpId="0" nodeType="withEffect">
                                  <p:stCondLst>
                                    <p:cond delay="400"/>
                                  </p:stCondLst>
                                  <p:childTnLst>
                                    <p:set>
                                      <p:cBhvr>
                                        <p:cTn id="37" dur="1" fill="hold">
                                          <p:stCondLst>
                                            <p:cond delay="0"/>
                                          </p:stCondLst>
                                        </p:cTn>
                                        <p:tgtEl>
                                          <p:spTgt spid="60"/>
                                        </p:tgtEl>
                                        <p:attrNameLst>
                                          <p:attrName>style.visibility</p:attrName>
                                        </p:attrNameLst>
                                      </p:cBhvr>
                                      <p:to>
                                        <p:strVal val="visible"/>
                                      </p:to>
                                    </p:set>
                                    <p:animEffect transition="in" filter="wipe(down)">
                                      <p:cBhvr>
                                        <p:cTn id="38" dur="500"/>
                                        <p:tgtEl>
                                          <p:spTgt spid="60"/>
                                        </p:tgtEl>
                                      </p:cBhvr>
                                    </p:animEffect>
                                  </p:childTnLst>
                                </p:cTn>
                              </p:par>
                              <p:par>
                                <p:cTn id="39" presetID="22" presetClass="entr" presetSubtype="4" fill="hold" grpId="0" nodeType="withEffect">
                                  <p:stCondLst>
                                    <p:cond delay="600"/>
                                  </p:stCondLst>
                                  <p:childTnLst>
                                    <p:set>
                                      <p:cBhvr>
                                        <p:cTn id="40" dur="1" fill="hold">
                                          <p:stCondLst>
                                            <p:cond delay="0"/>
                                          </p:stCondLst>
                                        </p:cTn>
                                        <p:tgtEl>
                                          <p:spTgt spid="61"/>
                                        </p:tgtEl>
                                        <p:attrNameLst>
                                          <p:attrName>style.visibility</p:attrName>
                                        </p:attrNameLst>
                                      </p:cBhvr>
                                      <p:to>
                                        <p:strVal val="visible"/>
                                      </p:to>
                                    </p:set>
                                    <p:animEffect transition="in" filter="wipe(down)">
                                      <p:cBhvr>
                                        <p:cTn id="41" dur="500"/>
                                        <p:tgtEl>
                                          <p:spTgt spid="61"/>
                                        </p:tgtEl>
                                      </p:cBhvr>
                                    </p:animEffect>
                                  </p:childTnLst>
                                </p:cTn>
                              </p:par>
                            </p:childTnLst>
                          </p:cTn>
                        </p:par>
                        <p:par>
                          <p:cTn id="42" fill="hold">
                            <p:stCondLst>
                              <p:cond delay="2000"/>
                            </p:stCondLst>
                            <p:childTnLst>
                              <p:par>
                                <p:cTn id="43" presetID="22" presetClass="entr" presetSubtype="4"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wipe(down)">
                                      <p:cBhvr>
                                        <p:cTn id="45" dur="500"/>
                                        <p:tgtEl>
                                          <p:spTgt spid="5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down)">
                                      <p:cBhvr>
                                        <p:cTn id="48" dur="500"/>
                                        <p:tgtEl>
                                          <p:spTgt spid="62"/>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wipe(down)">
                                      <p:cBhvr>
                                        <p:cTn id="51" dur="500"/>
                                        <p:tgtEl>
                                          <p:spTgt spid="6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wipe(down)">
                                      <p:cBhvr>
                                        <p:cTn id="54" dur="500"/>
                                        <p:tgtEl>
                                          <p:spTgt spid="64"/>
                                        </p:tgtEl>
                                      </p:cBhvr>
                                    </p:animEffect>
                                  </p:childTnLst>
                                </p:cTn>
                              </p:par>
                            </p:childTnLst>
                          </p:cTn>
                        </p:par>
                        <p:par>
                          <p:cTn id="55" fill="hold">
                            <p:stCondLst>
                              <p:cond delay="2500"/>
                            </p:stCondLst>
                            <p:childTnLst>
                              <p:par>
                                <p:cTn id="56" presetID="45" presetClass="entr" presetSubtype="0"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fade">
                                      <p:cBhvr>
                                        <p:cTn id="58" dur="500"/>
                                        <p:tgtEl>
                                          <p:spTgt spid="91"/>
                                        </p:tgtEl>
                                      </p:cBhvr>
                                    </p:animEffect>
                                    <p:anim calcmode="lin" valueType="num">
                                      <p:cBhvr>
                                        <p:cTn id="59" dur="500" fill="hold"/>
                                        <p:tgtEl>
                                          <p:spTgt spid="91"/>
                                        </p:tgtEl>
                                        <p:attrNameLst>
                                          <p:attrName>ppt_w</p:attrName>
                                        </p:attrNameLst>
                                      </p:cBhvr>
                                      <p:tavLst>
                                        <p:tav tm="0" fmla="#ppt_w*sin(2.5*pi*$)">
                                          <p:val>
                                            <p:fltVal val="0"/>
                                          </p:val>
                                        </p:tav>
                                        <p:tav tm="100000">
                                          <p:val>
                                            <p:fltVal val="1"/>
                                          </p:val>
                                        </p:tav>
                                      </p:tavLst>
                                    </p:anim>
                                    <p:anim calcmode="lin" valueType="num">
                                      <p:cBhvr>
                                        <p:cTn id="60" dur="500" fill="hold"/>
                                        <p:tgtEl>
                                          <p:spTgt spid="91"/>
                                        </p:tgtEl>
                                        <p:attrNameLst>
                                          <p:attrName>ppt_h</p:attrName>
                                        </p:attrNameLst>
                                      </p:cBhvr>
                                      <p:tavLst>
                                        <p:tav tm="0">
                                          <p:val>
                                            <p:strVal val="#ppt_h"/>
                                          </p:val>
                                        </p:tav>
                                        <p:tav tm="100000">
                                          <p:val>
                                            <p:strVal val="#ppt_h"/>
                                          </p:val>
                                        </p:tav>
                                      </p:tavLst>
                                    </p:anim>
                                  </p:childTnLst>
                                </p:cTn>
                              </p:par>
                              <p:par>
                                <p:cTn id="61" presetID="45" presetClass="entr" presetSubtype="0" fill="hold" grpId="0" nodeType="withEffect">
                                  <p:stCondLst>
                                    <p:cond delay="0"/>
                                  </p:stCondLst>
                                  <p:childTnLst>
                                    <p:set>
                                      <p:cBhvr>
                                        <p:cTn id="62" dur="1" fill="hold">
                                          <p:stCondLst>
                                            <p:cond delay="0"/>
                                          </p:stCondLst>
                                        </p:cTn>
                                        <p:tgtEl>
                                          <p:spTgt spid="95"/>
                                        </p:tgtEl>
                                        <p:attrNameLst>
                                          <p:attrName>style.visibility</p:attrName>
                                        </p:attrNameLst>
                                      </p:cBhvr>
                                      <p:to>
                                        <p:strVal val="visible"/>
                                      </p:to>
                                    </p:set>
                                    <p:animEffect transition="in" filter="fade">
                                      <p:cBhvr>
                                        <p:cTn id="63" dur="500"/>
                                        <p:tgtEl>
                                          <p:spTgt spid="95"/>
                                        </p:tgtEl>
                                      </p:cBhvr>
                                    </p:animEffect>
                                    <p:anim calcmode="lin" valueType="num">
                                      <p:cBhvr>
                                        <p:cTn id="64" dur="500" fill="hold"/>
                                        <p:tgtEl>
                                          <p:spTgt spid="95"/>
                                        </p:tgtEl>
                                        <p:attrNameLst>
                                          <p:attrName>ppt_w</p:attrName>
                                        </p:attrNameLst>
                                      </p:cBhvr>
                                      <p:tavLst>
                                        <p:tav tm="0" fmla="#ppt_w*sin(2.5*pi*$)">
                                          <p:val>
                                            <p:fltVal val="0"/>
                                          </p:val>
                                        </p:tav>
                                        <p:tav tm="100000">
                                          <p:val>
                                            <p:fltVal val="1"/>
                                          </p:val>
                                        </p:tav>
                                      </p:tavLst>
                                    </p:anim>
                                    <p:anim calcmode="lin" valueType="num">
                                      <p:cBhvr>
                                        <p:cTn id="65" dur="500" fill="hold"/>
                                        <p:tgtEl>
                                          <p:spTgt spid="95"/>
                                        </p:tgtEl>
                                        <p:attrNameLst>
                                          <p:attrName>ppt_h</p:attrName>
                                        </p:attrNameLst>
                                      </p:cBhvr>
                                      <p:tavLst>
                                        <p:tav tm="0">
                                          <p:val>
                                            <p:strVal val="#ppt_h"/>
                                          </p:val>
                                        </p:tav>
                                        <p:tav tm="100000">
                                          <p:val>
                                            <p:strVal val="#ppt_h"/>
                                          </p:val>
                                        </p:tav>
                                      </p:tavLst>
                                    </p:anim>
                                  </p:childTnLst>
                                </p:cTn>
                              </p:par>
                            </p:childTnLst>
                          </p:cTn>
                        </p:par>
                        <p:par>
                          <p:cTn id="66" fill="hold">
                            <p:stCondLst>
                              <p:cond delay="3000"/>
                            </p:stCondLst>
                            <p:childTnLst>
                              <p:par>
                                <p:cTn id="67" presetID="47" presetClass="entr" presetSubtype="0" fill="hold" grpId="0" nodeType="afterEffect">
                                  <p:stCondLst>
                                    <p:cond delay="0"/>
                                  </p:stCondLst>
                                  <p:childTnLst>
                                    <p:set>
                                      <p:cBhvr>
                                        <p:cTn id="68" dur="1" fill="hold">
                                          <p:stCondLst>
                                            <p:cond delay="0"/>
                                          </p:stCondLst>
                                        </p:cTn>
                                        <p:tgtEl>
                                          <p:spTgt spid="100"/>
                                        </p:tgtEl>
                                        <p:attrNameLst>
                                          <p:attrName>style.visibility</p:attrName>
                                        </p:attrNameLst>
                                      </p:cBhvr>
                                      <p:to>
                                        <p:strVal val="visible"/>
                                      </p:to>
                                    </p:set>
                                    <p:animEffect transition="in" filter="fade">
                                      <p:cBhvr>
                                        <p:cTn id="69" dur="1000"/>
                                        <p:tgtEl>
                                          <p:spTgt spid="100"/>
                                        </p:tgtEl>
                                      </p:cBhvr>
                                    </p:animEffect>
                                    <p:anim calcmode="lin" valueType="num">
                                      <p:cBhvr>
                                        <p:cTn id="70" dur="1000" fill="hold"/>
                                        <p:tgtEl>
                                          <p:spTgt spid="100"/>
                                        </p:tgtEl>
                                        <p:attrNameLst>
                                          <p:attrName>ppt_x</p:attrName>
                                        </p:attrNameLst>
                                      </p:cBhvr>
                                      <p:tavLst>
                                        <p:tav tm="0">
                                          <p:val>
                                            <p:strVal val="#ppt_x"/>
                                          </p:val>
                                        </p:tav>
                                        <p:tav tm="100000">
                                          <p:val>
                                            <p:strVal val="#ppt_x"/>
                                          </p:val>
                                        </p:tav>
                                      </p:tavLst>
                                    </p:anim>
                                    <p:anim calcmode="lin" valueType="num">
                                      <p:cBhvr>
                                        <p:cTn id="71" dur="1000" fill="hold"/>
                                        <p:tgtEl>
                                          <p:spTgt spid="100"/>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1000"/>
                                        <p:tgtEl>
                                          <p:spTgt spid="99"/>
                                        </p:tgtEl>
                                      </p:cBhvr>
                                    </p:animEffect>
                                    <p:anim calcmode="lin" valueType="num">
                                      <p:cBhvr>
                                        <p:cTn id="75" dur="1000" fill="hold"/>
                                        <p:tgtEl>
                                          <p:spTgt spid="99"/>
                                        </p:tgtEl>
                                        <p:attrNameLst>
                                          <p:attrName>ppt_x</p:attrName>
                                        </p:attrNameLst>
                                      </p:cBhvr>
                                      <p:tavLst>
                                        <p:tav tm="0">
                                          <p:val>
                                            <p:strVal val="#ppt_x"/>
                                          </p:val>
                                        </p:tav>
                                        <p:tav tm="100000">
                                          <p:val>
                                            <p:strVal val="#ppt_x"/>
                                          </p:val>
                                        </p:tav>
                                      </p:tavLst>
                                    </p:anim>
                                    <p:anim calcmode="lin" valueType="num">
                                      <p:cBhvr>
                                        <p:cTn id="76" dur="1000" fill="hold"/>
                                        <p:tgtEl>
                                          <p:spTgt spid="99"/>
                                        </p:tgtEl>
                                        <p:attrNameLst>
                                          <p:attrName>ppt_y</p:attrName>
                                        </p:attrNameLst>
                                      </p:cBhvr>
                                      <p:tavLst>
                                        <p:tav tm="0">
                                          <p:val>
                                            <p:strVal val="#ppt_y-.1"/>
                                          </p:val>
                                        </p:tav>
                                        <p:tav tm="100000">
                                          <p:val>
                                            <p:strVal val="#ppt_y"/>
                                          </p:val>
                                        </p:tav>
                                      </p:tavLst>
                                    </p:anim>
                                  </p:childTnLst>
                                </p:cTn>
                              </p:par>
                              <p:par>
                                <p:cTn id="77" presetID="22" presetClass="entr" presetSubtype="4"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wipe(down)">
                                      <p:cBhvr>
                                        <p:cTn id="79" dur="500"/>
                                        <p:tgtEl>
                                          <p:spTgt spid="65"/>
                                        </p:tgtEl>
                                      </p:cBhvr>
                                    </p:animEffect>
                                  </p:childTnLst>
                                </p:cTn>
                              </p:par>
                              <p:par>
                                <p:cTn id="80" presetID="22" presetClass="entr" presetSubtype="4" fill="hold" grpId="0" nodeType="withEffect">
                                  <p:stCondLst>
                                    <p:cond delay="200"/>
                                  </p:stCondLst>
                                  <p:childTnLst>
                                    <p:set>
                                      <p:cBhvr>
                                        <p:cTn id="81" dur="1" fill="hold">
                                          <p:stCondLst>
                                            <p:cond delay="0"/>
                                          </p:stCondLst>
                                        </p:cTn>
                                        <p:tgtEl>
                                          <p:spTgt spid="66"/>
                                        </p:tgtEl>
                                        <p:attrNameLst>
                                          <p:attrName>style.visibility</p:attrName>
                                        </p:attrNameLst>
                                      </p:cBhvr>
                                      <p:to>
                                        <p:strVal val="visible"/>
                                      </p:to>
                                    </p:set>
                                    <p:animEffect transition="in" filter="wipe(down)">
                                      <p:cBhvr>
                                        <p:cTn id="82" dur="500"/>
                                        <p:tgtEl>
                                          <p:spTgt spid="66"/>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67"/>
                                        </p:tgtEl>
                                        <p:attrNameLst>
                                          <p:attrName>style.visibility</p:attrName>
                                        </p:attrNameLst>
                                      </p:cBhvr>
                                      <p:to>
                                        <p:strVal val="visible"/>
                                      </p:to>
                                    </p:set>
                                    <p:animEffect transition="in" filter="wipe(down)">
                                      <p:cBhvr>
                                        <p:cTn id="85" dur="500"/>
                                        <p:tgtEl>
                                          <p:spTgt spid="67"/>
                                        </p:tgtEl>
                                      </p:cBhvr>
                                    </p:animEffect>
                                  </p:childTnLst>
                                </p:cTn>
                              </p:par>
                              <p:par>
                                <p:cTn id="86" presetID="22" presetClass="entr" presetSubtype="4" fill="hold" grpId="0" nodeType="withEffect">
                                  <p:stCondLst>
                                    <p:cond delay="600"/>
                                  </p:stCondLst>
                                  <p:childTnLst>
                                    <p:set>
                                      <p:cBhvr>
                                        <p:cTn id="87" dur="1" fill="hold">
                                          <p:stCondLst>
                                            <p:cond delay="0"/>
                                          </p:stCondLst>
                                        </p:cTn>
                                        <p:tgtEl>
                                          <p:spTgt spid="68"/>
                                        </p:tgtEl>
                                        <p:attrNameLst>
                                          <p:attrName>style.visibility</p:attrName>
                                        </p:attrNameLst>
                                      </p:cBhvr>
                                      <p:to>
                                        <p:strVal val="visible"/>
                                      </p:to>
                                    </p:set>
                                    <p:animEffect transition="in" filter="wipe(down)">
                                      <p:cBhvr>
                                        <p:cTn id="88" dur="500"/>
                                        <p:tgtEl>
                                          <p:spTgt spid="68"/>
                                        </p:tgtEl>
                                      </p:cBhvr>
                                    </p:animEffect>
                                  </p:childTnLst>
                                </p:cTn>
                              </p:par>
                            </p:childTnLst>
                          </p:cTn>
                        </p:par>
                        <p:par>
                          <p:cTn id="89" fill="hold">
                            <p:stCondLst>
                              <p:cond delay="4000"/>
                            </p:stCondLst>
                            <p:childTnLst>
                              <p:par>
                                <p:cTn id="90" presetID="22" presetClass="entr" presetSubtype="4" fill="hold" grpId="0" nodeType="after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wipe(down)">
                                      <p:cBhvr>
                                        <p:cTn id="92" dur="500"/>
                                        <p:tgtEl>
                                          <p:spTgt spid="69"/>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70"/>
                                        </p:tgtEl>
                                        <p:attrNameLst>
                                          <p:attrName>style.visibility</p:attrName>
                                        </p:attrNameLst>
                                      </p:cBhvr>
                                      <p:to>
                                        <p:strVal val="visible"/>
                                      </p:to>
                                    </p:set>
                                    <p:animEffect transition="in" filter="wipe(down)">
                                      <p:cBhvr>
                                        <p:cTn id="95" dur="500"/>
                                        <p:tgtEl>
                                          <p:spTgt spid="70"/>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71"/>
                                        </p:tgtEl>
                                        <p:attrNameLst>
                                          <p:attrName>style.visibility</p:attrName>
                                        </p:attrNameLst>
                                      </p:cBhvr>
                                      <p:to>
                                        <p:strVal val="visible"/>
                                      </p:to>
                                    </p:set>
                                    <p:animEffect transition="in" filter="wipe(down)">
                                      <p:cBhvr>
                                        <p:cTn id="98" dur="500"/>
                                        <p:tgtEl>
                                          <p:spTgt spid="71"/>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72"/>
                                        </p:tgtEl>
                                        <p:attrNameLst>
                                          <p:attrName>style.visibility</p:attrName>
                                        </p:attrNameLst>
                                      </p:cBhvr>
                                      <p:to>
                                        <p:strVal val="visible"/>
                                      </p:to>
                                    </p:set>
                                    <p:animEffect transition="in" filter="wipe(down)">
                                      <p:cBhvr>
                                        <p:cTn id="101" dur="500"/>
                                        <p:tgtEl>
                                          <p:spTgt spid="72"/>
                                        </p:tgtEl>
                                      </p:cBhvr>
                                    </p:animEffect>
                                  </p:childTnLst>
                                </p:cTn>
                              </p:par>
                            </p:childTnLst>
                          </p:cTn>
                        </p:par>
                        <p:par>
                          <p:cTn id="102" fill="hold">
                            <p:stCondLst>
                              <p:cond delay="4500"/>
                            </p:stCondLst>
                            <p:childTnLst>
                              <p:par>
                                <p:cTn id="103" presetID="45" presetClass="entr" presetSubtype="0" fill="hold" grpId="0" nodeType="afterEffect">
                                  <p:stCondLst>
                                    <p:cond delay="0"/>
                                  </p:stCondLst>
                                  <p:childTnLst>
                                    <p:set>
                                      <p:cBhvr>
                                        <p:cTn id="104" dur="1" fill="hold">
                                          <p:stCondLst>
                                            <p:cond delay="0"/>
                                          </p:stCondLst>
                                        </p:cTn>
                                        <p:tgtEl>
                                          <p:spTgt spid="92"/>
                                        </p:tgtEl>
                                        <p:attrNameLst>
                                          <p:attrName>style.visibility</p:attrName>
                                        </p:attrNameLst>
                                      </p:cBhvr>
                                      <p:to>
                                        <p:strVal val="visible"/>
                                      </p:to>
                                    </p:set>
                                    <p:animEffect transition="in" filter="fade">
                                      <p:cBhvr>
                                        <p:cTn id="105" dur="500"/>
                                        <p:tgtEl>
                                          <p:spTgt spid="92"/>
                                        </p:tgtEl>
                                      </p:cBhvr>
                                    </p:animEffect>
                                    <p:anim calcmode="lin" valueType="num">
                                      <p:cBhvr>
                                        <p:cTn id="106" dur="500" fill="hold"/>
                                        <p:tgtEl>
                                          <p:spTgt spid="92"/>
                                        </p:tgtEl>
                                        <p:attrNameLst>
                                          <p:attrName>ppt_w</p:attrName>
                                        </p:attrNameLst>
                                      </p:cBhvr>
                                      <p:tavLst>
                                        <p:tav tm="0" fmla="#ppt_w*sin(2.5*pi*$)">
                                          <p:val>
                                            <p:fltVal val="0"/>
                                          </p:val>
                                        </p:tav>
                                        <p:tav tm="100000">
                                          <p:val>
                                            <p:fltVal val="1"/>
                                          </p:val>
                                        </p:tav>
                                      </p:tavLst>
                                    </p:anim>
                                    <p:anim calcmode="lin" valueType="num">
                                      <p:cBhvr>
                                        <p:cTn id="107" dur="500" fill="hold"/>
                                        <p:tgtEl>
                                          <p:spTgt spid="92"/>
                                        </p:tgtEl>
                                        <p:attrNameLst>
                                          <p:attrName>ppt_h</p:attrName>
                                        </p:attrNameLst>
                                      </p:cBhvr>
                                      <p:tavLst>
                                        <p:tav tm="0">
                                          <p:val>
                                            <p:strVal val="#ppt_h"/>
                                          </p:val>
                                        </p:tav>
                                        <p:tav tm="100000">
                                          <p:val>
                                            <p:strVal val="#ppt_h"/>
                                          </p:val>
                                        </p:tav>
                                      </p:tavLst>
                                    </p:anim>
                                  </p:childTnLst>
                                </p:cTn>
                              </p:par>
                              <p:par>
                                <p:cTn id="108" presetID="45" presetClass="entr" presetSubtype="0" fill="hold" grpId="0" nodeType="withEffect">
                                  <p:stCondLst>
                                    <p:cond delay="0"/>
                                  </p:stCondLst>
                                  <p:childTnLst>
                                    <p:set>
                                      <p:cBhvr>
                                        <p:cTn id="109" dur="1" fill="hold">
                                          <p:stCondLst>
                                            <p:cond delay="0"/>
                                          </p:stCondLst>
                                        </p:cTn>
                                        <p:tgtEl>
                                          <p:spTgt spid="94"/>
                                        </p:tgtEl>
                                        <p:attrNameLst>
                                          <p:attrName>style.visibility</p:attrName>
                                        </p:attrNameLst>
                                      </p:cBhvr>
                                      <p:to>
                                        <p:strVal val="visible"/>
                                      </p:to>
                                    </p:set>
                                    <p:animEffect transition="in" filter="fade">
                                      <p:cBhvr>
                                        <p:cTn id="110" dur="500"/>
                                        <p:tgtEl>
                                          <p:spTgt spid="94"/>
                                        </p:tgtEl>
                                      </p:cBhvr>
                                    </p:animEffect>
                                    <p:anim calcmode="lin" valueType="num">
                                      <p:cBhvr>
                                        <p:cTn id="111" dur="500" fill="hold"/>
                                        <p:tgtEl>
                                          <p:spTgt spid="94"/>
                                        </p:tgtEl>
                                        <p:attrNameLst>
                                          <p:attrName>ppt_w</p:attrName>
                                        </p:attrNameLst>
                                      </p:cBhvr>
                                      <p:tavLst>
                                        <p:tav tm="0" fmla="#ppt_w*sin(2.5*pi*$)">
                                          <p:val>
                                            <p:fltVal val="0"/>
                                          </p:val>
                                        </p:tav>
                                        <p:tav tm="100000">
                                          <p:val>
                                            <p:fltVal val="1"/>
                                          </p:val>
                                        </p:tav>
                                      </p:tavLst>
                                    </p:anim>
                                    <p:anim calcmode="lin" valueType="num">
                                      <p:cBhvr>
                                        <p:cTn id="112" dur="500" fill="hold"/>
                                        <p:tgtEl>
                                          <p:spTgt spid="94"/>
                                        </p:tgtEl>
                                        <p:attrNameLst>
                                          <p:attrName>ppt_h</p:attrName>
                                        </p:attrNameLst>
                                      </p:cBhvr>
                                      <p:tavLst>
                                        <p:tav tm="0">
                                          <p:val>
                                            <p:strVal val="#ppt_h"/>
                                          </p:val>
                                        </p:tav>
                                        <p:tav tm="100000">
                                          <p:val>
                                            <p:strVal val="#ppt_h"/>
                                          </p:val>
                                        </p:tav>
                                      </p:tavLst>
                                    </p:anim>
                                  </p:childTnLst>
                                </p:cTn>
                              </p:par>
                            </p:childTnLst>
                          </p:cTn>
                        </p:par>
                        <p:par>
                          <p:cTn id="113" fill="hold">
                            <p:stCondLst>
                              <p:cond delay="5000"/>
                            </p:stCondLst>
                            <p:childTnLst>
                              <p:par>
                                <p:cTn id="114" presetID="47" presetClass="entr" presetSubtype="0"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Effect transition="in" filter="fade">
                                      <p:cBhvr>
                                        <p:cTn id="116" dur="1000"/>
                                        <p:tgtEl>
                                          <p:spTgt spid="102"/>
                                        </p:tgtEl>
                                      </p:cBhvr>
                                    </p:animEffect>
                                    <p:anim calcmode="lin" valueType="num">
                                      <p:cBhvr>
                                        <p:cTn id="117" dur="1000" fill="hold"/>
                                        <p:tgtEl>
                                          <p:spTgt spid="102"/>
                                        </p:tgtEl>
                                        <p:attrNameLst>
                                          <p:attrName>ppt_x</p:attrName>
                                        </p:attrNameLst>
                                      </p:cBhvr>
                                      <p:tavLst>
                                        <p:tav tm="0">
                                          <p:val>
                                            <p:strVal val="#ppt_x"/>
                                          </p:val>
                                        </p:tav>
                                        <p:tav tm="100000">
                                          <p:val>
                                            <p:strVal val="#ppt_x"/>
                                          </p:val>
                                        </p:tav>
                                      </p:tavLst>
                                    </p:anim>
                                    <p:anim calcmode="lin" valueType="num">
                                      <p:cBhvr>
                                        <p:cTn id="118" dur="1000" fill="hold"/>
                                        <p:tgtEl>
                                          <p:spTgt spid="102"/>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101"/>
                                        </p:tgtEl>
                                        <p:attrNameLst>
                                          <p:attrName>style.visibility</p:attrName>
                                        </p:attrNameLst>
                                      </p:cBhvr>
                                      <p:to>
                                        <p:strVal val="visible"/>
                                      </p:to>
                                    </p:set>
                                    <p:animEffect transition="in" filter="fade">
                                      <p:cBhvr>
                                        <p:cTn id="121" dur="1000"/>
                                        <p:tgtEl>
                                          <p:spTgt spid="101"/>
                                        </p:tgtEl>
                                      </p:cBhvr>
                                    </p:animEffect>
                                    <p:anim calcmode="lin" valueType="num">
                                      <p:cBhvr>
                                        <p:cTn id="122" dur="1000" fill="hold"/>
                                        <p:tgtEl>
                                          <p:spTgt spid="101"/>
                                        </p:tgtEl>
                                        <p:attrNameLst>
                                          <p:attrName>ppt_x</p:attrName>
                                        </p:attrNameLst>
                                      </p:cBhvr>
                                      <p:tavLst>
                                        <p:tav tm="0">
                                          <p:val>
                                            <p:strVal val="#ppt_x"/>
                                          </p:val>
                                        </p:tav>
                                        <p:tav tm="100000">
                                          <p:val>
                                            <p:strVal val="#ppt_x"/>
                                          </p:val>
                                        </p:tav>
                                      </p:tavLst>
                                    </p:anim>
                                    <p:anim calcmode="lin" valueType="num">
                                      <p:cBhvr>
                                        <p:cTn id="123" dur="1000" fill="hold"/>
                                        <p:tgtEl>
                                          <p:spTgt spid="101"/>
                                        </p:tgtEl>
                                        <p:attrNameLst>
                                          <p:attrName>ppt_y</p:attrName>
                                        </p:attrNameLst>
                                      </p:cBhvr>
                                      <p:tavLst>
                                        <p:tav tm="0">
                                          <p:val>
                                            <p:strVal val="#ppt_y-.1"/>
                                          </p:val>
                                        </p:tav>
                                        <p:tav tm="100000">
                                          <p:val>
                                            <p:strVal val="#ppt_y"/>
                                          </p:val>
                                        </p:tav>
                                      </p:tavLst>
                                    </p:anim>
                                  </p:childTnLst>
                                </p:cTn>
                              </p:par>
                              <p:par>
                                <p:cTn id="124" presetID="22" presetClass="entr" presetSubtype="4" fill="hold" grpId="0" nodeType="withEffect">
                                  <p:stCondLst>
                                    <p:cond delay="0"/>
                                  </p:stCondLst>
                                  <p:childTnLst>
                                    <p:set>
                                      <p:cBhvr>
                                        <p:cTn id="125" dur="1" fill="hold">
                                          <p:stCondLst>
                                            <p:cond delay="0"/>
                                          </p:stCondLst>
                                        </p:cTn>
                                        <p:tgtEl>
                                          <p:spTgt spid="73"/>
                                        </p:tgtEl>
                                        <p:attrNameLst>
                                          <p:attrName>style.visibility</p:attrName>
                                        </p:attrNameLst>
                                      </p:cBhvr>
                                      <p:to>
                                        <p:strVal val="visible"/>
                                      </p:to>
                                    </p:set>
                                    <p:animEffect transition="in" filter="wipe(down)">
                                      <p:cBhvr>
                                        <p:cTn id="126" dur="500"/>
                                        <p:tgtEl>
                                          <p:spTgt spid="73"/>
                                        </p:tgtEl>
                                      </p:cBhvr>
                                    </p:animEffect>
                                  </p:childTnLst>
                                </p:cTn>
                              </p:par>
                              <p:par>
                                <p:cTn id="127" presetID="22" presetClass="entr" presetSubtype="4" fill="hold" grpId="0" nodeType="withEffect">
                                  <p:stCondLst>
                                    <p:cond delay="200"/>
                                  </p:stCondLst>
                                  <p:childTnLst>
                                    <p:set>
                                      <p:cBhvr>
                                        <p:cTn id="128" dur="1" fill="hold">
                                          <p:stCondLst>
                                            <p:cond delay="0"/>
                                          </p:stCondLst>
                                        </p:cTn>
                                        <p:tgtEl>
                                          <p:spTgt spid="74"/>
                                        </p:tgtEl>
                                        <p:attrNameLst>
                                          <p:attrName>style.visibility</p:attrName>
                                        </p:attrNameLst>
                                      </p:cBhvr>
                                      <p:to>
                                        <p:strVal val="visible"/>
                                      </p:to>
                                    </p:set>
                                    <p:animEffect transition="in" filter="wipe(down)">
                                      <p:cBhvr>
                                        <p:cTn id="129" dur="500"/>
                                        <p:tgtEl>
                                          <p:spTgt spid="74"/>
                                        </p:tgtEl>
                                      </p:cBhvr>
                                    </p:animEffect>
                                  </p:childTnLst>
                                </p:cTn>
                              </p:par>
                              <p:par>
                                <p:cTn id="130" presetID="22" presetClass="entr" presetSubtype="4" fill="hold" grpId="0" nodeType="withEffect">
                                  <p:stCondLst>
                                    <p:cond delay="400"/>
                                  </p:stCondLst>
                                  <p:childTnLst>
                                    <p:set>
                                      <p:cBhvr>
                                        <p:cTn id="131" dur="1" fill="hold">
                                          <p:stCondLst>
                                            <p:cond delay="0"/>
                                          </p:stCondLst>
                                        </p:cTn>
                                        <p:tgtEl>
                                          <p:spTgt spid="75"/>
                                        </p:tgtEl>
                                        <p:attrNameLst>
                                          <p:attrName>style.visibility</p:attrName>
                                        </p:attrNameLst>
                                      </p:cBhvr>
                                      <p:to>
                                        <p:strVal val="visible"/>
                                      </p:to>
                                    </p:set>
                                    <p:animEffect transition="in" filter="wipe(down)">
                                      <p:cBhvr>
                                        <p:cTn id="132" dur="500"/>
                                        <p:tgtEl>
                                          <p:spTgt spid="75"/>
                                        </p:tgtEl>
                                      </p:cBhvr>
                                    </p:animEffect>
                                  </p:childTnLst>
                                </p:cTn>
                              </p:par>
                              <p:par>
                                <p:cTn id="133" presetID="22" presetClass="entr" presetSubtype="4" fill="hold" grpId="0" nodeType="withEffect">
                                  <p:stCondLst>
                                    <p:cond delay="600"/>
                                  </p:stCondLst>
                                  <p:childTnLst>
                                    <p:set>
                                      <p:cBhvr>
                                        <p:cTn id="134" dur="1" fill="hold">
                                          <p:stCondLst>
                                            <p:cond delay="0"/>
                                          </p:stCondLst>
                                        </p:cTn>
                                        <p:tgtEl>
                                          <p:spTgt spid="76"/>
                                        </p:tgtEl>
                                        <p:attrNameLst>
                                          <p:attrName>style.visibility</p:attrName>
                                        </p:attrNameLst>
                                      </p:cBhvr>
                                      <p:to>
                                        <p:strVal val="visible"/>
                                      </p:to>
                                    </p:set>
                                    <p:animEffect transition="in" filter="wipe(down)">
                                      <p:cBhvr>
                                        <p:cTn id="135" dur="500"/>
                                        <p:tgtEl>
                                          <p:spTgt spid="76"/>
                                        </p:tgtEl>
                                      </p:cBhvr>
                                    </p:animEffect>
                                  </p:childTnLst>
                                </p:cTn>
                              </p:par>
                            </p:childTnLst>
                          </p:cTn>
                        </p:par>
                        <p:par>
                          <p:cTn id="136" fill="hold">
                            <p:stCondLst>
                              <p:cond delay="6000"/>
                            </p:stCondLst>
                            <p:childTnLst>
                              <p:par>
                                <p:cTn id="137" presetID="22" presetClass="entr" presetSubtype="4"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wipe(down)">
                                      <p:cBhvr>
                                        <p:cTn id="139" dur="500"/>
                                        <p:tgtEl>
                                          <p:spTgt spid="80"/>
                                        </p:tgtEl>
                                      </p:cBhvr>
                                    </p:animEffect>
                                  </p:childTnLst>
                                </p:cTn>
                              </p:par>
                              <p:par>
                                <p:cTn id="140" presetID="22" presetClass="entr" presetSubtype="4" fill="hold" grpId="0" nodeType="withEffect">
                                  <p:stCondLst>
                                    <p:cond delay="0"/>
                                  </p:stCondLst>
                                  <p:childTnLst>
                                    <p:set>
                                      <p:cBhvr>
                                        <p:cTn id="141" dur="1" fill="hold">
                                          <p:stCondLst>
                                            <p:cond delay="0"/>
                                          </p:stCondLst>
                                        </p:cTn>
                                        <p:tgtEl>
                                          <p:spTgt spid="79"/>
                                        </p:tgtEl>
                                        <p:attrNameLst>
                                          <p:attrName>style.visibility</p:attrName>
                                        </p:attrNameLst>
                                      </p:cBhvr>
                                      <p:to>
                                        <p:strVal val="visible"/>
                                      </p:to>
                                    </p:set>
                                    <p:animEffect transition="in" filter="wipe(down)">
                                      <p:cBhvr>
                                        <p:cTn id="142" dur="500"/>
                                        <p:tgtEl>
                                          <p:spTgt spid="79"/>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78"/>
                                        </p:tgtEl>
                                        <p:attrNameLst>
                                          <p:attrName>style.visibility</p:attrName>
                                        </p:attrNameLst>
                                      </p:cBhvr>
                                      <p:to>
                                        <p:strVal val="visible"/>
                                      </p:to>
                                    </p:set>
                                    <p:animEffect transition="in" filter="wipe(down)">
                                      <p:cBhvr>
                                        <p:cTn id="145" dur="500"/>
                                        <p:tgtEl>
                                          <p:spTgt spid="78"/>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77"/>
                                        </p:tgtEl>
                                        <p:attrNameLst>
                                          <p:attrName>style.visibility</p:attrName>
                                        </p:attrNameLst>
                                      </p:cBhvr>
                                      <p:to>
                                        <p:strVal val="visible"/>
                                      </p:to>
                                    </p:set>
                                    <p:animEffect transition="in" filter="wipe(down)">
                                      <p:cBhvr>
                                        <p:cTn id="148" dur="500"/>
                                        <p:tgtEl>
                                          <p:spTgt spid="77"/>
                                        </p:tgtEl>
                                      </p:cBhvr>
                                    </p:animEffect>
                                  </p:childTnLst>
                                </p:cTn>
                              </p:par>
                            </p:childTnLst>
                          </p:cTn>
                        </p:par>
                        <p:par>
                          <p:cTn id="149" fill="hold">
                            <p:stCondLst>
                              <p:cond delay="6500"/>
                            </p:stCondLst>
                            <p:childTnLst>
                              <p:par>
                                <p:cTn id="150" presetID="45" presetClass="entr" presetSubtype="0"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Effect transition="in" filter="fade">
                                      <p:cBhvr>
                                        <p:cTn id="152" dur="500"/>
                                        <p:tgtEl>
                                          <p:spTgt spid="93"/>
                                        </p:tgtEl>
                                      </p:cBhvr>
                                    </p:animEffect>
                                    <p:anim calcmode="lin" valueType="num">
                                      <p:cBhvr>
                                        <p:cTn id="153" dur="500" fill="hold"/>
                                        <p:tgtEl>
                                          <p:spTgt spid="93"/>
                                        </p:tgtEl>
                                        <p:attrNameLst>
                                          <p:attrName>ppt_w</p:attrName>
                                        </p:attrNameLst>
                                      </p:cBhvr>
                                      <p:tavLst>
                                        <p:tav tm="0" fmla="#ppt_w*sin(2.5*pi*$)">
                                          <p:val>
                                            <p:fltVal val="0"/>
                                          </p:val>
                                        </p:tav>
                                        <p:tav tm="100000">
                                          <p:val>
                                            <p:fltVal val="1"/>
                                          </p:val>
                                        </p:tav>
                                      </p:tavLst>
                                    </p:anim>
                                    <p:anim calcmode="lin" valueType="num">
                                      <p:cBhvr>
                                        <p:cTn id="154" dur="500" fill="hold"/>
                                        <p:tgtEl>
                                          <p:spTgt spid="93"/>
                                        </p:tgtEl>
                                        <p:attrNameLst>
                                          <p:attrName>ppt_h</p:attrName>
                                        </p:attrNameLst>
                                      </p:cBhvr>
                                      <p:tavLst>
                                        <p:tav tm="0">
                                          <p:val>
                                            <p:strVal val="#ppt_h"/>
                                          </p:val>
                                        </p:tav>
                                        <p:tav tm="100000">
                                          <p:val>
                                            <p:strVal val="#ppt_h"/>
                                          </p:val>
                                        </p:tav>
                                      </p:tavLst>
                                    </p:anim>
                                  </p:childTnLst>
                                </p:cTn>
                              </p:par>
                              <p:par>
                                <p:cTn id="155" presetID="45" presetClass="entr" presetSubtype="0" fill="hold" grpId="0" nodeType="withEffect">
                                  <p:stCondLst>
                                    <p:cond delay="0"/>
                                  </p:stCondLst>
                                  <p:childTnLst>
                                    <p:set>
                                      <p:cBhvr>
                                        <p:cTn id="156" dur="1" fill="hold">
                                          <p:stCondLst>
                                            <p:cond delay="0"/>
                                          </p:stCondLst>
                                        </p:cTn>
                                        <p:tgtEl>
                                          <p:spTgt spid="96"/>
                                        </p:tgtEl>
                                        <p:attrNameLst>
                                          <p:attrName>style.visibility</p:attrName>
                                        </p:attrNameLst>
                                      </p:cBhvr>
                                      <p:to>
                                        <p:strVal val="visible"/>
                                      </p:to>
                                    </p:set>
                                    <p:animEffect transition="in" filter="fade">
                                      <p:cBhvr>
                                        <p:cTn id="157" dur="500"/>
                                        <p:tgtEl>
                                          <p:spTgt spid="96"/>
                                        </p:tgtEl>
                                      </p:cBhvr>
                                    </p:animEffect>
                                    <p:anim calcmode="lin" valueType="num">
                                      <p:cBhvr>
                                        <p:cTn id="158" dur="500" fill="hold"/>
                                        <p:tgtEl>
                                          <p:spTgt spid="96"/>
                                        </p:tgtEl>
                                        <p:attrNameLst>
                                          <p:attrName>ppt_w</p:attrName>
                                        </p:attrNameLst>
                                      </p:cBhvr>
                                      <p:tavLst>
                                        <p:tav tm="0" fmla="#ppt_w*sin(2.5*pi*$)">
                                          <p:val>
                                            <p:fltVal val="0"/>
                                          </p:val>
                                        </p:tav>
                                        <p:tav tm="100000">
                                          <p:val>
                                            <p:fltVal val="1"/>
                                          </p:val>
                                        </p:tav>
                                      </p:tavLst>
                                    </p:anim>
                                    <p:anim calcmode="lin" valueType="num">
                                      <p:cBhvr>
                                        <p:cTn id="159" dur="500" fill="hold"/>
                                        <p:tgtEl>
                                          <p:spTgt spid="96"/>
                                        </p:tgtEl>
                                        <p:attrNameLst>
                                          <p:attrName>ppt_h</p:attrName>
                                        </p:attrNameLst>
                                      </p:cBhvr>
                                      <p:tavLst>
                                        <p:tav tm="0">
                                          <p:val>
                                            <p:strVal val="#ppt_h"/>
                                          </p:val>
                                        </p:tav>
                                        <p:tav tm="100000">
                                          <p:val>
                                            <p:strVal val="#ppt_h"/>
                                          </p:val>
                                        </p:tav>
                                      </p:tavLst>
                                    </p:anim>
                                  </p:childTnLst>
                                </p:cTn>
                              </p:par>
                            </p:childTnLst>
                          </p:cTn>
                        </p:par>
                        <p:par>
                          <p:cTn id="160" fill="hold">
                            <p:stCondLst>
                              <p:cond delay="7000"/>
                            </p:stCondLst>
                            <p:childTnLst>
                              <p:par>
                                <p:cTn id="161" presetID="47" presetClass="entr" presetSubtype="0" fill="hold" grpId="0" nodeType="afterEffect">
                                  <p:stCondLst>
                                    <p:cond delay="0"/>
                                  </p:stCondLst>
                                  <p:childTnLst>
                                    <p:set>
                                      <p:cBhvr>
                                        <p:cTn id="162" dur="1" fill="hold">
                                          <p:stCondLst>
                                            <p:cond delay="0"/>
                                          </p:stCondLst>
                                        </p:cTn>
                                        <p:tgtEl>
                                          <p:spTgt spid="104"/>
                                        </p:tgtEl>
                                        <p:attrNameLst>
                                          <p:attrName>style.visibility</p:attrName>
                                        </p:attrNameLst>
                                      </p:cBhvr>
                                      <p:to>
                                        <p:strVal val="visible"/>
                                      </p:to>
                                    </p:set>
                                    <p:animEffect transition="in" filter="fade">
                                      <p:cBhvr>
                                        <p:cTn id="163" dur="1000"/>
                                        <p:tgtEl>
                                          <p:spTgt spid="104"/>
                                        </p:tgtEl>
                                      </p:cBhvr>
                                    </p:animEffect>
                                    <p:anim calcmode="lin" valueType="num">
                                      <p:cBhvr>
                                        <p:cTn id="164" dur="1000" fill="hold"/>
                                        <p:tgtEl>
                                          <p:spTgt spid="104"/>
                                        </p:tgtEl>
                                        <p:attrNameLst>
                                          <p:attrName>ppt_x</p:attrName>
                                        </p:attrNameLst>
                                      </p:cBhvr>
                                      <p:tavLst>
                                        <p:tav tm="0">
                                          <p:val>
                                            <p:strVal val="#ppt_x"/>
                                          </p:val>
                                        </p:tav>
                                        <p:tav tm="100000">
                                          <p:val>
                                            <p:strVal val="#ppt_x"/>
                                          </p:val>
                                        </p:tav>
                                      </p:tavLst>
                                    </p:anim>
                                    <p:anim calcmode="lin" valueType="num">
                                      <p:cBhvr>
                                        <p:cTn id="165" dur="1000" fill="hold"/>
                                        <p:tgtEl>
                                          <p:spTgt spid="104"/>
                                        </p:tgtEl>
                                        <p:attrNameLst>
                                          <p:attrName>ppt_y</p:attrName>
                                        </p:attrNameLst>
                                      </p:cBhvr>
                                      <p:tavLst>
                                        <p:tav tm="0">
                                          <p:val>
                                            <p:strVal val="#ppt_y-.1"/>
                                          </p:val>
                                        </p:tav>
                                        <p:tav tm="100000">
                                          <p:val>
                                            <p:strVal val="#ppt_y"/>
                                          </p:val>
                                        </p:tav>
                                      </p:tavLst>
                                    </p:anim>
                                  </p:childTnLst>
                                </p:cTn>
                              </p:par>
                              <p:par>
                                <p:cTn id="166" presetID="47" presetClass="entr" presetSubtype="0" fill="hold" grpId="0" nodeType="withEffect">
                                  <p:stCondLst>
                                    <p:cond delay="0"/>
                                  </p:stCondLst>
                                  <p:childTnLst>
                                    <p:set>
                                      <p:cBhvr>
                                        <p:cTn id="167" dur="1" fill="hold">
                                          <p:stCondLst>
                                            <p:cond delay="0"/>
                                          </p:stCondLst>
                                        </p:cTn>
                                        <p:tgtEl>
                                          <p:spTgt spid="103"/>
                                        </p:tgtEl>
                                        <p:attrNameLst>
                                          <p:attrName>style.visibility</p:attrName>
                                        </p:attrNameLst>
                                      </p:cBhvr>
                                      <p:to>
                                        <p:strVal val="visible"/>
                                      </p:to>
                                    </p:set>
                                    <p:animEffect transition="in" filter="fade">
                                      <p:cBhvr>
                                        <p:cTn id="168" dur="1000"/>
                                        <p:tgtEl>
                                          <p:spTgt spid="103"/>
                                        </p:tgtEl>
                                      </p:cBhvr>
                                    </p:animEffect>
                                    <p:anim calcmode="lin" valueType="num">
                                      <p:cBhvr>
                                        <p:cTn id="169" dur="1000" fill="hold"/>
                                        <p:tgtEl>
                                          <p:spTgt spid="103"/>
                                        </p:tgtEl>
                                        <p:attrNameLst>
                                          <p:attrName>ppt_x</p:attrName>
                                        </p:attrNameLst>
                                      </p:cBhvr>
                                      <p:tavLst>
                                        <p:tav tm="0">
                                          <p:val>
                                            <p:strVal val="#ppt_x"/>
                                          </p:val>
                                        </p:tav>
                                        <p:tav tm="100000">
                                          <p:val>
                                            <p:strVal val="#ppt_x"/>
                                          </p:val>
                                        </p:tav>
                                      </p:tavLst>
                                    </p:anim>
                                    <p:anim calcmode="lin" valueType="num">
                                      <p:cBhvr>
                                        <p:cTn id="170" dur="1000" fill="hold"/>
                                        <p:tgtEl>
                                          <p:spTgt spid="103"/>
                                        </p:tgtEl>
                                        <p:attrNameLst>
                                          <p:attrName>ppt_y</p:attrName>
                                        </p:attrNameLst>
                                      </p:cBhvr>
                                      <p:tavLst>
                                        <p:tav tm="0">
                                          <p:val>
                                            <p:strVal val="#ppt_y-.1"/>
                                          </p:val>
                                        </p:tav>
                                        <p:tav tm="100000">
                                          <p:val>
                                            <p:strVal val="#ppt_y"/>
                                          </p:val>
                                        </p:tav>
                                      </p:tavLst>
                                    </p:anim>
                                  </p:childTnLst>
                                </p:cTn>
                              </p:par>
                              <p:par>
                                <p:cTn id="171" presetID="22" presetClass="entr" presetSubtype="4" fill="hold" grpId="0" nodeType="withEffect">
                                  <p:stCondLst>
                                    <p:cond delay="0"/>
                                  </p:stCondLst>
                                  <p:childTnLst>
                                    <p:set>
                                      <p:cBhvr>
                                        <p:cTn id="172" dur="1" fill="hold">
                                          <p:stCondLst>
                                            <p:cond delay="0"/>
                                          </p:stCondLst>
                                        </p:cTn>
                                        <p:tgtEl>
                                          <p:spTgt spid="81"/>
                                        </p:tgtEl>
                                        <p:attrNameLst>
                                          <p:attrName>style.visibility</p:attrName>
                                        </p:attrNameLst>
                                      </p:cBhvr>
                                      <p:to>
                                        <p:strVal val="visible"/>
                                      </p:to>
                                    </p:set>
                                    <p:animEffect transition="in" filter="wipe(down)">
                                      <p:cBhvr>
                                        <p:cTn id="173" dur="500"/>
                                        <p:tgtEl>
                                          <p:spTgt spid="81"/>
                                        </p:tgtEl>
                                      </p:cBhvr>
                                    </p:animEffect>
                                  </p:childTnLst>
                                </p:cTn>
                              </p:par>
                              <p:par>
                                <p:cTn id="174" presetID="22" presetClass="entr" presetSubtype="4" fill="hold" grpId="0" nodeType="withEffect">
                                  <p:stCondLst>
                                    <p:cond delay="200"/>
                                  </p:stCondLst>
                                  <p:childTnLst>
                                    <p:set>
                                      <p:cBhvr>
                                        <p:cTn id="175" dur="1" fill="hold">
                                          <p:stCondLst>
                                            <p:cond delay="0"/>
                                          </p:stCondLst>
                                        </p:cTn>
                                        <p:tgtEl>
                                          <p:spTgt spid="82"/>
                                        </p:tgtEl>
                                        <p:attrNameLst>
                                          <p:attrName>style.visibility</p:attrName>
                                        </p:attrNameLst>
                                      </p:cBhvr>
                                      <p:to>
                                        <p:strVal val="visible"/>
                                      </p:to>
                                    </p:set>
                                    <p:animEffect transition="in" filter="wipe(down)">
                                      <p:cBhvr>
                                        <p:cTn id="176" dur="500"/>
                                        <p:tgtEl>
                                          <p:spTgt spid="82"/>
                                        </p:tgtEl>
                                      </p:cBhvr>
                                    </p:animEffect>
                                  </p:childTnLst>
                                </p:cTn>
                              </p:par>
                              <p:par>
                                <p:cTn id="177" presetID="22" presetClass="entr" presetSubtype="4" fill="hold" grpId="0" nodeType="withEffect">
                                  <p:stCondLst>
                                    <p:cond delay="400"/>
                                  </p:stCondLst>
                                  <p:childTnLst>
                                    <p:set>
                                      <p:cBhvr>
                                        <p:cTn id="178" dur="1" fill="hold">
                                          <p:stCondLst>
                                            <p:cond delay="0"/>
                                          </p:stCondLst>
                                        </p:cTn>
                                        <p:tgtEl>
                                          <p:spTgt spid="83"/>
                                        </p:tgtEl>
                                        <p:attrNameLst>
                                          <p:attrName>style.visibility</p:attrName>
                                        </p:attrNameLst>
                                      </p:cBhvr>
                                      <p:to>
                                        <p:strVal val="visible"/>
                                      </p:to>
                                    </p:set>
                                    <p:animEffect transition="in" filter="wipe(down)">
                                      <p:cBhvr>
                                        <p:cTn id="179" dur="500"/>
                                        <p:tgtEl>
                                          <p:spTgt spid="83"/>
                                        </p:tgtEl>
                                      </p:cBhvr>
                                    </p:animEffect>
                                  </p:childTnLst>
                                </p:cTn>
                              </p:par>
                              <p:par>
                                <p:cTn id="180" presetID="22" presetClass="entr" presetSubtype="4" fill="hold" grpId="0" nodeType="withEffect">
                                  <p:stCondLst>
                                    <p:cond delay="600"/>
                                  </p:stCondLst>
                                  <p:childTnLst>
                                    <p:set>
                                      <p:cBhvr>
                                        <p:cTn id="181" dur="1" fill="hold">
                                          <p:stCondLst>
                                            <p:cond delay="0"/>
                                          </p:stCondLst>
                                        </p:cTn>
                                        <p:tgtEl>
                                          <p:spTgt spid="84"/>
                                        </p:tgtEl>
                                        <p:attrNameLst>
                                          <p:attrName>style.visibility</p:attrName>
                                        </p:attrNameLst>
                                      </p:cBhvr>
                                      <p:to>
                                        <p:strVal val="visible"/>
                                      </p:to>
                                    </p:set>
                                    <p:animEffect transition="in" filter="wipe(down)">
                                      <p:cBhvr>
                                        <p:cTn id="182" dur="500"/>
                                        <p:tgtEl>
                                          <p:spTgt spid="84"/>
                                        </p:tgtEl>
                                      </p:cBhvr>
                                    </p:animEffect>
                                  </p:childTnLst>
                                </p:cTn>
                              </p:par>
                            </p:childTnLst>
                          </p:cTn>
                        </p:par>
                        <p:par>
                          <p:cTn id="183" fill="hold">
                            <p:stCondLst>
                              <p:cond delay="8000"/>
                            </p:stCondLst>
                            <p:childTnLst>
                              <p:par>
                                <p:cTn id="184" presetID="22" presetClass="entr" presetSubtype="4" fill="hold" grpId="0" nodeType="afterEffect">
                                  <p:stCondLst>
                                    <p:cond delay="0"/>
                                  </p:stCondLst>
                                  <p:childTnLst>
                                    <p:set>
                                      <p:cBhvr>
                                        <p:cTn id="185" dur="1" fill="hold">
                                          <p:stCondLst>
                                            <p:cond delay="0"/>
                                          </p:stCondLst>
                                        </p:cTn>
                                        <p:tgtEl>
                                          <p:spTgt spid="88"/>
                                        </p:tgtEl>
                                        <p:attrNameLst>
                                          <p:attrName>style.visibility</p:attrName>
                                        </p:attrNameLst>
                                      </p:cBhvr>
                                      <p:to>
                                        <p:strVal val="visible"/>
                                      </p:to>
                                    </p:set>
                                    <p:animEffect transition="in" filter="wipe(down)">
                                      <p:cBhvr>
                                        <p:cTn id="186" dur="500"/>
                                        <p:tgtEl>
                                          <p:spTgt spid="88"/>
                                        </p:tgtEl>
                                      </p:cBhvr>
                                    </p:animEffect>
                                  </p:childTnLst>
                                </p:cTn>
                              </p:par>
                              <p:par>
                                <p:cTn id="187" presetID="22" presetClass="entr" presetSubtype="4" fill="hold" grpId="0" nodeType="withEffect">
                                  <p:stCondLst>
                                    <p:cond delay="0"/>
                                  </p:stCondLst>
                                  <p:childTnLst>
                                    <p:set>
                                      <p:cBhvr>
                                        <p:cTn id="188" dur="1" fill="hold">
                                          <p:stCondLst>
                                            <p:cond delay="0"/>
                                          </p:stCondLst>
                                        </p:cTn>
                                        <p:tgtEl>
                                          <p:spTgt spid="87"/>
                                        </p:tgtEl>
                                        <p:attrNameLst>
                                          <p:attrName>style.visibility</p:attrName>
                                        </p:attrNameLst>
                                      </p:cBhvr>
                                      <p:to>
                                        <p:strVal val="visible"/>
                                      </p:to>
                                    </p:set>
                                    <p:animEffect transition="in" filter="wipe(down)">
                                      <p:cBhvr>
                                        <p:cTn id="189" dur="500"/>
                                        <p:tgtEl>
                                          <p:spTgt spid="87"/>
                                        </p:tgtEl>
                                      </p:cBhvr>
                                    </p:animEffect>
                                  </p:childTnLst>
                                </p:cTn>
                              </p:par>
                              <p:par>
                                <p:cTn id="190" presetID="22" presetClass="entr" presetSubtype="4" fill="hold" grpId="0" nodeType="withEffect">
                                  <p:stCondLst>
                                    <p:cond delay="0"/>
                                  </p:stCondLst>
                                  <p:childTnLst>
                                    <p:set>
                                      <p:cBhvr>
                                        <p:cTn id="191" dur="1" fill="hold">
                                          <p:stCondLst>
                                            <p:cond delay="0"/>
                                          </p:stCondLst>
                                        </p:cTn>
                                        <p:tgtEl>
                                          <p:spTgt spid="86"/>
                                        </p:tgtEl>
                                        <p:attrNameLst>
                                          <p:attrName>style.visibility</p:attrName>
                                        </p:attrNameLst>
                                      </p:cBhvr>
                                      <p:to>
                                        <p:strVal val="visible"/>
                                      </p:to>
                                    </p:set>
                                    <p:animEffect transition="in" filter="wipe(down)">
                                      <p:cBhvr>
                                        <p:cTn id="192" dur="500"/>
                                        <p:tgtEl>
                                          <p:spTgt spid="86"/>
                                        </p:tgtEl>
                                      </p:cBhvr>
                                    </p:animEffect>
                                  </p:childTnLst>
                                </p:cTn>
                              </p:par>
                              <p:par>
                                <p:cTn id="193" presetID="22" presetClass="entr" presetSubtype="4" fill="hold" grpId="0" nodeType="withEffect">
                                  <p:stCondLst>
                                    <p:cond delay="0"/>
                                  </p:stCondLst>
                                  <p:childTnLst>
                                    <p:set>
                                      <p:cBhvr>
                                        <p:cTn id="194" dur="1" fill="hold">
                                          <p:stCondLst>
                                            <p:cond delay="0"/>
                                          </p:stCondLst>
                                        </p:cTn>
                                        <p:tgtEl>
                                          <p:spTgt spid="85"/>
                                        </p:tgtEl>
                                        <p:attrNameLst>
                                          <p:attrName>style.visibility</p:attrName>
                                        </p:attrNameLst>
                                      </p:cBhvr>
                                      <p:to>
                                        <p:strVal val="visible"/>
                                      </p:to>
                                    </p:set>
                                    <p:animEffect transition="in" filter="wipe(down)">
                                      <p:cBhvr>
                                        <p:cTn id="19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p:bldP spid="98" grpId="0"/>
      <p:bldP spid="99" grpId="0"/>
      <p:bldP spid="100" grpId="0"/>
      <p:bldP spid="101" grpId="0"/>
      <p:bldP spid="102" grpId="0"/>
      <p:bldP spid="103" grpId="0"/>
      <p:bldP spid="10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3"/>
          <p:cNvSpPr>
            <a:spLocks noChangeArrowheads="1"/>
          </p:cNvSpPr>
          <p:nvPr/>
        </p:nvSpPr>
        <p:spPr bwMode="auto">
          <a:xfrm>
            <a:off x="2714414" y="515424"/>
            <a:ext cx="3198293"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案例</a:t>
            </a:r>
            <a:r>
              <a:rPr lang="zh-CN" altLang="en-US" sz="2935" b="1" dirty="0" smtClean="0">
                <a:solidFill>
                  <a:srgbClr val="202A36"/>
                </a:solidFill>
                <a:latin typeface="Arial" panose="020B0604020202020204" pitchFamily="34" charset="0"/>
                <a:cs typeface="Arial" panose="020B0604020202020204" pitchFamily="34" charset="0"/>
              </a:rPr>
              <a:t>分析：案例一</a:t>
            </a:r>
            <a:endParaRPr lang="zh-CN" altLang="en-US" sz="2935" b="1" dirty="0">
              <a:solidFill>
                <a:srgbClr val="202A36"/>
              </a:solidFill>
              <a:latin typeface="Arial" panose="020B0604020202020204" pitchFamily="34" charset="0"/>
              <a:cs typeface="Arial" panose="020B0604020202020204" pitchFamily="34" charset="0"/>
            </a:endParaRPr>
          </a:p>
        </p:txBody>
      </p:sp>
      <p:grpSp>
        <p:nvGrpSpPr>
          <p:cNvPr id="13" name="组合 12"/>
          <p:cNvGrpSpPr/>
          <p:nvPr/>
        </p:nvGrpSpPr>
        <p:grpSpPr>
          <a:xfrm flipH="1">
            <a:off x="5306701" y="2052013"/>
            <a:ext cx="3571597" cy="2232248"/>
            <a:chOff x="755576" y="1491630"/>
            <a:chExt cx="2880000" cy="1800000"/>
          </a:xfrm>
          <a:effectLst/>
        </p:grpSpPr>
        <p:sp>
          <p:nvSpPr>
            <p:cNvPr id="14" name="矩形 13"/>
            <p:cNvSpPr/>
            <p:nvPr/>
          </p:nvSpPr>
          <p:spPr>
            <a:xfrm>
              <a:off x="755576" y="1491630"/>
              <a:ext cx="2880000" cy="1800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a:solidFill>
                  <a:schemeClr val="tx1"/>
                </a:solidFill>
              </a:endParaRPr>
            </a:p>
          </p:txBody>
        </p:sp>
        <p:sp>
          <p:nvSpPr>
            <p:cNvPr id="15" name="矩形 14"/>
            <p:cNvSpPr/>
            <p:nvPr/>
          </p:nvSpPr>
          <p:spPr>
            <a:xfrm>
              <a:off x="813012" y="1545970"/>
              <a:ext cx="2772000" cy="1651147"/>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a:solidFill>
                  <a:schemeClr val="tx1"/>
                </a:solidFill>
              </a:endParaRPr>
            </a:p>
          </p:txBody>
        </p:sp>
      </p:grpSp>
      <p:grpSp>
        <p:nvGrpSpPr>
          <p:cNvPr id="16" name="组合 15"/>
          <p:cNvGrpSpPr/>
          <p:nvPr/>
        </p:nvGrpSpPr>
        <p:grpSpPr>
          <a:xfrm>
            <a:off x="2714414" y="2092775"/>
            <a:ext cx="2333091" cy="1458182"/>
            <a:chOff x="755576" y="1491630"/>
            <a:chExt cx="2880000" cy="1800000"/>
          </a:xfrm>
          <a:effectLst/>
        </p:grpSpPr>
        <p:sp>
          <p:nvSpPr>
            <p:cNvPr id="17" name="矩形 16"/>
            <p:cNvSpPr/>
            <p:nvPr/>
          </p:nvSpPr>
          <p:spPr>
            <a:xfrm>
              <a:off x="755576" y="1491630"/>
              <a:ext cx="2880000" cy="1800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矩形 17"/>
            <p:cNvSpPr/>
            <p:nvPr/>
          </p:nvSpPr>
          <p:spPr>
            <a:xfrm>
              <a:off x="813012" y="1524499"/>
              <a:ext cx="2772000" cy="1728000"/>
            </a:xfrm>
            <a:prstGeom prst="rect">
              <a:avLst/>
            </a:prstGeom>
            <a:blipFill dpi="0" rotWithShape="1">
              <a:blip r:embed="rId4"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9" name="组合 18"/>
          <p:cNvGrpSpPr/>
          <p:nvPr/>
        </p:nvGrpSpPr>
        <p:grpSpPr>
          <a:xfrm>
            <a:off x="3456089" y="3759151"/>
            <a:ext cx="2333091" cy="1458182"/>
            <a:chOff x="755576" y="1491630"/>
            <a:chExt cx="2880000" cy="1800000"/>
          </a:xfrm>
          <a:effectLst/>
        </p:grpSpPr>
        <p:sp>
          <p:nvSpPr>
            <p:cNvPr id="20" name="矩形 19"/>
            <p:cNvSpPr/>
            <p:nvPr/>
          </p:nvSpPr>
          <p:spPr>
            <a:xfrm>
              <a:off x="755576" y="1491630"/>
              <a:ext cx="2880000" cy="1800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矩形 20"/>
            <p:cNvSpPr/>
            <p:nvPr/>
          </p:nvSpPr>
          <p:spPr>
            <a:xfrm>
              <a:off x="813012" y="1575898"/>
              <a:ext cx="2772000" cy="1644350"/>
            </a:xfrm>
            <a:prstGeom prst="rect">
              <a:avLst/>
            </a:prstGeom>
            <a:blipFill dpi="0" rotWithShape="1">
              <a:blip r:embed="rId5"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2" name="TextBox 2"/>
          <p:cNvSpPr txBox="1"/>
          <p:nvPr/>
        </p:nvSpPr>
        <p:spPr>
          <a:xfrm>
            <a:off x="5843700" y="4322524"/>
            <a:ext cx="5612426" cy="1131024"/>
          </a:xfrm>
          <a:prstGeom prst="rect">
            <a:avLst/>
          </a:prstGeom>
          <a:noFill/>
        </p:spPr>
        <p:txBody>
          <a:bodyPr wrap="square" lIns="91386" tIns="45693" rIns="91386" bIns="45693" rtlCol="0">
            <a:spAutoFit/>
          </a:bodyPr>
          <a:lstStyle/>
          <a:p>
            <a:pPr algn="just">
              <a:lnSpc>
                <a:spcPct val="150000"/>
              </a:lnSpc>
            </a:pPr>
            <a:r>
              <a:rPr lang="zh-CN" altLang="en-US" sz="900" dirty="0">
                <a:solidFill>
                  <a:srgbClr val="202A36"/>
                </a:solidFill>
                <a:latin typeface="微软雅黑" panose="020B0503020204020204" pitchFamily="34" charset="-122"/>
                <a:ea typeface="微软雅黑" panose="020B0503020204020204" pitchFamily="34" charset="-122"/>
              </a:rPr>
              <a:t>作为本土成长起来的智能装备企业，立足于本土，服务于本土，将以工业机器人为主导，兼顾其它机器人发展，为全面提升长沙工业的综合竞争力贡献一份力量，推动我省工业机器人的应用和产业化。</a:t>
            </a:r>
          </a:p>
          <a:p>
            <a:pPr algn="just">
              <a:lnSpc>
                <a:spcPct val="150000"/>
              </a:lnSpc>
            </a:pPr>
            <a:r>
              <a:rPr lang="zh-CN" altLang="en-US" sz="900" dirty="0">
                <a:solidFill>
                  <a:srgbClr val="202A36"/>
                </a:solidFill>
                <a:latin typeface="微软雅黑" panose="020B0503020204020204" pitchFamily="34" charset="-122"/>
                <a:ea typeface="微软雅黑" panose="020B0503020204020204" pitchFamily="34" charset="-122"/>
              </a:rPr>
              <a:t>经过近五年的发展</a:t>
            </a:r>
            <a:r>
              <a:rPr lang="zh-CN" altLang="en-US" sz="900" dirty="0" smtClean="0">
                <a:solidFill>
                  <a:srgbClr val="202A36"/>
                </a:solidFill>
                <a:latin typeface="微软雅黑" panose="020B0503020204020204" pitchFamily="34" charset="-122"/>
                <a:ea typeface="微软雅黑" panose="020B0503020204020204" pitchFamily="34" charset="-122"/>
              </a:rPr>
              <a:t>，</a:t>
            </a:r>
            <a:r>
              <a:rPr lang="en-US" altLang="zh-CN" sz="900" dirty="0" smtClean="0">
                <a:solidFill>
                  <a:srgbClr val="202A36"/>
                </a:solidFill>
                <a:latin typeface="微软雅黑" panose="020B0503020204020204" pitchFamily="34" charset="-122"/>
                <a:ea typeface="微软雅黑" panose="020B0503020204020204" pitchFamily="34" charset="-122"/>
              </a:rPr>
              <a:t>XX</a:t>
            </a:r>
            <a:r>
              <a:rPr lang="zh-CN" altLang="en-US" sz="900" dirty="0" smtClean="0">
                <a:solidFill>
                  <a:srgbClr val="202A36"/>
                </a:solidFill>
                <a:latin typeface="微软雅黑" panose="020B0503020204020204" pitchFamily="34" charset="-122"/>
                <a:ea typeface="微软雅黑" panose="020B0503020204020204" pitchFamily="34" charset="-122"/>
              </a:rPr>
              <a:t>机器人</a:t>
            </a:r>
            <a:r>
              <a:rPr lang="zh-CN" altLang="en-US" sz="900" dirty="0">
                <a:solidFill>
                  <a:srgbClr val="202A36"/>
                </a:solidFill>
                <a:latin typeface="微软雅黑" panose="020B0503020204020204" pitchFamily="34" charset="-122"/>
                <a:ea typeface="微软雅黑" panose="020B0503020204020204" pitchFamily="34" charset="-122"/>
              </a:rPr>
              <a:t>公司已培养出一批业务娴熟、技术精湛的技术骨干和响应迅速、经验丰富的集成精英。机器人产业已经迎来了战略性的发展契机，将成为新兴产业发展的主导产业，同时为其他支柱产业的转型提供强大支撑。</a:t>
            </a:r>
          </a:p>
        </p:txBody>
      </p:sp>
      <p:grpSp>
        <p:nvGrpSpPr>
          <p:cNvPr id="23" name="组合 22"/>
          <p:cNvGrpSpPr/>
          <p:nvPr/>
        </p:nvGrpSpPr>
        <p:grpSpPr>
          <a:xfrm>
            <a:off x="9321313" y="2632299"/>
            <a:ext cx="1634968" cy="1021855"/>
            <a:chOff x="755576" y="1491630"/>
            <a:chExt cx="2880000" cy="1800000"/>
          </a:xfrm>
          <a:effectLst/>
        </p:grpSpPr>
        <p:sp>
          <p:nvSpPr>
            <p:cNvPr id="24" name="矩形 23"/>
            <p:cNvSpPr/>
            <p:nvPr/>
          </p:nvSpPr>
          <p:spPr>
            <a:xfrm>
              <a:off x="755576" y="1491630"/>
              <a:ext cx="2880000" cy="1800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矩形 24"/>
            <p:cNvSpPr/>
            <p:nvPr/>
          </p:nvSpPr>
          <p:spPr>
            <a:xfrm>
              <a:off x="813012" y="1575898"/>
              <a:ext cx="2772000" cy="1644350"/>
            </a:xfrm>
            <a:prstGeom prst="rect">
              <a:avLst/>
            </a:prstGeom>
            <a:blipFill dpi="0" rotWithShape="1">
              <a:blip r:embed="rId6"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anim calcmode="lin" valueType="num">
                                      <p:cBhvr>
                                        <p:cTn id="24" dur="500" fill="hold"/>
                                        <p:tgtEl>
                                          <p:spTgt spid="19"/>
                                        </p:tgtEl>
                                        <p:attrNameLst>
                                          <p:attrName>ppt_x</p:attrName>
                                        </p:attrNameLst>
                                      </p:cBhvr>
                                      <p:tavLst>
                                        <p:tav tm="0">
                                          <p:val>
                                            <p:strVal val="#ppt_x"/>
                                          </p:val>
                                        </p:tav>
                                        <p:tav tm="100000">
                                          <p:val>
                                            <p:strVal val="#ppt_x"/>
                                          </p:val>
                                        </p:tav>
                                      </p:tavLst>
                                    </p:anim>
                                    <p:anim calcmode="lin" valueType="num">
                                      <p:cBhvr>
                                        <p:cTn id="25" dur="500" fill="hold"/>
                                        <p:tgtEl>
                                          <p:spTgt spid="19"/>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iterate type="lt">
                                    <p:tmPct val="10000"/>
                                  </p:iterate>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par>
                          <p:cTn id="29" fill="hold">
                            <p:stCondLst>
                              <p:cond delay="116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3"/>
          <p:cNvSpPr>
            <a:spLocks noChangeArrowheads="1"/>
          </p:cNvSpPr>
          <p:nvPr/>
        </p:nvSpPr>
        <p:spPr bwMode="auto">
          <a:xfrm>
            <a:off x="2714414" y="515424"/>
            <a:ext cx="3198293"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案例</a:t>
            </a:r>
            <a:r>
              <a:rPr lang="zh-CN" altLang="en-US" sz="2935" b="1" dirty="0" smtClean="0">
                <a:solidFill>
                  <a:srgbClr val="202A36"/>
                </a:solidFill>
                <a:latin typeface="Arial" panose="020B0604020202020204" pitchFamily="34" charset="0"/>
                <a:cs typeface="Arial" panose="020B0604020202020204" pitchFamily="34" charset="0"/>
              </a:rPr>
              <a:t>分析：案例二</a:t>
            </a:r>
            <a:endParaRPr lang="zh-CN" altLang="en-US" sz="2935" b="1" dirty="0">
              <a:solidFill>
                <a:srgbClr val="202A36"/>
              </a:solidFill>
              <a:latin typeface="Arial" panose="020B0604020202020204" pitchFamily="34" charset="0"/>
              <a:cs typeface="Arial" panose="020B0604020202020204" pitchFamily="34" charset="0"/>
            </a:endParaRPr>
          </a:p>
        </p:txBody>
      </p:sp>
      <p:sp>
        <p:nvSpPr>
          <p:cNvPr id="11" name="Rounded Rectangle 7"/>
          <p:cNvSpPr/>
          <p:nvPr/>
        </p:nvSpPr>
        <p:spPr>
          <a:xfrm>
            <a:off x="2714414" y="4101403"/>
            <a:ext cx="1524000" cy="1514018"/>
          </a:xfrm>
          <a:prstGeom prst="roundRect">
            <a:avLst>
              <a:gd name="adj" fmla="val 5429"/>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0"/>
          <p:cNvSpPr/>
          <p:nvPr/>
        </p:nvSpPr>
        <p:spPr>
          <a:xfrm>
            <a:off x="2714414" y="2517227"/>
            <a:ext cx="3048000" cy="1514018"/>
          </a:xfrm>
          <a:prstGeom prst="roundRect">
            <a:avLst>
              <a:gd name="adj" fmla="val 5429"/>
            </a:avLst>
          </a:prstGeom>
          <a:blipFill dpi="0" rotWithShape="1">
            <a:blip r:embed="rId4"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1"/>
          <p:cNvSpPr/>
          <p:nvPr/>
        </p:nvSpPr>
        <p:spPr>
          <a:xfrm>
            <a:off x="4322254" y="4101403"/>
            <a:ext cx="1440160" cy="1514018"/>
          </a:xfrm>
          <a:prstGeom prst="roundRect">
            <a:avLst>
              <a:gd name="adj" fmla="val 5429"/>
            </a:avLst>
          </a:prstGeom>
          <a:blipFill dpi="0" rotWithShape="1">
            <a:blip r:embed="rId5"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2"/>
          <p:cNvSpPr/>
          <p:nvPr/>
        </p:nvSpPr>
        <p:spPr>
          <a:xfrm>
            <a:off x="8306358" y="2517227"/>
            <a:ext cx="1428328" cy="1514018"/>
          </a:xfrm>
          <a:prstGeom prst="roundRect">
            <a:avLst>
              <a:gd name="adj" fmla="val 5429"/>
            </a:avLst>
          </a:prstGeom>
          <a:blipFill dpi="0" rotWithShape="1">
            <a:blip r:embed="rId6"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dpi="0" rotWithShape="1">
                <a:blip r:embed="rId7">
                  <a:extLst>
                    <a:ext uri="{28A0092B-C50C-407E-A947-70E740481C1C}">
                      <a14:useLocalDpi xmlns:a14="http://schemas.microsoft.com/office/drawing/2010/main" xmlns="" val="0"/>
                    </a:ext>
                  </a:extLst>
                </a:blip>
                <a:srcRect/>
                <a:stretch>
                  <a:fillRect/>
                </a:stretch>
              </a:blipFill>
            </a:endParaRPr>
          </a:p>
        </p:txBody>
      </p:sp>
      <p:sp>
        <p:nvSpPr>
          <p:cNvPr id="15" name="Rounded Rectangle 15"/>
          <p:cNvSpPr/>
          <p:nvPr/>
        </p:nvSpPr>
        <p:spPr>
          <a:xfrm>
            <a:off x="9830358" y="2517227"/>
            <a:ext cx="1524000" cy="1514018"/>
          </a:xfrm>
          <a:prstGeom prst="roundRect">
            <a:avLst>
              <a:gd name="adj" fmla="val 5429"/>
            </a:avLst>
          </a:prstGeom>
          <a:blipFill dpi="0" rotWithShape="1">
            <a:blip r:embed="rId8"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7"/>
          <p:cNvSpPr/>
          <p:nvPr/>
        </p:nvSpPr>
        <p:spPr>
          <a:xfrm>
            <a:off x="8306358" y="4099553"/>
            <a:ext cx="3048000" cy="1514018"/>
          </a:xfrm>
          <a:prstGeom prst="roundRect">
            <a:avLst>
              <a:gd name="adj" fmla="val 5429"/>
            </a:avLst>
          </a:prstGeom>
          <a:blipFill dpi="0" rotWithShape="1">
            <a:blip r:embed="rId9"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8"/>
          <p:cNvSpPr/>
          <p:nvPr/>
        </p:nvSpPr>
        <p:spPr>
          <a:xfrm>
            <a:off x="5846254" y="2517227"/>
            <a:ext cx="2376264" cy="3098194"/>
          </a:xfrm>
          <a:prstGeom prst="roundRect">
            <a:avLst>
              <a:gd name="adj" fmla="val 2409"/>
            </a:avLst>
          </a:prstGeom>
          <a:blipFill dpi="0" rotWithShape="1">
            <a:blip r:embed="rId10"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7"/>
          <p:cNvSpPr txBox="1">
            <a:spLocks noChangeArrowheads="1"/>
          </p:cNvSpPr>
          <p:nvPr/>
        </p:nvSpPr>
        <p:spPr bwMode="auto">
          <a:xfrm>
            <a:off x="2714414" y="1695971"/>
            <a:ext cx="7848600" cy="524118"/>
          </a:xfrm>
          <a:prstGeom prst="rect">
            <a:avLst/>
          </a:prstGeom>
          <a:noFill/>
          <a:ln w="9525">
            <a:noFill/>
            <a:miter lim="800000"/>
          </a:ln>
        </p:spPr>
        <p:txBody>
          <a:bodyPr wrap="square" lIns="45720" tIns="22860" rIns="45720" bIns="22860" anchor="ctr">
            <a:spAutoFit/>
          </a:bodyPr>
          <a:lstStyle/>
          <a:p>
            <a:pPr>
              <a:lnSpc>
                <a:spcPct val="150000"/>
              </a:lnSpc>
            </a:pPr>
            <a:r>
              <a:rPr lang="zh-CN" altLang="en-US" sz="1100" dirty="0" smtClean="0">
                <a:solidFill>
                  <a:srgbClr val="202A36"/>
                </a:solidFill>
                <a:latin typeface="微软雅黑" panose="020B0503020204020204" pitchFamily="34" charset="-122"/>
                <a:ea typeface="微软雅黑" panose="020B0503020204020204" pitchFamily="34" charset="-122"/>
              </a:rPr>
              <a:t>经过</a:t>
            </a:r>
            <a:r>
              <a:rPr lang="zh-CN" altLang="en-US" sz="1100" dirty="0">
                <a:solidFill>
                  <a:srgbClr val="202A36"/>
                </a:solidFill>
                <a:latin typeface="微软雅黑" panose="020B0503020204020204" pitchFamily="34" charset="-122"/>
                <a:ea typeface="微软雅黑" panose="020B0503020204020204" pitchFamily="34" charset="-122"/>
              </a:rPr>
              <a:t>近五年的发展，</a:t>
            </a:r>
            <a:r>
              <a:rPr lang="en-US" altLang="zh-CN" sz="1100" dirty="0">
                <a:solidFill>
                  <a:srgbClr val="202A36"/>
                </a:solidFill>
                <a:latin typeface="微软雅黑" panose="020B0503020204020204" pitchFamily="34" charset="-122"/>
                <a:ea typeface="微软雅黑" panose="020B0503020204020204" pitchFamily="34" charset="-122"/>
              </a:rPr>
              <a:t>XX</a:t>
            </a:r>
            <a:r>
              <a:rPr lang="zh-CN" altLang="en-US" sz="1100" dirty="0">
                <a:solidFill>
                  <a:srgbClr val="202A36"/>
                </a:solidFill>
                <a:latin typeface="微软雅黑" panose="020B0503020204020204" pitchFamily="34" charset="-122"/>
                <a:ea typeface="微软雅黑" panose="020B0503020204020204" pitchFamily="34" charset="-122"/>
              </a:rPr>
              <a:t>机器人公司已培养出一批业务娴熟、技术精湛的技术骨干和响应迅速、经验丰富的集成精英。机器人产业已经迎来了战略性的发展契机，将成为新兴产业发展的主导产业，同时为其他支柱产业的转型提供强大支撑。</a:t>
            </a:r>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50" fill="hold"/>
                                        <p:tgtEl>
                                          <p:spTgt spid="12"/>
                                        </p:tgtEl>
                                        <p:attrNameLst>
                                          <p:attrName>ppt_x</p:attrName>
                                        </p:attrNameLst>
                                      </p:cBhvr>
                                      <p:tavLst>
                                        <p:tav tm="0">
                                          <p:val>
                                            <p:strVal val="#ppt_x"/>
                                          </p:val>
                                        </p:tav>
                                        <p:tav tm="100000">
                                          <p:val>
                                            <p:strVal val="#ppt_x"/>
                                          </p:val>
                                        </p:tav>
                                      </p:tavLst>
                                    </p:anim>
                                    <p:anim calcmode="lin" valueType="num">
                                      <p:cBhvr additive="base">
                                        <p:cTn id="12" dur="25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250" fill="hold"/>
                                        <p:tgtEl>
                                          <p:spTgt spid="13"/>
                                        </p:tgtEl>
                                        <p:attrNameLst>
                                          <p:attrName>ppt_x</p:attrName>
                                        </p:attrNameLst>
                                      </p:cBhvr>
                                      <p:tavLst>
                                        <p:tav tm="0">
                                          <p:val>
                                            <p:strVal val="#ppt_x"/>
                                          </p:val>
                                        </p:tav>
                                        <p:tav tm="100000">
                                          <p:val>
                                            <p:strVal val="#ppt_x"/>
                                          </p:val>
                                        </p:tav>
                                      </p:tavLst>
                                    </p:anim>
                                    <p:anim calcmode="lin" valueType="num">
                                      <p:cBhvr additive="base">
                                        <p:cTn id="22" dur="250" fill="hold"/>
                                        <p:tgtEl>
                                          <p:spTgt spid="1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250" fill="hold"/>
                                        <p:tgtEl>
                                          <p:spTgt spid="17"/>
                                        </p:tgtEl>
                                        <p:attrNameLst>
                                          <p:attrName>ppt_x</p:attrName>
                                        </p:attrNameLst>
                                      </p:cBhvr>
                                      <p:tavLst>
                                        <p:tav tm="0">
                                          <p:val>
                                            <p:strVal val="#ppt_x"/>
                                          </p:val>
                                        </p:tav>
                                        <p:tav tm="100000">
                                          <p:val>
                                            <p:strVal val="#ppt_x"/>
                                          </p:val>
                                        </p:tav>
                                      </p:tavLst>
                                    </p:anim>
                                    <p:anim calcmode="lin" valueType="num">
                                      <p:cBhvr additive="base">
                                        <p:cTn id="27" dur="250" fill="hold"/>
                                        <p:tgtEl>
                                          <p:spTgt spid="1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250" fill="hold"/>
                                        <p:tgtEl>
                                          <p:spTgt spid="16"/>
                                        </p:tgtEl>
                                        <p:attrNameLst>
                                          <p:attrName>ppt_x</p:attrName>
                                        </p:attrNameLst>
                                      </p:cBhvr>
                                      <p:tavLst>
                                        <p:tav tm="0">
                                          <p:val>
                                            <p:strVal val="#ppt_x"/>
                                          </p:val>
                                        </p:tav>
                                        <p:tav tm="100000">
                                          <p:val>
                                            <p:strVal val="#ppt_x"/>
                                          </p:val>
                                        </p:tav>
                                      </p:tavLst>
                                    </p:anim>
                                    <p:anim calcmode="lin" valueType="num">
                                      <p:cBhvr additive="base">
                                        <p:cTn id="42" dur="25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 fill="hold"/>
                                        <p:tgtEl>
                                          <p:spTgt spid="18"/>
                                        </p:tgtEl>
                                        <p:attrNameLst>
                                          <p:attrName>ppt_x</p:attrName>
                                        </p:attrNameLst>
                                      </p:cBhvr>
                                      <p:tavLst>
                                        <p:tav tm="0">
                                          <p:val>
                                            <p:strVal val="#ppt_x"/>
                                          </p:val>
                                        </p:tav>
                                        <p:tav tm="100000">
                                          <p:val>
                                            <p:strVal val="#ppt_x"/>
                                          </p:val>
                                        </p:tav>
                                      </p:tavLst>
                                    </p:anim>
                                    <p:anim calcmode="lin" valueType="num">
                                      <p:cBhvr additive="base">
                                        <p:cTn id="47" dur="2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14" grpId="0" animBg="1"/>
      <p:bldP spid="15" grpId="0" animBg="1"/>
      <p:bldP spid="16" grpId="0" animBg="1"/>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5969725" y="2393163"/>
            <a:ext cx="2821578" cy="458423"/>
            <a:chOff x="5969725" y="1801451"/>
            <a:chExt cx="2821578" cy="458423"/>
          </a:xfrm>
        </p:grpSpPr>
        <p:sp>
          <p:nvSpPr>
            <p:cNvPr id="11" name="矩形 10"/>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5969725" y="2990099"/>
            <a:ext cx="2821578" cy="459854"/>
            <a:chOff x="5969725" y="2398387"/>
            <a:chExt cx="2821578" cy="459854"/>
          </a:xfrm>
        </p:grpSpPr>
        <p:sp>
          <p:nvSpPr>
            <p:cNvPr id="14" name="矩形 13"/>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5969725" y="3563726"/>
            <a:ext cx="2821578" cy="466057"/>
            <a:chOff x="5969725" y="2972014"/>
            <a:chExt cx="2821578" cy="466057"/>
          </a:xfrm>
        </p:grpSpPr>
        <p:sp>
          <p:nvSpPr>
            <p:cNvPr id="17" name="矩形 16"/>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标题 4"/>
          <p:cNvSpPr txBox="1"/>
          <p:nvPr/>
        </p:nvSpPr>
        <p:spPr>
          <a:xfrm>
            <a:off x="1891142" y="365205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FCB00F"/>
                </a:solidFill>
                <a:latin typeface="微软雅黑" panose="020B0503020204020204" pitchFamily="34" charset="-122"/>
                <a:ea typeface="微软雅黑" panose="020B0503020204020204" pitchFamily="34" charset="-122"/>
              </a:rPr>
              <a:t>第四章</a:t>
            </a:r>
          </a:p>
        </p:txBody>
      </p:sp>
      <p:sp>
        <p:nvSpPr>
          <p:cNvPr id="31" name="椭圆 30"/>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6155957" y="2429163"/>
            <a:ext cx="1107996" cy="1556074"/>
            <a:chOff x="6155957" y="1837451"/>
            <a:chExt cx="1107996" cy="1556074"/>
          </a:xfrm>
        </p:grpSpPr>
        <p:sp>
          <p:nvSpPr>
            <p:cNvPr id="34" name="矩形 33"/>
            <p:cNvSpPr/>
            <p:nvPr/>
          </p:nvSpPr>
          <p:spPr>
            <a:xfrm>
              <a:off x="6155957" y="1837451"/>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研究目标</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5" name="矩形 34"/>
            <p:cNvSpPr/>
            <p:nvPr/>
          </p:nvSpPr>
          <p:spPr>
            <a:xfrm>
              <a:off x="6155957" y="2442932"/>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研究成果</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6" name="矩形 35"/>
            <p:cNvSpPr/>
            <p:nvPr/>
          </p:nvSpPr>
          <p:spPr>
            <a:xfrm>
              <a:off x="6155957" y="3024193"/>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应用前景</a:t>
              </a:r>
            </a:p>
          </p:txBody>
        </p:sp>
      </p:grpSp>
      <p:sp>
        <p:nvSpPr>
          <p:cNvPr id="37" name="文本框 36"/>
          <p:cNvSpPr txBox="1"/>
          <p:nvPr/>
        </p:nvSpPr>
        <p:spPr>
          <a:xfrm>
            <a:off x="868507" y="4725797"/>
            <a:ext cx="4493538" cy="830997"/>
          </a:xfrm>
          <a:prstGeom prst="rect">
            <a:avLst/>
          </a:prstGeom>
          <a:noFill/>
        </p:spPr>
        <p:txBody>
          <a:bodyPr wrap="none" rtlCol="0">
            <a:spAutoFit/>
          </a:bodyPr>
          <a:lstStyle/>
          <a:p>
            <a:pPr algn="ctr"/>
            <a:r>
              <a:rPr lang="zh-CN" altLang="en-US" sz="4800" b="1"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8" name="Freeform 7"/>
          <p:cNvSpPr>
            <a:spLocks noEditPoints="1"/>
          </p:cNvSpPr>
          <p:nvPr/>
        </p:nvSpPr>
        <p:spPr bwMode="auto">
          <a:xfrm>
            <a:off x="2393567" y="2381187"/>
            <a:ext cx="1371414" cy="1154089"/>
          </a:xfrm>
          <a:custGeom>
            <a:avLst/>
            <a:gdLst>
              <a:gd name="T0" fmla="*/ 156 w 192"/>
              <a:gd name="T1" fmla="*/ 17 h 161"/>
              <a:gd name="T2" fmla="*/ 128 w 192"/>
              <a:gd name="T3" fmla="*/ 45 h 161"/>
              <a:gd name="T4" fmla="*/ 64 w 192"/>
              <a:gd name="T5" fmla="*/ 45 h 161"/>
              <a:gd name="T6" fmla="*/ 60 w 192"/>
              <a:gd name="T7" fmla="*/ 29 h 161"/>
              <a:gd name="T8" fmla="*/ 64 w 192"/>
              <a:gd name="T9" fmla="*/ 40 h 161"/>
              <a:gd name="T10" fmla="*/ 70 w 192"/>
              <a:gd name="T11" fmla="*/ 47 h 161"/>
              <a:gd name="T12" fmla="*/ 168 w 192"/>
              <a:gd name="T13" fmla="*/ 109 h 161"/>
              <a:gd name="T14" fmla="*/ 148 w 192"/>
              <a:gd name="T15" fmla="*/ 141 h 161"/>
              <a:gd name="T16" fmla="*/ 168 w 192"/>
              <a:gd name="T17" fmla="*/ 109 h 161"/>
              <a:gd name="T18" fmla="*/ 148 w 192"/>
              <a:gd name="T19" fmla="*/ 81 h 161"/>
              <a:gd name="T20" fmla="*/ 168 w 192"/>
              <a:gd name="T21" fmla="*/ 97 h 161"/>
              <a:gd name="T22" fmla="*/ 136 w 192"/>
              <a:gd name="T23" fmla="*/ 109 h 161"/>
              <a:gd name="T24" fmla="*/ 116 w 192"/>
              <a:gd name="T25" fmla="*/ 141 h 161"/>
              <a:gd name="T26" fmla="*/ 136 w 192"/>
              <a:gd name="T27" fmla="*/ 109 h 161"/>
              <a:gd name="T28" fmla="*/ 116 w 192"/>
              <a:gd name="T29" fmla="*/ 81 h 161"/>
              <a:gd name="T30" fmla="*/ 136 w 192"/>
              <a:gd name="T31" fmla="*/ 97 h 161"/>
              <a:gd name="T32" fmla="*/ 104 w 192"/>
              <a:gd name="T33" fmla="*/ 109 h 161"/>
              <a:gd name="T34" fmla="*/ 84 w 192"/>
              <a:gd name="T35" fmla="*/ 141 h 161"/>
              <a:gd name="T36" fmla="*/ 104 w 192"/>
              <a:gd name="T37" fmla="*/ 109 h 161"/>
              <a:gd name="T38" fmla="*/ 84 w 192"/>
              <a:gd name="T39" fmla="*/ 81 h 161"/>
              <a:gd name="T40" fmla="*/ 104 w 192"/>
              <a:gd name="T41" fmla="*/ 97 h 161"/>
              <a:gd name="T42" fmla="*/ 64 w 192"/>
              <a:gd name="T43" fmla="*/ 25 h 161"/>
              <a:gd name="T44" fmla="*/ 64 w 192"/>
              <a:gd name="T45" fmla="*/ 57 h 161"/>
              <a:gd name="T46" fmla="*/ 64 w 192"/>
              <a:gd name="T47" fmla="*/ 25 h 161"/>
              <a:gd name="T48" fmla="*/ 20 w 192"/>
              <a:gd name="T49" fmla="*/ 109 h 161"/>
              <a:gd name="T50" fmla="*/ 44 w 192"/>
              <a:gd name="T51" fmla="*/ 149 h 161"/>
              <a:gd name="T52" fmla="*/ 40 w 192"/>
              <a:gd name="T53" fmla="*/ 81 h 161"/>
              <a:gd name="T54" fmla="*/ 20 w 192"/>
              <a:gd name="T55" fmla="*/ 97 h 161"/>
              <a:gd name="T56" fmla="*/ 40 w 192"/>
              <a:gd name="T57" fmla="*/ 81 h 161"/>
              <a:gd name="T58" fmla="*/ 72 w 192"/>
              <a:gd name="T59" fmla="*/ 81 h 161"/>
              <a:gd name="T60" fmla="*/ 52 w 192"/>
              <a:gd name="T61" fmla="*/ 97 h 161"/>
              <a:gd name="T62" fmla="*/ 48 w 192"/>
              <a:gd name="T63" fmla="*/ 149 h 161"/>
              <a:gd name="T64" fmla="*/ 72 w 192"/>
              <a:gd name="T65" fmla="*/ 109 h 161"/>
              <a:gd name="T66" fmla="*/ 48 w 192"/>
              <a:gd name="T67" fmla="*/ 149 h 161"/>
              <a:gd name="T68" fmla="*/ 188 w 192"/>
              <a:gd name="T69" fmla="*/ 161 h 161"/>
              <a:gd name="T70" fmla="*/ 4 w 192"/>
              <a:gd name="T71" fmla="*/ 65 h 161"/>
              <a:gd name="T72" fmla="*/ 0 w 192"/>
              <a:gd name="T73" fmla="*/ 61 h 161"/>
              <a:gd name="T74" fmla="*/ 8 w 192"/>
              <a:gd name="T75" fmla="*/ 53 h 161"/>
              <a:gd name="T76" fmla="*/ 123 w 192"/>
              <a:gd name="T77" fmla="*/ 53 h 161"/>
              <a:gd name="T78" fmla="*/ 192 w 192"/>
              <a:gd name="T79" fmla="*/ 53 h 161"/>
              <a:gd name="T80" fmla="*/ 188 w 192"/>
              <a:gd name="T81" fmla="*/ 6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61">
                <a:moveTo>
                  <a:pt x="95" y="17"/>
                </a:moveTo>
                <a:cubicBezTo>
                  <a:pt x="156" y="17"/>
                  <a:pt x="156" y="17"/>
                  <a:pt x="156" y="17"/>
                </a:cubicBezTo>
                <a:cubicBezTo>
                  <a:pt x="192" y="45"/>
                  <a:pt x="192" y="45"/>
                  <a:pt x="192" y="45"/>
                </a:cubicBezTo>
                <a:cubicBezTo>
                  <a:pt x="128" y="45"/>
                  <a:pt x="128" y="45"/>
                  <a:pt x="128" y="45"/>
                </a:cubicBezTo>
                <a:lnTo>
                  <a:pt x="95" y="17"/>
                </a:lnTo>
                <a:close/>
                <a:moveTo>
                  <a:pt x="64" y="45"/>
                </a:moveTo>
                <a:cubicBezTo>
                  <a:pt x="60" y="45"/>
                  <a:pt x="60" y="45"/>
                  <a:pt x="60" y="45"/>
                </a:cubicBezTo>
                <a:cubicBezTo>
                  <a:pt x="60" y="29"/>
                  <a:pt x="60" y="29"/>
                  <a:pt x="60" y="29"/>
                </a:cubicBezTo>
                <a:cubicBezTo>
                  <a:pt x="64" y="29"/>
                  <a:pt x="64" y="29"/>
                  <a:pt x="64" y="29"/>
                </a:cubicBezTo>
                <a:cubicBezTo>
                  <a:pt x="64" y="40"/>
                  <a:pt x="64" y="40"/>
                  <a:pt x="64" y="40"/>
                </a:cubicBezTo>
                <a:cubicBezTo>
                  <a:pt x="72" y="44"/>
                  <a:pt x="72" y="44"/>
                  <a:pt x="72" y="44"/>
                </a:cubicBezTo>
                <a:cubicBezTo>
                  <a:pt x="70" y="47"/>
                  <a:pt x="70" y="47"/>
                  <a:pt x="70" y="47"/>
                </a:cubicBezTo>
                <a:lnTo>
                  <a:pt x="64" y="45"/>
                </a:lnTo>
                <a:close/>
                <a:moveTo>
                  <a:pt x="168" y="109"/>
                </a:moveTo>
                <a:cubicBezTo>
                  <a:pt x="148" y="109"/>
                  <a:pt x="148" y="109"/>
                  <a:pt x="148" y="109"/>
                </a:cubicBezTo>
                <a:cubicBezTo>
                  <a:pt x="148" y="141"/>
                  <a:pt x="148" y="141"/>
                  <a:pt x="148" y="141"/>
                </a:cubicBezTo>
                <a:cubicBezTo>
                  <a:pt x="168" y="141"/>
                  <a:pt x="168" y="141"/>
                  <a:pt x="168" y="141"/>
                </a:cubicBezTo>
                <a:lnTo>
                  <a:pt x="168" y="109"/>
                </a:lnTo>
                <a:close/>
                <a:moveTo>
                  <a:pt x="168" y="81"/>
                </a:moveTo>
                <a:cubicBezTo>
                  <a:pt x="148" y="81"/>
                  <a:pt x="148" y="81"/>
                  <a:pt x="148" y="81"/>
                </a:cubicBezTo>
                <a:cubicBezTo>
                  <a:pt x="148" y="97"/>
                  <a:pt x="148" y="97"/>
                  <a:pt x="148" y="97"/>
                </a:cubicBezTo>
                <a:cubicBezTo>
                  <a:pt x="168" y="97"/>
                  <a:pt x="168" y="97"/>
                  <a:pt x="168" y="97"/>
                </a:cubicBezTo>
                <a:lnTo>
                  <a:pt x="168" y="81"/>
                </a:lnTo>
                <a:close/>
                <a:moveTo>
                  <a:pt x="136" y="109"/>
                </a:moveTo>
                <a:cubicBezTo>
                  <a:pt x="116" y="109"/>
                  <a:pt x="116" y="109"/>
                  <a:pt x="116" y="109"/>
                </a:cubicBezTo>
                <a:cubicBezTo>
                  <a:pt x="116" y="141"/>
                  <a:pt x="116" y="141"/>
                  <a:pt x="116" y="141"/>
                </a:cubicBezTo>
                <a:cubicBezTo>
                  <a:pt x="136" y="141"/>
                  <a:pt x="136" y="141"/>
                  <a:pt x="136" y="141"/>
                </a:cubicBezTo>
                <a:lnTo>
                  <a:pt x="136" y="109"/>
                </a:lnTo>
                <a:close/>
                <a:moveTo>
                  <a:pt x="136" y="81"/>
                </a:moveTo>
                <a:cubicBezTo>
                  <a:pt x="116" y="81"/>
                  <a:pt x="116" y="81"/>
                  <a:pt x="116" y="81"/>
                </a:cubicBezTo>
                <a:cubicBezTo>
                  <a:pt x="116" y="97"/>
                  <a:pt x="116" y="97"/>
                  <a:pt x="116" y="97"/>
                </a:cubicBezTo>
                <a:cubicBezTo>
                  <a:pt x="136" y="97"/>
                  <a:pt x="136" y="97"/>
                  <a:pt x="136" y="97"/>
                </a:cubicBezTo>
                <a:lnTo>
                  <a:pt x="136" y="81"/>
                </a:lnTo>
                <a:close/>
                <a:moveTo>
                  <a:pt x="104" y="109"/>
                </a:moveTo>
                <a:cubicBezTo>
                  <a:pt x="84" y="109"/>
                  <a:pt x="84" y="109"/>
                  <a:pt x="84" y="109"/>
                </a:cubicBezTo>
                <a:cubicBezTo>
                  <a:pt x="84" y="141"/>
                  <a:pt x="84" y="141"/>
                  <a:pt x="84" y="141"/>
                </a:cubicBezTo>
                <a:cubicBezTo>
                  <a:pt x="104" y="141"/>
                  <a:pt x="104" y="141"/>
                  <a:pt x="104" y="141"/>
                </a:cubicBezTo>
                <a:lnTo>
                  <a:pt x="104" y="109"/>
                </a:lnTo>
                <a:close/>
                <a:moveTo>
                  <a:pt x="104" y="81"/>
                </a:moveTo>
                <a:cubicBezTo>
                  <a:pt x="84" y="81"/>
                  <a:pt x="84" y="81"/>
                  <a:pt x="84" y="81"/>
                </a:cubicBezTo>
                <a:cubicBezTo>
                  <a:pt x="84" y="97"/>
                  <a:pt x="84" y="97"/>
                  <a:pt x="84" y="97"/>
                </a:cubicBezTo>
                <a:cubicBezTo>
                  <a:pt x="104" y="97"/>
                  <a:pt x="104" y="97"/>
                  <a:pt x="104" y="97"/>
                </a:cubicBezTo>
                <a:lnTo>
                  <a:pt x="104" y="81"/>
                </a:lnTo>
                <a:close/>
                <a:moveTo>
                  <a:pt x="64" y="25"/>
                </a:moveTo>
                <a:cubicBezTo>
                  <a:pt x="55" y="25"/>
                  <a:pt x="48" y="32"/>
                  <a:pt x="48" y="41"/>
                </a:cubicBezTo>
                <a:cubicBezTo>
                  <a:pt x="48" y="49"/>
                  <a:pt x="55" y="57"/>
                  <a:pt x="64" y="57"/>
                </a:cubicBezTo>
                <a:cubicBezTo>
                  <a:pt x="72" y="57"/>
                  <a:pt x="80" y="49"/>
                  <a:pt x="80" y="41"/>
                </a:cubicBezTo>
                <a:cubicBezTo>
                  <a:pt x="80" y="32"/>
                  <a:pt x="72" y="25"/>
                  <a:pt x="64" y="25"/>
                </a:cubicBezTo>
                <a:close/>
                <a:moveTo>
                  <a:pt x="44" y="109"/>
                </a:moveTo>
                <a:cubicBezTo>
                  <a:pt x="20" y="109"/>
                  <a:pt x="20" y="109"/>
                  <a:pt x="20" y="109"/>
                </a:cubicBezTo>
                <a:cubicBezTo>
                  <a:pt x="20" y="149"/>
                  <a:pt x="20" y="149"/>
                  <a:pt x="20" y="149"/>
                </a:cubicBezTo>
                <a:cubicBezTo>
                  <a:pt x="44" y="149"/>
                  <a:pt x="44" y="149"/>
                  <a:pt x="44" y="149"/>
                </a:cubicBezTo>
                <a:lnTo>
                  <a:pt x="44" y="109"/>
                </a:lnTo>
                <a:close/>
                <a:moveTo>
                  <a:pt x="40" y="81"/>
                </a:moveTo>
                <a:cubicBezTo>
                  <a:pt x="20" y="81"/>
                  <a:pt x="20" y="81"/>
                  <a:pt x="20" y="81"/>
                </a:cubicBezTo>
                <a:cubicBezTo>
                  <a:pt x="20" y="97"/>
                  <a:pt x="20" y="97"/>
                  <a:pt x="20" y="97"/>
                </a:cubicBezTo>
                <a:cubicBezTo>
                  <a:pt x="40" y="97"/>
                  <a:pt x="40" y="97"/>
                  <a:pt x="40" y="97"/>
                </a:cubicBezTo>
                <a:lnTo>
                  <a:pt x="40" y="81"/>
                </a:lnTo>
                <a:close/>
                <a:moveTo>
                  <a:pt x="72" y="97"/>
                </a:moveTo>
                <a:cubicBezTo>
                  <a:pt x="72" y="81"/>
                  <a:pt x="72" y="81"/>
                  <a:pt x="72" y="81"/>
                </a:cubicBezTo>
                <a:cubicBezTo>
                  <a:pt x="52" y="81"/>
                  <a:pt x="52" y="81"/>
                  <a:pt x="52" y="81"/>
                </a:cubicBezTo>
                <a:cubicBezTo>
                  <a:pt x="52" y="97"/>
                  <a:pt x="52" y="97"/>
                  <a:pt x="52" y="97"/>
                </a:cubicBezTo>
                <a:lnTo>
                  <a:pt x="72" y="97"/>
                </a:lnTo>
                <a:close/>
                <a:moveTo>
                  <a:pt x="48" y="149"/>
                </a:moveTo>
                <a:cubicBezTo>
                  <a:pt x="72" y="149"/>
                  <a:pt x="72" y="149"/>
                  <a:pt x="72" y="149"/>
                </a:cubicBezTo>
                <a:cubicBezTo>
                  <a:pt x="72" y="109"/>
                  <a:pt x="72" y="109"/>
                  <a:pt x="72" y="109"/>
                </a:cubicBezTo>
                <a:cubicBezTo>
                  <a:pt x="48" y="109"/>
                  <a:pt x="48" y="109"/>
                  <a:pt x="48" y="109"/>
                </a:cubicBezTo>
                <a:lnTo>
                  <a:pt x="48" y="149"/>
                </a:lnTo>
                <a:close/>
                <a:moveTo>
                  <a:pt x="188" y="65"/>
                </a:moveTo>
                <a:cubicBezTo>
                  <a:pt x="188" y="161"/>
                  <a:pt x="188" y="161"/>
                  <a:pt x="188" y="161"/>
                </a:cubicBezTo>
                <a:cubicBezTo>
                  <a:pt x="4" y="161"/>
                  <a:pt x="4" y="161"/>
                  <a:pt x="4" y="161"/>
                </a:cubicBezTo>
                <a:cubicBezTo>
                  <a:pt x="4" y="65"/>
                  <a:pt x="4" y="65"/>
                  <a:pt x="4" y="65"/>
                </a:cubicBezTo>
                <a:cubicBezTo>
                  <a:pt x="0" y="65"/>
                  <a:pt x="0" y="65"/>
                  <a:pt x="0" y="65"/>
                </a:cubicBezTo>
                <a:cubicBezTo>
                  <a:pt x="0" y="61"/>
                  <a:pt x="0" y="61"/>
                  <a:pt x="0" y="61"/>
                </a:cubicBezTo>
                <a:cubicBezTo>
                  <a:pt x="0" y="53"/>
                  <a:pt x="0" y="53"/>
                  <a:pt x="0" y="53"/>
                </a:cubicBezTo>
                <a:cubicBezTo>
                  <a:pt x="8" y="53"/>
                  <a:pt x="8" y="53"/>
                  <a:pt x="8" y="53"/>
                </a:cubicBezTo>
                <a:cubicBezTo>
                  <a:pt x="26" y="37"/>
                  <a:pt x="63" y="2"/>
                  <a:pt x="63" y="1"/>
                </a:cubicBezTo>
                <a:cubicBezTo>
                  <a:pt x="63" y="0"/>
                  <a:pt x="104" y="36"/>
                  <a:pt x="123" y="53"/>
                </a:cubicBezTo>
                <a:cubicBezTo>
                  <a:pt x="180" y="53"/>
                  <a:pt x="180" y="53"/>
                  <a:pt x="180" y="53"/>
                </a:cubicBezTo>
                <a:cubicBezTo>
                  <a:pt x="192" y="53"/>
                  <a:pt x="192" y="53"/>
                  <a:pt x="192" y="53"/>
                </a:cubicBezTo>
                <a:cubicBezTo>
                  <a:pt x="192" y="65"/>
                  <a:pt x="192" y="65"/>
                  <a:pt x="192" y="65"/>
                </a:cubicBezTo>
                <a:lnTo>
                  <a:pt x="188" y="65"/>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iterate type="lt">
                                    <p:tmPct val="0"/>
                                  </p:iterate>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dissolve">
                                      <p:cBhvr>
                                        <p:cTn id="31" dur="500"/>
                                        <p:tgtEl>
                                          <p:spTgt spid="37"/>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1+#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1+#ppt_w/2"/>
                                          </p:val>
                                        </p:tav>
                                        <p:tav tm="100000">
                                          <p:val>
                                            <p:strVal val="#ppt_x"/>
                                          </p:val>
                                        </p:tav>
                                      </p:tavLst>
                                    </p:anim>
                                    <p:anim calcmode="lin" valueType="num">
                                      <p:cBhvr additive="base">
                                        <p:cTn id="45" dur="500" fill="hold"/>
                                        <p:tgtEl>
                                          <p:spTgt spid="13"/>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1+#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47" presetClass="entr" presetSubtype="0" fill="hold"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1000"/>
                                        <p:tgtEl>
                                          <p:spTgt spid="33"/>
                                        </p:tgtEl>
                                      </p:cBhvr>
                                    </p:animEffect>
                                    <p:anim calcmode="lin" valueType="num">
                                      <p:cBhvr>
                                        <p:cTn id="55" dur="1000" fill="hold"/>
                                        <p:tgtEl>
                                          <p:spTgt spid="33"/>
                                        </p:tgtEl>
                                        <p:attrNameLst>
                                          <p:attrName>ppt_x</p:attrName>
                                        </p:attrNameLst>
                                      </p:cBhvr>
                                      <p:tavLst>
                                        <p:tav tm="0">
                                          <p:val>
                                            <p:strVal val="#ppt_x"/>
                                          </p:val>
                                        </p:tav>
                                        <p:tav tm="100000">
                                          <p:val>
                                            <p:strVal val="#ppt_x"/>
                                          </p:val>
                                        </p:tav>
                                      </p:tavLst>
                                    </p:anim>
                                    <p:anim calcmode="lin" valueType="num">
                                      <p:cBhvr>
                                        <p:cTn id="56" dur="1000" fill="hold"/>
                                        <p:tgtEl>
                                          <p:spTgt spid="33"/>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10" presetClass="entr" presetSubtype="0" fill="hold" grpId="1"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500"/>
                                        <p:tgtEl>
                                          <p:spTgt spid="26"/>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500"/>
                                        <p:tgtEl>
                                          <p:spTgt spid="27"/>
                                        </p:tgtEl>
                                      </p:cBhvr>
                                    </p:animEffect>
                                  </p:childTnLst>
                                </p:cTn>
                              </p:par>
                              <p:par>
                                <p:cTn id="82" presetID="10" presetClass="entr" presetSubtype="0" fill="hold" grpId="1"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par>
                                <p:cTn id="85" presetID="10" presetClass="entr" presetSubtype="0" fill="hold" grpId="1"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childTnLst>
                          </p:cTn>
                        </p:par>
                        <p:par>
                          <p:cTn id="88" fill="hold">
                            <p:stCondLst>
                              <p:cond delay="6500"/>
                            </p:stCondLst>
                            <p:childTnLst>
                              <p:par>
                                <p:cTn id="89"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0" dur="2000" fill="hold"/>
                                        <p:tgtEl>
                                          <p:spTgt spid="20"/>
                                        </p:tgtEl>
                                        <p:attrNameLst>
                                          <p:attrName>ppt_x</p:attrName>
                                          <p:attrName>ppt_y</p:attrName>
                                        </p:attrNameLst>
                                      </p:cBhvr>
                                      <p:rCtr x="17" y="18981"/>
                                    </p:animMotion>
                                  </p:childTnLst>
                                </p:cTn>
                              </p:par>
                              <p:par>
                                <p:cTn id="91"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2" dur="2000" fill="hold"/>
                                        <p:tgtEl>
                                          <p:spTgt spid="21"/>
                                        </p:tgtEl>
                                        <p:attrNameLst>
                                          <p:attrName>ppt_x</p:attrName>
                                          <p:attrName>ppt_y</p:attrName>
                                        </p:attrNameLst>
                                      </p:cBhvr>
                                      <p:rCtr x="17" y="18981"/>
                                    </p:animMotion>
                                  </p:childTnLst>
                                </p:cTn>
                              </p:par>
                              <p:par>
                                <p:cTn id="93"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4" dur="2000" fill="hold"/>
                                        <p:tgtEl>
                                          <p:spTgt spid="22"/>
                                        </p:tgtEl>
                                        <p:attrNameLst>
                                          <p:attrName>ppt_x</p:attrName>
                                          <p:attrName>ppt_y</p:attrName>
                                        </p:attrNameLst>
                                      </p:cBhvr>
                                      <p:rCtr x="17" y="18981"/>
                                    </p:animMotion>
                                  </p:childTnLst>
                                </p:cTn>
                              </p:par>
                              <p:par>
                                <p:cTn id="95"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6" dur="2000" fill="hold"/>
                                        <p:tgtEl>
                                          <p:spTgt spid="23"/>
                                        </p:tgtEl>
                                        <p:attrNameLst>
                                          <p:attrName>ppt_x</p:attrName>
                                          <p:attrName>ppt_y</p:attrName>
                                        </p:attrNameLst>
                                      </p:cBhvr>
                                      <p:rCtr x="17" y="18981"/>
                                    </p:animMotion>
                                  </p:childTnLst>
                                </p:cTn>
                              </p:par>
                              <p:par>
                                <p:cTn id="97"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8" dur="2000" fill="hold"/>
                                        <p:tgtEl>
                                          <p:spTgt spid="24"/>
                                        </p:tgtEl>
                                        <p:attrNameLst>
                                          <p:attrName>ppt_x</p:attrName>
                                          <p:attrName>ppt_y</p:attrName>
                                        </p:attrNameLst>
                                      </p:cBhvr>
                                      <p:rCtr x="17" y="18981"/>
                                    </p:animMotion>
                                  </p:childTnLst>
                                </p:cTn>
                              </p:par>
                              <p:par>
                                <p:cTn id="99"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0" dur="2000" fill="hold"/>
                                        <p:tgtEl>
                                          <p:spTgt spid="25"/>
                                        </p:tgtEl>
                                        <p:attrNameLst>
                                          <p:attrName>ppt_x</p:attrName>
                                          <p:attrName>ppt_y</p:attrName>
                                        </p:attrNameLst>
                                      </p:cBhvr>
                                      <p:rCtr x="17" y="18981"/>
                                    </p:animMotion>
                                  </p:childTnLst>
                                </p:cTn>
                              </p:par>
                              <p:par>
                                <p:cTn id="101"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2" dur="2000" fill="hold"/>
                                        <p:tgtEl>
                                          <p:spTgt spid="26"/>
                                        </p:tgtEl>
                                        <p:attrNameLst>
                                          <p:attrName>ppt_x</p:attrName>
                                          <p:attrName>ppt_y</p:attrName>
                                        </p:attrNameLst>
                                      </p:cBhvr>
                                      <p:rCtr x="17" y="18981"/>
                                    </p:animMotion>
                                  </p:childTnLst>
                                </p:cTn>
                              </p:par>
                              <p:par>
                                <p:cTn id="103"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4" dur="2000" fill="hold"/>
                                        <p:tgtEl>
                                          <p:spTgt spid="27"/>
                                        </p:tgtEl>
                                        <p:attrNameLst>
                                          <p:attrName>ppt_x</p:attrName>
                                          <p:attrName>ppt_y</p:attrName>
                                        </p:attrNameLst>
                                      </p:cBhvr>
                                      <p:rCtr x="17" y="18981"/>
                                    </p:animMotion>
                                  </p:childTnLst>
                                </p:cTn>
                              </p:par>
                              <p:par>
                                <p:cTn id="105"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6" dur="2000" fill="hold"/>
                                        <p:tgtEl>
                                          <p:spTgt spid="28"/>
                                        </p:tgtEl>
                                        <p:attrNameLst>
                                          <p:attrName>ppt_x</p:attrName>
                                          <p:attrName>ppt_y</p:attrName>
                                        </p:attrNameLst>
                                      </p:cBhvr>
                                      <p:rCtr x="17" y="18981"/>
                                    </p:animMotion>
                                  </p:childTnLst>
                                </p:cTn>
                              </p:par>
                              <p:par>
                                <p:cTn id="107"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8" dur="2000" fill="hold"/>
                                        <p:tgtEl>
                                          <p:spTgt spid="29"/>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p:bldP spid="31" grpId="0" animBg="1"/>
      <p:bldP spid="37" grpId="0"/>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3"/>
          <p:cNvSpPr>
            <a:spLocks noChangeArrowheads="1"/>
          </p:cNvSpPr>
          <p:nvPr/>
        </p:nvSpPr>
        <p:spPr bwMode="auto">
          <a:xfrm>
            <a:off x="2717683"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研究目标</a:t>
            </a:r>
            <a:endParaRPr lang="zh-CN" altLang="en-US" sz="2935" b="1" dirty="0">
              <a:solidFill>
                <a:srgbClr val="202A36"/>
              </a:solidFill>
              <a:latin typeface="Arial" panose="020B0604020202020204" pitchFamily="34" charset="0"/>
              <a:cs typeface="Arial" panose="020B0604020202020204" pitchFamily="34" charset="0"/>
            </a:endParaRPr>
          </a:p>
        </p:txBody>
      </p:sp>
      <p:grpSp>
        <p:nvGrpSpPr>
          <p:cNvPr id="30" name="组合 29"/>
          <p:cNvGrpSpPr/>
          <p:nvPr/>
        </p:nvGrpSpPr>
        <p:grpSpPr>
          <a:xfrm>
            <a:off x="3675296" y="2182489"/>
            <a:ext cx="1868593" cy="1866715"/>
            <a:chOff x="5305425" y="2638424"/>
            <a:chExt cx="1579563" cy="1577975"/>
          </a:xfrm>
          <a:solidFill>
            <a:srgbClr val="202A36"/>
          </a:solidFill>
        </p:grpSpPr>
        <p:sp>
          <p:nvSpPr>
            <p:cNvPr id="31" name="Freeform 6"/>
            <p:cNvSpPr>
              <a:spLocks noEditPoints="1"/>
            </p:cNvSpPr>
            <p:nvPr/>
          </p:nvSpPr>
          <p:spPr bwMode="auto">
            <a:xfrm>
              <a:off x="5305425"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grpFill/>
            <a:ln w="9525">
              <a:noFill/>
              <a:round/>
            </a:ln>
            <a:effectLst/>
          </p:spPr>
          <p:txBody>
            <a:bodyPr vert="horz" wrap="square" lIns="91440" tIns="45720" rIns="91440" bIns="45720" numCol="1" anchor="t" anchorCtr="0" compatLnSpc="1"/>
            <a:lstStyle/>
            <a:p>
              <a:endParaRPr lang="zh-CN" altLang="en-US"/>
            </a:p>
          </p:txBody>
        </p:sp>
        <p:sp>
          <p:nvSpPr>
            <p:cNvPr id="32"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FCB00F"/>
            </a:solidFill>
            <a:ln w="9525">
              <a:noFill/>
              <a:round/>
            </a:ln>
          </p:spPr>
          <p:txBody>
            <a:bodyPr vert="horz" wrap="square" lIns="91440" tIns="45720" rIns="91440" bIns="45720" numCol="1" anchor="t" anchorCtr="0" compatLnSpc="1"/>
            <a:lstStyle/>
            <a:p>
              <a:endParaRPr lang="zh-CN" altLang="en-US"/>
            </a:p>
          </p:txBody>
        </p:sp>
      </p:grpSp>
      <p:grpSp>
        <p:nvGrpSpPr>
          <p:cNvPr id="33" name="组合 32"/>
          <p:cNvGrpSpPr/>
          <p:nvPr/>
        </p:nvGrpSpPr>
        <p:grpSpPr>
          <a:xfrm>
            <a:off x="4817145" y="3322537"/>
            <a:ext cx="2345601" cy="2341845"/>
            <a:chOff x="5102225" y="2441575"/>
            <a:chExt cx="1982788" cy="1979613"/>
          </a:xfrm>
          <a:solidFill>
            <a:srgbClr val="202A36"/>
          </a:solidFill>
        </p:grpSpPr>
        <p:sp>
          <p:nvSpPr>
            <p:cNvPr id="34"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grpFill/>
            <a:ln w="9525">
              <a:noFill/>
              <a:round/>
            </a:ln>
            <a:effectLst/>
          </p:spPr>
          <p:txBody>
            <a:bodyPr vert="horz" wrap="square" lIns="91440" tIns="45720" rIns="91440" bIns="45720" numCol="1" anchor="t" anchorCtr="0" compatLnSpc="1"/>
            <a:lstStyle/>
            <a:p>
              <a:endParaRPr lang="zh-CN" altLang="en-US"/>
            </a:p>
          </p:txBody>
        </p:sp>
        <p:sp>
          <p:nvSpPr>
            <p:cNvPr id="35"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rgbClr val="FCB00F"/>
            </a:solidFill>
            <a:ln w="9525">
              <a:noFill/>
              <a:round/>
            </a:ln>
          </p:spPr>
          <p:txBody>
            <a:bodyPr vert="horz" wrap="square" lIns="91440" tIns="45720" rIns="91440" bIns="45720" numCol="1" anchor="t" anchorCtr="0" compatLnSpc="1"/>
            <a:lstStyle/>
            <a:p>
              <a:endParaRPr lang="zh-CN" altLang="en-US"/>
            </a:p>
          </p:txBody>
        </p:sp>
      </p:grpSp>
      <p:grpSp>
        <p:nvGrpSpPr>
          <p:cNvPr id="36" name="组合 35"/>
          <p:cNvGrpSpPr/>
          <p:nvPr/>
        </p:nvGrpSpPr>
        <p:grpSpPr>
          <a:xfrm>
            <a:off x="6813275" y="2863802"/>
            <a:ext cx="1538068" cy="1560603"/>
            <a:chOff x="5803900" y="2852738"/>
            <a:chExt cx="1300163" cy="1319212"/>
          </a:xfrm>
          <a:solidFill>
            <a:srgbClr val="202A36"/>
          </a:solidFill>
        </p:grpSpPr>
        <p:sp>
          <p:nvSpPr>
            <p:cNvPr id="37"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grpFill/>
            <a:ln w="9525">
              <a:noFill/>
              <a:round/>
            </a:ln>
            <a:effectLst/>
          </p:spPr>
          <p:txBody>
            <a:bodyPr vert="horz" wrap="square" lIns="91440" tIns="45720" rIns="91440" bIns="45720" numCol="1" anchor="t" anchorCtr="0" compatLnSpc="1"/>
            <a:lstStyle/>
            <a:p>
              <a:endParaRPr lang="zh-CN" altLang="en-US"/>
            </a:p>
          </p:txBody>
        </p:sp>
        <p:sp>
          <p:nvSpPr>
            <p:cNvPr id="38"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rgbClr val="FCB00F"/>
            </a:solidFill>
            <a:ln w="9525">
              <a:noFill/>
              <a:round/>
            </a:ln>
          </p:spPr>
          <p:txBody>
            <a:bodyPr vert="horz" wrap="square" lIns="91440" tIns="45720" rIns="91440" bIns="45720" numCol="1" anchor="t" anchorCtr="0" compatLnSpc="1"/>
            <a:lstStyle/>
            <a:p>
              <a:endParaRPr lang="zh-CN" altLang="en-US"/>
            </a:p>
          </p:txBody>
        </p:sp>
      </p:grpSp>
      <p:grpSp>
        <p:nvGrpSpPr>
          <p:cNvPr id="39" name="组合 38"/>
          <p:cNvGrpSpPr/>
          <p:nvPr/>
        </p:nvGrpSpPr>
        <p:grpSpPr>
          <a:xfrm>
            <a:off x="8128381" y="3155504"/>
            <a:ext cx="1868593" cy="1866715"/>
            <a:chOff x="5305425" y="2638425"/>
            <a:chExt cx="1579563" cy="1577975"/>
          </a:xfrm>
          <a:solidFill>
            <a:srgbClr val="202A36"/>
          </a:solidFill>
        </p:grpSpPr>
        <p:sp>
          <p:nvSpPr>
            <p:cNvPr id="40"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grpFill/>
            <a:ln w="9525">
              <a:noFill/>
              <a:round/>
            </a:ln>
            <a:effectLst/>
          </p:spPr>
          <p:txBody>
            <a:bodyPr vert="horz" wrap="square" lIns="91440" tIns="45720" rIns="91440" bIns="45720" numCol="1" anchor="t" anchorCtr="0" compatLnSpc="1"/>
            <a:lstStyle/>
            <a:p>
              <a:endParaRPr lang="zh-CN" altLang="en-US"/>
            </a:p>
          </p:txBody>
        </p:sp>
        <p:sp>
          <p:nvSpPr>
            <p:cNvPr id="41"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FCB00F"/>
            </a:solidFill>
            <a:ln w="9525">
              <a:noFill/>
              <a:round/>
            </a:ln>
          </p:spPr>
          <p:txBody>
            <a:bodyPr vert="horz" wrap="square" lIns="91440" tIns="45720" rIns="91440" bIns="45720" numCol="1" anchor="t" anchorCtr="0" compatLnSpc="1"/>
            <a:lstStyle/>
            <a:p>
              <a:endParaRPr lang="zh-CN" altLang="en-US"/>
            </a:p>
          </p:txBody>
        </p:sp>
      </p:grpSp>
      <p:sp>
        <p:nvSpPr>
          <p:cNvPr id="42" name="TextBox 51"/>
          <p:cNvSpPr txBox="1"/>
          <p:nvPr/>
        </p:nvSpPr>
        <p:spPr>
          <a:xfrm>
            <a:off x="2373825" y="3223391"/>
            <a:ext cx="1090039" cy="867930"/>
          </a:xfrm>
          <a:prstGeom prst="rect">
            <a:avLst/>
          </a:prstGeom>
          <a:noFill/>
        </p:spPr>
        <p:txBody>
          <a:bodyPr wrap="square" rtlCol="0" anchor="ctr">
            <a:spAutoFit/>
          </a:bodyPr>
          <a:lstStyle/>
          <a:p>
            <a:pPr>
              <a:lnSpc>
                <a:spcPct val="120000"/>
              </a:lnSpc>
              <a:spcBef>
                <a:spcPct val="0"/>
              </a:spcBef>
              <a:buNone/>
            </a:pP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录入上述图表的描述</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矩形 42"/>
          <p:cNvSpPr/>
          <p:nvPr/>
        </p:nvSpPr>
        <p:spPr>
          <a:xfrm>
            <a:off x="3800992" y="1630026"/>
            <a:ext cx="1598895" cy="430887"/>
          </a:xfrm>
          <a:prstGeom prst="rect">
            <a:avLst/>
          </a:prstGeom>
        </p:spPr>
        <p:txBody>
          <a:bodyPr wrap="square">
            <a:spAutoFit/>
          </a:bodyPr>
          <a:lstStyle/>
          <a:p>
            <a:pPr algn="ctr"/>
            <a:r>
              <a:rPr lang="zh-CN" altLang="en-US" sz="2200" b="1" dirty="0" smtClean="0">
                <a:solidFill>
                  <a:srgbClr val="202A36"/>
                </a:solidFill>
                <a:latin typeface="微软雅黑" panose="020B0503020204020204" pitchFamily="34" charset="-122"/>
                <a:ea typeface="微软雅黑" panose="020B0503020204020204" pitchFamily="34" charset="-122"/>
                <a:cs typeface="华文黑体" pitchFamily="2" charset="-122"/>
              </a:rPr>
              <a:t>添加标题</a:t>
            </a:r>
            <a:endParaRPr lang="en-US" altLang="zh-CN" sz="2200" b="1" dirty="0" smtClean="0">
              <a:solidFill>
                <a:srgbClr val="202A36"/>
              </a:solidFill>
              <a:latin typeface="微软雅黑" panose="020B0503020204020204" pitchFamily="34" charset="-122"/>
              <a:ea typeface="微软雅黑" panose="020B0503020204020204" pitchFamily="34" charset="-122"/>
              <a:cs typeface="华文黑体" pitchFamily="2" charset="-122"/>
            </a:endParaRPr>
          </a:p>
        </p:txBody>
      </p:sp>
      <p:sp>
        <p:nvSpPr>
          <p:cNvPr id="44" name="TextBox 53"/>
          <p:cNvSpPr txBox="1"/>
          <p:nvPr/>
        </p:nvSpPr>
        <p:spPr>
          <a:xfrm>
            <a:off x="2717683" y="4689116"/>
            <a:ext cx="1734754" cy="843693"/>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202A36"/>
                </a:solidFill>
              </a:rPr>
              <a:t>您的内容打在这里，或者通过复制您的文本</a:t>
            </a:r>
            <a:endParaRPr lang="zh-CN" altLang="en-US" dirty="0">
              <a:solidFill>
                <a:srgbClr val="202A36"/>
              </a:solidFill>
              <a:sym typeface="微软雅黑" panose="020B0503020204020204" pitchFamily="34" charset="-122"/>
            </a:endParaRPr>
          </a:p>
        </p:txBody>
      </p:sp>
      <p:sp>
        <p:nvSpPr>
          <p:cNvPr id="45" name="矩形 44"/>
          <p:cNvSpPr/>
          <p:nvPr/>
        </p:nvSpPr>
        <p:spPr>
          <a:xfrm>
            <a:off x="5174455" y="5766676"/>
            <a:ext cx="1598895" cy="430887"/>
          </a:xfrm>
          <a:prstGeom prst="rect">
            <a:avLst/>
          </a:prstGeom>
        </p:spPr>
        <p:txBody>
          <a:bodyPr wrap="square">
            <a:spAutoFit/>
          </a:bodyPr>
          <a:lstStyle/>
          <a:p>
            <a:pPr algn="ctr"/>
            <a:r>
              <a:rPr lang="zh-CN" altLang="en-US" sz="2200" b="1" dirty="0" smtClean="0">
                <a:solidFill>
                  <a:srgbClr val="202A36"/>
                </a:solidFill>
                <a:latin typeface="微软雅黑" panose="020B0503020204020204" pitchFamily="34" charset="-122"/>
                <a:ea typeface="微软雅黑" panose="020B0503020204020204" pitchFamily="34" charset="-122"/>
                <a:cs typeface="华文黑体" pitchFamily="2" charset="-122"/>
              </a:rPr>
              <a:t>添加标题</a:t>
            </a:r>
            <a:endParaRPr lang="en-US" altLang="zh-CN" sz="2200" b="1" dirty="0" smtClean="0">
              <a:solidFill>
                <a:srgbClr val="202A36"/>
              </a:solidFill>
              <a:latin typeface="微软雅黑" panose="020B0503020204020204" pitchFamily="34" charset="-122"/>
              <a:ea typeface="微软雅黑" panose="020B0503020204020204" pitchFamily="34" charset="-122"/>
              <a:cs typeface="华文黑体" pitchFamily="2" charset="-122"/>
            </a:endParaRPr>
          </a:p>
        </p:txBody>
      </p:sp>
      <p:sp>
        <p:nvSpPr>
          <p:cNvPr id="46" name="TextBox 55"/>
          <p:cNvSpPr txBox="1"/>
          <p:nvPr/>
        </p:nvSpPr>
        <p:spPr>
          <a:xfrm>
            <a:off x="8785825" y="2308862"/>
            <a:ext cx="1752017" cy="846001"/>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202A36"/>
                </a:solidFill>
              </a:rPr>
              <a:t>您的内容打在这里，或者通过复制您的文本</a:t>
            </a:r>
            <a:endParaRPr lang="zh-CN" altLang="en-US" dirty="0">
              <a:solidFill>
                <a:srgbClr val="202A36"/>
              </a:solidFill>
              <a:sym typeface="微软雅黑" panose="020B0503020204020204" pitchFamily="34" charset="-122"/>
            </a:endParaRPr>
          </a:p>
        </p:txBody>
      </p:sp>
      <p:sp>
        <p:nvSpPr>
          <p:cNvPr id="47" name="矩形 46"/>
          <p:cNvSpPr/>
          <p:nvPr/>
        </p:nvSpPr>
        <p:spPr>
          <a:xfrm>
            <a:off x="6730622" y="2290162"/>
            <a:ext cx="1598895" cy="430887"/>
          </a:xfrm>
          <a:prstGeom prst="rect">
            <a:avLst/>
          </a:prstGeom>
        </p:spPr>
        <p:txBody>
          <a:bodyPr wrap="square">
            <a:spAutoFit/>
          </a:bodyPr>
          <a:lstStyle/>
          <a:p>
            <a:pPr algn="ctr"/>
            <a:r>
              <a:rPr lang="zh-CN" altLang="en-US" sz="2200" b="1" dirty="0" smtClean="0">
                <a:solidFill>
                  <a:srgbClr val="202A36"/>
                </a:solidFill>
                <a:latin typeface="微软雅黑" panose="020B0503020204020204" pitchFamily="34" charset="-122"/>
                <a:ea typeface="微软雅黑" panose="020B0503020204020204" pitchFamily="34" charset="-122"/>
                <a:cs typeface="华文黑体" pitchFamily="2" charset="-122"/>
              </a:rPr>
              <a:t>添加标题</a:t>
            </a:r>
            <a:endParaRPr lang="en-US" altLang="zh-CN" sz="2200" b="1" dirty="0" smtClean="0">
              <a:solidFill>
                <a:srgbClr val="202A36"/>
              </a:solidFill>
              <a:latin typeface="微软雅黑" panose="020B0503020204020204" pitchFamily="34" charset="-122"/>
              <a:ea typeface="微软雅黑" panose="020B0503020204020204" pitchFamily="34" charset="-122"/>
              <a:cs typeface="华文黑体" pitchFamily="2" charset="-122"/>
            </a:endParaRPr>
          </a:p>
        </p:txBody>
      </p:sp>
      <p:sp>
        <p:nvSpPr>
          <p:cNvPr id="48" name="TextBox 57"/>
          <p:cNvSpPr txBox="1"/>
          <p:nvPr/>
        </p:nvSpPr>
        <p:spPr>
          <a:xfrm>
            <a:off x="9997580" y="4506776"/>
            <a:ext cx="1427050" cy="867930"/>
          </a:xfrm>
          <a:prstGeom prst="rect">
            <a:avLst/>
          </a:prstGeom>
          <a:noFill/>
        </p:spPr>
        <p:txBody>
          <a:bodyPr wrap="square" rtlCol="0" anchor="ctr">
            <a:spAutoFit/>
          </a:bodyPr>
          <a:lstStyle/>
          <a:p>
            <a:pPr>
              <a:lnSpc>
                <a:spcPct val="120000"/>
              </a:lnSpc>
              <a:spcBef>
                <a:spcPct val="0"/>
              </a:spcBef>
              <a:buNone/>
            </a:pP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录入上述图表的描述说明</a:t>
            </a:r>
          </a:p>
        </p:txBody>
      </p:sp>
      <p:sp>
        <p:nvSpPr>
          <p:cNvPr id="49" name="矩形 48"/>
          <p:cNvSpPr/>
          <p:nvPr/>
        </p:nvSpPr>
        <p:spPr>
          <a:xfrm>
            <a:off x="8232477" y="5134276"/>
            <a:ext cx="1598895" cy="430887"/>
          </a:xfrm>
          <a:prstGeom prst="rect">
            <a:avLst/>
          </a:prstGeom>
        </p:spPr>
        <p:txBody>
          <a:bodyPr wrap="square">
            <a:spAutoFit/>
          </a:bodyPr>
          <a:lstStyle/>
          <a:p>
            <a:pPr algn="ctr"/>
            <a:r>
              <a:rPr lang="zh-CN" altLang="en-US" sz="2200" b="1" dirty="0" smtClean="0">
                <a:solidFill>
                  <a:srgbClr val="202A36"/>
                </a:solidFill>
                <a:latin typeface="微软雅黑" panose="020B0503020204020204" pitchFamily="34" charset="-122"/>
                <a:ea typeface="微软雅黑" panose="020B0503020204020204" pitchFamily="34" charset="-122"/>
                <a:cs typeface="华文黑体" pitchFamily="2" charset="-122"/>
              </a:rPr>
              <a:t>添加标题</a:t>
            </a:r>
            <a:endParaRPr lang="en-US" altLang="zh-CN" sz="2200" b="1" dirty="0" smtClean="0">
              <a:solidFill>
                <a:srgbClr val="202A36"/>
              </a:solidFill>
              <a:latin typeface="微软雅黑" panose="020B0503020204020204" pitchFamily="34" charset="-122"/>
              <a:ea typeface="微软雅黑" panose="020B0503020204020204" pitchFamily="34" charset="-122"/>
              <a:cs typeface="华文黑体" pitchFamily="2" charset="-122"/>
            </a:endParaRPr>
          </a:p>
        </p:txBody>
      </p:sp>
      <p:cxnSp>
        <p:nvCxnSpPr>
          <p:cNvPr id="50" name="肘形连接符 49"/>
          <p:cNvCxnSpPr/>
          <p:nvPr/>
        </p:nvCxnSpPr>
        <p:spPr>
          <a:xfrm rot="10800000" flipV="1">
            <a:off x="2483723" y="3336159"/>
            <a:ext cx="1333311" cy="798977"/>
          </a:xfrm>
          <a:prstGeom prst="bentConnector3">
            <a:avLst>
              <a:gd name="adj1" fmla="val 25936"/>
            </a:avLst>
          </a:prstGeom>
          <a:ln>
            <a:solidFill>
              <a:srgbClr val="202A36"/>
            </a:solidFill>
            <a:prstDash val="sysDash"/>
          </a:ln>
        </p:spPr>
        <p:style>
          <a:lnRef idx="1">
            <a:schemeClr val="accent1"/>
          </a:lnRef>
          <a:fillRef idx="0">
            <a:schemeClr val="accent1"/>
          </a:fillRef>
          <a:effectRef idx="0">
            <a:schemeClr val="accent1"/>
          </a:effectRef>
          <a:fontRef idx="minor">
            <a:schemeClr val="tx1"/>
          </a:fontRef>
        </p:style>
      </p:cxnSp>
      <p:cxnSp>
        <p:nvCxnSpPr>
          <p:cNvPr id="51" name="肘形连接符 50"/>
          <p:cNvCxnSpPr/>
          <p:nvPr/>
        </p:nvCxnSpPr>
        <p:spPr>
          <a:xfrm rot="10800000">
            <a:off x="2861394" y="4649201"/>
            <a:ext cx="2281997" cy="501116"/>
          </a:xfrm>
          <a:prstGeom prst="bentConnector3">
            <a:avLst>
              <a:gd name="adj1" fmla="val 29965"/>
            </a:avLst>
          </a:prstGeom>
          <a:ln>
            <a:solidFill>
              <a:srgbClr val="202A36"/>
            </a:solidFill>
            <a:prstDash val="sysDash"/>
          </a:ln>
        </p:spPr>
        <p:style>
          <a:lnRef idx="1">
            <a:schemeClr val="accent1"/>
          </a:lnRef>
          <a:fillRef idx="0">
            <a:schemeClr val="accent1"/>
          </a:fillRef>
          <a:effectRef idx="0">
            <a:schemeClr val="accent1"/>
          </a:effectRef>
          <a:fontRef idx="minor">
            <a:schemeClr val="tx1"/>
          </a:fontRef>
        </p:style>
      </p:cxnSp>
      <p:cxnSp>
        <p:nvCxnSpPr>
          <p:cNvPr id="52" name="肘形连接符 51"/>
          <p:cNvCxnSpPr/>
          <p:nvPr/>
        </p:nvCxnSpPr>
        <p:spPr>
          <a:xfrm rot="10800000" flipV="1">
            <a:off x="9325915" y="4444076"/>
            <a:ext cx="1855432" cy="527873"/>
          </a:xfrm>
          <a:prstGeom prst="bentConnector3">
            <a:avLst>
              <a:gd name="adj1" fmla="val 65563"/>
            </a:avLst>
          </a:prstGeom>
          <a:ln>
            <a:solidFill>
              <a:srgbClr val="202A36"/>
            </a:solidFill>
            <a:prstDash val="sysDash"/>
          </a:ln>
        </p:spPr>
        <p:style>
          <a:lnRef idx="1">
            <a:schemeClr val="accent1"/>
          </a:lnRef>
          <a:fillRef idx="0">
            <a:schemeClr val="accent1"/>
          </a:fillRef>
          <a:effectRef idx="0">
            <a:schemeClr val="accent1"/>
          </a:effectRef>
          <a:fontRef idx="minor">
            <a:schemeClr val="tx1"/>
          </a:fontRef>
        </p:style>
      </p:cxnSp>
      <p:cxnSp>
        <p:nvCxnSpPr>
          <p:cNvPr id="53" name="肘形连接符 52"/>
          <p:cNvCxnSpPr/>
          <p:nvPr/>
        </p:nvCxnSpPr>
        <p:spPr>
          <a:xfrm rot="10800000" flipV="1">
            <a:off x="8129550" y="2284830"/>
            <a:ext cx="2146669" cy="815751"/>
          </a:xfrm>
          <a:prstGeom prst="bentConnector3">
            <a:avLst>
              <a:gd name="adj1" fmla="val 74661"/>
            </a:avLst>
          </a:prstGeom>
          <a:ln>
            <a:solidFill>
              <a:srgbClr val="202A36"/>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8" presetClass="emph" presetSubtype="0" repeatCount="indefinite" fill="hold" nodeType="withEffect">
                                  <p:stCondLst>
                                    <p:cond delay="0"/>
                                  </p:stCondLst>
                                  <p:childTnLst>
                                    <p:animRot by="-86400000">
                                      <p:cBhvr>
                                        <p:cTn id="14" dur="8000" fill="hold"/>
                                        <p:tgtEl>
                                          <p:spTgt spid="30"/>
                                        </p:tgtEl>
                                        <p:attrNameLst>
                                          <p:attrName>r</p:attrName>
                                        </p:attrNameLst>
                                      </p:cBhvr>
                                    </p:animRot>
                                  </p:childTnLst>
                                </p:cTn>
                              </p:par>
                              <p:par>
                                <p:cTn id="15" presetID="22" presetClass="entr" presetSubtype="2" fill="hold" nodeType="withEffect">
                                  <p:stCondLst>
                                    <p:cond delay="500"/>
                                  </p:stCondLst>
                                  <p:childTnLst>
                                    <p:set>
                                      <p:cBhvr>
                                        <p:cTn id="16" dur="1" fill="hold">
                                          <p:stCondLst>
                                            <p:cond delay="0"/>
                                          </p:stCondLst>
                                        </p:cTn>
                                        <p:tgtEl>
                                          <p:spTgt spid="50"/>
                                        </p:tgtEl>
                                        <p:attrNameLst>
                                          <p:attrName>style.visibility</p:attrName>
                                        </p:attrNameLst>
                                      </p:cBhvr>
                                      <p:to>
                                        <p:strVal val="visible"/>
                                      </p:to>
                                    </p:set>
                                    <p:animEffect transition="in" filter="wipe(right)">
                                      <p:cBhvr>
                                        <p:cTn id="17" dur="500"/>
                                        <p:tgtEl>
                                          <p:spTgt spid="50"/>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2" presetClass="entr" presetSubtype="1" decel="100000" fill="hold" nodeType="withEffect">
                                  <p:stCondLst>
                                    <p:cond delay="50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500" fill="hold"/>
                                        <p:tgtEl>
                                          <p:spTgt spid="33"/>
                                        </p:tgtEl>
                                        <p:attrNameLst>
                                          <p:attrName>ppt_x</p:attrName>
                                        </p:attrNameLst>
                                      </p:cBhvr>
                                      <p:tavLst>
                                        <p:tav tm="0">
                                          <p:val>
                                            <p:strVal val="#ppt_x"/>
                                          </p:val>
                                        </p:tav>
                                        <p:tav tm="100000">
                                          <p:val>
                                            <p:strVal val="#ppt_x"/>
                                          </p:val>
                                        </p:tav>
                                      </p:tavLst>
                                    </p:anim>
                                    <p:anim calcmode="lin" valueType="num">
                                      <p:cBhvr additive="base">
                                        <p:cTn id="29" dur="500" fill="hold"/>
                                        <p:tgtEl>
                                          <p:spTgt spid="33"/>
                                        </p:tgtEl>
                                        <p:attrNameLst>
                                          <p:attrName>ppt_y</p:attrName>
                                        </p:attrNameLst>
                                      </p:cBhvr>
                                      <p:tavLst>
                                        <p:tav tm="0">
                                          <p:val>
                                            <p:strVal val="0-#ppt_h/2"/>
                                          </p:val>
                                        </p:tav>
                                        <p:tav tm="100000">
                                          <p:val>
                                            <p:strVal val="#ppt_y"/>
                                          </p:val>
                                        </p:tav>
                                      </p:tavLst>
                                    </p:anim>
                                  </p:childTnLst>
                                </p:cTn>
                              </p:par>
                              <p:par>
                                <p:cTn id="30" presetID="8" presetClass="emph" presetSubtype="0" repeatCount="indefinite" fill="hold" nodeType="withEffect">
                                  <p:stCondLst>
                                    <p:cond delay="500"/>
                                  </p:stCondLst>
                                  <p:childTnLst>
                                    <p:animRot by="76680000">
                                      <p:cBhvr>
                                        <p:cTn id="31" dur="7500" fill="hold"/>
                                        <p:tgtEl>
                                          <p:spTgt spid="33"/>
                                        </p:tgtEl>
                                        <p:attrNameLst>
                                          <p:attrName>r</p:attrName>
                                        </p:attrNameLst>
                                      </p:cBhvr>
                                    </p:animRot>
                                  </p:childTnLst>
                                </p:cTn>
                              </p:par>
                              <p:par>
                                <p:cTn id="32" presetID="22" presetClass="entr" presetSubtype="2" fill="hold" nodeType="withEffect">
                                  <p:stCondLst>
                                    <p:cond delay="1000"/>
                                  </p:stCondLst>
                                  <p:childTnLst>
                                    <p:set>
                                      <p:cBhvr>
                                        <p:cTn id="33" dur="1" fill="hold">
                                          <p:stCondLst>
                                            <p:cond delay="0"/>
                                          </p:stCondLst>
                                        </p:cTn>
                                        <p:tgtEl>
                                          <p:spTgt spid="51"/>
                                        </p:tgtEl>
                                        <p:attrNameLst>
                                          <p:attrName>style.visibility</p:attrName>
                                        </p:attrNameLst>
                                      </p:cBhvr>
                                      <p:to>
                                        <p:strVal val="visible"/>
                                      </p:to>
                                    </p:set>
                                    <p:animEffect transition="in" filter="wipe(right)">
                                      <p:cBhvr>
                                        <p:cTn id="34" dur="500"/>
                                        <p:tgtEl>
                                          <p:spTgt spid="51"/>
                                        </p:tgtEl>
                                      </p:cBhvr>
                                    </p:animEffect>
                                  </p:childTnLst>
                                </p:cTn>
                              </p:par>
                              <p:par>
                                <p:cTn id="35" presetID="53" presetClass="entr" presetSubtype="16" fill="hold" grpId="0" nodeType="withEffect">
                                  <p:stCondLst>
                                    <p:cond delay="100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par>
                                <p:cTn id="43" presetID="2" presetClass="entr" presetSubtype="1" decel="100000" fill="hold" nodeType="withEffect">
                                  <p:stCondLst>
                                    <p:cond delay="100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0-#ppt_h/2"/>
                                          </p:val>
                                        </p:tav>
                                        <p:tav tm="100000">
                                          <p:val>
                                            <p:strVal val="#ppt_y"/>
                                          </p:val>
                                        </p:tav>
                                      </p:tavLst>
                                    </p:anim>
                                  </p:childTnLst>
                                </p:cTn>
                              </p:par>
                              <p:par>
                                <p:cTn id="47" presetID="8" presetClass="emph" presetSubtype="0" repeatCount="indefinite" fill="hold" nodeType="withEffect">
                                  <p:stCondLst>
                                    <p:cond delay="1000"/>
                                  </p:stCondLst>
                                  <p:childTnLst>
                                    <p:animRot by="-108000000">
                                      <p:cBhvr>
                                        <p:cTn id="48" dur="7000" fill="hold"/>
                                        <p:tgtEl>
                                          <p:spTgt spid="36"/>
                                        </p:tgtEl>
                                        <p:attrNameLst>
                                          <p:attrName>r</p:attrName>
                                        </p:attrNameLst>
                                      </p:cBhvr>
                                    </p:animRot>
                                  </p:childTnLst>
                                </p:cTn>
                              </p:par>
                              <p:par>
                                <p:cTn id="49" presetID="22" presetClass="entr" presetSubtype="8" fill="hold" nodeType="withEffect">
                                  <p:stCondLst>
                                    <p:cond delay="1500"/>
                                  </p:stCondLst>
                                  <p:childTnLst>
                                    <p:set>
                                      <p:cBhvr>
                                        <p:cTn id="50" dur="1" fill="hold">
                                          <p:stCondLst>
                                            <p:cond delay="0"/>
                                          </p:stCondLst>
                                        </p:cTn>
                                        <p:tgtEl>
                                          <p:spTgt spid="53"/>
                                        </p:tgtEl>
                                        <p:attrNameLst>
                                          <p:attrName>style.visibility</p:attrName>
                                        </p:attrNameLst>
                                      </p:cBhvr>
                                      <p:to>
                                        <p:strVal val="visible"/>
                                      </p:to>
                                    </p:set>
                                    <p:animEffect transition="in" filter="wipe(left)">
                                      <p:cBhvr>
                                        <p:cTn id="51" dur="500"/>
                                        <p:tgtEl>
                                          <p:spTgt spid="53"/>
                                        </p:tgtEl>
                                      </p:cBhvr>
                                    </p:animEffect>
                                  </p:childTnLst>
                                </p:cTn>
                              </p:par>
                              <p:par>
                                <p:cTn id="52" presetID="53" presetClass="entr" presetSubtype="16" fill="hold" grpId="0" nodeType="withEffect">
                                  <p:stCondLst>
                                    <p:cond delay="1500"/>
                                  </p:stCondLst>
                                  <p:childTnLst>
                                    <p:set>
                                      <p:cBhvr>
                                        <p:cTn id="53" dur="1" fill="hold">
                                          <p:stCondLst>
                                            <p:cond delay="0"/>
                                          </p:stCondLst>
                                        </p:cTn>
                                        <p:tgtEl>
                                          <p:spTgt spid="46"/>
                                        </p:tgtEl>
                                        <p:attrNameLst>
                                          <p:attrName>style.visibility</p:attrName>
                                        </p:attrNameLst>
                                      </p:cBhvr>
                                      <p:to>
                                        <p:strVal val="visible"/>
                                      </p:to>
                                    </p:set>
                                    <p:anim calcmode="lin" valueType="num">
                                      <p:cBhvr>
                                        <p:cTn id="54" dur="500" fill="hold"/>
                                        <p:tgtEl>
                                          <p:spTgt spid="46"/>
                                        </p:tgtEl>
                                        <p:attrNameLst>
                                          <p:attrName>ppt_w</p:attrName>
                                        </p:attrNameLst>
                                      </p:cBhvr>
                                      <p:tavLst>
                                        <p:tav tm="0">
                                          <p:val>
                                            <p:fltVal val="0"/>
                                          </p:val>
                                        </p:tav>
                                        <p:tav tm="100000">
                                          <p:val>
                                            <p:strVal val="#ppt_w"/>
                                          </p:val>
                                        </p:tav>
                                      </p:tavLst>
                                    </p:anim>
                                    <p:anim calcmode="lin" valueType="num">
                                      <p:cBhvr>
                                        <p:cTn id="55" dur="500" fill="hold"/>
                                        <p:tgtEl>
                                          <p:spTgt spid="46"/>
                                        </p:tgtEl>
                                        <p:attrNameLst>
                                          <p:attrName>ppt_h</p:attrName>
                                        </p:attrNameLst>
                                      </p:cBhvr>
                                      <p:tavLst>
                                        <p:tav tm="0">
                                          <p:val>
                                            <p:fltVal val="0"/>
                                          </p:val>
                                        </p:tav>
                                        <p:tav tm="100000">
                                          <p:val>
                                            <p:strVal val="#ppt_h"/>
                                          </p:val>
                                        </p:tav>
                                      </p:tavLst>
                                    </p:anim>
                                    <p:animEffect transition="in" filter="fade">
                                      <p:cBhvr>
                                        <p:cTn id="56" dur="500"/>
                                        <p:tgtEl>
                                          <p:spTgt spid="46"/>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par>
                                <p:cTn id="60" presetID="2" presetClass="entr" presetSubtype="1" decel="100000" fill="hold" nodeType="withEffect">
                                  <p:stCondLst>
                                    <p:cond delay="1500"/>
                                  </p:stCondLst>
                                  <p:childTnLst>
                                    <p:set>
                                      <p:cBhvr>
                                        <p:cTn id="61" dur="1" fill="hold">
                                          <p:stCondLst>
                                            <p:cond delay="0"/>
                                          </p:stCondLst>
                                        </p:cTn>
                                        <p:tgtEl>
                                          <p:spTgt spid="39"/>
                                        </p:tgtEl>
                                        <p:attrNameLst>
                                          <p:attrName>style.visibility</p:attrName>
                                        </p:attrNameLst>
                                      </p:cBhvr>
                                      <p:to>
                                        <p:strVal val="visible"/>
                                      </p:to>
                                    </p:set>
                                    <p:anim calcmode="lin" valueType="num">
                                      <p:cBhvr additive="base">
                                        <p:cTn id="62" dur="500" fill="hold"/>
                                        <p:tgtEl>
                                          <p:spTgt spid="39"/>
                                        </p:tgtEl>
                                        <p:attrNameLst>
                                          <p:attrName>ppt_x</p:attrName>
                                        </p:attrNameLst>
                                      </p:cBhvr>
                                      <p:tavLst>
                                        <p:tav tm="0">
                                          <p:val>
                                            <p:strVal val="#ppt_x"/>
                                          </p:val>
                                        </p:tav>
                                        <p:tav tm="100000">
                                          <p:val>
                                            <p:strVal val="#ppt_x"/>
                                          </p:val>
                                        </p:tav>
                                      </p:tavLst>
                                    </p:anim>
                                    <p:anim calcmode="lin" valueType="num">
                                      <p:cBhvr additive="base">
                                        <p:cTn id="63" dur="500" fill="hold"/>
                                        <p:tgtEl>
                                          <p:spTgt spid="39"/>
                                        </p:tgtEl>
                                        <p:attrNameLst>
                                          <p:attrName>ppt_y</p:attrName>
                                        </p:attrNameLst>
                                      </p:cBhvr>
                                      <p:tavLst>
                                        <p:tav tm="0">
                                          <p:val>
                                            <p:strVal val="0-#ppt_h/2"/>
                                          </p:val>
                                        </p:tav>
                                        <p:tav tm="100000">
                                          <p:val>
                                            <p:strVal val="#ppt_y"/>
                                          </p:val>
                                        </p:tav>
                                      </p:tavLst>
                                    </p:anim>
                                  </p:childTnLst>
                                </p:cTn>
                              </p:par>
                              <p:par>
                                <p:cTn id="64" presetID="8" presetClass="emph" presetSubtype="0" repeatCount="indefinite" fill="hold" nodeType="withEffect">
                                  <p:stCondLst>
                                    <p:cond delay="1500"/>
                                  </p:stCondLst>
                                  <p:childTnLst>
                                    <p:animRot by="86400000">
                                      <p:cBhvr>
                                        <p:cTn id="65" dur="6500" fill="hold"/>
                                        <p:tgtEl>
                                          <p:spTgt spid="39"/>
                                        </p:tgtEl>
                                        <p:attrNameLst>
                                          <p:attrName>r</p:attrName>
                                        </p:attrNameLst>
                                      </p:cBhvr>
                                    </p:animRot>
                                  </p:childTnLst>
                                </p:cTn>
                              </p:par>
                              <p:par>
                                <p:cTn id="66" presetID="22" presetClass="entr" presetSubtype="8" fill="hold" nodeType="withEffect">
                                  <p:stCondLst>
                                    <p:cond delay="200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500"/>
                                        <p:tgtEl>
                                          <p:spTgt spid="52"/>
                                        </p:tgtEl>
                                      </p:cBhvr>
                                    </p:animEffect>
                                  </p:childTnLst>
                                </p:cTn>
                              </p:par>
                              <p:par>
                                <p:cTn id="69" presetID="53" presetClass="entr" presetSubtype="16" fill="hold" grpId="0" nodeType="withEffect">
                                  <p:stCondLst>
                                    <p:cond delay="200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par>
                                <p:cTn id="74" presetID="10" presetClass="entr" presetSubtype="0" fill="hold" grpId="0" nodeType="withEffect">
                                  <p:stCondLst>
                                    <p:cond delay="1500"/>
                                  </p:stCondLst>
                                  <p:childTnLst>
                                    <p:set>
                                      <p:cBhvr>
                                        <p:cTn id="75" dur="1" fill="hold">
                                          <p:stCondLst>
                                            <p:cond delay="0"/>
                                          </p:stCondLst>
                                        </p:cTn>
                                        <p:tgtEl>
                                          <p:spTgt spid="49"/>
                                        </p:tgtEl>
                                        <p:attrNameLst>
                                          <p:attrName>style.visibility</p:attrName>
                                        </p:attrNameLst>
                                      </p:cBhvr>
                                      <p:to>
                                        <p:strVal val="visible"/>
                                      </p:to>
                                    </p:set>
                                    <p:animEffect transition="in" filter="fade">
                                      <p:cBhvr>
                                        <p:cTn id="7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2" grpId="0"/>
      <p:bldP spid="43" grpId="0"/>
      <p:bldP spid="44" grpId="0"/>
      <p:bldP spid="45" grpId="0"/>
      <p:bldP spid="46" grpId="0"/>
      <p:bldP spid="47" grpId="0"/>
      <p:bldP spid="48" grpId="0"/>
      <p:bldP spid="4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六边形 38"/>
          <p:cNvSpPr/>
          <p:nvPr/>
        </p:nvSpPr>
        <p:spPr>
          <a:xfrm rot="5400000">
            <a:off x="9560705" y="2423033"/>
            <a:ext cx="1589193" cy="1369994"/>
          </a:xfrm>
          <a:prstGeom prst="hexagon">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3"/>
          <p:cNvSpPr>
            <a:spLocks noChangeArrowheads="1"/>
          </p:cNvSpPr>
          <p:nvPr/>
        </p:nvSpPr>
        <p:spPr bwMode="auto">
          <a:xfrm>
            <a:off x="2717683"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研究目标</a:t>
            </a:r>
            <a:endParaRPr lang="zh-CN" altLang="en-US" sz="2935" b="1" dirty="0">
              <a:solidFill>
                <a:srgbClr val="202A36"/>
              </a:solidFill>
              <a:latin typeface="Arial" panose="020B0604020202020204" pitchFamily="34" charset="0"/>
              <a:cs typeface="Arial" panose="020B0604020202020204" pitchFamily="34" charset="0"/>
            </a:endParaRPr>
          </a:p>
        </p:txBody>
      </p:sp>
      <p:sp>
        <p:nvSpPr>
          <p:cNvPr id="3" name="Freeform 7"/>
          <p:cNvSpPr/>
          <p:nvPr/>
        </p:nvSpPr>
        <p:spPr>
          <a:xfrm>
            <a:off x="2717683" y="3149362"/>
            <a:ext cx="6038850" cy="1225494"/>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28575" cmpd="sng">
            <a:solidFill>
              <a:srgbClr val="202A36"/>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mj-ea"/>
              <a:ea typeface="+mj-ea"/>
            </a:endParaRPr>
          </a:p>
        </p:txBody>
      </p:sp>
      <p:grpSp>
        <p:nvGrpSpPr>
          <p:cNvPr id="4" name="组合 3"/>
          <p:cNvGrpSpPr/>
          <p:nvPr/>
        </p:nvGrpSpPr>
        <p:grpSpPr>
          <a:xfrm>
            <a:off x="8772119" y="3568748"/>
            <a:ext cx="849821" cy="635481"/>
            <a:chOff x="6054436" y="2405136"/>
            <a:chExt cx="849821" cy="635481"/>
          </a:xfrm>
          <a:effectLst>
            <a:outerShdw blurRad="50800" dist="38100" dir="5400000" algn="t" rotWithShape="0">
              <a:prstClr val="black">
                <a:alpha val="40000"/>
              </a:prstClr>
            </a:outerShdw>
          </a:effectLst>
        </p:grpSpPr>
        <p:sp>
          <p:nvSpPr>
            <p:cNvPr id="5"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en-US" dirty="0">
                <a:latin typeface="+mj-ea"/>
                <a:ea typeface="+mj-ea"/>
              </a:endParaRPr>
            </a:p>
          </p:txBody>
        </p:sp>
        <p:sp>
          <p:nvSpPr>
            <p:cNvPr id="6"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en-US" dirty="0">
                <a:latin typeface="+mj-ea"/>
                <a:ea typeface="+mj-ea"/>
              </a:endParaRPr>
            </a:p>
          </p:txBody>
        </p:sp>
        <p:sp>
          <p:nvSpPr>
            <p:cNvPr id="7"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en-US" dirty="0">
                <a:latin typeface="+mj-ea"/>
                <a:ea typeface="+mj-ea"/>
              </a:endParaRPr>
            </a:p>
          </p:txBody>
        </p:sp>
        <p:sp>
          <p:nvSpPr>
            <p:cNvPr id="8"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202A36">
                <a:alpha val="73000"/>
              </a:srgbClr>
            </a:solidFill>
            <a:ln>
              <a:noFill/>
            </a:ln>
          </p:spPr>
          <p:txBody>
            <a:bodyPr/>
            <a:lstStyle/>
            <a:p>
              <a:endParaRPr lang="en-US" dirty="0">
                <a:latin typeface="+mj-ea"/>
                <a:ea typeface="+mj-ea"/>
              </a:endParaRPr>
            </a:p>
          </p:txBody>
        </p:sp>
        <p:sp>
          <p:nvSpPr>
            <p:cNvPr id="9"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202A36">
                <a:alpha val="73000"/>
              </a:srgbClr>
            </a:solidFill>
            <a:ln>
              <a:noFill/>
            </a:ln>
          </p:spPr>
          <p:txBody>
            <a:bodyPr/>
            <a:lstStyle/>
            <a:p>
              <a:endParaRPr lang="en-US" dirty="0">
                <a:latin typeface="+mj-ea"/>
                <a:ea typeface="+mj-ea"/>
              </a:endParaRPr>
            </a:p>
          </p:txBody>
        </p:sp>
        <p:sp>
          <p:nvSpPr>
            <p:cNvPr id="10"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rgbClr val="FCB00F"/>
            </a:solidFill>
            <a:ln>
              <a:noFill/>
            </a:ln>
          </p:spPr>
          <p:txBody>
            <a:bodyPr/>
            <a:lstStyle/>
            <a:p>
              <a:endParaRPr lang="en-US" dirty="0">
                <a:latin typeface="+mj-ea"/>
                <a:ea typeface="+mj-ea"/>
              </a:endParaRPr>
            </a:p>
          </p:txBody>
        </p:sp>
        <p:sp>
          <p:nvSpPr>
            <p:cNvPr id="11"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2"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3"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4"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mj-ea"/>
                <a:ea typeface="+mj-ea"/>
              </a:endParaRPr>
            </a:p>
          </p:txBody>
        </p:sp>
      </p:grpSp>
      <p:sp>
        <p:nvSpPr>
          <p:cNvPr id="27" name="TextBox 26"/>
          <p:cNvSpPr txBox="1"/>
          <p:nvPr/>
        </p:nvSpPr>
        <p:spPr>
          <a:xfrm>
            <a:off x="2948267" y="3828627"/>
            <a:ext cx="1915874" cy="755418"/>
          </a:xfrm>
          <a:prstGeom prst="rect">
            <a:avLst/>
          </a:prstGeom>
          <a:noFill/>
        </p:spPr>
        <p:txBody>
          <a:bodyPr wrap="square" lIns="68598" tIns="34299" rIns="68598" bIns="34299" rtlCol="0">
            <a:spAutoFit/>
          </a:bodyPr>
          <a:lstStyle/>
          <a:p>
            <a:pPr lvl="0">
              <a:lnSpc>
                <a:spcPct val="130000"/>
              </a:lnSpc>
              <a:defRPr/>
            </a:pPr>
            <a:r>
              <a:rPr lang="zh-CN" altLang="en-US" sz="1200" kern="0" dirty="0" smtClean="0">
                <a:solidFill>
                  <a:srgbClr val="202A36"/>
                </a:solidFill>
                <a:latin typeface="+mj-ea"/>
                <a:ea typeface="+mj-ea"/>
              </a:rPr>
              <a:t>亮亮图文旗舰店</a:t>
            </a:r>
          </a:p>
          <a:p>
            <a:pPr lvl="0">
              <a:lnSpc>
                <a:spcPct val="130000"/>
              </a:lnSpc>
              <a:defRPr/>
            </a:pPr>
            <a:r>
              <a:rPr lang="en-US" altLang="zh-CN" sz="1200" kern="0" dirty="0" smtClean="0">
                <a:solidFill>
                  <a:srgbClr val="202A36"/>
                </a:solidFill>
                <a:latin typeface="+mj-ea"/>
                <a:ea typeface="+mj-ea"/>
              </a:rPr>
              <a:t>https://liangliangtuwen.tmall.com</a:t>
            </a:r>
            <a:endParaRPr lang="en-US" altLang="zh-CN" sz="1200" kern="0" dirty="0">
              <a:solidFill>
                <a:srgbClr val="202A36"/>
              </a:solidFill>
              <a:latin typeface="+mj-ea"/>
              <a:ea typeface="+mj-ea"/>
            </a:endParaRPr>
          </a:p>
        </p:txBody>
      </p:sp>
      <p:sp>
        <p:nvSpPr>
          <p:cNvPr id="28" name="TextBox 27"/>
          <p:cNvSpPr txBox="1"/>
          <p:nvPr/>
        </p:nvSpPr>
        <p:spPr>
          <a:xfrm>
            <a:off x="4978108" y="1832846"/>
            <a:ext cx="1915874" cy="789465"/>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02A36"/>
                </a:solidFill>
                <a:effectLst/>
                <a:uLnTx/>
                <a:uFillTx/>
                <a:latin typeface="+mj-ea"/>
                <a:ea typeface="+mj-ea"/>
              </a:rPr>
              <a:t>您的内容打在这里，或者通过复制您的文本后，在此框中选择</a:t>
            </a:r>
            <a:r>
              <a:rPr kumimoji="0" lang="zh-CN" altLang="en-US" sz="1200" b="0" i="0" u="none" strike="noStrike" kern="0" cap="none" spc="0" normalizeH="0" baseline="0" noProof="0" dirty="0" smtClean="0">
                <a:ln>
                  <a:noFill/>
                </a:ln>
                <a:solidFill>
                  <a:srgbClr val="202A36"/>
                </a:solidFill>
                <a:effectLst/>
                <a:uLnTx/>
                <a:uFillTx/>
                <a:latin typeface="+mj-ea"/>
                <a:ea typeface="+mj-ea"/>
              </a:rPr>
              <a:t>粘贴</a:t>
            </a:r>
            <a:endParaRPr kumimoji="0" lang="zh-CN" altLang="en-US" sz="1200" b="0" i="0" u="none" strike="noStrike" kern="0" cap="none" spc="0" normalizeH="0" baseline="0" noProof="0" dirty="0">
              <a:ln>
                <a:noFill/>
              </a:ln>
              <a:solidFill>
                <a:srgbClr val="202A36"/>
              </a:solidFill>
              <a:effectLst/>
              <a:uLnTx/>
              <a:uFillTx/>
              <a:latin typeface="+mj-ea"/>
              <a:ea typeface="+mj-ea"/>
            </a:endParaRPr>
          </a:p>
        </p:txBody>
      </p:sp>
      <p:sp>
        <p:nvSpPr>
          <p:cNvPr id="29" name="TextBox 28"/>
          <p:cNvSpPr txBox="1"/>
          <p:nvPr/>
        </p:nvSpPr>
        <p:spPr>
          <a:xfrm>
            <a:off x="6835201" y="4810584"/>
            <a:ext cx="1915874" cy="789465"/>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02A36"/>
                </a:solidFill>
                <a:effectLst/>
                <a:uLnTx/>
                <a:uFillTx/>
                <a:latin typeface="+mj-ea"/>
                <a:ea typeface="+mj-ea"/>
              </a:rPr>
              <a:t>您的内容打在这里，或者通过复制您的文本后，在此框中选择</a:t>
            </a:r>
            <a:r>
              <a:rPr kumimoji="0" lang="zh-CN" altLang="en-US" sz="1200" b="0" i="0" u="none" strike="noStrike" kern="0" cap="none" spc="0" normalizeH="0" baseline="0" noProof="0" dirty="0" smtClean="0">
                <a:ln>
                  <a:noFill/>
                </a:ln>
                <a:solidFill>
                  <a:srgbClr val="202A36"/>
                </a:solidFill>
                <a:effectLst/>
                <a:uLnTx/>
                <a:uFillTx/>
                <a:latin typeface="+mj-ea"/>
                <a:ea typeface="+mj-ea"/>
              </a:rPr>
              <a:t>粘贴</a:t>
            </a:r>
            <a:endParaRPr kumimoji="0" lang="zh-CN" altLang="en-US" sz="1200" b="0" i="0" u="none" strike="noStrike" kern="0" cap="none" spc="0" normalizeH="0" baseline="0" noProof="0" dirty="0">
              <a:ln>
                <a:noFill/>
              </a:ln>
              <a:solidFill>
                <a:srgbClr val="202A36"/>
              </a:solidFill>
              <a:effectLst/>
              <a:uLnTx/>
              <a:uFillTx/>
              <a:latin typeface="+mj-ea"/>
              <a:ea typeface="+mj-ea"/>
            </a:endParaRPr>
          </a:p>
        </p:txBody>
      </p:sp>
      <p:sp>
        <p:nvSpPr>
          <p:cNvPr id="30" name="TextBox 29"/>
          <p:cNvSpPr txBox="1"/>
          <p:nvPr/>
        </p:nvSpPr>
        <p:spPr>
          <a:xfrm>
            <a:off x="9590704" y="4041209"/>
            <a:ext cx="1915874" cy="789465"/>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02A36"/>
                </a:solidFill>
                <a:effectLst/>
                <a:uLnTx/>
                <a:uFillTx/>
                <a:latin typeface="+mj-ea"/>
                <a:ea typeface="+mj-ea"/>
              </a:rPr>
              <a:t>您的内容打在这里，或者通过复制您的文本后，在此框中选择</a:t>
            </a:r>
            <a:r>
              <a:rPr kumimoji="0" lang="zh-CN" altLang="en-US" sz="1200" b="0" i="0" u="none" strike="noStrike" kern="0" cap="none" spc="0" normalizeH="0" baseline="0" noProof="0" dirty="0" smtClean="0">
                <a:ln>
                  <a:noFill/>
                </a:ln>
                <a:solidFill>
                  <a:srgbClr val="202A36"/>
                </a:solidFill>
                <a:effectLst/>
                <a:uLnTx/>
                <a:uFillTx/>
                <a:latin typeface="+mj-ea"/>
                <a:ea typeface="+mj-ea"/>
              </a:rPr>
              <a:t>粘贴</a:t>
            </a:r>
            <a:endParaRPr kumimoji="0" lang="zh-CN" altLang="en-US" sz="1200" b="0" i="0" u="none" strike="noStrike" kern="0" cap="none" spc="0" normalizeH="0" baseline="0" noProof="0" dirty="0">
              <a:ln>
                <a:noFill/>
              </a:ln>
              <a:solidFill>
                <a:srgbClr val="202A36"/>
              </a:solidFill>
              <a:effectLst/>
              <a:uLnTx/>
              <a:uFillTx/>
              <a:latin typeface="+mj-ea"/>
              <a:ea typeface="+mj-ea"/>
            </a:endParaRPr>
          </a:p>
        </p:txBody>
      </p:sp>
      <p:sp>
        <p:nvSpPr>
          <p:cNvPr id="38" name="矩形 37"/>
          <p:cNvSpPr/>
          <p:nvPr/>
        </p:nvSpPr>
        <p:spPr>
          <a:xfrm>
            <a:off x="9826611" y="2902673"/>
            <a:ext cx="1089477" cy="401659"/>
          </a:xfrm>
          <a:prstGeom prst="rect">
            <a:avLst/>
          </a:prstGeom>
        </p:spPr>
        <p:txBody>
          <a:bodyPr wrap="square" lIns="68589" tIns="34295" rIns="68589" bIns="34295">
            <a:spAutoFit/>
          </a:bodyPr>
          <a:lstStyle/>
          <a:p>
            <a:pPr>
              <a:lnSpc>
                <a:spcPct val="120000"/>
              </a:lnSpc>
            </a:pPr>
            <a:r>
              <a:rPr lang="zh-CN" altLang="en-US" b="1" dirty="0" smtClean="0">
                <a:solidFill>
                  <a:srgbClr val="FCB00F"/>
                </a:solidFill>
                <a:latin typeface="微软雅黑" panose="020B0503020204020204" pitchFamily="34" charset="-122"/>
                <a:ea typeface="微软雅黑" panose="020B0503020204020204" pitchFamily="34" charset="-122"/>
              </a:rPr>
              <a:t>完成目标</a:t>
            </a:r>
            <a:endParaRPr lang="zh-CN" altLang="en-US" b="1" dirty="0">
              <a:solidFill>
                <a:srgbClr val="FCB00F"/>
              </a:solidFill>
              <a:latin typeface="微软雅黑" panose="020B0503020204020204" pitchFamily="34" charset="-122"/>
              <a:ea typeface="微软雅黑" panose="020B0503020204020204" pitchFamily="34" charset="-122"/>
            </a:endParaRPr>
          </a:p>
        </p:txBody>
      </p:sp>
      <p:grpSp>
        <p:nvGrpSpPr>
          <p:cNvPr id="40" name="组合 39"/>
          <p:cNvGrpSpPr/>
          <p:nvPr/>
        </p:nvGrpSpPr>
        <p:grpSpPr>
          <a:xfrm>
            <a:off x="3406476" y="2713634"/>
            <a:ext cx="1002678" cy="1005578"/>
            <a:chOff x="4747940" y="685998"/>
            <a:chExt cx="2418310" cy="2425303"/>
          </a:xfrm>
          <a:solidFill>
            <a:srgbClr val="202A36"/>
          </a:solidFill>
        </p:grpSpPr>
        <p:sp>
          <p:nvSpPr>
            <p:cNvPr id="41" name="Oval 5"/>
            <p:cNvSpPr>
              <a:spLocks noChangeArrowheads="1"/>
            </p:cNvSpPr>
            <p:nvPr/>
          </p:nvSpPr>
          <p:spPr bwMode="auto">
            <a:xfrm>
              <a:off x="4837113" y="774700"/>
              <a:ext cx="2238375" cy="2246313"/>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6"/>
            <p:cNvSpPr>
              <a:spLocks noEditPoints="1"/>
            </p:cNvSpPr>
            <p:nvPr/>
          </p:nvSpPr>
          <p:spPr bwMode="auto">
            <a:xfrm>
              <a:off x="4747940" y="685998"/>
              <a:ext cx="2418310" cy="2425303"/>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3" name="组合 42"/>
          <p:cNvGrpSpPr/>
          <p:nvPr/>
        </p:nvGrpSpPr>
        <p:grpSpPr>
          <a:xfrm>
            <a:off x="5321026" y="2832524"/>
            <a:ext cx="1002678" cy="1005578"/>
            <a:chOff x="4747940" y="685998"/>
            <a:chExt cx="2418310" cy="2425303"/>
          </a:xfrm>
          <a:solidFill>
            <a:srgbClr val="202A36"/>
          </a:solidFill>
        </p:grpSpPr>
        <p:sp>
          <p:nvSpPr>
            <p:cNvPr id="44" name="Oval 5"/>
            <p:cNvSpPr>
              <a:spLocks noChangeArrowheads="1"/>
            </p:cNvSpPr>
            <p:nvPr/>
          </p:nvSpPr>
          <p:spPr bwMode="auto">
            <a:xfrm>
              <a:off x="4837113" y="774700"/>
              <a:ext cx="2238375" cy="2246313"/>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6"/>
            <p:cNvSpPr>
              <a:spLocks noEditPoints="1"/>
            </p:cNvSpPr>
            <p:nvPr/>
          </p:nvSpPr>
          <p:spPr bwMode="auto">
            <a:xfrm>
              <a:off x="4747940" y="685998"/>
              <a:ext cx="2418310" cy="2425303"/>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6" name="组合 45"/>
          <p:cNvGrpSpPr/>
          <p:nvPr/>
        </p:nvGrpSpPr>
        <p:grpSpPr>
          <a:xfrm>
            <a:off x="7163333" y="3659251"/>
            <a:ext cx="1002678" cy="1005578"/>
            <a:chOff x="4747940" y="685998"/>
            <a:chExt cx="2418310" cy="2425303"/>
          </a:xfrm>
          <a:solidFill>
            <a:srgbClr val="202A36"/>
          </a:solidFill>
        </p:grpSpPr>
        <p:sp>
          <p:nvSpPr>
            <p:cNvPr id="47" name="Oval 5"/>
            <p:cNvSpPr>
              <a:spLocks noChangeArrowheads="1"/>
            </p:cNvSpPr>
            <p:nvPr/>
          </p:nvSpPr>
          <p:spPr bwMode="auto">
            <a:xfrm>
              <a:off x="4837113" y="774700"/>
              <a:ext cx="2238375" cy="2246313"/>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6"/>
            <p:cNvSpPr>
              <a:spLocks noEditPoints="1"/>
            </p:cNvSpPr>
            <p:nvPr/>
          </p:nvSpPr>
          <p:spPr bwMode="auto">
            <a:xfrm>
              <a:off x="4747940" y="685998"/>
              <a:ext cx="2418310" cy="2425303"/>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 name="Group 30"/>
          <p:cNvGrpSpPr/>
          <p:nvPr/>
        </p:nvGrpSpPr>
        <p:grpSpPr>
          <a:xfrm>
            <a:off x="7529025" y="3988500"/>
            <a:ext cx="317357" cy="278329"/>
            <a:chOff x="3175" y="-1587"/>
            <a:chExt cx="490538" cy="430212"/>
          </a:xfrm>
          <a:solidFill>
            <a:srgbClr val="FCB00F"/>
          </a:solidFill>
        </p:grpSpPr>
        <p:sp>
          <p:nvSpPr>
            <p:cNvPr id="19"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endParaRPr>
            </a:p>
          </p:txBody>
        </p:sp>
        <p:sp>
          <p:nvSpPr>
            <p:cNvPr id="20"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endParaRPr>
            </a:p>
          </p:txBody>
        </p:sp>
      </p:grpSp>
      <p:sp>
        <p:nvSpPr>
          <p:cNvPr id="21" name="Freeform 50"/>
          <p:cNvSpPr>
            <a:spLocks noEditPoints="1"/>
          </p:cNvSpPr>
          <p:nvPr/>
        </p:nvSpPr>
        <p:spPr bwMode="auto">
          <a:xfrm>
            <a:off x="3799929" y="3051206"/>
            <a:ext cx="261823" cy="329775"/>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FCB00F"/>
          </a:solidFill>
          <a:ln w="9525">
            <a:noFill/>
            <a:round/>
          </a:ln>
        </p:spPr>
        <p:txBody>
          <a:bodyPr vert="horz" wrap="square" lIns="91440" tIns="45720" rIns="91440" bIns="45720" numCol="1" anchor="t" anchorCtr="0" compatLnSpc="1"/>
          <a:lstStyle/>
          <a:p>
            <a:endParaRPr lang="ko-KR" altLang="en-US">
              <a:latin typeface="+mj-ea"/>
              <a:ea typeface="+mj-ea"/>
            </a:endParaRPr>
          </a:p>
        </p:txBody>
      </p:sp>
      <p:sp>
        <p:nvSpPr>
          <p:cNvPr id="22" name="Freeform 48"/>
          <p:cNvSpPr>
            <a:spLocks noEditPoints="1"/>
          </p:cNvSpPr>
          <p:nvPr/>
        </p:nvSpPr>
        <p:spPr bwMode="auto">
          <a:xfrm>
            <a:off x="5693920" y="3174348"/>
            <a:ext cx="242125" cy="354280"/>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rgbClr val="FCB00F"/>
          </a:solidFill>
          <a:ln w="9525">
            <a:noFill/>
            <a:round/>
          </a:ln>
        </p:spPr>
        <p:txBody>
          <a:bodyPr vert="horz" wrap="square" lIns="91440" tIns="45720" rIns="91440" bIns="45720" numCol="1" anchor="t" anchorCtr="0" compatLnSpc="1"/>
          <a:lstStyle/>
          <a:p>
            <a:endParaRPr lang="ko-KR" altLang="en-US">
              <a:latin typeface="+mj-ea"/>
              <a:ea typeface="+mj-ea"/>
            </a:endParaRPr>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0" presetClass="path" presetSubtype="0" accel="50000" decel="50000" fill="hold" nodeType="withEffect">
                                  <p:stCondLst>
                                    <p:cond delay="0"/>
                                  </p:stCondLst>
                                  <p:childTnLst>
                                    <p:animMotion origin="layout" path="M -0.71133 -0.09537 C -0.71133 -0.09514 -0.56107 -0.16181 -0.47709 -0.1419 C -0.3724 -0.13264 -0.39545 -0.14746 -0.20716 0.02291 C -0.01875 0.19328 -0.0431 0.00463 3.125E-6 3.33333E-6 " pathEditMode="relative" rAng="0" ptsTypes="AAAA">
                                      <p:cBhvr>
                                        <p:cTn id="36" dur="2000" fill="hold"/>
                                        <p:tgtEl>
                                          <p:spTgt spid="4"/>
                                        </p:tgtEl>
                                        <p:attrNameLst>
                                          <p:attrName>ppt_x</p:attrName>
                                          <p:attrName>ppt_y</p:attrName>
                                        </p:attrNameLst>
                                      </p:cBhvr>
                                      <p:rCtr x="35560" y="6944"/>
                                    </p:animMotion>
                                  </p:childTnLst>
                                </p:cTn>
                              </p:par>
                              <p:par>
                                <p:cTn id="37" presetID="22" presetClass="entr" presetSubtype="8"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2000"/>
                                        <p:tgtEl>
                                          <p:spTgt spid="3"/>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arn(inVertical)">
                                      <p:cBhvr>
                                        <p:cTn id="43" dur="500"/>
                                        <p:tgtEl>
                                          <p:spTgt spid="38"/>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14" presetClass="entr" presetSubtype="10"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randombar(horizontal)">
                                      <p:cBhvr>
                                        <p:cTn id="63" dur="500"/>
                                        <p:tgtEl>
                                          <p:spTgt spid="27"/>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randombar(horizontal)">
                                      <p:cBhvr>
                                        <p:cTn id="66" dur="500"/>
                                        <p:tgtEl>
                                          <p:spTgt spid="28"/>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randombar(horizontal)">
                                      <p:cBhvr>
                                        <p:cTn id="69" dur="500"/>
                                        <p:tgtEl>
                                          <p:spTgt spid="29"/>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randombar(horizontal)">
                                      <p:cBhvr>
                                        <p:cTn id="7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 grpId="0"/>
      <p:bldP spid="3" grpId="0" animBg="1"/>
      <p:bldP spid="27" grpId="0"/>
      <p:bldP spid="28" grpId="0"/>
      <p:bldP spid="29" grpId="0"/>
      <p:bldP spid="30" grpId="0"/>
      <p:bldP spid="38" grpId="0"/>
      <p:bldP spid="21"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974982" y="2165130"/>
            <a:ext cx="1488640" cy="148391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7" name="矩形 26"/>
          <p:cNvSpPr/>
          <p:nvPr/>
        </p:nvSpPr>
        <p:spPr>
          <a:xfrm>
            <a:off x="2974982" y="3649045"/>
            <a:ext cx="1488640" cy="89034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dirty="0">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dirty="0">
                <a:latin typeface="微软雅黑" panose="020B0503020204020204" pitchFamily="34" charset="-122"/>
                <a:ea typeface="微软雅黑" panose="020B0503020204020204" pitchFamily="34" charset="-122"/>
                <a:cs typeface="华文黑体" pitchFamily="2" charset="-122"/>
              </a:rPr>
              <a:t>点击添加</a:t>
            </a:r>
            <a:r>
              <a:rPr lang="zh-CN" altLang="en-US" sz="1600" dirty="0" smtClean="0">
                <a:latin typeface="微软雅黑" panose="020B0503020204020204" pitchFamily="34" charset="-122"/>
                <a:ea typeface="微软雅黑" panose="020B0503020204020204" pitchFamily="34" charset="-122"/>
                <a:cs typeface="华文黑体" pitchFamily="2" charset="-122"/>
              </a:rPr>
              <a:t>标题</a:t>
            </a:r>
            <a:endParaRPr lang="zh-CN" altLang="en-US" sz="1600" dirty="0">
              <a:latin typeface="微软雅黑" panose="020B0503020204020204" pitchFamily="34" charset="-122"/>
              <a:ea typeface="微软雅黑" panose="020B0503020204020204" pitchFamily="34" charset="-122"/>
              <a:cs typeface="华文黑体" pitchFamily="2" charset="-122"/>
            </a:endParaRPr>
          </a:p>
        </p:txBody>
      </p:sp>
      <p:sp>
        <p:nvSpPr>
          <p:cNvPr id="28" name="矩形 27"/>
          <p:cNvSpPr/>
          <p:nvPr/>
        </p:nvSpPr>
        <p:spPr>
          <a:xfrm>
            <a:off x="4657145" y="2165130"/>
            <a:ext cx="1488640" cy="148391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9" name="矩形 28"/>
          <p:cNvSpPr/>
          <p:nvPr/>
        </p:nvSpPr>
        <p:spPr>
          <a:xfrm>
            <a:off x="4657145" y="3649045"/>
            <a:ext cx="1488640" cy="89034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a:t>
            </a:r>
            <a:r>
              <a:rPr lang="zh-CN" altLang="en-US" sz="1600" smtClean="0">
                <a:latin typeface="微软雅黑" panose="020B0503020204020204" pitchFamily="34" charset="-122"/>
                <a:ea typeface="微软雅黑" panose="020B0503020204020204" pitchFamily="34" charset="-122"/>
                <a:cs typeface="华文黑体" pitchFamily="2" charset="-122"/>
              </a:rPr>
              <a:t>标题</a:t>
            </a:r>
            <a:endParaRPr lang="zh-CN" altLang="en-US" sz="1600">
              <a:latin typeface="微软雅黑" panose="020B0503020204020204" pitchFamily="34" charset="-122"/>
              <a:ea typeface="微软雅黑" panose="020B0503020204020204" pitchFamily="34" charset="-122"/>
              <a:cs typeface="华文黑体" pitchFamily="2" charset="-122"/>
            </a:endParaRPr>
          </a:p>
        </p:txBody>
      </p:sp>
      <p:sp>
        <p:nvSpPr>
          <p:cNvPr id="30" name="矩形 29"/>
          <p:cNvSpPr/>
          <p:nvPr/>
        </p:nvSpPr>
        <p:spPr>
          <a:xfrm>
            <a:off x="6339309" y="2165130"/>
            <a:ext cx="1488640" cy="148391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1" name="矩形 30"/>
          <p:cNvSpPr/>
          <p:nvPr/>
        </p:nvSpPr>
        <p:spPr>
          <a:xfrm>
            <a:off x="6339309" y="3649045"/>
            <a:ext cx="1488640" cy="89034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a:t>
            </a:r>
            <a:r>
              <a:rPr lang="zh-CN" altLang="en-US" sz="1600" smtClean="0">
                <a:latin typeface="微软雅黑" panose="020B0503020204020204" pitchFamily="34" charset="-122"/>
                <a:ea typeface="微软雅黑" panose="020B0503020204020204" pitchFamily="34" charset="-122"/>
                <a:cs typeface="华文黑体" pitchFamily="2" charset="-122"/>
              </a:rPr>
              <a:t>标题</a:t>
            </a:r>
            <a:endParaRPr lang="zh-CN" altLang="en-US" sz="1600">
              <a:latin typeface="微软雅黑" panose="020B0503020204020204" pitchFamily="34" charset="-122"/>
              <a:ea typeface="微软雅黑" panose="020B0503020204020204" pitchFamily="34" charset="-122"/>
              <a:cs typeface="华文黑体" pitchFamily="2" charset="-122"/>
            </a:endParaRPr>
          </a:p>
        </p:txBody>
      </p:sp>
      <p:sp>
        <p:nvSpPr>
          <p:cNvPr id="32" name="矩形 31"/>
          <p:cNvSpPr/>
          <p:nvPr/>
        </p:nvSpPr>
        <p:spPr>
          <a:xfrm>
            <a:off x="8021473" y="2165130"/>
            <a:ext cx="1488640" cy="148391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3" name="矩形 32"/>
          <p:cNvSpPr/>
          <p:nvPr/>
        </p:nvSpPr>
        <p:spPr>
          <a:xfrm>
            <a:off x="8021473" y="3649045"/>
            <a:ext cx="1488640" cy="89034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a:t>
            </a:r>
            <a:r>
              <a:rPr lang="zh-CN" altLang="en-US" sz="1600" smtClean="0">
                <a:latin typeface="微软雅黑" panose="020B0503020204020204" pitchFamily="34" charset="-122"/>
                <a:ea typeface="微软雅黑" panose="020B0503020204020204" pitchFamily="34" charset="-122"/>
                <a:cs typeface="华文黑体" pitchFamily="2" charset="-122"/>
              </a:rPr>
              <a:t>标题</a:t>
            </a:r>
            <a:endParaRPr lang="zh-CN" altLang="en-US" sz="1600">
              <a:latin typeface="微软雅黑" panose="020B0503020204020204" pitchFamily="34" charset="-122"/>
              <a:ea typeface="微软雅黑" panose="020B0503020204020204" pitchFamily="34" charset="-122"/>
              <a:cs typeface="华文黑体" pitchFamily="2" charset="-122"/>
            </a:endParaRPr>
          </a:p>
        </p:txBody>
      </p:sp>
      <p:sp>
        <p:nvSpPr>
          <p:cNvPr id="34" name="矩形 33"/>
          <p:cNvSpPr/>
          <p:nvPr/>
        </p:nvSpPr>
        <p:spPr>
          <a:xfrm>
            <a:off x="9703636" y="2165130"/>
            <a:ext cx="1488640" cy="148391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5" name="矩形 34"/>
          <p:cNvSpPr/>
          <p:nvPr/>
        </p:nvSpPr>
        <p:spPr>
          <a:xfrm>
            <a:off x="9703636" y="3649045"/>
            <a:ext cx="1488640" cy="89034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a:t>
            </a:r>
            <a:r>
              <a:rPr lang="zh-CN" altLang="en-US" sz="1600" smtClean="0">
                <a:latin typeface="微软雅黑" panose="020B0503020204020204" pitchFamily="34" charset="-122"/>
                <a:ea typeface="微软雅黑" panose="020B0503020204020204" pitchFamily="34" charset="-122"/>
                <a:cs typeface="华文黑体" pitchFamily="2" charset="-122"/>
              </a:rPr>
              <a:t>标题</a:t>
            </a:r>
            <a:endParaRPr lang="zh-CN" altLang="en-US" sz="1600">
              <a:latin typeface="微软雅黑" panose="020B0503020204020204" pitchFamily="34" charset="-122"/>
              <a:ea typeface="微软雅黑" panose="020B0503020204020204" pitchFamily="34" charset="-122"/>
              <a:cs typeface="华文黑体" pitchFamily="2" charset="-122"/>
            </a:endParaRPr>
          </a:p>
        </p:txBody>
      </p:sp>
      <p:grpSp>
        <p:nvGrpSpPr>
          <p:cNvPr id="36" name="组合 35"/>
          <p:cNvGrpSpPr/>
          <p:nvPr/>
        </p:nvGrpSpPr>
        <p:grpSpPr>
          <a:xfrm>
            <a:off x="3451565" y="2343199"/>
            <a:ext cx="535474" cy="686136"/>
            <a:chOff x="3095876" y="2479873"/>
            <a:chExt cx="366231" cy="470769"/>
          </a:xfrm>
          <a:solidFill>
            <a:srgbClr val="FCB00F"/>
          </a:solidFill>
        </p:grpSpPr>
        <p:sp>
          <p:nvSpPr>
            <p:cNvPr id="37"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38"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39" name="Rectangle 110"/>
            <p:cNvSpPr>
              <a:spLocks noChangeArrowheads="1"/>
            </p:cNvSpPr>
            <p:nvPr/>
          </p:nvSpPr>
          <p:spPr bwMode="auto">
            <a:xfrm flipH="1">
              <a:off x="3095876" y="2741565"/>
              <a:ext cx="51923" cy="519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0" name="Rectangle 111"/>
            <p:cNvSpPr>
              <a:spLocks noChangeArrowheads="1"/>
            </p:cNvSpPr>
            <p:nvPr/>
          </p:nvSpPr>
          <p:spPr bwMode="auto">
            <a:xfrm flipH="1">
              <a:off x="3095876" y="2819796"/>
              <a:ext cx="51923" cy="5261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sp>
        <p:nvSpPr>
          <p:cNvPr id="41" name="Freeform 64"/>
          <p:cNvSpPr>
            <a:spLocks noEditPoints="1"/>
          </p:cNvSpPr>
          <p:nvPr/>
        </p:nvSpPr>
        <p:spPr bwMode="auto">
          <a:xfrm flipH="1">
            <a:off x="5032891" y="2381677"/>
            <a:ext cx="737149" cy="609178"/>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CB00F"/>
          </a:solidFill>
          <a:ln>
            <a:noFill/>
          </a:ln>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nvGrpSpPr>
          <p:cNvPr id="42" name="组合 41"/>
          <p:cNvGrpSpPr/>
          <p:nvPr/>
        </p:nvGrpSpPr>
        <p:grpSpPr>
          <a:xfrm>
            <a:off x="6853543" y="2352461"/>
            <a:ext cx="460172" cy="667613"/>
            <a:chOff x="5690315" y="3674507"/>
            <a:chExt cx="314729" cy="458061"/>
          </a:xfrm>
          <a:solidFill>
            <a:srgbClr val="FCB00F"/>
          </a:solidFill>
        </p:grpSpPr>
        <p:sp>
          <p:nvSpPr>
            <p:cNvPr id="43"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4"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sp>
        <p:nvSpPr>
          <p:cNvPr id="45" name="Freeform 9"/>
          <p:cNvSpPr/>
          <p:nvPr/>
        </p:nvSpPr>
        <p:spPr bwMode="auto">
          <a:xfrm flipH="1">
            <a:off x="8383296" y="2447416"/>
            <a:ext cx="764993" cy="477702"/>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CB00F"/>
          </a:solidFill>
          <a:ln>
            <a:noFill/>
          </a:ln>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nvGrpSpPr>
          <p:cNvPr id="46" name="组合 45"/>
          <p:cNvGrpSpPr/>
          <p:nvPr/>
        </p:nvGrpSpPr>
        <p:grpSpPr>
          <a:xfrm>
            <a:off x="10121881" y="2380947"/>
            <a:ext cx="652151" cy="610641"/>
            <a:chOff x="1784487" y="2486066"/>
            <a:chExt cx="446032" cy="418971"/>
          </a:xfrm>
          <a:solidFill>
            <a:srgbClr val="FCB00F"/>
          </a:solidFill>
        </p:grpSpPr>
        <p:sp>
          <p:nvSpPr>
            <p:cNvPr id="47"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8"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9"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50"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51"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52" name="Rectangle 73"/>
            <p:cNvSpPr>
              <a:spLocks noChangeArrowheads="1"/>
            </p:cNvSpPr>
            <p:nvPr/>
          </p:nvSpPr>
          <p:spPr bwMode="auto">
            <a:xfrm flipH="1">
              <a:off x="1876700" y="2669491"/>
              <a:ext cx="261606" cy="15636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grpSp>
        <p:nvGrpSpPr>
          <p:cNvPr id="53" name="组合 52"/>
          <p:cNvGrpSpPr/>
          <p:nvPr/>
        </p:nvGrpSpPr>
        <p:grpSpPr>
          <a:xfrm>
            <a:off x="3629984" y="3233548"/>
            <a:ext cx="6907291" cy="178070"/>
            <a:chOff x="1918742" y="3212976"/>
            <a:chExt cx="8352927" cy="216024"/>
          </a:xfrm>
          <a:solidFill>
            <a:srgbClr val="FCB00F"/>
          </a:solidFill>
        </p:grpSpPr>
        <p:sp>
          <p:nvSpPr>
            <p:cNvPr id="54" name="椭圆 53"/>
            <p:cNvSpPr/>
            <p:nvPr/>
          </p:nvSpPr>
          <p:spPr>
            <a:xfrm>
              <a:off x="1918742"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3913428"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5987194"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8021420"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0055645"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959948" y="3298129"/>
              <a:ext cx="813690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等腰三角形 59"/>
          <p:cNvSpPr/>
          <p:nvPr/>
        </p:nvSpPr>
        <p:spPr>
          <a:xfrm flipV="1">
            <a:off x="3615692" y="4539393"/>
            <a:ext cx="207219" cy="178070"/>
          </a:xfrm>
          <a:prstGeom prst="triangle">
            <a:avLst/>
          </a:prstGeom>
          <a:solidFill>
            <a:srgbClr val="5ECCF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202A36"/>
              </a:solidFill>
            </a:endParaRPr>
          </a:p>
        </p:txBody>
      </p:sp>
      <p:sp>
        <p:nvSpPr>
          <p:cNvPr id="61" name="等腰三角形 60"/>
          <p:cNvSpPr/>
          <p:nvPr/>
        </p:nvSpPr>
        <p:spPr>
          <a:xfrm flipV="1">
            <a:off x="5297856" y="4539393"/>
            <a:ext cx="207219" cy="178070"/>
          </a:xfrm>
          <a:prstGeom prst="triangle">
            <a:avLst/>
          </a:prstGeom>
          <a:solidFill>
            <a:srgbClr val="5ECCF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202A36"/>
              </a:solidFill>
            </a:endParaRPr>
          </a:p>
        </p:txBody>
      </p:sp>
      <p:sp>
        <p:nvSpPr>
          <p:cNvPr id="62" name="等腰三角形 61"/>
          <p:cNvSpPr/>
          <p:nvPr/>
        </p:nvSpPr>
        <p:spPr>
          <a:xfrm flipV="1">
            <a:off x="6980020" y="4539393"/>
            <a:ext cx="207219" cy="178070"/>
          </a:xfrm>
          <a:prstGeom prst="triangle">
            <a:avLst/>
          </a:prstGeom>
          <a:solidFill>
            <a:srgbClr val="5ECCF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202A36"/>
              </a:solidFill>
            </a:endParaRPr>
          </a:p>
        </p:txBody>
      </p:sp>
      <p:sp>
        <p:nvSpPr>
          <p:cNvPr id="63" name="等腰三角形 62"/>
          <p:cNvSpPr/>
          <p:nvPr/>
        </p:nvSpPr>
        <p:spPr>
          <a:xfrm flipV="1">
            <a:off x="8662183" y="4539393"/>
            <a:ext cx="207219" cy="178070"/>
          </a:xfrm>
          <a:prstGeom prst="triangle">
            <a:avLst/>
          </a:prstGeom>
          <a:solidFill>
            <a:srgbClr val="5ECCF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202A36"/>
              </a:solidFill>
            </a:endParaRPr>
          </a:p>
        </p:txBody>
      </p:sp>
      <p:sp>
        <p:nvSpPr>
          <p:cNvPr id="64" name="等腰三角形 63"/>
          <p:cNvSpPr/>
          <p:nvPr/>
        </p:nvSpPr>
        <p:spPr>
          <a:xfrm flipV="1">
            <a:off x="10344347" y="4539393"/>
            <a:ext cx="207219" cy="178070"/>
          </a:xfrm>
          <a:prstGeom prst="triangle">
            <a:avLst/>
          </a:prstGeom>
          <a:solidFill>
            <a:srgbClr val="5ECCF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202A36"/>
              </a:solidFill>
            </a:endParaRPr>
          </a:p>
        </p:txBody>
      </p:sp>
      <p:sp>
        <p:nvSpPr>
          <p:cNvPr id="65" name="TextBox 64"/>
          <p:cNvSpPr txBox="1"/>
          <p:nvPr/>
        </p:nvSpPr>
        <p:spPr>
          <a:xfrm>
            <a:off x="3181379" y="4828517"/>
            <a:ext cx="1075846" cy="353256"/>
          </a:xfrm>
          <a:prstGeom prst="rect">
            <a:avLst/>
          </a:prstGeom>
          <a:noFill/>
        </p:spPr>
        <p:txBody>
          <a:bodyPr wrap="none" lIns="75520" tIns="37760" rIns="75520" bIns="37760" rtlCol="0">
            <a:spAutoFit/>
          </a:bodyPr>
          <a:lstStyle/>
          <a:p>
            <a:pPr algn="ctr"/>
            <a:r>
              <a:rPr lang="zh-CN" altLang="en-US" b="1" dirty="0" smtClean="0">
                <a:solidFill>
                  <a:srgbClr val="202A36"/>
                </a:solidFill>
                <a:latin typeface="微软雅黑" panose="020B0503020204020204" pitchFamily="34" charset="-122"/>
                <a:ea typeface="微软雅黑" panose="020B0503020204020204" pitchFamily="34" charset="-122"/>
              </a:rPr>
              <a:t>添加文字</a:t>
            </a:r>
            <a:endParaRPr lang="zh-CN" altLang="en-US" b="1" dirty="0">
              <a:solidFill>
                <a:srgbClr val="202A36"/>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4863543" y="4828517"/>
            <a:ext cx="1075846" cy="353256"/>
          </a:xfrm>
          <a:prstGeom prst="rect">
            <a:avLst/>
          </a:prstGeom>
          <a:noFill/>
        </p:spPr>
        <p:txBody>
          <a:bodyPr wrap="none" lIns="75520" tIns="37760" rIns="75520" bIns="37760" rtlCol="0">
            <a:spAutoFit/>
          </a:bodyPr>
          <a:lstStyle/>
          <a:p>
            <a:pPr algn="ctr"/>
            <a:r>
              <a:rPr lang="zh-CN" altLang="en-US" b="1">
                <a:solidFill>
                  <a:srgbClr val="202A36"/>
                </a:solidFill>
                <a:latin typeface="微软雅黑" panose="020B0503020204020204" pitchFamily="34" charset="-122"/>
                <a:ea typeface="微软雅黑" panose="020B0503020204020204" pitchFamily="34" charset="-122"/>
              </a:rPr>
              <a:t>添加文字</a:t>
            </a:r>
          </a:p>
        </p:txBody>
      </p:sp>
      <p:sp>
        <p:nvSpPr>
          <p:cNvPr id="67" name="TextBox 66"/>
          <p:cNvSpPr txBox="1"/>
          <p:nvPr/>
        </p:nvSpPr>
        <p:spPr>
          <a:xfrm>
            <a:off x="6545707" y="4828517"/>
            <a:ext cx="1075846" cy="353256"/>
          </a:xfrm>
          <a:prstGeom prst="rect">
            <a:avLst/>
          </a:prstGeom>
          <a:noFill/>
        </p:spPr>
        <p:txBody>
          <a:bodyPr wrap="none" lIns="75520" tIns="37760" rIns="75520" bIns="37760" rtlCol="0">
            <a:spAutoFit/>
          </a:bodyPr>
          <a:lstStyle/>
          <a:p>
            <a:pPr algn="ctr"/>
            <a:r>
              <a:rPr lang="zh-CN" altLang="en-US" b="1">
                <a:solidFill>
                  <a:srgbClr val="202A36"/>
                </a:solidFill>
                <a:latin typeface="微软雅黑" panose="020B0503020204020204" pitchFamily="34" charset="-122"/>
                <a:ea typeface="微软雅黑" panose="020B0503020204020204" pitchFamily="34" charset="-122"/>
              </a:rPr>
              <a:t>添加文字</a:t>
            </a:r>
          </a:p>
        </p:txBody>
      </p:sp>
      <p:sp>
        <p:nvSpPr>
          <p:cNvPr id="68" name="TextBox 67"/>
          <p:cNvSpPr txBox="1"/>
          <p:nvPr/>
        </p:nvSpPr>
        <p:spPr>
          <a:xfrm>
            <a:off x="8227871" y="4828517"/>
            <a:ext cx="1075846" cy="353256"/>
          </a:xfrm>
          <a:prstGeom prst="rect">
            <a:avLst/>
          </a:prstGeom>
          <a:noFill/>
        </p:spPr>
        <p:txBody>
          <a:bodyPr wrap="none" lIns="75520" tIns="37760" rIns="75520" bIns="37760" rtlCol="0">
            <a:spAutoFit/>
          </a:bodyPr>
          <a:lstStyle/>
          <a:p>
            <a:pPr algn="ctr"/>
            <a:r>
              <a:rPr lang="zh-CN" altLang="en-US" b="1">
                <a:solidFill>
                  <a:srgbClr val="202A36"/>
                </a:solidFill>
                <a:latin typeface="微软雅黑" panose="020B0503020204020204" pitchFamily="34" charset="-122"/>
                <a:ea typeface="微软雅黑" panose="020B0503020204020204" pitchFamily="34" charset="-122"/>
              </a:rPr>
              <a:t>添加文字</a:t>
            </a:r>
          </a:p>
        </p:txBody>
      </p:sp>
      <p:sp>
        <p:nvSpPr>
          <p:cNvPr id="69" name="TextBox 68"/>
          <p:cNvSpPr txBox="1"/>
          <p:nvPr/>
        </p:nvSpPr>
        <p:spPr>
          <a:xfrm>
            <a:off x="9910034" y="4828517"/>
            <a:ext cx="1075846" cy="353256"/>
          </a:xfrm>
          <a:prstGeom prst="rect">
            <a:avLst/>
          </a:prstGeom>
          <a:noFill/>
        </p:spPr>
        <p:txBody>
          <a:bodyPr wrap="none" lIns="75520" tIns="37760" rIns="75520" bIns="37760" rtlCol="0">
            <a:spAutoFit/>
          </a:bodyPr>
          <a:lstStyle/>
          <a:p>
            <a:pPr algn="ctr"/>
            <a:r>
              <a:rPr lang="zh-CN" altLang="en-US" b="1">
                <a:solidFill>
                  <a:srgbClr val="202A36"/>
                </a:solidFill>
                <a:latin typeface="微软雅黑" panose="020B0503020204020204" pitchFamily="34" charset="-122"/>
                <a:ea typeface="微软雅黑" panose="020B0503020204020204" pitchFamily="34" charset="-122"/>
              </a:rPr>
              <a:t>添加文字</a:t>
            </a:r>
          </a:p>
        </p:txBody>
      </p:sp>
      <p:sp>
        <p:nvSpPr>
          <p:cNvPr id="70" name="矩形 69"/>
          <p:cNvSpPr/>
          <p:nvPr/>
        </p:nvSpPr>
        <p:spPr>
          <a:xfrm>
            <a:off x="2974982" y="5251673"/>
            <a:ext cx="8217295" cy="485687"/>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300" dirty="0">
                <a:solidFill>
                  <a:srgbClr val="202A36"/>
                </a:solidFill>
                <a:latin typeface="微软雅黑" panose="020B0503020204020204" pitchFamily="34" charset="-122"/>
                <a:ea typeface="微软雅黑" panose="020B0503020204020204" pitchFamily="34" charset="-122"/>
              </a:rPr>
              <a:t>研究成果</a:t>
            </a:r>
          </a:p>
        </p:txBody>
      </p:sp>
      <p:sp>
        <p:nvSpPr>
          <p:cNvPr id="71" name="矩形 3"/>
          <p:cNvSpPr>
            <a:spLocks noChangeArrowheads="1"/>
          </p:cNvSpPr>
          <p:nvPr/>
        </p:nvSpPr>
        <p:spPr bwMode="auto">
          <a:xfrm>
            <a:off x="2733999"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研究成果</a:t>
            </a:r>
            <a:endParaRPr lang="zh-CN" altLang="en-US" sz="2935" b="1" dirty="0">
              <a:solidFill>
                <a:srgbClr val="202A36"/>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50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0-#ppt_h/2"/>
                                          </p:val>
                                        </p:tav>
                                        <p:tav tm="100000">
                                          <p:val>
                                            <p:strVal val="#ppt_y"/>
                                          </p:val>
                                        </p:tav>
                                      </p:tavLst>
                                    </p:anim>
                                  </p:childTnLst>
                                </p:cTn>
                              </p:par>
                              <p:par>
                                <p:cTn id="25" presetID="2" presetClass="entr" presetSubtype="4" fill="hold" grpId="0" nodeType="withEffect">
                                  <p:stCondLst>
                                    <p:cond delay="100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100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0-#ppt_h/2"/>
                                          </p:val>
                                        </p:tav>
                                        <p:tav tm="100000">
                                          <p:val>
                                            <p:strVal val="#ppt_y"/>
                                          </p:val>
                                        </p:tav>
                                      </p:tavLst>
                                    </p:anim>
                                  </p:childTnLst>
                                </p:cTn>
                              </p:par>
                              <p:par>
                                <p:cTn id="33" presetID="2" presetClass="entr" presetSubtype="4" fill="hold" grpId="0" nodeType="withEffect">
                                  <p:stCondLst>
                                    <p:cond delay="15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15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0-#ppt_h/2"/>
                                          </p:val>
                                        </p:tav>
                                        <p:tav tm="100000">
                                          <p:val>
                                            <p:strVal val="#ppt_y"/>
                                          </p:val>
                                        </p:tav>
                                      </p:tavLst>
                                    </p:anim>
                                  </p:childTnLst>
                                </p:cTn>
                              </p:par>
                              <p:par>
                                <p:cTn id="41" presetID="2" presetClass="entr" presetSubtype="4" fill="hold" grpId="0" nodeType="withEffect">
                                  <p:stCondLst>
                                    <p:cond delay="200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1" fill="hold" grpId="0" nodeType="withEffect">
                                  <p:stCondLst>
                                    <p:cond delay="200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0-#ppt_h/2"/>
                                          </p:val>
                                        </p:tav>
                                        <p:tav tm="100000">
                                          <p:val>
                                            <p:strVal val="#ppt_y"/>
                                          </p:val>
                                        </p:tav>
                                      </p:tavLst>
                                    </p:anim>
                                  </p:childTnLst>
                                </p:cTn>
                              </p:par>
                              <p:par>
                                <p:cTn id="49" presetID="42" presetClass="entr" presetSubtype="0" fill="hold" nodeType="withEffect">
                                  <p:stCondLst>
                                    <p:cond delay="250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50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1000"/>
                                        <p:tgtEl>
                                          <p:spTgt spid="41"/>
                                        </p:tgtEl>
                                      </p:cBhvr>
                                    </p:animEffect>
                                    <p:anim calcmode="lin" valueType="num">
                                      <p:cBhvr>
                                        <p:cTn id="57" dur="1000" fill="hold"/>
                                        <p:tgtEl>
                                          <p:spTgt spid="41"/>
                                        </p:tgtEl>
                                        <p:attrNameLst>
                                          <p:attrName>ppt_x</p:attrName>
                                        </p:attrNameLst>
                                      </p:cBhvr>
                                      <p:tavLst>
                                        <p:tav tm="0">
                                          <p:val>
                                            <p:strVal val="#ppt_x"/>
                                          </p:val>
                                        </p:tav>
                                        <p:tav tm="100000">
                                          <p:val>
                                            <p:strVal val="#ppt_x"/>
                                          </p:val>
                                        </p:tav>
                                      </p:tavLst>
                                    </p:anim>
                                    <p:anim calcmode="lin" valueType="num">
                                      <p:cBhvr>
                                        <p:cTn id="58" dur="1000" fill="hold"/>
                                        <p:tgtEl>
                                          <p:spTgt spid="41"/>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250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1000"/>
                                        <p:tgtEl>
                                          <p:spTgt spid="42"/>
                                        </p:tgtEl>
                                      </p:cBhvr>
                                    </p:animEffect>
                                    <p:anim calcmode="lin" valueType="num">
                                      <p:cBhvr>
                                        <p:cTn id="62" dur="1000" fill="hold"/>
                                        <p:tgtEl>
                                          <p:spTgt spid="42"/>
                                        </p:tgtEl>
                                        <p:attrNameLst>
                                          <p:attrName>ppt_x</p:attrName>
                                        </p:attrNameLst>
                                      </p:cBhvr>
                                      <p:tavLst>
                                        <p:tav tm="0">
                                          <p:val>
                                            <p:strVal val="#ppt_x"/>
                                          </p:val>
                                        </p:tav>
                                        <p:tav tm="100000">
                                          <p:val>
                                            <p:strVal val="#ppt_x"/>
                                          </p:val>
                                        </p:tav>
                                      </p:tavLst>
                                    </p:anim>
                                    <p:anim calcmode="lin" valueType="num">
                                      <p:cBhvr>
                                        <p:cTn id="63" dur="1000" fill="hold"/>
                                        <p:tgtEl>
                                          <p:spTgt spid="4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50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1000"/>
                                        <p:tgtEl>
                                          <p:spTgt spid="45"/>
                                        </p:tgtEl>
                                      </p:cBhvr>
                                    </p:animEffect>
                                    <p:anim calcmode="lin" valueType="num">
                                      <p:cBhvr>
                                        <p:cTn id="67" dur="1000" fill="hold"/>
                                        <p:tgtEl>
                                          <p:spTgt spid="45"/>
                                        </p:tgtEl>
                                        <p:attrNameLst>
                                          <p:attrName>ppt_x</p:attrName>
                                        </p:attrNameLst>
                                      </p:cBhvr>
                                      <p:tavLst>
                                        <p:tav tm="0">
                                          <p:val>
                                            <p:strVal val="#ppt_x"/>
                                          </p:val>
                                        </p:tav>
                                        <p:tav tm="100000">
                                          <p:val>
                                            <p:strVal val="#ppt_x"/>
                                          </p:val>
                                        </p:tav>
                                      </p:tavLst>
                                    </p:anim>
                                    <p:anim calcmode="lin" valueType="num">
                                      <p:cBhvr>
                                        <p:cTn id="68" dur="1000" fill="hold"/>
                                        <p:tgtEl>
                                          <p:spTgt spid="45"/>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250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1000"/>
                                        <p:tgtEl>
                                          <p:spTgt spid="46"/>
                                        </p:tgtEl>
                                      </p:cBhvr>
                                    </p:animEffect>
                                    <p:anim calcmode="lin" valueType="num">
                                      <p:cBhvr>
                                        <p:cTn id="72" dur="1000" fill="hold"/>
                                        <p:tgtEl>
                                          <p:spTgt spid="46"/>
                                        </p:tgtEl>
                                        <p:attrNameLst>
                                          <p:attrName>ppt_x</p:attrName>
                                        </p:attrNameLst>
                                      </p:cBhvr>
                                      <p:tavLst>
                                        <p:tav tm="0">
                                          <p:val>
                                            <p:strVal val="#ppt_x"/>
                                          </p:val>
                                        </p:tav>
                                        <p:tav tm="100000">
                                          <p:val>
                                            <p:strVal val="#ppt_x"/>
                                          </p:val>
                                        </p:tav>
                                      </p:tavLst>
                                    </p:anim>
                                    <p:anim calcmode="lin" valueType="num">
                                      <p:cBhvr>
                                        <p:cTn id="73" dur="1000" fill="hold"/>
                                        <p:tgtEl>
                                          <p:spTgt spid="46"/>
                                        </p:tgtEl>
                                        <p:attrNameLst>
                                          <p:attrName>ppt_y</p:attrName>
                                        </p:attrNameLst>
                                      </p:cBhvr>
                                      <p:tavLst>
                                        <p:tav tm="0">
                                          <p:val>
                                            <p:strVal val="#ppt_y+.1"/>
                                          </p:val>
                                        </p:tav>
                                        <p:tav tm="100000">
                                          <p:val>
                                            <p:strVal val="#ppt_y"/>
                                          </p:val>
                                        </p:tav>
                                      </p:tavLst>
                                    </p:anim>
                                  </p:childTnLst>
                                </p:cTn>
                              </p:par>
                              <p:par>
                                <p:cTn id="74" presetID="22" presetClass="entr" presetSubtype="8" fill="hold" nodeType="withEffect">
                                  <p:stCondLst>
                                    <p:cond delay="3000"/>
                                  </p:stCondLst>
                                  <p:childTnLst>
                                    <p:set>
                                      <p:cBhvr>
                                        <p:cTn id="75" dur="1" fill="hold">
                                          <p:stCondLst>
                                            <p:cond delay="0"/>
                                          </p:stCondLst>
                                        </p:cTn>
                                        <p:tgtEl>
                                          <p:spTgt spid="53"/>
                                        </p:tgtEl>
                                        <p:attrNameLst>
                                          <p:attrName>style.visibility</p:attrName>
                                        </p:attrNameLst>
                                      </p:cBhvr>
                                      <p:to>
                                        <p:strVal val="visible"/>
                                      </p:to>
                                    </p:set>
                                    <p:animEffect transition="in" filter="wipe(left)">
                                      <p:cBhvr>
                                        <p:cTn id="76" dur="500"/>
                                        <p:tgtEl>
                                          <p:spTgt spid="53"/>
                                        </p:tgtEl>
                                      </p:cBhvr>
                                    </p:animEffect>
                                  </p:childTnLst>
                                </p:cTn>
                              </p:par>
                              <p:par>
                                <p:cTn id="77" presetID="10" presetClass="entr" presetSubtype="0" fill="hold" grpId="0" nodeType="withEffect">
                                  <p:stCondLst>
                                    <p:cond delay="250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500"/>
                                        <p:tgtEl>
                                          <p:spTgt spid="60"/>
                                        </p:tgtEl>
                                      </p:cBhvr>
                                    </p:animEffect>
                                  </p:childTnLst>
                                </p:cTn>
                              </p:par>
                              <p:par>
                                <p:cTn id="80" presetID="42" presetClass="entr" presetSubtype="0" fill="hold" grpId="0" nodeType="withEffect">
                                  <p:stCondLst>
                                    <p:cond delay="2500"/>
                                  </p:stCondLst>
                                  <p:childTnLst>
                                    <p:set>
                                      <p:cBhvr>
                                        <p:cTn id="81" dur="1" fill="hold">
                                          <p:stCondLst>
                                            <p:cond delay="0"/>
                                          </p:stCondLst>
                                        </p:cTn>
                                        <p:tgtEl>
                                          <p:spTgt spid="65"/>
                                        </p:tgtEl>
                                        <p:attrNameLst>
                                          <p:attrName>style.visibility</p:attrName>
                                        </p:attrNameLst>
                                      </p:cBhvr>
                                      <p:to>
                                        <p:strVal val="visible"/>
                                      </p:to>
                                    </p:set>
                                    <p:animEffect transition="in" filter="fade">
                                      <p:cBhvr>
                                        <p:cTn id="82" dur="500"/>
                                        <p:tgtEl>
                                          <p:spTgt spid="65"/>
                                        </p:tgtEl>
                                      </p:cBhvr>
                                    </p:animEffect>
                                    <p:anim calcmode="lin" valueType="num">
                                      <p:cBhvr>
                                        <p:cTn id="83" dur="500" fill="hold"/>
                                        <p:tgtEl>
                                          <p:spTgt spid="65"/>
                                        </p:tgtEl>
                                        <p:attrNameLst>
                                          <p:attrName>ppt_x</p:attrName>
                                        </p:attrNameLst>
                                      </p:cBhvr>
                                      <p:tavLst>
                                        <p:tav tm="0">
                                          <p:val>
                                            <p:strVal val="#ppt_x"/>
                                          </p:val>
                                        </p:tav>
                                        <p:tav tm="100000">
                                          <p:val>
                                            <p:strVal val="#ppt_x"/>
                                          </p:val>
                                        </p:tav>
                                      </p:tavLst>
                                    </p:anim>
                                    <p:anim calcmode="lin" valueType="num">
                                      <p:cBhvr>
                                        <p:cTn id="84" dur="500" fill="hold"/>
                                        <p:tgtEl>
                                          <p:spTgt spid="65"/>
                                        </p:tgtEl>
                                        <p:attrNameLst>
                                          <p:attrName>ppt_y</p:attrName>
                                        </p:attrNameLst>
                                      </p:cBhvr>
                                      <p:tavLst>
                                        <p:tav tm="0">
                                          <p:val>
                                            <p:strVal val="#ppt_y+.1"/>
                                          </p:val>
                                        </p:tav>
                                        <p:tav tm="100000">
                                          <p:val>
                                            <p:strVal val="#ppt_y"/>
                                          </p:val>
                                        </p:tav>
                                      </p:tavLst>
                                    </p:anim>
                                  </p:childTnLst>
                                </p:cTn>
                              </p:par>
                              <p:par>
                                <p:cTn id="85" presetID="10" presetClass="entr" presetSubtype="0" fill="hold" grpId="0" nodeType="withEffect">
                                  <p:stCondLst>
                                    <p:cond delay="3000"/>
                                  </p:stCondLst>
                                  <p:childTnLst>
                                    <p:set>
                                      <p:cBhvr>
                                        <p:cTn id="86" dur="1" fill="hold">
                                          <p:stCondLst>
                                            <p:cond delay="0"/>
                                          </p:stCondLst>
                                        </p:cTn>
                                        <p:tgtEl>
                                          <p:spTgt spid="61"/>
                                        </p:tgtEl>
                                        <p:attrNameLst>
                                          <p:attrName>style.visibility</p:attrName>
                                        </p:attrNameLst>
                                      </p:cBhvr>
                                      <p:to>
                                        <p:strVal val="visible"/>
                                      </p:to>
                                    </p:set>
                                    <p:animEffect transition="in" filter="fade">
                                      <p:cBhvr>
                                        <p:cTn id="87" dur="500"/>
                                        <p:tgtEl>
                                          <p:spTgt spid="61"/>
                                        </p:tgtEl>
                                      </p:cBhvr>
                                    </p:animEffect>
                                  </p:childTnLst>
                                </p:cTn>
                              </p:par>
                              <p:par>
                                <p:cTn id="88" presetID="10" presetClass="entr" presetSubtype="0" fill="hold" grpId="0" nodeType="withEffect">
                                  <p:stCondLst>
                                    <p:cond delay="350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500"/>
                                        <p:tgtEl>
                                          <p:spTgt spid="62"/>
                                        </p:tgtEl>
                                      </p:cBhvr>
                                    </p:animEffect>
                                  </p:childTnLst>
                                </p:cTn>
                              </p:par>
                              <p:par>
                                <p:cTn id="91" presetID="10" presetClass="entr" presetSubtype="0" fill="hold" grpId="0" nodeType="withEffect">
                                  <p:stCondLst>
                                    <p:cond delay="4000"/>
                                  </p:stCondLst>
                                  <p:childTnLst>
                                    <p:set>
                                      <p:cBhvr>
                                        <p:cTn id="92" dur="1" fill="hold">
                                          <p:stCondLst>
                                            <p:cond delay="0"/>
                                          </p:stCondLst>
                                        </p:cTn>
                                        <p:tgtEl>
                                          <p:spTgt spid="63"/>
                                        </p:tgtEl>
                                        <p:attrNameLst>
                                          <p:attrName>style.visibility</p:attrName>
                                        </p:attrNameLst>
                                      </p:cBhvr>
                                      <p:to>
                                        <p:strVal val="visible"/>
                                      </p:to>
                                    </p:set>
                                    <p:animEffect transition="in" filter="fade">
                                      <p:cBhvr>
                                        <p:cTn id="93" dur="500"/>
                                        <p:tgtEl>
                                          <p:spTgt spid="63"/>
                                        </p:tgtEl>
                                      </p:cBhvr>
                                    </p:animEffect>
                                  </p:childTnLst>
                                </p:cTn>
                              </p:par>
                              <p:par>
                                <p:cTn id="94" presetID="10" presetClass="entr" presetSubtype="0" fill="hold" grpId="0" nodeType="withEffect">
                                  <p:stCondLst>
                                    <p:cond delay="450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500"/>
                                        <p:tgtEl>
                                          <p:spTgt spid="64"/>
                                        </p:tgtEl>
                                      </p:cBhvr>
                                    </p:animEffect>
                                  </p:childTnLst>
                                </p:cTn>
                              </p:par>
                              <p:par>
                                <p:cTn id="97" presetID="42" presetClass="entr" presetSubtype="0" fill="hold" grpId="0" nodeType="withEffect">
                                  <p:stCondLst>
                                    <p:cond delay="3000"/>
                                  </p:stCondLst>
                                  <p:childTnLst>
                                    <p:set>
                                      <p:cBhvr>
                                        <p:cTn id="98" dur="1" fill="hold">
                                          <p:stCondLst>
                                            <p:cond delay="0"/>
                                          </p:stCondLst>
                                        </p:cTn>
                                        <p:tgtEl>
                                          <p:spTgt spid="66"/>
                                        </p:tgtEl>
                                        <p:attrNameLst>
                                          <p:attrName>style.visibility</p:attrName>
                                        </p:attrNameLst>
                                      </p:cBhvr>
                                      <p:to>
                                        <p:strVal val="visible"/>
                                      </p:to>
                                    </p:set>
                                    <p:animEffect transition="in" filter="fade">
                                      <p:cBhvr>
                                        <p:cTn id="99" dur="500"/>
                                        <p:tgtEl>
                                          <p:spTgt spid="66"/>
                                        </p:tgtEl>
                                      </p:cBhvr>
                                    </p:animEffect>
                                    <p:anim calcmode="lin" valueType="num">
                                      <p:cBhvr>
                                        <p:cTn id="100" dur="500" fill="hold"/>
                                        <p:tgtEl>
                                          <p:spTgt spid="66"/>
                                        </p:tgtEl>
                                        <p:attrNameLst>
                                          <p:attrName>ppt_x</p:attrName>
                                        </p:attrNameLst>
                                      </p:cBhvr>
                                      <p:tavLst>
                                        <p:tav tm="0">
                                          <p:val>
                                            <p:strVal val="#ppt_x"/>
                                          </p:val>
                                        </p:tav>
                                        <p:tav tm="100000">
                                          <p:val>
                                            <p:strVal val="#ppt_x"/>
                                          </p:val>
                                        </p:tav>
                                      </p:tavLst>
                                    </p:anim>
                                    <p:anim calcmode="lin" valueType="num">
                                      <p:cBhvr>
                                        <p:cTn id="101" dur="500" fill="hold"/>
                                        <p:tgtEl>
                                          <p:spTgt spid="6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3500"/>
                                  </p:stCondLst>
                                  <p:childTnLst>
                                    <p:set>
                                      <p:cBhvr>
                                        <p:cTn id="103" dur="1" fill="hold">
                                          <p:stCondLst>
                                            <p:cond delay="0"/>
                                          </p:stCondLst>
                                        </p:cTn>
                                        <p:tgtEl>
                                          <p:spTgt spid="67"/>
                                        </p:tgtEl>
                                        <p:attrNameLst>
                                          <p:attrName>style.visibility</p:attrName>
                                        </p:attrNameLst>
                                      </p:cBhvr>
                                      <p:to>
                                        <p:strVal val="visible"/>
                                      </p:to>
                                    </p:set>
                                    <p:animEffect transition="in" filter="fade">
                                      <p:cBhvr>
                                        <p:cTn id="104" dur="500"/>
                                        <p:tgtEl>
                                          <p:spTgt spid="67"/>
                                        </p:tgtEl>
                                      </p:cBhvr>
                                    </p:animEffect>
                                    <p:anim calcmode="lin" valueType="num">
                                      <p:cBhvr>
                                        <p:cTn id="105" dur="500" fill="hold"/>
                                        <p:tgtEl>
                                          <p:spTgt spid="67"/>
                                        </p:tgtEl>
                                        <p:attrNameLst>
                                          <p:attrName>ppt_x</p:attrName>
                                        </p:attrNameLst>
                                      </p:cBhvr>
                                      <p:tavLst>
                                        <p:tav tm="0">
                                          <p:val>
                                            <p:strVal val="#ppt_x"/>
                                          </p:val>
                                        </p:tav>
                                        <p:tav tm="100000">
                                          <p:val>
                                            <p:strVal val="#ppt_x"/>
                                          </p:val>
                                        </p:tav>
                                      </p:tavLst>
                                    </p:anim>
                                    <p:anim calcmode="lin" valueType="num">
                                      <p:cBhvr>
                                        <p:cTn id="106" dur="500" fill="hold"/>
                                        <p:tgtEl>
                                          <p:spTgt spid="6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4000"/>
                                  </p:stCondLst>
                                  <p:childTnLst>
                                    <p:set>
                                      <p:cBhvr>
                                        <p:cTn id="108" dur="1" fill="hold">
                                          <p:stCondLst>
                                            <p:cond delay="0"/>
                                          </p:stCondLst>
                                        </p:cTn>
                                        <p:tgtEl>
                                          <p:spTgt spid="68"/>
                                        </p:tgtEl>
                                        <p:attrNameLst>
                                          <p:attrName>style.visibility</p:attrName>
                                        </p:attrNameLst>
                                      </p:cBhvr>
                                      <p:to>
                                        <p:strVal val="visible"/>
                                      </p:to>
                                    </p:set>
                                    <p:animEffect transition="in" filter="fade">
                                      <p:cBhvr>
                                        <p:cTn id="109" dur="500"/>
                                        <p:tgtEl>
                                          <p:spTgt spid="68"/>
                                        </p:tgtEl>
                                      </p:cBhvr>
                                    </p:animEffect>
                                    <p:anim calcmode="lin" valueType="num">
                                      <p:cBhvr>
                                        <p:cTn id="110" dur="500" fill="hold"/>
                                        <p:tgtEl>
                                          <p:spTgt spid="68"/>
                                        </p:tgtEl>
                                        <p:attrNameLst>
                                          <p:attrName>ppt_x</p:attrName>
                                        </p:attrNameLst>
                                      </p:cBhvr>
                                      <p:tavLst>
                                        <p:tav tm="0">
                                          <p:val>
                                            <p:strVal val="#ppt_x"/>
                                          </p:val>
                                        </p:tav>
                                        <p:tav tm="100000">
                                          <p:val>
                                            <p:strVal val="#ppt_x"/>
                                          </p:val>
                                        </p:tav>
                                      </p:tavLst>
                                    </p:anim>
                                    <p:anim calcmode="lin" valueType="num">
                                      <p:cBhvr>
                                        <p:cTn id="111" dur="500" fill="hold"/>
                                        <p:tgtEl>
                                          <p:spTgt spid="68"/>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4500"/>
                                  </p:stCondLst>
                                  <p:childTnLst>
                                    <p:set>
                                      <p:cBhvr>
                                        <p:cTn id="113" dur="1" fill="hold">
                                          <p:stCondLst>
                                            <p:cond delay="0"/>
                                          </p:stCondLst>
                                        </p:cTn>
                                        <p:tgtEl>
                                          <p:spTgt spid="69"/>
                                        </p:tgtEl>
                                        <p:attrNameLst>
                                          <p:attrName>style.visibility</p:attrName>
                                        </p:attrNameLst>
                                      </p:cBhvr>
                                      <p:to>
                                        <p:strVal val="visible"/>
                                      </p:to>
                                    </p:set>
                                    <p:animEffect transition="in" filter="fade">
                                      <p:cBhvr>
                                        <p:cTn id="114" dur="500"/>
                                        <p:tgtEl>
                                          <p:spTgt spid="69"/>
                                        </p:tgtEl>
                                      </p:cBhvr>
                                    </p:animEffect>
                                    <p:anim calcmode="lin" valueType="num">
                                      <p:cBhvr>
                                        <p:cTn id="115" dur="500" fill="hold"/>
                                        <p:tgtEl>
                                          <p:spTgt spid="69"/>
                                        </p:tgtEl>
                                        <p:attrNameLst>
                                          <p:attrName>ppt_x</p:attrName>
                                        </p:attrNameLst>
                                      </p:cBhvr>
                                      <p:tavLst>
                                        <p:tav tm="0">
                                          <p:val>
                                            <p:strVal val="#ppt_x"/>
                                          </p:val>
                                        </p:tav>
                                        <p:tav tm="100000">
                                          <p:val>
                                            <p:strVal val="#ppt_x"/>
                                          </p:val>
                                        </p:tav>
                                      </p:tavLst>
                                    </p:anim>
                                    <p:anim calcmode="lin" valueType="num">
                                      <p:cBhvr>
                                        <p:cTn id="116" dur="500" fill="hold"/>
                                        <p:tgtEl>
                                          <p:spTgt spid="69"/>
                                        </p:tgtEl>
                                        <p:attrNameLst>
                                          <p:attrName>ppt_y</p:attrName>
                                        </p:attrNameLst>
                                      </p:cBhvr>
                                      <p:tavLst>
                                        <p:tav tm="0">
                                          <p:val>
                                            <p:strVal val="#ppt_y+.1"/>
                                          </p:val>
                                        </p:tav>
                                        <p:tav tm="100000">
                                          <p:val>
                                            <p:strVal val="#ppt_y"/>
                                          </p:val>
                                        </p:tav>
                                      </p:tavLst>
                                    </p:anim>
                                  </p:childTnLst>
                                </p:cTn>
                              </p:par>
                            </p:childTnLst>
                          </p:cTn>
                        </p:par>
                        <p:par>
                          <p:cTn id="117" fill="hold">
                            <p:stCondLst>
                              <p:cond delay="1000"/>
                            </p:stCondLst>
                            <p:childTnLst>
                              <p:par>
                                <p:cTn id="118" presetID="42" presetClass="entr" presetSubtype="0" fill="hold" grpId="0" nodeType="afterEffect">
                                  <p:stCondLst>
                                    <p:cond delay="0"/>
                                  </p:stCondLst>
                                  <p:childTnLst>
                                    <p:set>
                                      <p:cBhvr>
                                        <p:cTn id="119" dur="1" fill="hold">
                                          <p:stCondLst>
                                            <p:cond delay="0"/>
                                          </p:stCondLst>
                                        </p:cTn>
                                        <p:tgtEl>
                                          <p:spTgt spid="70"/>
                                        </p:tgtEl>
                                        <p:attrNameLst>
                                          <p:attrName>style.visibility</p:attrName>
                                        </p:attrNameLst>
                                      </p:cBhvr>
                                      <p:to>
                                        <p:strVal val="visible"/>
                                      </p:to>
                                    </p:set>
                                    <p:animEffect transition="in" filter="fade">
                                      <p:cBhvr>
                                        <p:cTn id="120" dur="1000"/>
                                        <p:tgtEl>
                                          <p:spTgt spid="70"/>
                                        </p:tgtEl>
                                      </p:cBhvr>
                                    </p:animEffect>
                                    <p:anim calcmode="lin" valueType="num">
                                      <p:cBhvr>
                                        <p:cTn id="121" dur="1000" fill="hold"/>
                                        <p:tgtEl>
                                          <p:spTgt spid="70"/>
                                        </p:tgtEl>
                                        <p:attrNameLst>
                                          <p:attrName>ppt_x</p:attrName>
                                        </p:attrNameLst>
                                      </p:cBhvr>
                                      <p:tavLst>
                                        <p:tav tm="0">
                                          <p:val>
                                            <p:strVal val="#ppt_x"/>
                                          </p:val>
                                        </p:tav>
                                        <p:tav tm="100000">
                                          <p:val>
                                            <p:strVal val="#ppt_x"/>
                                          </p:val>
                                        </p:tav>
                                      </p:tavLst>
                                    </p:anim>
                                    <p:anim calcmode="lin" valueType="num">
                                      <p:cBhvr>
                                        <p:cTn id="12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41" grpId="0" animBg="1"/>
      <p:bldP spid="45" grpId="0" animBg="1"/>
      <p:bldP spid="60" grpId="0" animBg="1"/>
      <p:bldP spid="61" grpId="0" animBg="1"/>
      <p:bldP spid="62" grpId="0" animBg="1"/>
      <p:bldP spid="63" grpId="0" animBg="1"/>
      <p:bldP spid="64" grpId="0" animBg="1"/>
      <p:bldP spid="65" grpId="0"/>
      <p:bldP spid="66" grpId="0"/>
      <p:bldP spid="67" grpId="0"/>
      <p:bldP spid="68" grpId="0"/>
      <p:bldP spid="69" grpId="0"/>
      <p:bldP spid="70" grpId="0" animBg="1"/>
      <p:bldP spid="7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组合 98"/>
          <p:cNvGrpSpPr/>
          <p:nvPr/>
        </p:nvGrpSpPr>
        <p:grpSpPr>
          <a:xfrm>
            <a:off x="3333685" y="3963522"/>
            <a:ext cx="2195017" cy="1893932"/>
            <a:chOff x="3474720" y="4038600"/>
            <a:chExt cx="2331720" cy="1752600"/>
          </a:xfrm>
        </p:grpSpPr>
        <p:sp>
          <p:nvSpPr>
            <p:cNvPr id="103" name="矩形 102"/>
            <p:cNvSpPr/>
            <p:nvPr/>
          </p:nvSpPr>
          <p:spPr>
            <a:xfrm>
              <a:off x="3474720" y="4038600"/>
              <a:ext cx="2331720" cy="1752600"/>
            </a:xfrm>
            <a:prstGeom prst="rect">
              <a:avLst/>
            </a:prstGeom>
            <a:solidFill>
              <a:srgbClr val="202A36"/>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9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00" name="文本框 99"/>
            <p:cNvSpPr txBox="1"/>
            <p:nvPr/>
          </p:nvSpPr>
          <p:spPr>
            <a:xfrm>
              <a:off x="3596580" y="4758223"/>
              <a:ext cx="2088001" cy="313290"/>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01" name="文本框 100"/>
            <p:cNvSpPr txBox="1"/>
            <p:nvPr/>
          </p:nvSpPr>
          <p:spPr>
            <a:xfrm>
              <a:off x="3596580" y="5299085"/>
              <a:ext cx="2088001" cy="313290"/>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02" name="文本框 101"/>
            <p:cNvSpPr txBox="1"/>
            <p:nvPr/>
          </p:nvSpPr>
          <p:spPr>
            <a:xfrm>
              <a:off x="3596580" y="4217364"/>
              <a:ext cx="2088001" cy="313290"/>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04" name="直接连接符 103"/>
            <p:cNvCxnSpPr/>
            <p:nvPr/>
          </p:nvCxnSpPr>
          <p:spPr>
            <a:xfrm>
              <a:off x="3596580" y="464348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3596580" y="518959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grpSp>
        <p:nvGrpSpPr>
          <p:cNvPr id="106" name="组合 105"/>
          <p:cNvGrpSpPr/>
          <p:nvPr/>
        </p:nvGrpSpPr>
        <p:grpSpPr>
          <a:xfrm>
            <a:off x="5784617" y="3963522"/>
            <a:ext cx="2195017" cy="1893932"/>
            <a:chOff x="3474720" y="4038600"/>
            <a:chExt cx="2331720" cy="1752600"/>
          </a:xfrm>
        </p:grpSpPr>
        <p:sp>
          <p:nvSpPr>
            <p:cNvPr id="110" name="矩形 109"/>
            <p:cNvSpPr/>
            <p:nvPr/>
          </p:nvSpPr>
          <p:spPr>
            <a:xfrm>
              <a:off x="3474720" y="4038600"/>
              <a:ext cx="2331720" cy="1752600"/>
            </a:xfrm>
            <a:prstGeom prst="rect">
              <a:avLst/>
            </a:prstGeom>
            <a:solidFill>
              <a:srgbClr val="FCB00F"/>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90">
                <a:solidFill>
                  <a:srgbClr val="202A36"/>
                </a:solidFill>
                <a:latin typeface="Arial" panose="020B0604020202020204" pitchFamily="34" charset="0"/>
                <a:ea typeface="微软雅黑" panose="020B0503020204020204" pitchFamily="34" charset="-122"/>
                <a:cs typeface="Arial" panose="020B0604020202020204" pitchFamily="34" charset="0"/>
              </a:endParaRPr>
            </a:p>
          </p:txBody>
        </p:sp>
        <p:sp>
          <p:nvSpPr>
            <p:cNvPr id="107" name="文本框 106"/>
            <p:cNvSpPr txBox="1"/>
            <p:nvPr/>
          </p:nvSpPr>
          <p:spPr>
            <a:xfrm>
              <a:off x="3596580" y="4758224"/>
              <a:ext cx="2088001" cy="313290"/>
            </a:xfrm>
            <a:prstGeom prst="rect">
              <a:avLst/>
            </a:prstGeom>
            <a:noFill/>
          </p:spPr>
          <p:txBody>
            <a:bodyPr wrap="square" rtlCol="0">
              <a:spAutoFit/>
            </a:bodyPr>
            <a:lstStyle/>
            <a:p>
              <a:pPr algn="ctr"/>
              <a:r>
                <a:rPr lang="en-US" altLang="zh-CN" sz="1600" dirty="0">
                  <a:solidFill>
                    <a:srgbClr val="202A36"/>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rgbClr val="202A36"/>
                </a:solidFill>
                <a:latin typeface="Arial" panose="020B0604020202020204" pitchFamily="34" charset="0"/>
                <a:ea typeface="微软雅黑" panose="020B0503020204020204" pitchFamily="34" charset="-122"/>
                <a:cs typeface="Arial" panose="020B0604020202020204" pitchFamily="34" charset="0"/>
              </a:endParaRPr>
            </a:p>
          </p:txBody>
        </p:sp>
        <p:sp>
          <p:nvSpPr>
            <p:cNvPr id="108" name="文本框 107"/>
            <p:cNvSpPr txBox="1"/>
            <p:nvPr/>
          </p:nvSpPr>
          <p:spPr>
            <a:xfrm>
              <a:off x="3596580" y="5299085"/>
              <a:ext cx="2088001" cy="313290"/>
            </a:xfrm>
            <a:prstGeom prst="rect">
              <a:avLst/>
            </a:prstGeom>
            <a:noFill/>
          </p:spPr>
          <p:txBody>
            <a:bodyPr wrap="square" rtlCol="0">
              <a:spAutoFit/>
            </a:bodyPr>
            <a:lstStyle/>
            <a:p>
              <a:pPr algn="ctr"/>
              <a:r>
                <a:rPr lang="en-US" altLang="zh-CN" sz="1600" dirty="0">
                  <a:solidFill>
                    <a:srgbClr val="202A36"/>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rgbClr val="202A36"/>
                </a:solidFill>
                <a:latin typeface="Arial" panose="020B0604020202020204" pitchFamily="34" charset="0"/>
                <a:ea typeface="微软雅黑" panose="020B0503020204020204" pitchFamily="34" charset="-122"/>
                <a:cs typeface="Arial" panose="020B0604020202020204" pitchFamily="34" charset="0"/>
              </a:endParaRPr>
            </a:p>
          </p:txBody>
        </p:sp>
        <p:sp>
          <p:nvSpPr>
            <p:cNvPr id="109" name="文本框 108"/>
            <p:cNvSpPr txBox="1"/>
            <p:nvPr/>
          </p:nvSpPr>
          <p:spPr>
            <a:xfrm>
              <a:off x="3596580" y="4217364"/>
              <a:ext cx="2088001" cy="313290"/>
            </a:xfrm>
            <a:prstGeom prst="rect">
              <a:avLst/>
            </a:prstGeom>
            <a:noFill/>
          </p:spPr>
          <p:txBody>
            <a:bodyPr wrap="square" rtlCol="0">
              <a:spAutoFit/>
            </a:bodyPr>
            <a:lstStyle/>
            <a:p>
              <a:pPr algn="ctr"/>
              <a:r>
                <a:rPr lang="en-US" altLang="zh-CN" sz="1600" dirty="0">
                  <a:solidFill>
                    <a:srgbClr val="202A36"/>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rgbClr val="202A36"/>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11" name="直接连接符 110"/>
            <p:cNvCxnSpPr/>
            <p:nvPr/>
          </p:nvCxnSpPr>
          <p:spPr>
            <a:xfrm>
              <a:off x="3596580" y="4643482"/>
              <a:ext cx="208800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3596580" y="5189592"/>
              <a:ext cx="208800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grpSp>
      <p:grpSp>
        <p:nvGrpSpPr>
          <p:cNvPr id="113" name="组合 112"/>
          <p:cNvGrpSpPr/>
          <p:nvPr/>
        </p:nvGrpSpPr>
        <p:grpSpPr>
          <a:xfrm>
            <a:off x="8192866" y="3963522"/>
            <a:ext cx="2195017" cy="1893932"/>
            <a:chOff x="3474720" y="4038600"/>
            <a:chExt cx="2331720" cy="1752600"/>
          </a:xfrm>
        </p:grpSpPr>
        <p:sp>
          <p:nvSpPr>
            <p:cNvPr id="117" name="矩形 116"/>
            <p:cNvSpPr/>
            <p:nvPr/>
          </p:nvSpPr>
          <p:spPr>
            <a:xfrm>
              <a:off x="3474720" y="4038600"/>
              <a:ext cx="2331720" cy="1752600"/>
            </a:xfrm>
            <a:prstGeom prst="rect">
              <a:avLst/>
            </a:prstGeom>
            <a:solidFill>
              <a:srgbClr val="202A36"/>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9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14" name="文本框 113"/>
            <p:cNvSpPr txBox="1"/>
            <p:nvPr/>
          </p:nvSpPr>
          <p:spPr>
            <a:xfrm>
              <a:off x="3596580" y="4758224"/>
              <a:ext cx="2088001" cy="313290"/>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15" name="文本框 114"/>
            <p:cNvSpPr txBox="1"/>
            <p:nvPr/>
          </p:nvSpPr>
          <p:spPr>
            <a:xfrm>
              <a:off x="3596580" y="5299085"/>
              <a:ext cx="2088001" cy="313290"/>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16" name="文本框 115"/>
            <p:cNvSpPr txBox="1"/>
            <p:nvPr/>
          </p:nvSpPr>
          <p:spPr>
            <a:xfrm>
              <a:off x="3596580" y="4217364"/>
              <a:ext cx="2088001" cy="313290"/>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18" name="直接连接符 117"/>
            <p:cNvCxnSpPr/>
            <p:nvPr/>
          </p:nvCxnSpPr>
          <p:spPr>
            <a:xfrm>
              <a:off x="3596580" y="464348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3596580" y="518959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grpSp>
        <p:nvGrpSpPr>
          <p:cNvPr id="120" name="组合 119"/>
          <p:cNvGrpSpPr/>
          <p:nvPr/>
        </p:nvGrpSpPr>
        <p:grpSpPr>
          <a:xfrm>
            <a:off x="3333685" y="1889114"/>
            <a:ext cx="2195017" cy="2075091"/>
            <a:chOff x="3569970" y="1908810"/>
            <a:chExt cx="2331720" cy="1920240"/>
          </a:xfrm>
          <a:solidFill>
            <a:srgbClr val="5ECCF3">
              <a:alpha val="20000"/>
            </a:srgbClr>
          </a:solidFill>
        </p:grpSpPr>
        <p:sp>
          <p:nvSpPr>
            <p:cNvPr id="121" name="矩形 120"/>
            <p:cNvSpPr/>
            <p:nvPr/>
          </p:nvSpPr>
          <p:spPr>
            <a:xfrm>
              <a:off x="3569970" y="1908810"/>
              <a:ext cx="2331720" cy="192024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2" name="Freeform 151"/>
            <p:cNvSpPr>
              <a:spLocks noEditPoints="1"/>
            </p:cNvSpPr>
            <p:nvPr/>
          </p:nvSpPr>
          <p:spPr bwMode="auto">
            <a:xfrm>
              <a:off x="4226741" y="2245834"/>
              <a:ext cx="984095" cy="863594"/>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rgbClr val="202A36"/>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3" name="文本框 122"/>
            <p:cNvSpPr txBox="1"/>
            <p:nvPr/>
          </p:nvSpPr>
          <p:spPr>
            <a:xfrm>
              <a:off x="3691830" y="3351637"/>
              <a:ext cx="2088001" cy="380104"/>
            </a:xfrm>
            <a:prstGeom prst="rect">
              <a:avLst/>
            </a:prstGeom>
            <a:solidFill>
              <a:srgbClr val="202A36"/>
            </a:solidFill>
          </p:spPr>
          <p:txBody>
            <a:bodyPr wrap="square" rtlCol="0">
              <a:spAutoFit/>
            </a:bodyPr>
            <a:lstStyle/>
            <a:p>
              <a:pPr algn="ctr"/>
              <a:r>
                <a:rPr lang="en-US" altLang="zh-CN" sz="187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87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4" name="组合 123"/>
          <p:cNvGrpSpPr/>
          <p:nvPr/>
        </p:nvGrpSpPr>
        <p:grpSpPr>
          <a:xfrm>
            <a:off x="5799858" y="1889115"/>
            <a:ext cx="2195017" cy="2075091"/>
            <a:chOff x="6252210" y="1908810"/>
            <a:chExt cx="2331720" cy="1920240"/>
          </a:xfrm>
          <a:solidFill>
            <a:srgbClr val="5ECCF3">
              <a:alpha val="20000"/>
            </a:srgbClr>
          </a:solidFill>
        </p:grpSpPr>
        <p:sp>
          <p:nvSpPr>
            <p:cNvPr id="125" name="矩形 124"/>
            <p:cNvSpPr/>
            <p:nvPr/>
          </p:nvSpPr>
          <p:spPr>
            <a:xfrm>
              <a:off x="6252210" y="1908810"/>
              <a:ext cx="2331720" cy="192024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126" name="文本框 125"/>
            <p:cNvSpPr txBox="1"/>
            <p:nvPr/>
          </p:nvSpPr>
          <p:spPr>
            <a:xfrm>
              <a:off x="6358830" y="3351636"/>
              <a:ext cx="2088001" cy="351325"/>
            </a:xfrm>
            <a:prstGeom prst="rect">
              <a:avLst/>
            </a:prstGeom>
            <a:grp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en-US" altLang="zh-CN" sz="1865"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865"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7" name="组合 126"/>
          <p:cNvGrpSpPr/>
          <p:nvPr/>
        </p:nvGrpSpPr>
        <p:grpSpPr>
          <a:xfrm>
            <a:off x="8200488" y="1889115"/>
            <a:ext cx="2195017" cy="2075091"/>
            <a:chOff x="9025890" y="1908810"/>
            <a:chExt cx="2331720" cy="1920240"/>
          </a:xfrm>
          <a:solidFill>
            <a:srgbClr val="5ECCF3">
              <a:alpha val="20000"/>
            </a:srgbClr>
          </a:solidFill>
        </p:grpSpPr>
        <p:sp>
          <p:nvSpPr>
            <p:cNvPr id="128" name="矩形 127"/>
            <p:cNvSpPr/>
            <p:nvPr/>
          </p:nvSpPr>
          <p:spPr>
            <a:xfrm>
              <a:off x="9025890" y="1908810"/>
              <a:ext cx="2331720" cy="192024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9" name="Freeform 145"/>
            <p:cNvSpPr>
              <a:spLocks noEditPoints="1"/>
            </p:cNvSpPr>
            <p:nvPr/>
          </p:nvSpPr>
          <p:spPr bwMode="auto">
            <a:xfrm>
              <a:off x="9712449" y="2282643"/>
              <a:ext cx="958600" cy="826785"/>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202A36"/>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30" name="文本框 129"/>
            <p:cNvSpPr txBox="1"/>
            <p:nvPr/>
          </p:nvSpPr>
          <p:spPr>
            <a:xfrm>
              <a:off x="9140130" y="3351636"/>
              <a:ext cx="2088001" cy="379656"/>
            </a:xfrm>
            <a:prstGeom prst="rect">
              <a:avLst/>
            </a:prstGeom>
            <a:solidFill>
              <a:srgbClr val="202A36"/>
            </a:solid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en-US" altLang="zh-CN" sz="1865"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865"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31" name="Freeform 123"/>
          <p:cNvSpPr>
            <a:spLocks noEditPoints="1"/>
          </p:cNvSpPr>
          <p:nvPr/>
        </p:nvSpPr>
        <p:spPr bwMode="auto">
          <a:xfrm>
            <a:off x="6494164" y="2472219"/>
            <a:ext cx="806400" cy="570138"/>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CB00F"/>
          </a:solidFill>
          <a:ln>
            <a:noFill/>
          </a:ln>
        </p:spPr>
        <p:txBody>
          <a:bodyPr vert="horz" wrap="square" lIns="91431" tIns="45716" rIns="91431" bIns="45716" numCol="1" anchor="t" anchorCtr="0" compatLnSpc="1"/>
          <a:lstStyle/>
          <a:p>
            <a:endParaRPr lang="zh-CN" altLang="en-US" sz="2490"/>
          </a:p>
        </p:txBody>
      </p:sp>
      <p:sp>
        <p:nvSpPr>
          <p:cNvPr id="132" name="矩形 3"/>
          <p:cNvSpPr>
            <a:spLocks noChangeArrowheads="1"/>
          </p:cNvSpPr>
          <p:nvPr/>
        </p:nvSpPr>
        <p:spPr bwMode="auto">
          <a:xfrm>
            <a:off x="2739723"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应用前景</a:t>
            </a:r>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wipe(left)">
                                      <p:cBhvr>
                                        <p:cTn id="7" dur="500"/>
                                        <p:tgtEl>
                                          <p:spTgt spid="132"/>
                                        </p:tgtEl>
                                      </p:cBhvr>
                                    </p:animEffect>
                                  </p:childTnLst>
                                </p:cTn>
                              </p:par>
                            </p:childTnLst>
                          </p:cTn>
                        </p:par>
                        <p:par>
                          <p:cTn id="8" fill="hold">
                            <p:stCondLst>
                              <p:cond delay="500"/>
                            </p:stCondLst>
                            <p:childTnLst>
                              <p:par>
                                <p:cTn id="9" presetID="16" presetClass="entr" presetSubtype="21" fill="hold" nodeType="afterEffect">
                                  <p:stCondLst>
                                    <p:cond delay="250"/>
                                  </p:stCondLst>
                                  <p:childTnLst>
                                    <p:set>
                                      <p:cBhvr>
                                        <p:cTn id="10" dur="1" fill="hold">
                                          <p:stCondLst>
                                            <p:cond delay="0"/>
                                          </p:stCondLst>
                                        </p:cTn>
                                        <p:tgtEl>
                                          <p:spTgt spid="127"/>
                                        </p:tgtEl>
                                        <p:attrNameLst>
                                          <p:attrName>style.visibility</p:attrName>
                                        </p:attrNameLst>
                                      </p:cBhvr>
                                      <p:to>
                                        <p:strVal val="visible"/>
                                      </p:to>
                                    </p:set>
                                    <p:animEffect transition="in" filter="barn(inVertical)">
                                      <p:cBhvr>
                                        <p:cTn id="11" dur="500"/>
                                        <p:tgtEl>
                                          <p:spTgt spid="127"/>
                                        </p:tgtEl>
                                      </p:cBhvr>
                                    </p:animEffect>
                                  </p:childTnLst>
                                </p:cTn>
                              </p:par>
                              <p:par>
                                <p:cTn id="12" presetID="16" presetClass="entr" presetSubtype="21" fill="hold" nodeType="withEffect">
                                  <p:stCondLst>
                                    <p:cond delay="250"/>
                                  </p:stCondLst>
                                  <p:childTnLst>
                                    <p:set>
                                      <p:cBhvr>
                                        <p:cTn id="13" dur="1" fill="hold">
                                          <p:stCondLst>
                                            <p:cond delay="0"/>
                                          </p:stCondLst>
                                        </p:cTn>
                                        <p:tgtEl>
                                          <p:spTgt spid="113"/>
                                        </p:tgtEl>
                                        <p:attrNameLst>
                                          <p:attrName>style.visibility</p:attrName>
                                        </p:attrNameLst>
                                      </p:cBhvr>
                                      <p:to>
                                        <p:strVal val="visible"/>
                                      </p:to>
                                    </p:set>
                                    <p:animEffect transition="in" filter="barn(inVertical)">
                                      <p:cBhvr>
                                        <p:cTn id="14" dur="500"/>
                                        <p:tgtEl>
                                          <p:spTgt spid="113"/>
                                        </p:tgtEl>
                                      </p:cBhvr>
                                    </p:animEffect>
                                  </p:childTnLst>
                                </p:cTn>
                              </p:par>
                              <p:par>
                                <p:cTn id="15" presetID="16" presetClass="entr" presetSubtype="21" fill="hold" nodeType="withEffect">
                                  <p:stCondLst>
                                    <p:cond delay="1250"/>
                                  </p:stCondLst>
                                  <p:childTnLst>
                                    <p:set>
                                      <p:cBhvr>
                                        <p:cTn id="16" dur="1" fill="hold">
                                          <p:stCondLst>
                                            <p:cond delay="0"/>
                                          </p:stCondLst>
                                        </p:cTn>
                                        <p:tgtEl>
                                          <p:spTgt spid="124"/>
                                        </p:tgtEl>
                                        <p:attrNameLst>
                                          <p:attrName>style.visibility</p:attrName>
                                        </p:attrNameLst>
                                      </p:cBhvr>
                                      <p:to>
                                        <p:strVal val="visible"/>
                                      </p:to>
                                    </p:set>
                                    <p:animEffect transition="in" filter="barn(inVertical)">
                                      <p:cBhvr>
                                        <p:cTn id="17" dur="500"/>
                                        <p:tgtEl>
                                          <p:spTgt spid="124"/>
                                        </p:tgtEl>
                                      </p:cBhvr>
                                    </p:animEffect>
                                  </p:childTnLst>
                                </p:cTn>
                              </p:par>
                              <p:par>
                                <p:cTn id="18" presetID="16" presetClass="entr" presetSubtype="21" fill="hold" grpId="0" nodeType="withEffect">
                                  <p:stCondLst>
                                    <p:cond delay="1500"/>
                                  </p:stCondLst>
                                  <p:childTnLst>
                                    <p:set>
                                      <p:cBhvr>
                                        <p:cTn id="19" dur="1" fill="hold">
                                          <p:stCondLst>
                                            <p:cond delay="0"/>
                                          </p:stCondLst>
                                        </p:cTn>
                                        <p:tgtEl>
                                          <p:spTgt spid="131"/>
                                        </p:tgtEl>
                                        <p:attrNameLst>
                                          <p:attrName>style.visibility</p:attrName>
                                        </p:attrNameLst>
                                      </p:cBhvr>
                                      <p:to>
                                        <p:strVal val="visible"/>
                                      </p:to>
                                    </p:set>
                                    <p:animEffect transition="in" filter="barn(inVertical)">
                                      <p:cBhvr>
                                        <p:cTn id="20" dur="250"/>
                                        <p:tgtEl>
                                          <p:spTgt spid="131"/>
                                        </p:tgtEl>
                                      </p:cBhvr>
                                    </p:animEffect>
                                  </p:childTnLst>
                                </p:cTn>
                              </p:par>
                              <p:par>
                                <p:cTn id="21" presetID="16" presetClass="entr" presetSubtype="21" fill="hold" nodeType="withEffect">
                                  <p:stCondLst>
                                    <p:cond delay="1250"/>
                                  </p:stCondLst>
                                  <p:childTnLst>
                                    <p:set>
                                      <p:cBhvr>
                                        <p:cTn id="22" dur="1" fill="hold">
                                          <p:stCondLst>
                                            <p:cond delay="0"/>
                                          </p:stCondLst>
                                        </p:cTn>
                                        <p:tgtEl>
                                          <p:spTgt spid="106"/>
                                        </p:tgtEl>
                                        <p:attrNameLst>
                                          <p:attrName>style.visibility</p:attrName>
                                        </p:attrNameLst>
                                      </p:cBhvr>
                                      <p:to>
                                        <p:strVal val="visible"/>
                                      </p:to>
                                    </p:set>
                                    <p:animEffect transition="in" filter="barn(inVertical)">
                                      <p:cBhvr>
                                        <p:cTn id="23" dur="500"/>
                                        <p:tgtEl>
                                          <p:spTgt spid="106"/>
                                        </p:tgtEl>
                                      </p:cBhvr>
                                    </p:animEffect>
                                  </p:childTnLst>
                                </p:cTn>
                              </p:par>
                              <p:par>
                                <p:cTn id="24" presetID="16" presetClass="entr" presetSubtype="21" fill="hold" nodeType="withEffect">
                                  <p:stCondLst>
                                    <p:cond delay="2250"/>
                                  </p:stCondLst>
                                  <p:childTnLst>
                                    <p:set>
                                      <p:cBhvr>
                                        <p:cTn id="25" dur="1" fill="hold">
                                          <p:stCondLst>
                                            <p:cond delay="0"/>
                                          </p:stCondLst>
                                        </p:cTn>
                                        <p:tgtEl>
                                          <p:spTgt spid="120"/>
                                        </p:tgtEl>
                                        <p:attrNameLst>
                                          <p:attrName>style.visibility</p:attrName>
                                        </p:attrNameLst>
                                      </p:cBhvr>
                                      <p:to>
                                        <p:strVal val="visible"/>
                                      </p:to>
                                    </p:set>
                                    <p:animEffect transition="in" filter="barn(inVertical)">
                                      <p:cBhvr>
                                        <p:cTn id="26" dur="500"/>
                                        <p:tgtEl>
                                          <p:spTgt spid="120"/>
                                        </p:tgtEl>
                                      </p:cBhvr>
                                    </p:animEffect>
                                  </p:childTnLst>
                                </p:cTn>
                              </p:par>
                              <p:par>
                                <p:cTn id="27" presetID="16" presetClass="entr" presetSubtype="21" fill="hold" nodeType="withEffect">
                                  <p:stCondLst>
                                    <p:cond delay="2250"/>
                                  </p:stCondLst>
                                  <p:childTnLst>
                                    <p:set>
                                      <p:cBhvr>
                                        <p:cTn id="28" dur="1" fill="hold">
                                          <p:stCondLst>
                                            <p:cond delay="0"/>
                                          </p:stCondLst>
                                        </p:cTn>
                                        <p:tgtEl>
                                          <p:spTgt spid="99"/>
                                        </p:tgtEl>
                                        <p:attrNameLst>
                                          <p:attrName>style.visibility</p:attrName>
                                        </p:attrNameLst>
                                      </p:cBhvr>
                                      <p:to>
                                        <p:strVal val="visible"/>
                                      </p:to>
                                    </p:set>
                                    <p:animEffect transition="in" filter="barn(inVertical)">
                                      <p:cBhvr>
                                        <p:cTn id="29"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645561" y="2130621"/>
            <a:ext cx="1134464" cy="1134464"/>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868603" y="2130621"/>
            <a:ext cx="1134464" cy="1134464"/>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091644" y="2130621"/>
            <a:ext cx="1134464" cy="1134464"/>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645561" y="3343843"/>
            <a:ext cx="1134464" cy="1134464"/>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868603" y="3343843"/>
            <a:ext cx="1134464" cy="1134464"/>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091644" y="3343843"/>
            <a:ext cx="1134464" cy="1134464"/>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2645561" y="4557064"/>
            <a:ext cx="1134464" cy="1134464"/>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3868603" y="4557064"/>
            <a:ext cx="1134464" cy="1134464"/>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5091644" y="4557064"/>
            <a:ext cx="1134464" cy="1134464"/>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2645561" y="2130621"/>
            <a:ext cx="1134464" cy="1134464"/>
          </a:xfrm>
          <a:prstGeom prst="rect">
            <a:avLst/>
          </a:prstGeom>
          <a:blipFill>
            <a:blip r:embed="rId3" cstate="print"/>
            <a:srcRect/>
            <a:stretch>
              <a:fillRect l="-86745" r="-3698" b="-71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2A36"/>
              </a:solidFill>
            </a:endParaRPr>
          </a:p>
        </p:txBody>
      </p:sp>
      <p:sp>
        <p:nvSpPr>
          <p:cNvPr id="36" name="矩形 35"/>
          <p:cNvSpPr/>
          <p:nvPr/>
        </p:nvSpPr>
        <p:spPr>
          <a:xfrm>
            <a:off x="3868603" y="3343843"/>
            <a:ext cx="1134464" cy="1134464"/>
          </a:xfrm>
          <a:prstGeom prst="rect">
            <a:avLst/>
          </a:prstGeom>
          <a:blipFill>
            <a:blip r:embed="rId4" cstate="print"/>
            <a:srcRect/>
            <a:stretch>
              <a:fillRect l="-1" t="-27169" r="-14508" b="-98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2A36"/>
              </a:solidFill>
            </a:endParaRPr>
          </a:p>
        </p:txBody>
      </p:sp>
      <p:sp>
        <p:nvSpPr>
          <p:cNvPr id="37" name="矩形 36"/>
          <p:cNvSpPr/>
          <p:nvPr/>
        </p:nvSpPr>
        <p:spPr>
          <a:xfrm>
            <a:off x="5091644" y="2130621"/>
            <a:ext cx="1134464" cy="1134464"/>
          </a:xfrm>
          <a:prstGeom prst="rect">
            <a:avLst/>
          </a:prstGeom>
          <a:blipFill>
            <a:blip r:embed="rId5" cstate="print"/>
            <a:srcRect/>
            <a:stretch>
              <a:fillRect l="-15781" r="-27531" b="-45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2A36"/>
              </a:solidFill>
            </a:endParaRPr>
          </a:p>
        </p:txBody>
      </p:sp>
      <p:sp>
        <p:nvSpPr>
          <p:cNvPr id="38" name="矩形 37"/>
          <p:cNvSpPr/>
          <p:nvPr/>
        </p:nvSpPr>
        <p:spPr>
          <a:xfrm>
            <a:off x="5091644" y="4557064"/>
            <a:ext cx="1134464" cy="1134464"/>
          </a:xfrm>
          <a:prstGeom prst="rect">
            <a:avLst/>
          </a:prstGeom>
          <a:blipFill>
            <a:blip r:embed="rId6" cstate="print"/>
            <a:srcRect/>
            <a:stretch>
              <a:fillRect l="-35634" r="-30125" b="-343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2A36"/>
              </a:solidFill>
            </a:endParaRPr>
          </a:p>
        </p:txBody>
      </p:sp>
      <p:sp>
        <p:nvSpPr>
          <p:cNvPr id="39" name="矩形 38"/>
          <p:cNvSpPr/>
          <p:nvPr/>
        </p:nvSpPr>
        <p:spPr>
          <a:xfrm>
            <a:off x="2645561" y="4557064"/>
            <a:ext cx="1134464" cy="1134464"/>
          </a:xfrm>
          <a:prstGeom prst="rect">
            <a:avLst/>
          </a:prstGeom>
          <a:blipFill>
            <a:blip r:embed="rId7" cstate="print"/>
            <a:srcRect/>
            <a:stretch>
              <a:fillRect l="-27581" t="-1" r="-20914" b="-47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2A36"/>
              </a:solidFill>
            </a:endParaRPr>
          </a:p>
        </p:txBody>
      </p:sp>
      <p:sp>
        <p:nvSpPr>
          <p:cNvPr id="16" name="线形标注 2(带强调线) 2"/>
          <p:cNvSpPr/>
          <p:nvPr/>
        </p:nvSpPr>
        <p:spPr bwMode="auto">
          <a:xfrm>
            <a:off x="7228417" y="2190779"/>
            <a:ext cx="4193563" cy="570947"/>
          </a:xfrm>
          <a:prstGeom prst="accentCallout2">
            <a:avLst>
              <a:gd name="adj1" fmla="val 21366"/>
              <a:gd name="adj2" fmla="val -1991"/>
              <a:gd name="adj3" fmla="val 18745"/>
              <a:gd name="adj4" fmla="val -80296"/>
              <a:gd name="adj5" fmla="val 66369"/>
              <a:gd name="adj6" fmla="val -86411"/>
            </a:avLst>
          </a:prstGeom>
          <a:noFill/>
          <a:ln w="15875" cmpd="sng">
            <a:solidFill>
              <a:srgbClr val="FCB00F"/>
            </a:solidFill>
            <a:miter lim="800000"/>
            <a:headEnd type="oval" w="med" len="med"/>
          </a:ln>
          <a:extLst>
            <a:ext uri="{909E8E84-426E-40DD-AFC4-6F175D3DCCD1}">
              <a14:hiddenFill xmlns:a14="http://schemas.microsoft.com/office/drawing/2010/main" xmlns="">
                <a:solidFill>
                  <a:srgbClr val="FFFFFF"/>
                </a:solidFill>
              </a14:hiddenFill>
            </a:ext>
          </a:extLst>
        </p:spPr>
        <p:txBody>
          <a:bodyPr lIns="75520" tIns="37760" rIns="75520" bIns="37760" anchor="ctr"/>
          <a:lstStyle/>
          <a:p>
            <a:pPr>
              <a:lnSpc>
                <a:spcPct val="120000"/>
              </a:lnSpc>
              <a:spcBef>
                <a:spcPct val="0"/>
              </a:spcBef>
              <a:buNone/>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的</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综合</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描述</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说明，在此录入上述图表</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的综合描述</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a:t>
            </a:r>
          </a:p>
        </p:txBody>
      </p:sp>
      <p:sp>
        <p:nvSpPr>
          <p:cNvPr id="17" name="线形标注 2(带强调线) 3"/>
          <p:cNvSpPr/>
          <p:nvPr/>
        </p:nvSpPr>
        <p:spPr bwMode="auto">
          <a:xfrm>
            <a:off x="7228417" y="2909304"/>
            <a:ext cx="4193561" cy="572813"/>
          </a:xfrm>
          <a:prstGeom prst="accentCallout2">
            <a:avLst>
              <a:gd name="adj1" fmla="val 21366"/>
              <a:gd name="adj2" fmla="val -1991"/>
              <a:gd name="adj3" fmla="val 20681"/>
              <a:gd name="adj4" fmla="val -22926"/>
              <a:gd name="adj5" fmla="val -57167"/>
              <a:gd name="adj6" fmla="val -31815"/>
            </a:avLst>
          </a:prstGeom>
          <a:noFill/>
          <a:ln w="15875" cmpd="sng">
            <a:solidFill>
              <a:srgbClr val="FCB00F"/>
            </a:solidFill>
            <a:miter lim="800000"/>
            <a:headEnd type="oval" w="med" len="med"/>
          </a:ln>
          <a:extLst>
            <a:ext uri="{909E8E84-426E-40DD-AFC4-6F175D3DCCD1}">
              <a14:hiddenFill xmlns:a14="http://schemas.microsoft.com/office/drawing/2010/main" xmlns="">
                <a:solidFill>
                  <a:srgbClr val="FFFFFF"/>
                </a:solidFill>
              </a14:hiddenFill>
            </a:ext>
          </a:extLst>
        </p:spPr>
        <p:txBody>
          <a:bodyPr lIns="75520" tIns="37760" rIns="75520" bIns="37760" anchor="ctr"/>
          <a:lstStyle/>
          <a:p>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线形标注 2(带强调线) 4"/>
          <p:cNvSpPr/>
          <p:nvPr/>
        </p:nvSpPr>
        <p:spPr bwMode="auto">
          <a:xfrm>
            <a:off x="7228417" y="3619189"/>
            <a:ext cx="4193561" cy="572813"/>
          </a:xfrm>
          <a:prstGeom prst="accentCallout2">
            <a:avLst>
              <a:gd name="adj1" fmla="val 21366"/>
              <a:gd name="adj2" fmla="val -1991"/>
              <a:gd name="adj3" fmla="val 22171"/>
              <a:gd name="adj4" fmla="val -43032"/>
              <a:gd name="adj5" fmla="val 22153"/>
              <a:gd name="adj6" fmla="val -59153"/>
            </a:avLst>
          </a:prstGeom>
          <a:noFill/>
          <a:ln w="15875" cmpd="sng">
            <a:solidFill>
              <a:srgbClr val="FCB00F"/>
            </a:solidFill>
            <a:miter lim="800000"/>
            <a:headEnd type="oval" w="med" len="med"/>
          </a:ln>
          <a:extLst>
            <a:ext uri="{909E8E84-426E-40DD-AFC4-6F175D3DCCD1}">
              <a14:hiddenFill xmlns:a14="http://schemas.microsoft.com/office/drawing/2010/main" xmlns="">
                <a:solidFill>
                  <a:srgbClr val="FFFFFF"/>
                </a:solidFill>
              </a14:hiddenFill>
            </a:ext>
          </a:extLst>
        </p:spPr>
        <p:txBody>
          <a:bodyPr lIns="75520" tIns="37760" rIns="75520" bIns="37760" anchor="ctr"/>
          <a:lstStyle/>
          <a:p>
            <a:pPr>
              <a:lnSpc>
                <a:spcPct val="120000"/>
              </a:lnSpc>
              <a:spcBef>
                <a:spcPct val="0"/>
              </a:spcBef>
              <a:buNone/>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19" name="线形标注 2(带强调线) 5"/>
          <p:cNvSpPr/>
          <p:nvPr/>
        </p:nvSpPr>
        <p:spPr bwMode="auto">
          <a:xfrm>
            <a:off x="7228417" y="4339441"/>
            <a:ext cx="4193563" cy="570947"/>
          </a:xfrm>
          <a:prstGeom prst="accentCallout2">
            <a:avLst>
              <a:gd name="adj1" fmla="val 48468"/>
              <a:gd name="adj2" fmla="val -1968"/>
              <a:gd name="adj3" fmla="val 47782"/>
              <a:gd name="adj4" fmla="val -82347"/>
              <a:gd name="adj5" fmla="val 82199"/>
              <a:gd name="adj6" fmla="val -85088"/>
            </a:avLst>
          </a:prstGeom>
          <a:noFill/>
          <a:ln w="15875" cmpd="sng">
            <a:solidFill>
              <a:srgbClr val="FCB00F"/>
            </a:solidFill>
            <a:miter lim="800000"/>
            <a:headEnd type="oval" w="med" len="med"/>
          </a:ln>
          <a:extLst>
            <a:ext uri="{909E8E84-426E-40DD-AFC4-6F175D3DCCD1}">
              <a14:hiddenFill xmlns:a14="http://schemas.microsoft.com/office/drawing/2010/main" xmlns="">
                <a:solidFill>
                  <a:srgbClr val="FFFFFF"/>
                </a:solidFill>
              </a14:hiddenFill>
            </a:ext>
          </a:extLst>
        </p:spPr>
        <p:txBody>
          <a:bodyPr lIns="75520" tIns="37760" rIns="75520" bIns="37760" anchor="ctr"/>
          <a:lstStyle/>
          <a:p>
            <a:pPr>
              <a:lnSpc>
                <a:spcPct val="120000"/>
              </a:lnSpc>
              <a:spcBef>
                <a:spcPct val="0"/>
              </a:spcBef>
              <a:buNone/>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20" name="线形标注 2(带强调线) 6"/>
          <p:cNvSpPr/>
          <p:nvPr/>
        </p:nvSpPr>
        <p:spPr bwMode="auto">
          <a:xfrm>
            <a:off x="7228419" y="5057966"/>
            <a:ext cx="4193561" cy="572813"/>
          </a:xfrm>
          <a:prstGeom prst="accentCallout2">
            <a:avLst>
              <a:gd name="adj1" fmla="val 21366"/>
              <a:gd name="adj2" fmla="val -1991"/>
              <a:gd name="adj3" fmla="val 22616"/>
              <a:gd name="adj4" fmla="val -23181"/>
              <a:gd name="adj5" fmla="val -39750"/>
              <a:gd name="adj6" fmla="val -31556"/>
            </a:avLst>
          </a:prstGeom>
          <a:noFill/>
          <a:ln w="15875" cmpd="sng">
            <a:solidFill>
              <a:srgbClr val="FCB00F"/>
            </a:solidFill>
            <a:miter lim="800000"/>
            <a:headEnd type="oval" w="med" len="med"/>
          </a:ln>
          <a:extLst>
            <a:ext uri="{909E8E84-426E-40DD-AFC4-6F175D3DCCD1}">
              <a14:hiddenFill xmlns:a14="http://schemas.microsoft.com/office/drawing/2010/main" xmlns="">
                <a:solidFill>
                  <a:srgbClr val="FFFFFF"/>
                </a:solidFill>
              </a14:hiddenFill>
            </a:ext>
          </a:extLst>
        </p:spPr>
        <p:txBody>
          <a:bodyPr lIns="75520" tIns="37760" rIns="75520" bIns="37760" anchor="ctr"/>
          <a:lstStyle/>
          <a:p>
            <a:pPr>
              <a:lnSpc>
                <a:spcPct val="120000"/>
              </a:lnSpc>
              <a:spcBef>
                <a:spcPct val="0"/>
              </a:spcBef>
              <a:buNone/>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21" name="矩形 3"/>
          <p:cNvSpPr>
            <a:spLocks noChangeArrowheads="1"/>
          </p:cNvSpPr>
          <p:nvPr/>
        </p:nvSpPr>
        <p:spPr bwMode="auto">
          <a:xfrm>
            <a:off x="2705175"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应用前景</a:t>
            </a:r>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3" presetClass="entr" presetSubtype="528" fill="hold" grpId="0" nodeType="afterEffect">
                                  <p:stCondLst>
                                    <p:cond delay="100"/>
                                  </p:stCondLst>
                                  <p:childTnLst>
                                    <p:set>
                                      <p:cBhvr>
                                        <p:cTn id="10" dur="1" fill="hold">
                                          <p:stCondLst>
                                            <p:cond delay="0"/>
                                          </p:stCondLst>
                                        </p:cTn>
                                        <p:tgtEl>
                                          <p:spTgt spid="26"/>
                                        </p:tgtEl>
                                        <p:attrNameLst>
                                          <p:attrName>style.visibility</p:attrName>
                                        </p:attrNameLst>
                                      </p:cBhvr>
                                      <p:to>
                                        <p:strVal val="visible"/>
                                      </p:to>
                                    </p:set>
                                    <p:anim calcmode="lin" valueType="num">
                                      <p:cBhvr>
                                        <p:cTn id="11" dur="300" fill="hold"/>
                                        <p:tgtEl>
                                          <p:spTgt spid="26"/>
                                        </p:tgtEl>
                                        <p:attrNameLst>
                                          <p:attrName>ppt_w</p:attrName>
                                        </p:attrNameLst>
                                      </p:cBhvr>
                                      <p:tavLst>
                                        <p:tav tm="0">
                                          <p:val>
                                            <p:fltVal val="0"/>
                                          </p:val>
                                        </p:tav>
                                        <p:tav tm="100000">
                                          <p:val>
                                            <p:strVal val="#ppt_w"/>
                                          </p:val>
                                        </p:tav>
                                      </p:tavLst>
                                    </p:anim>
                                    <p:anim calcmode="lin" valueType="num">
                                      <p:cBhvr>
                                        <p:cTn id="12" dur="300" fill="hold"/>
                                        <p:tgtEl>
                                          <p:spTgt spid="26"/>
                                        </p:tgtEl>
                                        <p:attrNameLst>
                                          <p:attrName>ppt_h</p:attrName>
                                        </p:attrNameLst>
                                      </p:cBhvr>
                                      <p:tavLst>
                                        <p:tav tm="0">
                                          <p:val>
                                            <p:fltVal val="0"/>
                                          </p:val>
                                        </p:tav>
                                        <p:tav tm="100000">
                                          <p:val>
                                            <p:strVal val="#ppt_h"/>
                                          </p:val>
                                        </p:tav>
                                      </p:tavLst>
                                    </p:anim>
                                    <p:anim calcmode="lin" valueType="num">
                                      <p:cBhvr>
                                        <p:cTn id="13" dur="300" fill="hold"/>
                                        <p:tgtEl>
                                          <p:spTgt spid="26"/>
                                        </p:tgtEl>
                                        <p:attrNameLst>
                                          <p:attrName>ppt_x</p:attrName>
                                        </p:attrNameLst>
                                      </p:cBhvr>
                                      <p:tavLst>
                                        <p:tav tm="0">
                                          <p:val>
                                            <p:fltVal val="0.5"/>
                                          </p:val>
                                        </p:tav>
                                        <p:tav tm="100000">
                                          <p:val>
                                            <p:strVal val="#ppt_x"/>
                                          </p:val>
                                        </p:tav>
                                      </p:tavLst>
                                    </p:anim>
                                    <p:anim calcmode="lin" valueType="num">
                                      <p:cBhvr>
                                        <p:cTn id="14" dur="300" fill="hold"/>
                                        <p:tgtEl>
                                          <p:spTgt spid="26"/>
                                        </p:tgtEl>
                                        <p:attrNameLst>
                                          <p:attrName>ppt_y</p:attrName>
                                        </p:attrNameLst>
                                      </p:cBhvr>
                                      <p:tavLst>
                                        <p:tav tm="0">
                                          <p:val>
                                            <p:fltVal val="0.5"/>
                                          </p:val>
                                        </p:tav>
                                        <p:tav tm="100000">
                                          <p:val>
                                            <p:strVal val="#ppt_y"/>
                                          </p:val>
                                        </p:tav>
                                      </p:tavLst>
                                    </p:anim>
                                  </p:childTnLst>
                                </p:cTn>
                              </p:par>
                              <p:par>
                                <p:cTn id="15" presetID="26" presetClass="emph" presetSubtype="0" fill="hold" grpId="1" nodeType="withEffect">
                                  <p:stCondLst>
                                    <p:cond delay="400"/>
                                  </p:stCondLst>
                                  <p:childTnLst>
                                    <p:animEffect transition="out" filter="fade">
                                      <p:cBhvr>
                                        <p:cTn id="16" dur="300" tmFilter="0, 0; .2, .5; .8, .5; 1, 0"/>
                                        <p:tgtEl>
                                          <p:spTgt spid="26"/>
                                        </p:tgtEl>
                                      </p:cBhvr>
                                    </p:animEffect>
                                    <p:animScale>
                                      <p:cBhvr>
                                        <p:cTn id="17" dur="150" autoRev="1" fill="hold"/>
                                        <p:tgtEl>
                                          <p:spTgt spid="26"/>
                                        </p:tgtEl>
                                      </p:cBhvr>
                                      <p:by x="105000" y="105000"/>
                                    </p:animScale>
                                  </p:childTnLst>
                                </p:cTn>
                              </p:par>
                              <p:par>
                                <p:cTn id="18" presetID="23" presetClass="entr" presetSubtype="528" fill="hold" grpId="0" nodeType="withEffect">
                                  <p:stCondLst>
                                    <p:cond delay="200"/>
                                  </p:stCondLst>
                                  <p:childTnLst>
                                    <p:set>
                                      <p:cBhvr>
                                        <p:cTn id="19" dur="1" fill="hold">
                                          <p:stCondLst>
                                            <p:cond delay="0"/>
                                          </p:stCondLst>
                                        </p:cTn>
                                        <p:tgtEl>
                                          <p:spTgt spid="27"/>
                                        </p:tgtEl>
                                        <p:attrNameLst>
                                          <p:attrName>style.visibility</p:attrName>
                                        </p:attrNameLst>
                                      </p:cBhvr>
                                      <p:to>
                                        <p:strVal val="visible"/>
                                      </p:to>
                                    </p:set>
                                    <p:anim calcmode="lin" valueType="num">
                                      <p:cBhvr>
                                        <p:cTn id="20" dur="300" fill="hold"/>
                                        <p:tgtEl>
                                          <p:spTgt spid="27"/>
                                        </p:tgtEl>
                                        <p:attrNameLst>
                                          <p:attrName>ppt_w</p:attrName>
                                        </p:attrNameLst>
                                      </p:cBhvr>
                                      <p:tavLst>
                                        <p:tav tm="0">
                                          <p:val>
                                            <p:fltVal val="0"/>
                                          </p:val>
                                        </p:tav>
                                        <p:tav tm="100000">
                                          <p:val>
                                            <p:strVal val="#ppt_w"/>
                                          </p:val>
                                        </p:tav>
                                      </p:tavLst>
                                    </p:anim>
                                    <p:anim calcmode="lin" valueType="num">
                                      <p:cBhvr>
                                        <p:cTn id="21" dur="300" fill="hold"/>
                                        <p:tgtEl>
                                          <p:spTgt spid="27"/>
                                        </p:tgtEl>
                                        <p:attrNameLst>
                                          <p:attrName>ppt_h</p:attrName>
                                        </p:attrNameLst>
                                      </p:cBhvr>
                                      <p:tavLst>
                                        <p:tav tm="0">
                                          <p:val>
                                            <p:fltVal val="0"/>
                                          </p:val>
                                        </p:tav>
                                        <p:tav tm="100000">
                                          <p:val>
                                            <p:strVal val="#ppt_h"/>
                                          </p:val>
                                        </p:tav>
                                      </p:tavLst>
                                    </p:anim>
                                    <p:anim calcmode="lin" valueType="num">
                                      <p:cBhvr>
                                        <p:cTn id="22" dur="300" fill="hold"/>
                                        <p:tgtEl>
                                          <p:spTgt spid="27"/>
                                        </p:tgtEl>
                                        <p:attrNameLst>
                                          <p:attrName>ppt_x</p:attrName>
                                        </p:attrNameLst>
                                      </p:cBhvr>
                                      <p:tavLst>
                                        <p:tav tm="0">
                                          <p:val>
                                            <p:fltVal val="0.5"/>
                                          </p:val>
                                        </p:tav>
                                        <p:tav tm="100000">
                                          <p:val>
                                            <p:strVal val="#ppt_x"/>
                                          </p:val>
                                        </p:tav>
                                      </p:tavLst>
                                    </p:anim>
                                    <p:anim calcmode="lin" valueType="num">
                                      <p:cBhvr>
                                        <p:cTn id="23" dur="300" fill="hold"/>
                                        <p:tgtEl>
                                          <p:spTgt spid="27"/>
                                        </p:tgtEl>
                                        <p:attrNameLst>
                                          <p:attrName>ppt_y</p:attrName>
                                        </p:attrNameLst>
                                      </p:cBhvr>
                                      <p:tavLst>
                                        <p:tav tm="0">
                                          <p:val>
                                            <p:fltVal val="0.5"/>
                                          </p:val>
                                        </p:tav>
                                        <p:tav tm="100000">
                                          <p:val>
                                            <p:strVal val="#ppt_y"/>
                                          </p:val>
                                        </p:tav>
                                      </p:tavLst>
                                    </p:anim>
                                  </p:childTnLst>
                                </p:cTn>
                              </p:par>
                              <p:par>
                                <p:cTn id="24" presetID="26" presetClass="emph" presetSubtype="0" fill="hold" grpId="1" nodeType="withEffect">
                                  <p:stCondLst>
                                    <p:cond delay="500"/>
                                  </p:stCondLst>
                                  <p:childTnLst>
                                    <p:animEffect transition="out" filter="fade">
                                      <p:cBhvr>
                                        <p:cTn id="25" dur="300" tmFilter="0, 0; .2, .5; .8, .5; 1, 0"/>
                                        <p:tgtEl>
                                          <p:spTgt spid="27"/>
                                        </p:tgtEl>
                                      </p:cBhvr>
                                    </p:animEffect>
                                    <p:animScale>
                                      <p:cBhvr>
                                        <p:cTn id="26" dur="150" autoRev="1" fill="hold"/>
                                        <p:tgtEl>
                                          <p:spTgt spid="27"/>
                                        </p:tgtEl>
                                      </p:cBhvr>
                                      <p:by x="105000" y="105000"/>
                                    </p:animScale>
                                  </p:childTnLst>
                                </p:cTn>
                              </p:par>
                              <p:par>
                                <p:cTn id="27" presetID="23" presetClass="entr" presetSubtype="528" fill="hold" grpId="0" nodeType="withEffect">
                                  <p:stCondLst>
                                    <p:cond delay="300"/>
                                  </p:stCondLst>
                                  <p:childTnLst>
                                    <p:set>
                                      <p:cBhvr>
                                        <p:cTn id="28" dur="1" fill="hold">
                                          <p:stCondLst>
                                            <p:cond delay="0"/>
                                          </p:stCondLst>
                                        </p:cTn>
                                        <p:tgtEl>
                                          <p:spTgt spid="28"/>
                                        </p:tgtEl>
                                        <p:attrNameLst>
                                          <p:attrName>style.visibility</p:attrName>
                                        </p:attrNameLst>
                                      </p:cBhvr>
                                      <p:to>
                                        <p:strVal val="visible"/>
                                      </p:to>
                                    </p:set>
                                    <p:anim calcmode="lin" valueType="num">
                                      <p:cBhvr>
                                        <p:cTn id="29" dur="300" fill="hold"/>
                                        <p:tgtEl>
                                          <p:spTgt spid="28"/>
                                        </p:tgtEl>
                                        <p:attrNameLst>
                                          <p:attrName>ppt_w</p:attrName>
                                        </p:attrNameLst>
                                      </p:cBhvr>
                                      <p:tavLst>
                                        <p:tav tm="0">
                                          <p:val>
                                            <p:fltVal val="0"/>
                                          </p:val>
                                        </p:tav>
                                        <p:tav tm="100000">
                                          <p:val>
                                            <p:strVal val="#ppt_w"/>
                                          </p:val>
                                        </p:tav>
                                      </p:tavLst>
                                    </p:anim>
                                    <p:anim calcmode="lin" valueType="num">
                                      <p:cBhvr>
                                        <p:cTn id="30" dur="300" fill="hold"/>
                                        <p:tgtEl>
                                          <p:spTgt spid="28"/>
                                        </p:tgtEl>
                                        <p:attrNameLst>
                                          <p:attrName>ppt_h</p:attrName>
                                        </p:attrNameLst>
                                      </p:cBhvr>
                                      <p:tavLst>
                                        <p:tav tm="0">
                                          <p:val>
                                            <p:fltVal val="0"/>
                                          </p:val>
                                        </p:tav>
                                        <p:tav tm="100000">
                                          <p:val>
                                            <p:strVal val="#ppt_h"/>
                                          </p:val>
                                        </p:tav>
                                      </p:tavLst>
                                    </p:anim>
                                    <p:anim calcmode="lin" valueType="num">
                                      <p:cBhvr>
                                        <p:cTn id="31" dur="300" fill="hold"/>
                                        <p:tgtEl>
                                          <p:spTgt spid="28"/>
                                        </p:tgtEl>
                                        <p:attrNameLst>
                                          <p:attrName>ppt_x</p:attrName>
                                        </p:attrNameLst>
                                      </p:cBhvr>
                                      <p:tavLst>
                                        <p:tav tm="0">
                                          <p:val>
                                            <p:fltVal val="0.5"/>
                                          </p:val>
                                        </p:tav>
                                        <p:tav tm="100000">
                                          <p:val>
                                            <p:strVal val="#ppt_x"/>
                                          </p:val>
                                        </p:tav>
                                      </p:tavLst>
                                    </p:anim>
                                    <p:anim calcmode="lin" valueType="num">
                                      <p:cBhvr>
                                        <p:cTn id="32" dur="300" fill="hold"/>
                                        <p:tgtEl>
                                          <p:spTgt spid="28"/>
                                        </p:tgtEl>
                                        <p:attrNameLst>
                                          <p:attrName>ppt_y</p:attrName>
                                        </p:attrNameLst>
                                      </p:cBhvr>
                                      <p:tavLst>
                                        <p:tav tm="0">
                                          <p:val>
                                            <p:fltVal val="0.5"/>
                                          </p:val>
                                        </p:tav>
                                        <p:tav tm="100000">
                                          <p:val>
                                            <p:strVal val="#ppt_y"/>
                                          </p:val>
                                        </p:tav>
                                      </p:tavLst>
                                    </p:anim>
                                  </p:childTnLst>
                                </p:cTn>
                              </p:par>
                              <p:par>
                                <p:cTn id="33" presetID="26" presetClass="emph" presetSubtype="0" fill="hold" grpId="1" nodeType="withEffect">
                                  <p:stCondLst>
                                    <p:cond delay="600"/>
                                  </p:stCondLst>
                                  <p:childTnLst>
                                    <p:animEffect transition="out" filter="fade">
                                      <p:cBhvr>
                                        <p:cTn id="34" dur="300" tmFilter="0, 0; .2, .5; .8, .5; 1, 0"/>
                                        <p:tgtEl>
                                          <p:spTgt spid="28"/>
                                        </p:tgtEl>
                                      </p:cBhvr>
                                    </p:animEffect>
                                    <p:animScale>
                                      <p:cBhvr>
                                        <p:cTn id="35" dur="150" autoRev="1" fill="hold"/>
                                        <p:tgtEl>
                                          <p:spTgt spid="28"/>
                                        </p:tgtEl>
                                      </p:cBhvr>
                                      <p:by x="105000" y="105000"/>
                                    </p:animScale>
                                  </p:childTnLst>
                                </p:cTn>
                              </p:par>
                              <p:par>
                                <p:cTn id="36" presetID="23" presetClass="entr" presetSubtype="528" fill="hold" grpId="0" nodeType="withEffect">
                                  <p:stCondLst>
                                    <p:cond delay="400"/>
                                  </p:stCondLst>
                                  <p:childTnLst>
                                    <p:set>
                                      <p:cBhvr>
                                        <p:cTn id="37" dur="1" fill="hold">
                                          <p:stCondLst>
                                            <p:cond delay="0"/>
                                          </p:stCondLst>
                                        </p:cTn>
                                        <p:tgtEl>
                                          <p:spTgt spid="29"/>
                                        </p:tgtEl>
                                        <p:attrNameLst>
                                          <p:attrName>style.visibility</p:attrName>
                                        </p:attrNameLst>
                                      </p:cBhvr>
                                      <p:to>
                                        <p:strVal val="visible"/>
                                      </p:to>
                                    </p:set>
                                    <p:anim calcmode="lin" valueType="num">
                                      <p:cBhvr>
                                        <p:cTn id="38" dur="300" fill="hold"/>
                                        <p:tgtEl>
                                          <p:spTgt spid="29"/>
                                        </p:tgtEl>
                                        <p:attrNameLst>
                                          <p:attrName>ppt_w</p:attrName>
                                        </p:attrNameLst>
                                      </p:cBhvr>
                                      <p:tavLst>
                                        <p:tav tm="0">
                                          <p:val>
                                            <p:fltVal val="0"/>
                                          </p:val>
                                        </p:tav>
                                        <p:tav tm="100000">
                                          <p:val>
                                            <p:strVal val="#ppt_w"/>
                                          </p:val>
                                        </p:tav>
                                      </p:tavLst>
                                    </p:anim>
                                    <p:anim calcmode="lin" valueType="num">
                                      <p:cBhvr>
                                        <p:cTn id="39" dur="300" fill="hold"/>
                                        <p:tgtEl>
                                          <p:spTgt spid="29"/>
                                        </p:tgtEl>
                                        <p:attrNameLst>
                                          <p:attrName>ppt_h</p:attrName>
                                        </p:attrNameLst>
                                      </p:cBhvr>
                                      <p:tavLst>
                                        <p:tav tm="0">
                                          <p:val>
                                            <p:fltVal val="0"/>
                                          </p:val>
                                        </p:tav>
                                        <p:tav tm="100000">
                                          <p:val>
                                            <p:strVal val="#ppt_h"/>
                                          </p:val>
                                        </p:tav>
                                      </p:tavLst>
                                    </p:anim>
                                    <p:anim calcmode="lin" valueType="num">
                                      <p:cBhvr>
                                        <p:cTn id="40" dur="300" fill="hold"/>
                                        <p:tgtEl>
                                          <p:spTgt spid="29"/>
                                        </p:tgtEl>
                                        <p:attrNameLst>
                                          <p:attrName>ppt_x</p:attrName>
                                        </p:attrNameLst>
                                      </p:cBhvr>
                                      <p:tavLst>
                                        <p:tav tm="0">
                                          <p:val>
                                            <p:fltVal val="0.5"/>
                                          </p:val>
                                        </p:tav>
                                        <p:tav tm="100000">
                                          <p:val>
                                            <p:strVal val="#ppt_x"/>
                                          </p:val>
                                        </p:tav>
                                      </p:tavLst>
                                    </p:anim>
                                    <p:anim calcmode="lin" valueType="num">
                                      <p:cBhvr>
                                        <p:cTn id="41" dur="300" fill="hold"/>
                                        <p:tgtEl>
                                          <p:spTgt spid="29"/>
                                        </p:tgtEl>
                                        <p:attrNameLst>
                                          <p:attrName>ppt_y</p:attrName>
                                        </p:attrNameLst>
                                      </p:cBhvr>
                                      <p:tavLst>
                                        <p:tav tm="0">
                                          <p:val>
                                            <p:fltVal val="0.5"/>
                                          </p:val>
                                        </p:tav>
                                        <p:tav tm="100000">
                                          <p:val>
                                            <p:strVal val="#ppt_y"/>
                                          </p:val>
                                        </p:tav>
                                      </p:tavLst>
                                    </p:anim>
                                  </p:childTnLst>
                                </p:cTn>
                              </p:par>
                              <p:par>
                                <p:cTn id="42" presetID="26" presetClass="emph" presetSubtype="0" fill="hold" grpId="1" nodeType="withEffect">
                                  <p:stCondLst>
                                    <p:cond delay="700"/>
                                  </p:stCondLst>
                                  <p:childTnLst>
                                    <p:animEffect transition="out" filter="fade">
                                      <p:cBhvr>
                                        <p:cTn id="43" dur="300" tmFilter="0, 0; .2, .5; .8, .5; 1, 0"/>
                                        <p:tgtEl>
                                          <p:spTgt spid="29"/>
                                        </p:tgtEl>
                                      </p:cBhvr>
                                    </p:animEffect>
                                    <p:animScale>
                                      <p:cBhvr>
                                        <p:cTn id="44" dur="150" autoRev="1" fill="hold"/>
                                        <p:tgtEl>
                                          <p:spTgt spid="29"/>
                                        </p:tgtEl>
                                      </p:cBhvr>
                                      <p:by x="105000" y="105000"/>
                                    </p:animScale>
                                  </p:childTnLst>
                                </p:cTn>
                              </p:par>
                              <p:par>
                                <p:cTn id="45" presetID="23" presetClass="entr" presetSubtype="528" fill="hold" grpId="0" nodeType="withEffect">
                                  <p:stCondLst>
                                    <p:cond delay="5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300" fill="hold"/>
                                        <p:tgtEl>
                                          <p:spTgt spid="30"/>
                                        </p:tgtEl>
                                        <p:attrNameLst>
                                          <p:attrName>ppt_w</p:attrName>
                                        </p:attrNameLst>
                                      </p:cBhvr>
                                      <p:tavLst>
                                        <p:tav tm="0">
                                          <p:val>
                                            <p:fltVal val="0"/>
                                          </p:val>
                                        </p:tav>
                                        <p:tav tm="100000">
                                          <p:val>
                                            <p:strVal val="#ppt_w"/>
                                          </p:val>
                                        </p:tav>
                                      </p:tavLst>
                                    </p:anim>
                                    <p:anim calcmode="lin" valueType="num">
                                      <p:cBhvr>
                                        <p:cTn id="48" dur="300" fill="hold"/>
                                        <p:tgtEl>
                                          <p:spTgt spid="30"/>
                                        </p:tgtEl>
                                        <p:attrNameLst>
                                          <p:attrName>ppt_h</p:attrName>
                                        </p:attrNameLst>
                                      </p:cBhvr>
                                      <p:tavLst>
                                        <p:tav tm="0">
                                          <p:val>
                                            <p:fltVal val="0"/>
                                          </p:val>
                                        </p:tav>
                                        <p:tav tm="100000">
                                          <p:val>
                                            <p:strVal val="#ppt_h"/>
                                          </p:val>
                                        </p:tav>
                                      </p:tavLst>
                                    </p:anim>
                                    <p:anim calcmode="lin" valueType="num">
                                      <p:cBhvr>
                                        <p:cTn id="49" dur="300" fill="hold"/>
                                        <p:tgtEl>
                                          <p:spTgt spid="30"/>
                                        </p:tgtEl>
                                        <p:attrNameLst>
                                          <p:attrName>ppt_x</p:attrName>
                                        </p:attrNameLst>
                                      </p:cBhvr>
                                      <p:tavLst>
                                        <p:tav tm="0">
                                          <p:val>
                                            <p:fltVal val="0.5"/>
                                          </p:val>
                                        </p:tav>
                                        <p:tav tm="100000">
                                          <p:val>
                                            <p:strVal val="#ppt_x"/>
                                          </p:val>
                                        </p:tav>
                                      </p:tavLst>
                                    </p:anim>
                                    <p:anim calcmode="lin" valueType="num">
                                      <p:cBhvr>
                                        <p:cTn id="50" dur="300" fill="hold"/>
                                        <p:tgtEl>
                                          <p:spTgt spid="30"/>
                                        </p:tgtEl>
                                        <p:attrNameLst>
                                          <p:attrName>ppt_y</p:attrName>
                                        </p:attrNameLst>
                                      </p:cBhvr>
                                      <p:tavLst>
                                        <p:tav tm="0">
                                          <p:val>
                                            <p:fltVal val="0.5"/>
                                          </p:val>
                                        </p:tav>
                                        <p:tav tm="100000">
                                          <p:val>
                                            <p:strVal val="#ppt_y"/>
                                          </p:val>
                                        </p:tav>
                                      </p:tavLst>
                                    </p:anim>
                                  </p:childTnLst>
                                </p:cTn>
                              </p:par>
                              <p:par>
                                <p:cTn id="51" presetID="26" presetClass="emph" presetSubtype="0" fill="hold" grpId="1" nodeType="withEffect">
                                  <p:stCondLst>
                                    <p:cond delay="800"/>
                                  </p:stCondLst>
                                  <p:childTnLst>
                                    <p:animEffect transition="out" filter="fade">
                                      <p:cBhvr>
                                        <p:cTn id="52" dur="300" tmFilter="0, 0; .2, .5; .8, .5; 1, 0"/>
                                        <p:tgtEl>
                                          <p:spTgt spid="30"/>
                                        </p:tgtEl>
                                      </p:cBhvr>
                                    </p:animEffect>
                                    <p:animScale>
                                      <p:cBhvr>
                                        <p:cTn id="53" dur="150" autoRev="1" fill="hold"/>
                                        <p:tgtEl>
                                          <p:spTgt spid="30"/>
                                        </p:tgtEl>
                                      </p:cBhvr>
                                      <p:by x="105000" y="105000"/>
                                    </p:animScale>
                                  </p:childTnLst>
                                </p:cTn>
                              </p:par>
                              <p:par>
                                <p:cTn id="54" presetID="23" presetClass="entr" presetSubtype="528" fill="hold" grpId="0" nodeType="withEffect">
                                  <p:stCondLst>
                                    <p:cond delay="600"/>
                                  </p:stCondLst>
                                  <p:childTnLst>
                                    <p:set>
                                      <p:cBhvr>
                                        <p:cTn id="55" dur="1" fill="hold">
                                          <p:stCondLst>
                                            <p:cond delay="0"/>
                                          </p:stCondLst>
                                        </p:cTn>
                                        <p:tgtEl>
                                          <p:spTgt spid="31"/>
                                        </p:tgtEl>
                                        <p:attrNameLst>
                                          <p:attrName>style.visibility</p:attrName>
                                        </p:attrNameLst>
                                      </p:cBhvr>
                                      <p:to>
                                        <p:strVal val="visible"/>
                                      </p:to>
                                    </p:set>
                                    <p:anim calcmode="lin" valueType="num">
                                      <p:cBhvr>
                                        <p:cTn id="56" dur="300" fill="hold"/>
                                        <p:tgtEl>
                                          <p:spTgt spid="31"/>
                                        </p:tgtEl>
                                        <p:attrNameLst>
                                          <p:attrName>ppt_w</p:attrName>
                                        </p:attrNameLst>
                                      </p:cBhvr>
                                      <p:tavLst>
                                        <p:tav tm="0">
                                          <p:val>
                                            <p:fltVal val="0"/>
                                          </p:val>
                                        </p:tav>
                                        <p:tav tm="100000">
                                          <p:val>
                                            <p:strVal val="#ppt_w"/>
                                          </p:val>
                                        </p:tav>
                                      </p:tavLst>
                                    </p:anim>
                                    <p:anim calcmode="lin" valueType="num">
                                      <p:cBhvr>
                                        <p:cTn id="57" dur="300" fill="hold"/>
                                        <p:tgtEl>
                                          <p:spTgt spid="31"/>
                                        </p:tgtEl>
                                        <p:attrNameLst>
                                          <p:attrName>ppt_h</p:attrName>
                                        </p:attrNameLst>
                                      </p:cBhvr>
                                      <p:tavLst>
                                        <p:tav tm="0">
                                          <p:val>
                                            <p:fltVal val="0"/>
                                          </p:val>
                                        </p:tav>
                                        <p:tav tm="100000">
                                          <p:val>
                                            <p:strVal val="#ppt_h"/>
                                          </p:val>
                                        </p:tav>
                                      </p:tavLst>
                                    </p:anim>
                                    <p:anim calcmode="lin" valueType="num">
                                      <p:cBhvr>
                                        <p:cTn id="58" dur="300" fill="hold"/>
                                        <p:tgtEl>
                                          <p:spTgt spid="31"/>
                                        </p:tgtEl>
                                        <p:attrNameLst>
                                          <p:attrName>ppt_x</p:attrName>
                                        </p:attrNameLst>
                                      </p:cBhvr>
                                      <p:tavLst>
                                        <p:tav tm="0">
                                          <p:val>
                                            <p:fltVal val="0.5"/>
                                          </p:val>
                                        </p:tav>
                                        <p:tav tm="100000">
                                          <p:val>
                                            <p:strVal val="#ppt_x"/>
                                          </p:val>
                                        </p:tav>
                                      </p:tavLst>
                                    </p:anim>
                                    <p:anim calcmode="lin" valueType="num">
                                      <p:cBhvr>
                                        <p:cTn id="59" dur="300" fill="hold"/>
                                        <p:tgtEl>
                                          <p:spTgt spid="31"/>
                                        </p:tgtEl>
                                        <p:attrNameLst>
                                          <p:attrName>ppt_y</p:attrName>
                                        </p:attrNameLst>
                                      </p:cBhvr>
                                      <p:tavLst>
                                        <p:tav tm="0">
                                          <p:val>
                                            <p:fltVal val="0.5"/>
                                          </p:val>
                                        </p:tav>
                                        <p:tav tm="100000">
                                          <p:val>
                                            <p:strVal val="#ppt_y"/>
                                          </p:val>
                                        </p:tav>
                                      </p:tavLst>
                                    </p:anim>
                                  </p:childTnLst>
                                </p:cTn>
                              </p:par>
                              <p:par>
                                <p:cTn id="60" presetID="26" presetClass="emph" presetSubtype="0" fill="hold" grpId="1" nodeType="withEffect">
                                  <p:stCondLst>
                                    <p:cond delay="900"/>
                                  </p:stCondLst>
                                  <p:childTnLst>
                                    <p:animEffect transition="out" filter="fade">
                                      <p:cBhvr>
                                        <p:cTn id="61" dur="300" tmFilter="0, 0; .2, .5; .8, .5; 1, 0"/>
                                        <p:tgtEl>
                                          <p:spTgt spid="31"/>
                                        </p:tgtEl>
                                      </p:cBhvr>
                                    </p:animEffect>
                                    <p:animScale>
                                      <p:cBhvr>
                                        <p:cTn id="62" dur="150" autoRev="1" fill="hold"/>
                                        <p:tgtEl>
                                          <p:spTgt spid="31"/>
                                        </p:tgtEl>
                                      </p:cBhvr>
                                      <p:by x="105000" y="105000"/>
                                    </p:animScale>
                                  </p:childTnLst>
                                </p:cTn>
                              </p:par>
                              <p:par>
                                <p:cTn id="63" presetID="23" presetClass="entr" presetSubtype="528" fill="hold" grpId="0" nodeType="withEffect">
                                  <p:stCondLst>
                                    <p:cond delay="700"/>
                                  </p:stCondLst>
                                  <p:childTnLst>
                                    <p:set>
                                      <p:cBhvr>
                                        <p:cTn id="64" dur="1" fill="hold">
                                          <p:stCondLst>
                                            <p:cond delay="0"/>
                                          </p:stCondLst>
                                        </p:cTn>
                                        <p:tgtEl>
                                          <p:spTgt spid="32"/>
                                        </p:tgtEl>
                                        <p:attrNameLst>
                                          <p:attrName>style.visibility</p:attrName>
                                        </p:attrNameLst>
                                      </p:cBhvr>
                                      <p:to>
                                        <p:strVal val="visible"/>
                                      </p:to>
                                    </p:set>
                                    <p:anim calcmode="lin" valueType="num">
                                      <p:cBhvr>
                                        <p:cTn id="65" dur="300" fill="hold"/>
                                        <p:tgtEl>
                                          <p:spTgt spid="32"/>
                                        </p:tgtEl>
                                        <p:attrNameLst>
                                          <p:attrName>ppt_w</p:attrName>
                                        </p:attrNameLst>
                                      </p:cBhvr>
                                      <p:tavLst>
                                        <p:tav tm="0">
                                          <p:val>
                                            <p:fltVal val="0"/>
                                          </p:val>
                                        </p:tav>
                                        <p:tav tm="100000">
                                          <p:val>
                                            <p:strVal val="#ppt_w"/>
                                          </p:val>
                                        </p:tav>
                                      </p:tavLst>
                                    </p:anim>
                                    <p:anim calcmode="lin" valueType="num">
                                      <p:cBhvr>
                                        <p:cTn id="66" dur="300" fill="hold"/>
                                        <p:tgtEl>
                                          <p:spTgt spid="32"/>
                                        </p:tgtEl>
                                        <p:attrNameLst>
                                          <p:attrName>ppt_h</p:attrName>
                                        </p:attrNameLst>
                                      </p:cBhvr>
                                      <p:tavLst>
                                        <p:tav tm="0">
                                          <p:val>
                                            <p:fltVal val="0"/>
                                          </p:val>
                                        </p:tav>
                                        <p:tav tm="100000">
                                          <p:val>
                                            <p:strVal val="#ppt_h"/>
                                          </p:val>
                                        </p:tav>
                                      </p:tavLst>
                                    </p:anim>
                                    <p:anim calcmode="lin" valueType="num">
                                      <p:cBhvr>
                                        <p:cTn id="67" dur="300" fill="hold"/>
                                        <p:tgtEl>
                                          <p:spTgt spid="32"/>
                                        </p:tgtEl>
                                        <p:attrNameLst>
                                          <p:attrName>ppt_x</p:attrName>
                                        </p:attrNameLst>
                                      </p:cBhvr>
                                      <p:tavLst>
                                        <p:tav tm="0">
                                          <p:val>
                                            <p:fltVal val="0.5"/>
                                          </p:val>
                                        </p:tav>
                                        <p:tav tm="100000">
                                          <p:val>
                                            <p:strVal val="#ppt_x"/>
                                          </p:val>
                                        </p:tav>
                                      </p:tavLst>
                                    </p:anim>
                                    <p:anim calcmode="lin" valueType="num">
                                      <p:cBhvr>
                                        <p:cTn id="68" dur="300" fill="hold"/>
                                        <p:tgtEl>
                                          <p:spTgt spid="32"/>
                                        </p:tgtEl>
                                        <p:attrNameLst>
                                          <p:attrName>ppt_y</p:attrName>
                                        </p:attrNameLst>
                                      </p:cBhvr>
                                      <p:tavLst>
                                        <p:tav tm="0">
                                          <p:val>
                                            <p:fltVal val="0.5"/>
                                          </p:val>
                                        </p:tav>
                                        <p:tav tm="100000">
                                          <p:val>
                                            <p:strVal val="#ppt_y"/>
                                          </p:val>
                                        </p:tav>
                                      </p:tavLst>
                                    </p:anim>
                                  </p:childTnLst>
                                </p:cTn>
                              </p:par>
                              <p:par>
                                <p:cTn id="69" presetID="26" presetClass="emph" presetSubtype="0" fill="hold" grpId="1" nodeType="withEffect">
                                  <p:stCondLst>
                                    <p:cond delay="1000"/>
                                  </p:stCondLst>
                                  <p:childTnLst>
                                    <p:animEffect transition="out" filter="fade">
                                      <p:cBhvr>
                                        <p:cTn id="70" dur="300" tmFilter="0, 0; .2, .5; .8, .5; 1, 0"/>
                                        <p:tgtEl>
                                          <p:spTgt spid="32"/>
                                        </p:tgtEl>
                                      </p:cBhvr>
                                    </p:animEffect>
                                    <p:animScale>
                                      <p:cBhvr>
                                        <p:cTn id="71" dur="150" autoRev="1" fill="hold"/>
                                        <p:tgtEl>
                                          <p:spTgt spid="32"/>
                                        </p:tgtEl>
                                      </p:cBhvr>
                                      <p:by x="105000" y="105000"/>
                                    </p:animScale>
                                  </p:childTnLst>
                                </p:cTn>
                              </p:par>
                              <p:par>
                                <p:cTn id="72" presetID="23" presetClass="entr" presetSubtype="528" fill="hold" grpId="0" nodeType="withEffect">
                                  <p:stCondLst>
                                    <p:cond delay="800"/>
                                  </p:stCondLst>
                                  <p:childTnLst>
                                    <p:set>
                                      <p:cBhvr>
                                        <p:cTn id="73" dur="1" fill="hold">
                                          <p:stCondLst>
                                            <p:cond delay="0"/>
                                          </p:stCondLst>
                                        </p:cTn>
                                        <p:tgtEl>
                                          <p:spTgt spid="33"/>
                                        </p:tgtEl>
                                        <p:attrNameLst>
                                          <p:attrName>style.visibility</p:attrName>
                                        </p:attrNameLst>
                                      </p:cBhvr>
                                      <p:to>
                                        <p:strVal val="visible"/>
                                      </p:to>
                                    </p:set>
                                    <p:anim calcmode="lin" valueType="num">
                                      <p:cBhvr>
                                        <p:cTn id="74" dur="300" fill="hold"/>
                                        <p:tgtEl>
                                          <p:spTgt spid="33"/>
                                        </p:tgtEl>
                                        <p:attrNameLst>
                                          <p:attrName>ppt_w</p:attrName>
                                        </p:attrNameLst>
                                      </p:cBhvr>
                                      <p:tavLst>
                                        <p:tav tm="0">
                                          <p:val>
                                            <p:fltVal val="0"/>
                                          </p:val>
                                        </p:tav>
                                        <p:tav tm="100000">
                                          <p:val>
                                            <p:strVal val="#ppt_w"/>
                                          </p:val>
                                        </p:tav>
                                      </p:tavLst>
                                    </p:anim>
                                    <p:anim calcmode="lin" valueType="num">
                                      <p:cBhvr>
                                        <p:cTn id="75" dur="300" fill="hold"/>
                                        <p:tgtEl>
                                          <p:spTgt spid="33"/>
                                        </p:tgtEl>
                                        <p:attrNameLst>
                                          <p:attrName>ppt_h</p:attrName>
                                        </p:attrNameLst>
                                      </p:cBhvr>
                                      <p:tavLst>
                                        <p:tav tm="0">
                                          <p:val>
                                            <p:fltVal val="0"/>
                                          </p:val>
                                        </p:tav>
                                        <p:tav tm="100000">
                                          <p:val>
                                            <p:strVal val="#ppt_h"/>
                                          </p:val>
                                        </p:tav>
                                      </p:tavLst>
                                    </p:anim>
                                    <p:anim calcmode="lin" valueType="num">
                                      <p:cBhvr>
                                        <p:cTn id="76" dur="300" fill="hold"/>
                                        <p:tgtEl>
                                          <p:spTgt spid="33"/>
                                        </p:tgtEl>
                                        <p:attrNameLst>
                                          <p:attrName>ppt_x</p:attrName>
                                        </p:attrNameLst>
                                      </p:cBhvr>
                                      <p:tavLst>
                                        <p:tav tm="0">
                                          <p:val>
                                            <p:fltVal val="0.5"/>
                                          </p:val>
                                        </p:tav>
                                        <p:tav tm="100000">
                                          <p:val>
                                            <p:strVal val="#ppt_x"/>
                                          </p:val>
                                        </p:tav>
                                      </p:tavLst>
                                    </p:anim>
                                    <p:anim calcmode="lin" valueType="num">
                                      <p:cBhvr>
                                        <p:cTn id="77" dur="300" fill="hold"/>
                                        <p:tgtEl>
                                          <p:spTgt spid="33"/>
                                        </p:tgtEl>
                                        <p:attrNameLst>
                                          <p:attrName>ppt_y</p:attrName>
                                        </p:attrNameLst>
                                      </p:cBhvr>
                                      <p:tavLst>
                                        <p:tav tm="0">
                                          <p:val>
                                            <p:fltVal val="0.5"/>
                                          </p:val>
                                        </p:tav>
                                        <p:tav tm="100000">
                                          <p:val>
                                            <p:strVal val="#ppt_y"/>
                                          </p:val>
                                        </p:tav>
                                      </p:tavLst>
                                    </p:anim>
                                  </p:childTnLst>
                                </p:cTn>
                              </p:par>
                              <p:par>
                                <p:cTn id="78" presetID="26" presetClass="emph" presetSubtype="0" fill="hold" grpId="1" nodeType="withEffect">
                                  <p:stCondLst>
                                    <p:cond delay="1100"/>
                                  </p:stCondLst>
                                  <p:childTnLst>
                                    <p:animEffect transition="out" filter="fade">
                                      <p:cBhvr>
                                        <p:cTn id="79" dur="300" tmFilter="0, 0; .2, .5; .8, .5; 1, 0"/>
                                        <p:tgtEl>
                                          <p:spTgt spid="33"/>
                                        </p:tgtEl>
                                      </p:cBhvr>
                                    </p:animEffect>
                                    <p:animScale>
                                      <p:cBhvr>
                                        <p:cTn id="80" dur="150" autoRev="1" fill="hold"/>
                                        <p:tgtEl>
                                          <p:spTgt spid="33"/>
                                        </p:tgtEl>
                                      </p:cBhvr>
                                      <p:by x="105000" y="105000"/>
                                    </p:animScale>
                                  </p:childTnLst>
                                </p:cTn>
                              </p:par>
                              <p:par>
                                <p:cTn id="81" presetID="23" presetClass="entr" presetSubtype="528" fill="hold" grpId="0" nodeType="withEffect">
                                  <p:stCondLst>
                                    <p:cond delay="900"/>
                                  </p:stCondLst>
                                  <p:childTnLst>
                                    <p:set>
                                      <p:cBhvr>
                                        <p:cTn id="82" dur="1" fill="hold">
                                          <p:stCondLst>
                                            <p:cond delay="0"/>
                                          </p:stCondLst>
                                        </p:cTn>
                                        <p:tgtEl>
                                          <p:spTgt spid="34"/>
                                        </p:tgtEl>
                                        <p:attrNameLst>
                                          <p:attrName>style.visibility</p:attrName>
                                        </p:attrNameLst>
                                      </p:cBhvr>
                                      <p:to>
                                        <p:strVal val="visible"/>
                                      </p:to>
                                    </p:set>
                                    <p:anim calcmode="lin" valueType="num">
                                      <p:cBhvr>
                                        <p:cTn id="83" dur="300" fill="hold"/>
                                        <p:tgtEl>
                                          <p:spTgt spid="34"/>
                                        </p:tgtEl>
                                        <p:attrNameLst>
                                          <p:attrName>ppt_w</p:attrName>
                                        </p:attrNameLst>
                                      </p:cBhvr>
                                      <p:tavLst>
                                        <p:tav tm="0">
                                          <p:val>
                                            <p:fltVal val="0"/>
                                          </p:val>
                                        </p:tav>
                                        <p:tav tm="100000">
                                          <p:val>
                                            <p:strVal val="#ppt_w"/>
                                          </p:val>
                                        </p:tav>
                                      </p:tavLst>
                                    </p:anim>
                                    <p:anim calcmode="lin" valueType="num">
                                      <p:cBhvr>
                                        <p:cTn id="84" dur="300" fill="hold"/>
                                        <p:tgtEl>
                                          <p:spTgt spid="34"/>
                                        </p:tgtEl>
                                        <p:attrNameLst>
                                          <p:attrName>ppt_h</p:attrName>
                                        </p:attrNameLst>
                                      </p:cBhvr>
                                      <p:tavLst>
                                        <p:tav tm="0">
                                          <p:val>
                                            <p:fltVal val="0"/>
                                          </p:val>
                                        </p:tav>
                                        <p:tav tm="100000">
                                          <p:val>
                                            <p:strVal val="#ppt_h"/>
                                          </p:val>
                                        </p:tav>
                                      </p:tavLst>
                                    </p:anim>
                                    <p:anim calcmode="lin" valueType="num">
                                      <p:cBhvr>
                                        <p:cTn id="85" dur="300" fill="hold"/>
                                        <p:tgtEl>
                                          <p:spTgt spid="34"/>
                                        </p:tgtEl>
                                        <p:attrNameLst>
                                          <p:attrName>ppt_x</p:attrName>
                                        </p:attrNameLst>
                                      </p:cBhvr>
                                      <p:tavLst>
                                        <p:tav tm="0">
                                          <p:val>
                                            <p:fltVal val="0.5"/>
                                          </p:val>
                                        </p:tav>
                                        <p:tav tm="100000">
                                          <p:val>
                                            <p:strVal val="#ppt_x"/>
                                          </p:val>
                                        </p:tav>
                                      </p:tavLst>
                                    </p:anim>
                                    <p:anim calcmode="lin" valueType="num">
                                      <p:cBhvr>
                                        <p:cTn id="86" dur="300" fill="hold"/>
                                        <p:tgtEl>
                                          <p:spTgt spid="34"/>
                                        </p:tgtEl>
                                        <p:attrNameLst>
                                          <p:attrName>ppt_y</p:attrName>
                                        </p:attrNameLst>
                                      </p:cBhvr>
                                      <p:tavLst>
                                        <p:tav tm="0">
                                          <p:val>
                                            <p:fltVal val="0.5"/>
                                          </p:val>
                                        </p:tav>
                                        <p:tav tm="100000">
                                          <p:val>
                                            <p:strVal val="#ppt_y"/>
                                          </p:val>
                                        </p:tav>
                                      </p:tavLst>
                                    </p:anim>
                                  </p:childTnLst>
                                </p:cTn>
                              </p:par>
                              <p:par>
                                <p:cTn id="87" presetID="26" presetClass="emph" presetSubtype="0" fill="hold" grpId="1" nodeType="withEffect">
                                  <p:stCondLst>
                                    <p:cond delay="1200"/>
                                  </p:stCondLst>
                                  <p:childTnLst>
                                    <p:animEffect transition="out" filter="fade">
                                      <p:cBhvr>
                                        <p:cTn id="88" dur="300" tmFilter="0, 0; .2, .5; .8, .5; 1, 0"/>
                                        <p:tgtEl>
                                          <p:spTgt spid="34"/>
                                        </p:tgtEl>
                                      </p:cBhvr>
                                    </p:animEffect>
                                    <p:animScale>
                                      <p:cBhvr>
                                        <p:cTn id="89" dur="150" autoRev="1" fill="hold"/>
                                        <p:tgtEl>
                                          <p:spTgt spid="34"/>
                                        </p:tgtEl>
                                      </p:cBhvr>
                                      <p:by x="105000" y="105000"/>
                                    </p:animScale>
                                  </p:childTnLst>
                                </p:cTn>
                              </p:par>
                            </p:childTnLst>
                          </p:cTn>
                        </p:par>
                        <p:par>
                          <p:cTn id="90" fill="hold">
                            <p:stCondLst>
                              <p:cond delay="1100"/>
                            </p:stCondLst>
                            <p:childTnLst>
                              <p:par>
                                <p:cTn id="91" presetID="14" presetClass="entr" presetSubtype="10"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randombar(horizontal)">
                                      <p:cBhvr>
                                        <p:cTn id="93" dur="500"/>
                                        <p:tgtEl>
                                          <p:spTgt spid="35"/>
                                        </p:tgtEl>
                                      </p:cBhvr>
                                    </p:animEffect>
                                  </p:childTnLst>
                                </p:cTn>
                              </p:par>
                              <p:par>
                                <p:cTn id="94" presetID="14" presetClass="entr" presetSubtype="10" fill="hold" grpId="0" nodeType="withEffect">
                                  <p:stCondLst>
                                    <p:cond delay="200"/>
                                  </p:stCondLst>
                                  <p:childTnLst>
                                    <p:set>
                                      <p:cBhvr>
                                        <p:cTn id="95" dur="1" fill="hold">
                                          <p:stCondLst>
                                            <p:cond delay="0"/>
                                          </p:stCondLst>
                                        </p:cTn>
                                        <p:tgtEl>
                                          <p:spTgt spid="38"/>
                                        </p:tgtEl>
                                        <p:attrNameLst>
                                          <p:attrName>style.visibility</p:attrName>
                                        </p:attrNameLst>
                                      </p:cBhvr>
                                      <p:to>
                                        <p:strVal val="visible"/>
                                      </p:to>
                                    </p:set>
                                    <p:animEffect transition="in" filter="randombar(horizontal)">
                                      <p:cBhvr>
                                        <p:cTn id="96" dur="500"/>
                                        <p:tgtEl>
                                          <p:spTgt spid="38"/>
                                        </p:tgtEl>
                                      </p:cBhvr>
                                    </p:animEffect>
                                  </p:childTnLst>
                                </p:cTn>
                              </p:par>
                              <p:par>
                                <p:cTn id="97" presetID="14" presetClass="entr" presetSubtype="10" fill="hold" grpId="0" nodeType="withEffect">
                                  <p:stCondLst>
                                    <p:cond delay="400"/>
                                  </p:stCondLst>
                                  <p:childTnLst>
                                    <p:set>
                                      <p:cBhvr>
                                        <p:cTn id="98" dur="1" fill="hold">
                                          <p:stCondLst>
                                            <p:cond delay="0"/>
                                          </p:stCondLst>
                                        </p:cTn>
                                        <p:tgtEl>
                                          <p:spTgt spid="36"/>
                                        </p:tgtEl>
                                        <p:attrNameLst>
                                          <p:attrName>style.visibility</p:attrName>
                                        </p:attrNameLst>
                                      </p:cBhvr>
                                      <p:to>
                                        <p:strVal val="visible"/>
                                      </p:to>
                                    </p:set>
                                    <p:animEffect transition="in" filter="randombar(horizontal)">
                                      <p:cBhvr>
                                        <p:cTn id="99" dur="500"/>
                                        <p:tgtEl>
                                          <p:spTgt spid="36"/>
                                        </p:tgtEl>
                                      </p:cBhvr>
                                    </p:animEffect>
                                  </p:childTnLst>
                                </p:cTn>
                              </p:par>
                              <p:par>
                                <p:cTn id="100" presetID="14" presetClass="entr" presetSubtype="10" fill="hold" grpId="0" nodeType="withEffect">
                                  <p:stCondLst>
                                    <p:cond delay="300"/>
                                  </p:stCondLst>
                                  <p:childTnLst>
                                    <p:set>
                                      <p:cBhvr>
                                        <p:cTn id="101" dur="1" fill="hold">
                                          <p:stCondLst>
                                            <p:cond delay="0"/>
                                          </p:stCondLst>
                                        </p:cTn>
                                        <p:tgtEl>
                                          <p:spTgt spid="37"/>
                                        </p:tgtEl>
                                        <p:attrNameLst>
                                          <p:attrName>style.visibility</p:attrName>
                                        </p:attrNameLst>
                                      </p:cBhvr>
                                      <p:to>
                                        <p:strVal val="visible"/>
                                      </p:to>
                                    </p:set>
                                    <p:animEffect transition="in" filter="randombar(horizontal)">
                                      <p:cBhvr>
                                        <p:cTn id="102" dur="500"/>
                                        <p:tgtEl>
                                          <p:spTgt spid="37"/>
                                        </p:tgtEl>
                                      </p:cBhvr>
                                    </p:animEffect>
                                  </p:childTnLst>
                                </p:cTn>
                              </p:par>
                              <p:par>
                                <p:cTn id="103" presetID="14" presetClass="entr" presetSubtype="10" fill="hold" grpId="0" nodeType="withEffect">
                                  <p:stCondLst>
                                    <p:cond delay="500"/>
                                  </p:stCondLst>
                                  <p:childTnLst>
                                    <p:set>
                                      <p:cBhvr>
                                        <p:cTn id="104" dur="1" fill="hold">
                                          <p:stCondLst>
                                            <p:cond delay="0"/>
                                          </p:stCondLst>
                                        </p:cTn>
                                        <p:tgtEl>
                                          <p:spTgt spid="39"/>
                                        </p:tgtEl>
                                        <p:attrNameLst>
                                          <p:attrName>style.visibility</p:attrName>
                                        </p:attrNameLst>
                                      </p:cBhvr>
                                      <p:to>
                                        <p:strVal val="visible"/>
                                      </p:to>
                                    </p:set>
                                    <p:animEffect transition="in" filter="randombar(horizontal)">
                                      <p:cBhvr>
                                        <p:cTn id="105" dur="500"/>
                                        <p:tgtEl>
                                          <p:spTgt spid="39"/>
                                        </p:tgtEl>
                                      </p:cBhvr>
                                    </p:animEffect>
                                  </p:childTnLst>
                                </p:cTn>
                              </p:par>
                            </p:childTnLst>
                          </p:cTn>
                        </p:par>
                        <p:par>
                          <p:cTn id="106" fill="hold">
                            <p:stCondLst>
                              <p:cond delay="1600"/>
                            </p:stCondLst>
                            <p:childTnLst>
                              <p:par>
                                <p:cTn id="107" presetID="22" presetClass="entr" presetSubtype="8" fill="hold" grpId="0" nodeType="afterEffect">
                                  <p:stCondLst>
                                    <p:cond delay="0"/>
                                  </p:stCondLst>
                                  <p:childTnLst>
                                    <p:set>
                                      <p:cBhvr>
                                        <p:cTn id="108" dur="1" fill="hold">
                                          <p:stCondLst>
                                            <p:cond delay="0"/>
                                          </p:stCondLst>
                                        </p:cTn>
                                        <p:tgtEl>
                                          <p:spTgt spid="16"/>
                                        </p:tgtEl>
                                        <p:attrNameLst>
                                          <p:attrName>style.visibility</p:attrName>
                                        </p:attrNameLst>
                                      </p:cBhvr>
                                      <p:to>
                                        <p:strVal val="visible"/>
                                      </p:to>
                                    </p:set>
                                    <p:animEffect transition="in" filter="wipe(left)">
                                      <p:cBhvr>
                                        <p:cTn id="109" dur="1000"/>
                                        <p:tgtEl>
                                          <p:spTgt spid="16"/>
                                        </p:tgtEl>
                                      </p:cBhvr>
                                    </p:animEffect>
                                  </p:childTnLst>
                                </p:cTn>
                              </p:par>
                            </p:childTnLst>
                          </p:cTn>
                        </p:par>
                        <p:par>
                          <p:cTn id="110" fill="hold">
                            <p:stCondLst>
                              <p:cond delay="2600"/>
                            </p:stCondLst>
                            <p:childTnLst>
                              <p:par>
                                <p:cTn id="111" presetID="22" presetClass="entr" presetSubtype="8" fill="hold" grpId="0" nodeType="afterEffect">
                                  <p:stCondLst>
                                    <p:cond delay="0"/>
                                  </p:stCondLst>
                                  <p:childTnLst>
                                    <p:set>
                                      <p:cBhvr>
                                        <p:cTn id="112" dur="1" fill="hold">
                                          <p:stCondLst>
                                            <p:cond delay="0"/>
                                          </p:stCondLst>
                                        </p:cTn>
                                        <p:tgtEl>
                                          <p:spTgt spid="17"/>
                                        </p:tgtEl>
                                        <p:attrNameLst>
                                          <p:attrName>style.visibility</p:attrName>
                                        </p:attrNameLst>
                                      </p:cBhvr>
                                      <p:to>
                                        <p:strVal val="visible"/>
                                      </p:to>
                                    </p:set>
                                    <p:animEffect transition="in" filter="wipe(left)">
                                      <p:cBhvr>
                                        <p:cTn id="113" dur="1000"/>
                                        <p:tgtEl>
                                          <p:spTgt spid="17"/>
                                        </p:tgtEl>
                                      </p:cBhvr>
                                    </p:animEffect>
                                  </p:childTnLst>
                                </p:cTn>
                              </p:par>
                            </p:childTnLst>
                          </p:cTn>
                        </p:par>
                        <p:par>
                          <p:cTn id="114" fill="hold">
                            <p:stCondLst>
                              <p:cond delay="3600"/>
                            </p:stCondLst>
                            <p:childTnLst>
                              <p:par>
                                <p:cTn id="115" presetID="22" presetClass="entr" presetSubtype="8" fill="hold" grpId="0" nodeType="afterEffect">
                                  <p:stCondLst>
                                    <p:cond delay="0"/>
                                  </p:stCondLst>
                                  <p:childTnLst>
                                    <p:set>
                                      <p:cBhvr>
                                        <p:cTn id="116" dur="1" fill="hold">
                                          <p:stCondLst>
                                            <p:cond delay="0"/>
                                          </p:stCondLst>
                                        </p:cTn>
                                        <p:tgtEl>
                                          <p:spTgt spid="18"/>
                                        </p:tgtEl>
                                        <p:attrNameLst>
                                          <p:attrName>style.visibility</p:attrName>
                                        </p:attrNameLst>
                                      </p:cBhvr>
                                      <p:to>
                                        <p:strVal val="visible"/>
                                      </p:to>
                                    </p:set>
                                    <p:animEffect transition="in" filter="wipe(left)">
                                      <p:cBhvr>
                                        <p:cTn id="117" dur="1000"/>
                                        <p:tgtEl>
                                          <p:spTgt spid="18"/>
                                        </p:tgtEl>
                                      </p:cBhvr>
                                    </p:animEffect>
                                  </p:childTnLst>
                                </p:cTn>
                              </p:par>
                            </p:childTnLst>
                          </p:cTn>
                        </p:par>
                        <p:par>
                          <p:cTn id="118" fill="hold">
                            <p:stCondLst>
                              <p:cond delay="4600"/>
                            </p:stCondLst>
                            <p:childTnLst>
                              <p:par>
                                <p:cTn id="119" presetID="22" presetClass="entr" presetSubtype="8" fill="hold" grpId="0" nodeType="afterEffect">
                                  <p:stCondLst>
                                    <p:cond delay="0"/>
                                  </p:stCondLst>
                                  <p:childTnLst>
                                    <p:set>
                                      <p:cBhvr>
                                        <p:cTn id="120" dur="1" fill="hold">
                                          <p:stCondLst>
                                            <p:cond delay="0"/>
                                          </p:stCondLst>
                                        </p:cTn>
                                        <p:tgtEl>
                                          <p:spTgt spid="19"/>
                                        </p:tgtEl>
                                        <p:attrNameLst>
                                          <p:attrName>style.visibility</p:attrName>
                                        </p:attrNameLst>
                                      </p:cBhvr>
                                      <p:to>
                                        <p:strVal val="visible"/>
                                      </p:to>
                                    </p:set>
                                    <p:animEffect transition="in" filter="wipe(left)">
                                      <p:cBhvr>
                                        <p:cTn id="121" dur="1000"/>
                                        <p:tgtEl>
                                          <p:spTgt spid="19"/>
                                        </p:tgtEl>
                                      </p:cBhvr>
                                    </p:animEffect>
                                  </p:childTnLst>
                                </p:cTn>
                              </p:par>
                            </p:childTnLst>
                          </p:cTn>
                        </p:par>
                        <p:par>
                          <p:cTn id="122" fill="hold">
                            <p:stCondLst>
                              <p:cond delay="5600"/>
                            </p:stCondLst>
                            <p:childTnLst>
                              <p:par>
                                <p:cTn id="123" presetID="22" presetClass="entr" presetSubtype="8" fill="hold" grpId="0" nodeType="afterEffect">
                                  <p:stCondLst>
                                    <p:cond delay="0"/>
                                  </p:stCondLst>
                                  <p:childTnLst>
                                    <p:set>
                                      <p:cBhvr>
                                        <p:cTn id="124" dur="1" fill="hold">
                                          <p:stCondLst>
                                            <p:cond delay="0"/>
                                          </p:stCondLst>
                                        </p:cTn>
                                        <p:tgtEl>
                                          <p:spTgt spid="20"/>
                                        </p:tgtEl>
                                        <p:attrNameLst>
                                          <p:attrName>style.visibility</p:attrName>
                                        </p:attrNameLst>
                                      </p:cBhvr>
                                      <p:to>
                                        <p:strVal val="visible"/>
                                      </p:to>
                                    </p:set>
                                    <p:animEffect transition="in" filter="wipe(left)">
                                      <p:cBhvr>
                                        <p:cTn id="12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6" grpId="0" animBg="1"/>
      <p:bldP spid="37" grpId="0" animBg="1"/>
      <p:bldP spid="38" grpId="0" animBg="1"/>
      <p:bldP spid="39" grpId="0" animBg="1"/>
      <p:bldP spid="16" grpId="0" animBg="1"/>
      <p:bldP spid="17" grpId="0" animBg="1"/>
      <p:bldP spid="18" grpId="0" animBg="1"/>
      <p:bldP spid="19" grpId="0" animBg="1"/>
      <p:bldP spid="20" grpId="0" animBg="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5969725" y="1801451"/>
            <a:ext cx="2821578" cy="458423"/>
            <a:chOff x="5969725" y="1801451"/>
            <a:chExt cx="2821578" cy="458423"/>
          </a:xfrm>
        </p:grpSpPr>
        <p:sp>
          <p:nvSpPr>
            <p:cNvPr id="2" name="矩形 1"/>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69725" y="2398387"/>
            <a:ext cx="2821578" cy="459854"/>
            <a:chOff x="5969725" y="2398387"/>
            <a:chExt cx="2821578" cy="459854"/>
          </a:xfrm>
        </p:grpSpPr>
        <p:sp>
          <p:nvSpPr>
            <p:cNvPr id="24" name="矩形 23"/>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5969725" y="2972014"/>
            <a:ext cx="2821578" cy="466057"/>
            <a:chOff x="5969725" y="2972014"/>
            <a:chExt cx="2821578" cy="466057"/>
          </a:xfrm>
        </p:grpSpPr>
        <p:sp>
          <p:nvSpPr>
            <p:cNvPr id="25" name="矩形 24"/>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5969725" y="3559478"/>
            <a:ext cx="2821578" cy="459854"/>
            <a:chOff x="5969725" y="3559478"/>
            <a:chExt cx="2821578" cy="459854"/>
          </a:xfrm>
        </p:grpSpPr>
        <p:sp>
          <p:nvSpPr>
            <p:cNvPr id="26" name="矩形 25"/>
            <p:cNvSpPr/>
            <p:nvPr/>
          </p:nvSpPr>
          <p:spPr>
            <a:xfrm>
              <a:off x="5969726" y="3560909"/>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5969725" y="355947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5969725" y="4134535"/>
            <a:ext cx="2821578" cy="458424"/>
            <a:chOff x="5969725" y="4134535"/>
            <a:chExt cx="2821578" cy="458424"/>
          </a:xfrm>
        </p:grpSpPr>
        <p:sp>
          <p:nvSpPr>
            <p:cNvPr id="27" name="矩形 26"/>
            <p:cNvSpPr/>
            <p:nvPr/>
          </p:nvSpPr>
          <p:spPr>
            <a:xfrm>
              <a:off x="5969726" y="4134536"/>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5969725" y="4134535"/>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2045278" y="4592959"/>
            <a:ext cx="1983236" cy="923330"/>
          </a:xfrm>
          <a:prstGeom prst="rect">
            <a:avLst/>
          </a:prstGeom>
          <a:noFill/>
        </p:spPr>
        <p:txBody>
          <a:bodyPr wrap="none" rtlCol="0">
            <a:spAutoFit/>
          </a:bodyPr>
          <a:lstStyle/>
          <a:p>
            <a:pPr algn="ctr"/>
            <a:r>
              <a:rPr lang="zh-CN" altLang="en-US" sz="5400" b="1" dirty="0" smtClean="0">
                <a:solidFill>
                  <a:srgbClr val="202A36"/>
                </a:solidFill>
                <a:latin typeface="微软雅黑" panose="020B0503020204020204" pitchFamily="34" charset="-122"/>
                <a:ea typeface="微软雅黑" panose="020B0503020204020204" pitchFamily="34" charset="-122"/>
              </a:rPr>
              <a:t>绪  论</a:t>
            </a:r>
            <a:endParaRPr lang="zh-CN" altLang="en-US" sz="5400" b="1" dirty="0">
              <a:solidFill>
                <a:srgbClr val="202A36"/>
              </a:solidFill>
              <a:latin typeface="微软雅黑" panose="020B0503020204020204" pitchFamily="34" charset="-122"/>
              <a:ea typeface="微软雅黑" panose="020B0503020204020204" pitchFamily="34" charset="-122"/>
            </a:endParaRPr>
          </a:p>
        </p:txBody>
      </p:sp>
      <p:sp>
        <p:nvSpPr>
          <p:cNvPr id="8" name="椭圆 7"/>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标题 4"/>
          <p:cNvSpPr txBox="1"/>
          <p:nvPr/>
        </p:nvSpPr>
        <p:spPr>
          <a:xfrm>
            <a:off x="1891142" y="365205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FCB00F"/>
                </a:solidFill>
                <a:latin typeface="微软雅黑" panose="020B0503020204020204" pitchFamily="34" charset="-122"/>
                <a:ea typeface="微软雅黑" panose="020B0503020204020204" pitchFamily="34" charset="-122"/>
              </a:rPr>
              <a:t>第一章</a:t>
            </a:r>
          </a:p>
        </p:txBody>
      </p:sp>
      <p:sp>
        <p:nvSpPr>
          <p:cNvPr id="20" name="椭圆 19"/>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6155957" y="1837451"/>
            <a:ext cx="2262158" cy="2710962"/>
            <a:chOff x="6155957" y="1837451"/>
            <a:chExt cx="2262158" cy="2710962"/>
          </a:xfrm>
        </p:grpSpPr>
        <p:sp>
          <p:nvSpPr>
            <p:cNvPr id="3" name="矩形 2"/>
            <p:cNvSpPr/>
            <p:nvPr/>
          </p:nvSpPr>
          <p:spPr>
            <a:xfrm>
              <a:off x="6155957" y="1837451"/>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选题背景</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29" name="矩形 28"/>
            <p:cNvSpPr/>
            <p:nvPr/>
          </p:nvSpPr>
          <p:spPr>
            <a:xfrm>
              <a:off x="6155957" y="2442932"/>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研究意义</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0" name="矩形 29"/>
            <p:cNvSpPr/>
            <p:nvPr/>
          </p:nvSpPr>
          <p:spPr>
            <a:xfrm>
              <a:off x="6155957" y="3024193"/>
              <a:ext cx="2262158"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国内外相关研究综述</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1" name="矩形 30"/>
            <p:cNvSpPr/>
            <p:nvPr/>
          </p:nvSpPr>
          <p:spPr>
            <a:xfrm>
              <a:off x="6155957" y="3605454"/>
              <a:ext cx="2262158"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研究理论与文献综述</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2" name="矩形 31"/>
            <p:cNvSpPr/>
            <p:nvPr/>
          </p:nvSpPr>
          <p:spPr>
            <a:xfrm>
              <a:off x="6155957" y="4179081"/>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主要创新</a:t>
              </a:r>
            </a:p>
          </p:txBody>
        </p:sp>
      </p:grpSp>
      <p:sp>
        <p:nvSpPr>
          <p:cNvPr id="46" name="Freeform 28"/>
          <p:cNvSpPr>
            <a:spLocks noEditPoints="1"/>
          </p:cNvSpPr>
          <p:nvPr/>
        </p:nvSpPr>
        <p:spPr bwMode="auto">
          <a:xfrm>
            <a:off x="2457383" y="2507096"/>
            <a:ext cx="1315781" cy="988635"/>
          </a:xfrm>
          <a:custGeom>
            <a:avLst/>
            <a:gdLst>
              <a:gd name="T0" fmla="*/ 40 w 192"/>
              <a:gd name="T1" fmla="*/ 118 h 144"/>
              <a:gd name="T2" fmla="*/ 40 w 192"/>
              <a:gd name="T3" fmla="*/ 118 h 144"/>
              <a:gd name="T4" fmla="*/ 56 w 192"/>
              <a:gd name="T5" fmla="*/ 116 h 144"/>
              <a:gd name="T6" fmla="*/ 97 w 192"/>
              <a:gd name="T7" fmla="*/ 137 h 144"/>
              <a:gd name="T8" fmla="*/ 99 w 192"/>
              <a:gd name="T9" fmla="*/ 137 h 144"/>
              <a:gd name="T10" fmla="*/ 140 w 192"/>
              <a:gd name="T11" fmla="*/ 116 h 144"/>
              <a:gd name="T12" fmla="*/ 156 w 192"/>
              <a:gd name="T13" fmla="*/ 118 h 144"/>
              <a:gd name="T14" fmla="*/ 156 w 192"/>
              <a:gd name="T15" fmla="*/ 118 h 144"/>
              <a:gd name="T16" fmla="*/ 156 w 192"/>
              <a:gd name="T17" fmla="*/ 70 h 144"/>
              <a:gd name="T18" fmla="*/ 96 w 192"/>
              <a:gd name="T19" fmla="*/ 98 h 144"/>
              <a:gd name="T20" fmla="*/ 40 w 192"/>
              <a:gd name="T21" fmla="*/ 72 h 144"/>
              <a:gd name="T22" fmla="*/ 40 w 192"/>
              <a:gd name="T23" fmla="*/ 118 h 144"/>
              <a:gd name="T24" fmla="*/ 96 w 192"/>
              <a:gd name="T25" fmla="*/ 0 h 144"/>
              <a:gd name="T26" fmla="*/ 0 w 192"/>
              <a:gd name="T27" fmla="*/ 44 h 144"/>
              <a:gd name="T28" fmla="*/ 96 w 192"/>
              <a:gd name="T29" fmla="*/ 88 h 144"/>
              <a:gd name="T30" fmla="*/ 192 w 192"/>
              <a:gd name="T31" fmla="*/ 44 h 144"/>
              <a:gd name="T32" fmla="*/ 96 w 192"/>
              <a:gd name="T33" fmla="*/ 0 h 144"/>
              <a:gd name="T34" fmla="*/ 8 w 192"/>
              <a:gd name="T35" fmla="*/ 56 h 144"/>
              <a:gd name="T36" fmla="*/ 4 w 192"/>
              <a:gd name="T37" fmla="*/ 104 h 144"/>
              <a:gd name="T38" fmla="*/ 12 w 192"/>
              <a:gd name="T39" fmla="*/ 104 h 144"/>
              <a:gd name="T40" fmla="*/ 12 w 192"/>
              <a:gd name="T41" fmla="*/ 58 h 144"/>
              <a:gd name="T42" fmla="*/ 8 w 192"/>
              <a:gd name="T43" fmla="*/ 56 h 144"/>
              <a:gd name="T44" fmla="*/ 16 w 192"/>
              <a:gd name="T45" fmla="*/ 144 h 144"/>
              <a:gd name="T46" fmla="*/ 9 w 192"/>
              <a:gd name="T47" fmla="*/ 124 h 144"/>
              <a:gd name="T48" fmla="*/ 16 w 192"/>
              <a:gd name="T49" fmla="*/ 116 h 144"/>
              <a:gd name="T50" fmla="*/ 8 w 192"/>
              <a:gd name="T51" fmla="*/ 108 h 144"/>
              <a:gd name="T52" fmla="*/ 0 w 192"/>
              <a:gd name="T53" fmla="*/ 116 h 144"/>
              <a:gd name="T54" fmla="*/ 7 w 192"/>
              <a:gd name="T55" fmla="*/ 124 h 144"/>
              <a:gd name="T56" fmla="*/ 0 w 192"/>
              <a:gd name="T57" fmla="*/ 144 h 144"/>
              <a:gd name="T58" fmla="*/ 16 w 192"/>
              <a:gd name="T5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40" y="118"/>
                </a:moveTo>
                <a:cubicBezTo>
                  <a:pt x="40" y="118"/>
                  <a:pt x="40" y="118"/>
                  <a:pt x="40" y="118"/>
                </a:cubicBezTo>
                <a:cubicBezTo>
                  <a:pt x="45" y="116"/>
                  <a:pt x="50" y="116"/>
                  <a:pt x="56" y="116"/>
                </a:cubicBezTo>
                <a:cubicBezTo>
                  <a:pt x="72" y="116"/>
                  <a:pt x="91" y="127"/>
                  <a:pt x="97" y="137"/>
                </a:cubicBezTo>
                <a:cubicBezTo>
                  <a:pt x="99" y="137"/>
                  <a:pt x="99" y="137"/>
                  <a:pt x="99" y="137"/>
                </a:cubicBezTo>
                <a:cubicBezTo>
                  <a:pt x="105" y="127"/>
                  <a:pt x="123" y="116"/>
                  <a:pt x="140" y="116"/>
                </a:cubicBezTo>
                <a:cubicBezTo>
                  <a:pt x="145" y="116"/>
                  <a:pt x="151" y="116"/>
                  <a:pt x="156" y="118"/>
                </a:cubicBezTo>
                <a:cubicBezTo>
                  <a:pt x="156" y="118"/>
                  <a:pt x="156" y="118"/>
                  <a:pt x="156" y="118"/>
                </a:cubicBezTo>
                <a:cubicBezTo>
                  <a:pt x="156" y="70"/>
                  <a:pt x="156" y="70"/>
                  <a:pt x="156" y="70"/>
                </a:cubicBezTo>
                <a:cubicBezTo>
                  <a:pt x="96" y="98"/>
                  <a:pt x="96" y="98"/>
                  <a:pt x="96" y="98"/>
                </a:cubicBezTo>
                <a:cubicBezTo>
                  <a:pt x="40" y="72"/>
                  <a:pt x="40" y="72"/>
                  <a:pt x="40" y="72"/>
                </a:cubicBezTo>
                <a:lnTo>
                  <a:pt x="40" y="118"/>
                </a:lnTo>
                <a:close/>
                <a:moveTo>
                  <a:pt x="96" y="0"/>
                </a:moveTo>
                <a:cubicBezTo>
                  <a:pt x="0" y="44"/>
                  <a:pt x="0" y="44"/>
                  <a:pt x="0" y="44"/>
                </a:cubicBezTo>
                <a:cubicBezTo>
                  <a:pt x="96" y="88"/>
                  <a:pt x="96" y="88"/>
                  <a:pt x="96" y="88"/>
                </a:cubicBezTo>
                <a:cubicBezTo>
                  <a:pt x="192" y="44"/>
                  <a:pt x="192" y="44"/>
                  <a:pt x="192" y="44"/>
                </a:cubicBezTo>
                <a:lnTo>
                  <a:pt x="96" y="0"/>
                </a:lnTo>
                <a:close/>
                <a:moveTo>
                  <a:pt x="8" y="56"/>
                </a:moveTo>
                <a:cubicBezTo>
                  <a:pt x="4" y="104"/>
                  <a:pt x="4" y="104"/>
                  <a:pt x="4" y="104"/>
                </a:cubicBezTo>
                <a:cubicBezTo>
                  <a:pt x="12" y="104"/>
                  <a:pt x="12" y="104"/>
                  <a:pt x="12" y="104"/>
                </a:cubicBezTo>
                <a:cubicBezTo>
                  <a:pt x="12" y="58"/>
                  <a:pt x="12" y="58"/>
                  <a:pt x="12" y="58"/>
                </a:cubicBezTo>
                <a:lnTo>
                  <a:pt x="8" y="56"/>
                </a:lnTo>
                <a:close/>
                <a:moveTo>
                  <a:pt x="16" y="144"/>
                </a:moveTo>
                <a:cubicBezTo>
                  <a:pt x="9" y="124"/>
                  <a:pt x="9" y="124"/>
                  <a:pt x="9" y="124"/>
                </a:cubicBezTo>
                <a:cubicBezTo>
                  <a:pt x="13" y="123"/>
                  <a:pt x="16" y="120"/>
                  <a:pt x="16" y="116"/>
                </a:cubicBezTo>
                <a:cubicBezTo>
                  <a:pt x="16" y="111"/>
                  <a:pt x="12" y="108"/>
                  <a:pt x="8" y="108"/>
                </a:cubicBezTo>
                <a:cubicBezTo>
                  <a:pt x="3" y="108"/>
                  <a:pt x="0" y="111"/>
                  <a:pt x="0" y="116"/>
                </a:cubicBezTo>
                <a:cubicBezTo>
                  <a:pt x="0" y="120"/>
                  <a:pt x="3" y="123"/>
                  <a:pt x="7" y="124"/>
                </a:cubicBezTo>
                <a:cubicBezTo>
                  <a:pt x="0" y="144"/>
                  <a:pt x="0" y="144"/>
                  <a:pt x="0" y="144"/>
                </a:cubicBezTo>
                <a:lnTo>
                  <a:pt x="16" y="144"/>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iterate type="lt">
                                    <p:tmPct val="0"/>
                                  </p:iterate>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up)">
                                      <p:cBhvr>
                                        <p:cTn id="35" dur="500"/>
                                        <p:tgtEl>
                                          <p:spTgt spid="43"/>
                                        </p:tgtEl>
                                      </p:cBhvr>
                                    </p:animEffect>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1+#ppt_w/2"/>
                                          </p:val>
                                        </p:tav>
                                        <p:tav tm="100000">
                                          <p:val>
                                            <p:strVal val="#ppt_x"/>
                                          </p:val>
                                        </p:tav>
                                      </p:tavLst>
                                    </p:anim>
                                    <p:anim calcmode="lin" valueType="num">
                                      <p:cBhvr additive="base">
                                        <p:cTn id="45" dur="500" fill="hold"/>
                                        <p:tgtEl>
                                          <p:spTgt spid="5"/>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1+#ppt_w/2"/>
                                          </p:val>
                                        </p:tav>
                                        <p:tav tm="100000">
                                          <p:val>
                                            <p:strVal val="#ppt_x"/>
                                          </p:val>
                                        </p:tav>
                                      </p:tavLst>
                                    </p:anim>
                                    <p:anim calcmode="lin" valueType="num">
                                      <p:cBhvr additive="base">
                                        <p:cTn id="50" dur="500" fill="hold"/>
                                        <p:tgtEl>
                                          <p:spTgt spid="7"/>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 presetClass="entr" presetSubtype="2" fill="hold"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1+#ppt_w/2"/>
                                          </p:val>
                                        </p:tav>
                                        <p:tav tm="100000">
                                          <p:val>
                                            <p:strVal val="#ppt_x"/>
                                          </p:val>
                                        </p:tav>
                                      </p:tavLst>
                                    </p:anim>
                                    <p:anim calcmode="lin" valueType="num">
                                      <p:cBhvr additive="base">
                                        <p:cTn id="55" dur="500" fill="hold"/>
                                        <p:tgtEl>
                                          <p:spTgt spid="23"/>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2" presetClass="entr" presetSubtype="2" fill="hold"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1+#ppt_w/2"/>
                                          </p:val>
                                        </p:tav>
                                        <p:tav tm="100000">
                                          <p:val>
                                            <p:strVal val="#ppt_x"/>
                                          </p:val>
                                        </p:tav>
                                      </p:tavLst>
                                    </p:anim>
                                    <p:anim calcmode="lin" valueType="num">
                                      <p:cBhvr additive="base">
                                        <p:cTn id="60" dur="500" fill="hold"/>
                                        <p:tgtEl>
                                          <p:spTgt spid="41"/>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47" presetClass="entr" presetSubtype="0"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10" presetClass="entr" presetSubtype="0" fill="hold" grpId="1" nodeType="after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500"/>
                                        <p:tgtEl>
                                          <p:spTgt spid="9"/>
                                        </p:tgtEl>
                                      </p:cBhvr>
                                    </p:animEffect>
                                  </p:childTnLst>
                                </p:cTn>
                              </p:par>
                              <p:par>
                                <p:cTn id="71" presetID="10" presetClass="entr" presetSubtype="0" fill="hold" grpId="1"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500"/>
                                        <p:tgtEl>
                                          <p:spTgt spid="10"/>
                                        </p:tgtEl>
                                      </p:cBhvr>
                                    </p:animEffect>
                                  </p:childTnLst>
                                </p:cTn>
                              </p:par>
                              <p:par>
                                <p:cTn id="74" presetID="10" presetClass="entr" presetSubtype="0" fill="hold" grpId="1"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500"/>
                                        <p:tgtEl>
                                          <p:spTgt spid="11"/>
                                        </p:tgtEl>
                                      </p:cBhvr>
                                    </p:animEffect>
                                  </p:childTnLst>
                                </p:cTn>
                              </p:par>
                              <p:par>
                                <p:cTn id="77" presetID="10" presetClass="entr" presetSubtype="0" fill="hold" grpId="1"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childTnLst>
                                </p:cTn>
                              </p:par>
                              <p:par>
                                <p:cTn id="80" presetID="10" presetClass="entr" presetSubtype="0" fill="hold" grpId="1" nodeType="with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par>
                                <p:cTn id="83" presetID="10" presetClass="entr" presetSubtype="0" fill="hold" grpId="1"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500"/>
                                        <p:tgtEl>
                                          <p:spTgt spid="14"/>
                                        </p:tgtEl>
                                      </p:cBhvr>
                                    </p:animEffect>
                                  </p:childTnLst>
                                </p:cTn>
                              </p:par>
                              <p:par>
                                <p:cTn id="86" presetID="10" presetClass="entr" presetSubtype="0" fill="hold" grpId="1" nodeType="with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fade">
                                      <p:cBhvr>
                                        <p:cTn id="88" dur="500"/>
                                        <p:tgtEl>
                                          <p:spTgt spid="15"/>
                                        </p:tgtEl>
                                      </p:cBhvr>
                                    </p:animEffect>
                                  </p:childTnLst>
                                </p:cTn>
                              </p:par>
                              <p:par>
                                <p:cTn id="89" presetID="10" presetClass="entr" presetSubtype="0" fill="hold" grpId="1" nodeType="with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500"/>
                                        <p:tgtEl>
                                          <p:spTgt spid="16"/>
                                        </p:tgtEl>
                                      </p:cBhvr>
                                    </p:animEffect>
                                  </p:childTnLst>
                                </p:cTn>
                              </p:par>
                              <p:par>
                                <p:cTn id="92" presetID="10" presetClass="entr" presetSubtype="0" fill="hold" grpId="1" nodeType="with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fade">
                                      <p:cBhvr>
                                        <p:cTn id="94" dur="500"/>
                                        <p:tgtEl>
                                          <p:spTgt spid="17"/>
                                        </p:tgtEl>
                                      </p:cBhvr>
                                    </p:animEffect>
                                  </p:childTnLst>
                                </p:cTn>
                              </p:par>
                              <p:par>
                                <p:cTn id="95" presetID="10" presetClass="entr" presetSubtype="0" fill="hold" grpId="1" nodeType="with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fade">
                                      <p:cBhvr>
                                        <p:cTn id="97" dur="500"/>
                                        <p:tgtEl>
                                          <p:spTgt spid="18"/>
                                        </p:tgtEl>
                                      </p:cBhvr>
                                    </p:animEffect>
                                  </p:childTnLst>
                                </p:cTn>
                              </p:par>
                            </p:childTnLst>
                          </p:cTn>
                        </p:par>
                        <p:par>
                          <p:cTn id="98" fill="hold">
                            <p:stCondLst>
                              <p:cond delay="7500"/>
                            </p:stCondLst>
                            <p:childTnLst>
                              <p:par>
                                <p:cTn id="99"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0" dur="2000" fill="hold"/>
                                        <p:tgtEl>
                                          <p:spTgt spid="9"/>
                                        </p:tgtEl>
                                        <p:attrNameLst>
                                          <p:attrName>ppt_x</p:attrName>
                                          <p:attrName>ppt_y</p:attrName>
                                        </p:attrNameLst>
                                      </p:cBhvr>
                                      <p:rCtr x="17" y="18981"/>
                                    </p:animMotion>
                                  </p:childTnLst>
                                </p:cTn>
                              </p:par>
                              <p:par>
                                <p:cTn id="101"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2" dur="2000" fill="hold"/>
                                        <p:tgtEl>
                                          <p:spTgt spid="10"/>
                                        </p:tgtEl>
                                        <p:attrNameLst>
                                          <p:attrName>ppt_x</p:attrName>
                                          <p:attrName>ppt_y</p:attrName>
                                        </p:attrNameLst>
                                      </p:cBhvr>
                                      <p:rCtr x="17" y="18981"/>
                                    </p:animMotion>
                                  </p:childTnLst>
                                </p:cTn>
                              </p:par>
                              <p:par>
                                <p:cTn id="103"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4" dur="2000" fill="hold"/>
                                        <p:tgtEl>
                                          <p:spTgt spid="11"/>
                                        </p:tgtEl>
                                        <p:attrNameLst>
                                          <p:attrName>ppt_x</p:attrName>
                                          <p:attrName>ppt_y</p:attrName>
                                        </p:attrNameLst>
                                      </p:cBhvr>
                                      <p:rCtr x="17" y="18981"/>
                                    </p:animMotion>
                                  </p:childTnLst>
                                </p:cTn>
                              </p:par>
                              <p:par>
                                <p:cTn id="105"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6" dur="2000" fill="hold"/>
                                        <p:tgtEl>
                                          <p:spTgt spid="12"/>
                                        </p:tgtEl>
                                        <p:attrNameLst>
                                          <p:attrName>ppt_x</p:attrName>
                                          <p:attrName>ppt_y</p:attrName>
                                        </p:attrNameLst>
                                      </p:cBhvr>
                                      <p:rCtr x="17" y="18981"/>
                                    </p:animMotion>
                                  </p:childTnLst>
                                </p:cTn>
                              </p:par>
                              <p:par>
                                <p:cTn id="107"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8" dur="2000" fill="hold"/>
                                        <p:tgtEl>
                                          <p:spTgt spid="13"/>
                                        </p:tgtEl>
                                        <p:attrNameLst>
                                          <p:attrName>ppt_x</p:attrName>
                                          <p:attrName>ppt_y</p:attrName>
                                        </p:attrNameLst>
                                      </p:cBhvr>
                                      <p:rCtr x="17" y="18981"/>
                                    </p:animMotion>
                                  </p:childTnLst>
                                </p:cTn>
                              </p:par>
                              <p:par>
                                <p:cTn id="109"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0" dur="2000" fill="hold"/>
                                        <p:tgtEl>
                                          <p:spTgt spid="14"/>
                                        </p:tgtEl>
                                        <p:attrNameLst>
                                          <p:attrName>ppt_x</p:attrName>
                                          <p:attrName>ppt_y</p:attrName>
                                        </p:attrNameLst>
                                      </p:cBhvr>
                                      <p:rCtr x="17" y="18981"/>
                                    </p:animMotion>
                                  </p:childTnLst>
                                </p:cTn>
                              </p:par>
                              <p:par>
                                <p:cTn id="111"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2" dur="2000" fill="hold"/>
                                        <p:tgtEl>
                                          <p:spTgt spid="15"/>
                                        </p:tgtEl>
                                        <p:attrNameLst>
                                          <p:attrName>ppt_x</p:attrName>
                                          <p:attrName>ppt_y</p:attrName>
                                        </p:attrNameLst>
                                      </p:cBhvr>
                                      <p:rCtr x="17" y="18981"/>
                                    </p:animMotion>
                                  </p:childTnLst>
                                </p:cTn>
                              </p:par>
                              <p:par>
                                <p:cTn id="113"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4" dur="2000" fill="hold"/>
                                        <p:tgtEl>
                                          <p:spTgt spid="16"/>
                                        </p:tgtEl>
                                        <p:attrNameLst>
                                          <p:attrName>ppt_x</p:attrName>
                                          <p:attrName>ppt_y</p:attrName>
                                        </p:attrNameLst>
                                      </p:cBhvr>
                                      <p:rCtr x="17" y="18981"/>
                                    </p:animMotion>
                                  </p:childTnLst>
                                </p:cTn>
                              </p:par>
                              <p:par>
                                <p:cTn id="115"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6" dur="2000" fill="hold"/>
                                        <p:tgtEl>
                                          <p:spTgt spid="17"/>
                                        </p:tgtEl>
                                        <p:attrNameLst>
                                          <p:attrName>ppt_x</p:attrName>
                                          <p:attrName>ppt_y</p:attrName>
                                        </p:attrNameLst>
                                      </p:cBhvr>
                                      <p:rCtr x="17" y="18981"/>
                                    </p:animMotion>
                                  </p:childTnLst>
                                </p:cTn>
                              </p:par>
                              <p:par>
                                <p:cTn id="117"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8" dur="2000" fill="hold"/>
                                        <p:tgtEl>
                                          <p:spTgt spid="18"/>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 grpId="0"/>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p:bldP spid="20" grpId="0" animBg="1"/>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969725" y="2393163"/>
            <a:ext cx="2821578" cy="458423"/>
            <a:chOff x="5969725" y="1801451"/>
            <a:chExt cx="2821578" cy="458423"/>
          </a:xfrm>
        </p:grpSpPr>
        <p:sp>
          <p:nvSpPr>
            <p:cNvPr id="10" name="矩形 9"/>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5969725" y="2990099"/>
            <a:ext cx="2821578" cy="459854"/>
            <a:chOff x="5969725" y="2398387"/>
            <a:chExt cx="2821578" cy="459854"/>
          </a:xfrm>
        </p:grpSpPr>
        <p:sp>
          <p:nvSpPr>
            <p:cNvPr id="13" name="矩形 12"/>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969725" y="3563726"/>
            <a:ext cx="2821578" cy="466057"/>
            <a:chOff x="5969725" y="2972014"/>
            <a:chExt cx="2821578" cy="466057"/>
          </a:xfrm>
        </p:grpSpPr>
        <p:sp>
          <p:nvSpPr>
            <p:cNvPr id="16" name="矩形 15"/>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椭圆 17"/>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标题 4"/>
          <p:cNvSpPr txBox="1"/>
          <p:nvPr/>
        </p:nvSpPr>
        <p:spPr>
          <a:xfrm>
            <a:off x="1891142" y="365205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FCB00F"/>
                </a:solidFill>
                <a:latin typeface="微软雅黑" panose="020B0503020204020204" pitchFamily="34" charset="-122"/>
                <a:ea typeface="微软雅黑" panose="020B0503020204020204" pitchFamily="34" charset="-122"/>
              </a:rPr>
              <a:t>第五章</a:t>
            </a:r>
          </a:p>
        </p:txBody>
      </p:sp>
      <p:sp>
        <p:nvSpPr>
          <p:cNvPr id="30" name="椭圆 29"/>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6155957" y="2429163"/>
            <a:ext cx="1569660" cy="1556074"/>
            <a:chOff x="6155957" y="1837451"/>
            <a:chExt cx="1569660" cy="1556074"/>
          </a:xfrm>
        </p:grpSpPr>
        <p:sp>
          <p:nvSpPr>
            <p:cNvPr id="33" name="矩形 32"/>
            <p:cNvSpPr/>
            <p:nvPr/>
          </p:nvSpPr>
          <p:spPr>
            <a:xfrm>
              <a:off x="6155957" y="1837451"/>
              <a:ext cx="1569660"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案例对比分析</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4" name="矩形 33"/>
            <p:cNvSpPr/>
            <p:nvPr/>
          </p:nvSpPr>
          <p:spPr>
            <a:xfrm>
              <a:off x="6155957" y="2442932"/>
              <a:ext cx="1569660"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问题评估相关</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5" name="矩形 34"/>
            <p:cNvSpPr/>
            <p:nvPr/>
          </p:nvSpPr>
          <p:spPr>
            <a:xfrm>
              <a:off x="6155957" y="3024193"/>
              <a:ext cx="646331"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对策</a:t>
              </a:r>
            </a:p>
          </p:txBody>
        </p:sp>
      </p:grpSp>
      <p:sp>
        <p:nvSpPr>
          <p:cNvPr id="36" name="文本框 35"/>
          <p:cNvSpPr txBox="1"/>
          <p:nvPr/>
        </p:nvSpPr>
        <p:spPr>
          <a:xfrm>
            <a:off x="1791836" y="4725797"/>
            <a:ext cx="2646878" cy="830997"/>
          </a:xfrm>
          <a:prstGeom prst="rect">
            <a:avLst/>
          </a:prstGeom>
          <a:noFill/>
        </p:spPr>
        <p:txBody>
          <a:bodyPr wrap="none" rtlCol="0">
            <a:spAutoFit/>
          </a:bodyPr>
          <a:lstStyle/>
          <a:p>
            <a:pPr algn="ctr"/>
            <a:r>
              <a:rPr lang="zh-CN" altLang="en-US" sz="4800" b="1"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相关建议</a:t>
            </a:r>
            <a:endParaRPr lang="zh-CN" altLang="zh-CN"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7" name="Freeform 11"/>
          <p:cNvSpPr>
            <a:spLocks noEditPoints="1"/>
          </p:cNvSpPr>
          <p:nvPr/>
        </p:nvSpPr>
        <p:spPr bwMode="auto">
          <a:xfrm>
            <a:off x="2370631" y="2417146"/>
            <a:ext cx="1489286" cy="1171014"/>
          </a:xfrm>
          <a:custGeom>
            <a:avLst/>
            <a:gdLst>
              <a:gd name="T0" fmla="*/ 186 w 390"/>
              <a:gd name="T1" fmla="*/ 267 h 306"/>
              <a:gd name="T2" fmla="*/ 187 w 390"/>
              <a:gd name="T3" fmla="*/ 305 h 306"/>
              <a:gd name="T4" fmla="*/ 154 w 390"/>
              <a:gd name="T5" fmla="*/ 287 h 306"/>
              <a:gd name="T6" fmla="*/ 137 w 390"/>
              <a:gd name="T7" fmla="*/ 208 h 306"/>
              <a:gd name="T8" fmla="*/ 124 w 390"/>
              <a:gd name="T9" fmla="*/ 266 h 306"/>
              <a:gd name="T10" fmla="*/ 108 w 390"/>
              <a:gd name="T11" fmla="*/ 190 h 306"/>
              <a:gd name="T12" fmla="*/ 42 w 390"/>
              <a:gd name="T13" fmla="*/ 210 h 306"/>
              <a:gd name="T14" fmla="*/ 25 w 390"/>
              <a:gd name="T15" fmla="*/ 135 h 306"/>
              <a:gd name="T16" fmla="*/ 11 w 390"/>
              <a:gd name="T17" fmla="*/ 188 h 306"/>
              <a:gd name="T18" fmla="*/ 0 w 390"/>
              <a:gd name="T19" fmla="*/ 154 h 306"/>
              <a:gd name="T20" fmla="*/ 20 w 390"/>
              <a:gd name="T21" fmla="*/ 116 h 306"/>
              <a:gd name="T22" fmla="*/ 189 w 390"/>
              <a:gd name="T23" fmla="*/ 229 h 306"/>
              <a:gd name="T24" fmla="*/ 192 w 390"/>
              <a:gd name="T25" fmla="*/ 240 h 306"/>
              <a:gd name="T26" fmla="*/ 121 w 390"/>
              <a:gd name="T27" fmla="*/ 87 h 306"/>
              <a:gd name="T28" fmla="*/ 131 w 390"/>
              <a:gd name="T29" fmla="*/ 125 h 306"/>
              <a:gd name="T30" fmla="*/ 198 w 390"/>
              <a:gd name="T31" fmla="*/ 115 h 306"/>
              <a:gd name="T32" fmla="*/ 188 w 390"/>
              <a:gd name="T33" fmla="*/ 77 h 306"/>
              <a:gd name="T34" fmla="*/ 327 w 390"/>
              <a:gd name="T35" fmla="*/ 54 h 306"/>
              <a:gd name="T36" fmla="*/ 298 w 390"/>
              <a:gd name="T37" fmla="*/ 5 h 306"/>
              <a:gd name="T38" fmla="*/ 327 w 390"/>
              <a:gd name="T39" fmla="*/ 54 h 306"/>
              <a:gd name="T40" fmla="*/ 126 w 390"/>
              <a:gd name="T41" fmla="*/ 0 h 306"/>
              <a:gd name="T42" fmla="*/ 140 w 390"/>
              <a:gd name="T43" fmla="*/ 54 h 306"/>
              <a:gd name="T44" fmla="*/ 305 w 390"/>
              <a:gd name="T45" fmla="*/ 77 h 306"/>
              <a:gd name="T46" fmla="*/ 238 w 390"/>
              <a:gd name="T47" fmla="*/ 87 h 306"/>
              <a:gd name="T48" fmla="*/ 248 w 390"/>
              <a:gd name="T49" fmla="*/ 125 h 306"/>
              <a:gd name="T50" fmla="*/ 315 w 390"/>
              <a:gd name="T51" fmla="*/ 115 h 306"/>
              <a:gd name="T52" fmla="*/ 305 w 390"/>
              <a:gd name="T53" fmla="*/ 77 h 306"/>
              <a:gd name="T54" fmla="*/ 209 w 390"/>
              <a:gd name="T55" fmla="*/ 62 h 306"/>
              <a:gd name="T56" fmla="*/ 201 w 390"/>
              <a:gd name="T57" fmla="*/ 62 h 306"/>
              <a:gd name="T58" fmla="*/ 107 w 390"/>
              <a:gd name="T59" fmla="*/ 121 h 306"/>
              <a:gd name="T60" fmla="*/ 192 w 390"/>
              <a:gd name="T61" fmla="*/ 140 h 306"/>
              <a:gd name="T62" fmla="*/ 225 w 390"/>
              <a:gd name="T63" fmla="*/ 121 h 306"/>
              <a:gd name="T64" fmla="*/ 309 w 390"/>
              <a:gd name="T65" fmla="*/ 140 h 306"/>
              <a:gd name="T66" fmla="*/ 329 w 390"/>
              <a:gd name="T67" fmla="*/ 62 h 306"/>
              <a:gd name="T68" fmla="*/ 227 w 390"/>
              <a:gd name="T69" fmla="*/ 62 h 306"/>
              <a:gd name="T70" fmla="*/ 209 w 390"/>
              <a:gd name="T71" fmla="*/ 62 h 306"/>
              <a:gd name="T72" fmla="*/ 196 w 390"/>
              <a:gd name="T73" fmla="*/ 294 h 306"/>
              <a:gd name="T74" fmla="*/ 376 w 390"/>
              <a:gd name="T75" fmla="*/ 219 h 306"/>
              <a:gd name="T76" fmla="*/ 384 w 390"/>
              <a:gd name="T77" fmla="*/ 235 h 306"/>
              <a:gd name="T78" fmla="*/ 200 w 390"/>
              <a:gd name="T79" fmla="*/ 257 h 306"/>
              <a:gd name="T80" fmla="*/ 378 w 390"/>
              <a:gd name="T81" fmla="*/ 191 h 306"/>
              <a:gd name="T82" fmla="*/ 198 w 390"/>
              <a:gd name="T83" fmla="*/ 252 h 306"/>
              <a:gd name="T84" fmla="*/ 200 w 390"/>
              <a:gd name="T85" fmla="*/ 257 h 306"/>
              <a:gd name="T86" fmla="*/ 203 w 390"/>
              <a:gd name="T87" fmla="*/ 222 h 306"/>
              <a:gd name="T88" fmla="*/ 375 w 390"/>
              <a:gd name="T89" fmla="*/ 163 h 306"/>
              <a:gd name="T90" fmla="*/ 376 w 390"/>
              <a:gd name="T91" fmla="*/ 147 h 306"/>
              <a:gd name="T92" fmla="*/ 340 w 390"/>
              <a:gd name="T93" fmla="*/ 126 h 306"/>
              <a:gd name="T94" fmla="*/ 351 w 390"/>
              <a:gd name="T95" fmla="*/ 152 h 306"/>
              <a:gd name="T96" fmla="*/ 122 w 390"/>
              <a:gd name="T97" fmla="*/ 152 h 306"/>
              <a:gd name="T98" fmla="*/ 121 w 390"/>
              <a:gd name="T99" fmla="*/ 152 h 306"/>
              <a:gd name="T100" fmla="*/ 95 w 390"/>
              <a:gd name="T101" fmla="*/ 90 h 306"/>
              <a:gd name="T102" fmla="*/ 28 w 390"/>
              <a:gd name="T103" fmla="*/ 94 h 306"/>
              <a:gd name="T104" fmla="*/ 26 w 390"/>
              <a:gd name="T105" fmla="*/ 110 h 306"/>
              <a:gd name="T106" fmla="*/ 194 w 390"/>
              <a:gd name="T107" fmla="*/ 222 h 306"/>
              <a:gd name="T108" fmla="*/ 197 w 390"/>
              <a:gd name="T109" fmla="*/ 36 h 306"/>
              <a:gd name="T110" fmla="*/ 227 w 390"/>
              <a:gd name="T111" fmla="*/ 50 h 306"/>
              <a:gd name="T112" fmla="*/ 183 w 390"/>
              <a:gd name="T113" fmla="*/ 50 h 306"/>
              <a:gd name="T114" fmla="*/ 156 w 390"/>
              <a:gd name="T115" fmla="*/ 50 h 306"/>
              <a:gd name="T116" fmla="*/ 303 w 390"/>
              <a:gd name="T117" fmla="*/ 100 h 306"/>
              <a:gd name="T118" fmla="*/ 300 w 390"/>
              <a:gd name="T119" fmla="*/ 113 h 306"/>
              <a:gd name="T120" fmla="*/ 254 w 390"/>
              <a:gd name="T121" fmla="*/ 8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306">
                <a:moveTo>
                  <a:pt x="192" y="240"/>
                </a:moveTo>
                <a:cubicBezTo>
                  <a:pt x="187" y="249"/>
                  <a:pt x="185" y="258"/>
                  <a:pt x="186" y="267"/>
                </a:cubicBezTo>
                <a:cubicBezTo>
                  <a:pt x="186" y="275"/>
                  <a:pt x="189" y="284"/>
                  <a:pt x="192" y="293"/>
                </a:cubicBezTo>
                <a:cubicBezTo>
                  <a:pt x="194" y="298"/>
                  <a:pt x="192" y="303"/>
                  <a:pt x="187" y="305"/>
                </a:cubicBezTo>
                <a:cubicBezTo>
                  <a:pt x="184" y="306"/>
                  <a:pt x="181" y="305"/>
                  <a:pt x="178" y="304"/>
                </a:cubicBezTo>
                <a:cubicBezTo>
                  <a:pt x="154" y="287"/>
                  <a:pt x="154" y="287"/>
                  <a:pt x="154" y="287"/>
                </a:cubicBezTo>
                <a:cubicBezTo>
                  <a:pt x="148" y="263"/>
                  <a:pt x="147" y="241"/>
                  <a:pt x="155" y="220"/>
                </a:cubicBezTo>
                <a:cubicBezTo>
                  <a:pt x="137" y="208"/>
                  <a:pt x="137" y="208"/>
                  <a:pt x="137" y="208"/>
                </a:cubicBezTo>
                <a:cubicBezTo>
                  <a:pt x="125" y="229"/>
                  <a:pt x="127" y="257"/>
                  <a:pt x="132" y="272"/>
                </a:cubicBezTo>
                <a:cubicBezTo>
                  <a:pt x="124" y="266"/>
                  <a:pt x="124" y="266"/>
                  <a:pt x="124" y="266"/>
                </a:cubicBezTo>
                <a:cubicBezTo>
                  <a:pt x="116" y="251"/>
                  <a:pt x="118" y="224"/>
                  <a:pt x="126" y="201"/>
                </a:cubicBezTo>
                <a:cubicBezTo>
                  <a:pt x="108" y="190"/>
                  <a:pt x="108" y="190"/>
                  <a:pt x="108" y="190"/>
                </a:cubicBezTo>
                <a:cubicBezTo>
                  <a:pt x="96" y="216"/>
                  <a:pt x="98" y="238"/>
                  <a:pt x="103" y="252"/>
                </a:cubicBezTo>
                <a:cubicBezTo>
                  <a:pt x="42" y="210"/>
                  <a:pt x="42" y="210"/>
                  <a:pt x="42" y="210"/>
                </a:cubicBezTo>
                <a:cubicBezTo>
                  <a:pt x="37" y="187"/>
                  <a:pt x="36" y="166"/>
                  <a:pt x="44" y="147"/>
                </a:cubicBezTo>
                <a:cubicBezTo>
                  <a:pt x="25" y="135"/>
                  <a:pt x="25" y="135"/>
                  <a:pt x="25" y="135"/>
                </a:cubicBezTo>
                <a:cubicBezTo>
                  <a:pt x="12" y="162"/>
                  <a:pt x="20" y="185"/>
                  <a:pt x="27" y="199"/>
                </a:cubicBezTo>
                <a:cubicBezTo>
                  <a:pt x="11" y="188"/>
                  <a:pt x="11" y="188"/>
                  <a:pt x="11" y="188"/>
                </a:cubicBezTo>
                <a:cubicBezTo>
                  <a:pt x="10" y="187"/>
                  <a:pt x="9" y="186"/>
                  <a:pt x="8" y="184"/>
                </a:cubicBezTo>
                <a:cubicBezTo>
                  <a:pt x="4" y="175"/>
                  <a:pt x="1" y="165"/>
                  <a:pt x="0" y="154"/>
                </a:cubicBezTo>
                <a:cubicBezTo>
                  <a:pt x="0" y="143"/>
                  <a:pt x="2" y="132"/>
                  <a:pt x="8" y="120"/>
                </a:cubicBezTo>
                <a:cubicBezTo>
                  <a:pt x="10" y="115"/>
                  <a:pt x="15" y="113"/>
                  <a:pt x="20" y="116"/>
                </a:cubicBezTo>
                <a:cubicBezTo>
                  <a:pt x="20" y="116"/>
                  <a:pt x="21" y="116"/>
                  <a:pt x="21" y="116"/>
                </a:cubicBezTo>
                <a:cubicBezTo>
                  <a:pt x="189" y="229"/>
                  <a:pt x="189" y="229"/>
                  <a:pt x="189" y="229"/>
                </a:cubicBezTo>
                <a:cubicBezTo>
                  <a:pt x="192" y="231"/>
                  <a:pt x="194" y="236"/>
                  <a:pt x="192" y="240"/>
                </a:cubicBezTo>
                <a:cubicBezTo>
                  <a:pt x="192" y="240"/>
                  <a:pt x="192" y="240"/>
                  <a:pt x="192" y="240"/>
                </a:cubicBezTo>
                <a:close/>
                <a:moveTo>
                  <a:pt x="131" y="77"/>
                </a:moveTo>
                <a:cubicBezTo>
                  <a:pt x="121" y="87"/>
                  <a:pt x="121" y="87"/>
                  <a:pt x="121" y="87"/>
                </a:cubicBezTo>
                <a:cubicBezTo>
                  <a:pt x="121" y="115"/>
                  <a:pt x="121" y="115"/>
                  <a:pt x="121" y="115"/>
                </a:cubicBezTo>
                <a:cubicBezTo>
                  <a:pt x="131" y="125"/>
                  <a:pt x="131" y="125"/>
                  <a:pt x="131" y="125"/>
                </a:cubicBezTo>
                <a:cubicBezTo>
                  <a:pt x="188" y="125"/>
                  <a:pt x="188" y="125"/>
                  <a:pt x="188" y="125"/>
                </a:cubicBezTo>
                <a:cubicBezTo>
                  <a:pt x="198" y="115"/>
                  <a:pt x="198" y="115"/>
                  <a:pt x="198" y="115"/>
                </a:cubicBezTo>
                <a:cubicBezTo>
                  <a:pt x="198" y="87"/>
                  <a:pt x="198" y="87"/>
                  <a:pt x="198" y="87"/>
                </a:cubicBezTo>
                <a:cubicBezTo>
                  <a:pt x="188" y="77"/>
                  <a:pt x="188" y="77"/>
                  <a:pt x="188" y="77"/>
                </a:cubicBezTo>
                <a:cubicBezTo>
                  <a:pt x="131" y="77"/>
                  <a:pt x="131" y="77"/>
                  <a:pt x="131" y="77"/>
                </a:cubicBezTo>
                <a:close/>
                <a:moveTo>
                  <a:pt x="327" y="54"/>
                </a:moveTo>
                <a:cubicBezTo>
                  <a:pt x="309" y="0"/>
                  <a:pt x="309" y="0"/>
                  <a:pt x="309" y="0"/>
                </a:cubicBezTo>
                <a:cubicBezTo>
                  <a:pt x="298" y="5"/>
                  <a:pt x="298" y="5"/>
                  <a:pt x="298" y="5"/>
                </a:cubicBezTo>
                <a:cubicBezTo>
                  <a:pt x="295" y="54"/>
                  <a:pt x="295" y="54"/>
                  <a:pt x="295" y="54"/>
                </a:cubicBezTo>
                <a:cubicBezTo>
                  <a:pt x="327" y="54"/>
                  <a:pt x="327" y="54"/>
                  <a:pt x="327" y="54"/>
                </a:cubicBezTo>
                <a:close/>
                <a:moveTo>
                  <a:pt x="107" y="54"/>
                </a:moveTo>
                <a:cubicBezTo>
                  <a:pt x="126" y="0"/>
                  <a:pt x="126" y="0"/>
                  <a:pt x="126" y="0"/>
                </a:cubicBezTo>
                <a:cubicBezTo>
                  <a:pt x="137" y="5"/>
                  <a:pt x="137" y="5"/>
                  <a:pt x="137" y="5"/>
                </a:cubicBezTo>
                <a:cubicBezTo>
                  <a:pt x="140" y="54"/>
                  <a:pt x="140" y="54"/>
                  <a:pt x="140" y="54"/>
                </a:cubicBezTo>
                <a:cubicBezTo>
                  <a:pt x="107" y="54"/>
                  <a:pt x="107" y="54"/>
                  <a:pt x="107" y="54"/>
                </a:cubicBezTo>
                <a:close/>
                <a:moveTo>
                  <a:pt x="305" y="77"/>
                </a:moveTo>
                <a:cubicBezTo>
                  <a:pt x="248" y="77"/>
                  <a:pt x="248" y="77"/>
                  <a:pt x="248" y="77"/>
                </a:cubicBezTo>
                <a:cubicBezTo>
                  <a:pt x="238" y="87"/>
                  <a:pt x="238" y="87"/>
                  <a:pt x="238" y="87"/>
                </a:cubicBezTo>
                <a:cubicBezTo>
                  <a:pt x="238" y="115"/>
                  <a:pt x="238" y="115"/>
                  <a:pt x="238" y="115"/>
                </a:cubicBezTo>
                <a:cubicBezTo>
                  <a:pt x="248" y="125"/>
                  <a:pt x="248" y="125"/>
                  <a:pt x="248" y="125"/>
                </a:cubicBezTo>
                <a:cubicBezTo>
                  <a:pt x="305" y="125"/>
                  <a:pt x="305" y="125"/>
                  <a:pt x="305" y="125"/>
                </a:cubicBezTo>
                <a:cubicBezTo>
                  <a:pt x="315" y="115"/>
                  <a:pt x="315" y="115"/>
                  <a:pt x="315" y="115"/>
                </a:cubicBezTo>
                <a:cubicBezTo>
                  <a:pt x="315" y="87"/>
                  <a:pt x="315" y="87"/>
                  <a:pt x="315" y="87"/>
                </a:cubicBezTo>
                <a:cubicBezTo>
                  <a:pt x="305" y="77"/>
                  <a:pt x="305" y="77"/>
                  <a:pt x="305" y="77"/>
                </a:cubicBezTo>
                <a:close/>
                <a:moveTo>
                  <a:pt x="209" y="62"/>
                </a:moveTo>
                <a:cubicBezTo>
                  <a:pt x="209" y="62"/>
                  <a:pt x="209" y="62"/>
                  <a:pt x="209" y="62"/>
                </a:cubicBezTo>
                <a:cubicBezTo>
                  <a:pt x="201" y="62"/>
                  <a:pt x="201" y="62"/>
                  <a:pt x="201" y="62"/>
                </a:cubicBezTo>
                <a:cubicBezTo>
                  <a:pt x="201" y="62"/>
                  <a:pt x="201" y="62"/>
                  <a:pt x="201" y="62"/>
                </a:cubicBezTo>
                <a:cubicBezTo>
                  <a:pt x="107" y="62"/>
                  <a:pt x="107" y="62"/>
                  <a:pt x="107" y="62"/>
                </a:cubicBezTo>
                <a:cubicBezTo>
                  <a:pt x="107" y="121"/>
                  <a:pt x="107" y="121"/>
                  <a:pt x="107" y="121"/>
                </a:cubicBezTo>
                <a:cubicBezTo>
                  <a:pt x="127" y="140"/>
                  <a:pt x="127" y="140"/>
                  <a:pt x="127" y="140"/>
                </a:cubicBezTo>
                <a:cubicBezTo>
                  <a:pt x="192" y="140"/>
                  <a:pt x="192" y="140"/>
                  <a:pt x="192" y="140"/>
                </a:cubicBezTo>
                <a:cubicBezTo>
                  <a:pt x="211" y="121"/>
                  <a:pt x="211" y="121"/>
                  <a:pt x="211" y="121"/>
                </a:cubicBezTo>
                <a:cubicBezTo>
                  <a:pt x="225" y="121"/>
                  <a:pt x="225" y="121"/>
                  <a:pt x="225" y="121"/>
                </a:cubicBezTo>
                <a:cubicBezTo>
                  <a:pt x="244" y="140"/>
                  <a:pt x="244" y="140"/>
                  <a:pt x="244" y="140"/>
                </a:cubicBezTo>
                <a:cubicBezTo>
                  <a:pt x="309" y="140"/>
                  <a:pt x="309" y="140"/>
                  <a:pt x="309" y="140"/>
                </a:cubicBezTo>
                <a:cubicBezTo>
                  <a:pt x="329" y="121"/>
                  <a:pt x="329" y="121"/>
                  <a:pt x="329" y="121"/>
                </a:cubicBezTo>
                <a:cubicBezTo>
                  <a:pt x="329" y="62"/>
                  <a:pt x="329" y="62"/>
                  <a:pt x="329" y="62"/>
                </a:cubicBezTo>
                <a:cubicBezTo>
                  <a:pt x="227" y="62"/>
                  <a:pt x="227" y="62"/>
                  <a:pt x="227" y="62"/>
                </a:cubicBezTo>
                <a:cubicBezTo>
                  <a:pt x="227" y="62"/>
                  <a:pt x="227" y="62"/>
                  <a:pt x="227" y="62"/>
                </a:cubicBezTo>
                <a:cubicBezTo>
                  <a:pt x="218" y="62"/>
                  <a:pt x="218" y="62"/>
                  <a:pt x="218" y="62"/>
                </a:cubicBezTo>
                <a:cubicBezTo>
                  <a:pt x="209" y="62"/>
                  <a:pt x="209" y="62"/>
                  <a:pt x="209" y="62"/>
                </a:cubicBezTo>
                <a:close/>
                <a:moveTo>
                  <a:pt x="208" y="298"/>
                </a:moveTo>
                <a:cubicBezTo>
                  <a:pt x="204" y="300"/>
                  <a:pt x="198" y="298"/>
                  <a:pt x="196" y="294"/>
                </a:cubicBezTo>
                <a:cubicBezTo>
                  <a:pt x="194" y="289"/>
                  <a:pt x="196" y="284"/>
                  <a:pt x="200" y="282"/>
                </a:cubicBezTo>
                <a:cubicBezTo>
                  <a:pt x="376" y="219"/>
                  <a:pt x="376" y="219"/>
                  <a:pt x="376" y="219"/>
                </a:cubicBezTo>
                <a:cubicBezTo>
                  <a:pt x="381" y="217"/>
                  <a:pt x="386" y="219"/>
                  <a:pt x="388" y="223"/>
                </a:cubicBezTo>
                <a:cubicBezTo>
                  <a:pt x="390" y="228"/>
                  <a:pt x="389" y="233"/>
                  <a:pt x="384" y="235"/>
                </a:cubicBezTo>
                <a:cubicBezTo>
                  <a:pt x="208" y="298"/>
                  <a:pt x="208" y="298"/>
                  <a:pt x="208" y="298"/>
                </a:cubicBezTo>
                <a:close/>
                <a:moveTo>
                  <a:pt x="200" y="257"/>
                </a:moveTo>
                <a:cubicBezTo>
                  <a:pt x="376" y="195"/>
                  <a:pt x="376" y="195"/>
                  <a:pt x="376" y="195"/>
                </a:cubicBezTo>
                <a:cubicBezTo>
                  <a:pt x="378" y="194"/>
                  <a:pt x="378" y="192"/>
                  <a:pt x="378" y="191"/>
                </a:cubicBezTo>
                <a:cubicBezTo>
                  <a:pt x="377" y="189"/>
                  <a:pt x="375" y="189"/>
                  <a:pt x="374" y="189"/>
                </a:cubicBezTo>
                <a:cubicBezTo>
                  <a:pt x="198" y="252"/>
                  <a:pt x="198" y="252"/>
                  <a:pt x="198" y="252"/>
                </a:cubicBezTo>
                <a:cubicBezTo>
                  <a:pt x="196" y="253"/>
                  <a:pt x="196" y="254"/>
                  <a:pt x="196" y="256"/>
                </a:cubicBezTo>
                <a:cubicBezTo>
                  <a:pt x="197" y="257"/>
                  <a:pt x="199" y="258"/>
                  <a:pt x="200" y="257"/>
                </a:cubicBezTo>
                <a:close/>
                <a:moveTo>
                  <a:pt x="194" y="222"/>
                </a:moveTo>
                <a:cubicBezTo>
                  <a:pt x="197" y="224"/>
                  <a:pt x="200" y="224"/>
                  <a:pt x="203" y="222"/>
                </a:cubicBezTo>
                <a:cubicBezTo>
                  <a:pt x="203" y="222"/>
                  <a:pt x="203" y="222"/>
                  <a:pt x="203" y="222"/>
                </a:cubicBezTo>
                <a:cubicBezTo>
                  <a:pt x="375" y="163"/>
                  <a:pt x="375" y="163"/>
                  <a:pt x="375" y="163"/>
                </a:cubicBezTo>
                <a:cubicBezTo>
                  <a:pt x="380" y="161"/>
                  <a:pt x="382" y="155"/>
                  <a:pt x="379" y="151"/>
                </a:cubicBezTo>
                <a:cubicBezTo>
                  <a:pt x="379" y="149"/>
                  <a:pt x="377" y="148"/>
                  <a:pt x="376" y="147"/>
                </a:cubicBezTo>
                <a:cubicBezTo>
                  <a:pt x="340" y="124"/>
                  <a:pt x="340" y="124"/>
                  <a:pt x="340" y="124"/>
                </a:cubicBezTo>
                <a:cubicBezTo>
                  <a:pt x="340" y="126"/>
                  <a:pt x="340" y="126"/>
                  <a:pt x="340" y="126"/>
                </a:cubicBezTo>
                <a:cubicBezTo>
                  <a:pt x="328" y="138"/>
                  <a:pt x="328" y="138"/>
                  <a:pt x="328" y="138"/>
                </a:cubicBezTo>
                <a:cubicBezTo>
                  <a:pt x="351" y="152"/>
                  <a:pt x="351" y="152"/>
                  <a:pt x="351" y="152"/>
                </a:cubicBezTo>
                <a:cubicBezTo>
                  <a:pt x="200" y="204"/>
                  <a:pt x="200" y="204"/>
                  <a:pt x="200" y="204"/>
                </a:cubicBezTo>
                <a:cubicBezTo>
                  <a:pt x="122" y="152"/>
                  <a:pt x="122" y="152"/>
                  <a:pt x="122" y="152"/>
                </a:cubicBezTo>
                <a:cubicBezTo>
                  <a:pt x="122" y="152"/>
                  <a:pt x="122" y="152"/>
                  <a:pt x="122" y="152"/>
                </a:cubicBezTo>
                <a:cubicBezTo>
                  <a:pt x="121" y="152"/>
                  <a:pt x="121" y="152"/>
                  <a:pt x="121" y="152"/>
                </a:cubicBezTo>
                <a:cubicBezTo>
                  <a:pt x="51" y="105"/>
                  <a:pt x="51" y="105"/>
                  <a:pt x="51" y="105"/>
                </a:cubicBezTo>
                <a:cubicBezTo>
                  <a:pt x="95" y="90"/>
                  <a:pt x="95" y="90"/>
                  <a:pt x="95" y="90"/>
                </a:cubicBezTo>
                <a:cubicBezTo>
                  <a:pt x="95" y="71"/>
                  <a:pt x="95" y="71"/>
                  <a:pt x="95" y="71"/>
                </a:cubicBezTo>
                <a:cubicBezTo>
                  <a:pt x="28" y="94"/>
                  <a:pt x="28" y="94"/>
                  <a:pt x="28" y="94"/>
                </a:cubicBezTo>
                <a:cubicBezTo>
                  <a:pt x="23" y="96"/>
                  <a:pt x="21" y="101"/>
                  <a:pt x="23" y="106"/>
                </a:cubicBezTo>
                <a:cubicBezTo>
                  <a:pt x="24" y="107"/>
                  <a:pt x="25" y="109"/>
                  <a:pt x="26" y="110"/>
                </a:cubicBezTo>
                <a:cubicBezTo>
                  <a:pt x="26" y="110"/>
                  <a:pt x="26" y="110"/>
                  <a:pt x="26" y="110"/>
                </a:cubicBezTo>
                <a:cubicBezTo>
                  <a:pt x="194" y="222"/>
                  <a:pt x="194" y="222"/>
                  <a:pt x="194" y="222"/>
                </a:cubicBezTo>
                <a:close/>
                <a:moveTo>
                  <a:pt x="156" y="50"/>
                </a:moveTo>
                <a:cubicBezTo>
                  <a:pt x="197" y="36"/>
                  <a:pt x="197" y="36"/>
                  <a:pt x="197" y="36"/>
                </a:cubicBezTo>
                <a:cubicBezTo>
                  <a:pt x="200" y="35"/>
                  <a:pt x="203" y="35"/>
                  <a:pt x="206" y="37"/>
                </a:cubicBezTo>
                <a:cubicBezTo>
                  <a:pt x="227" y="50"/>
                  <a:pt x="227" y="50"/>
                  <a:pt x="227" y="50"/>
                </a:cubicBezTo>
                <a:cubicBezTo>
                  <a:pt x="218" y="50"/>
                  <a:pt x="218" y="50"/>
                  <a:pt x="218" y="50"/>
                </a:cubicBezTo>
                <a:cubicBezTo>
                  <a:pt x="183" y="50"/>
                  <a:pt x="183" y="50"/>
                  <a:pt x="183" y="50"/>
                </a:cubicBezTo>
                <a:cubicBezTo>
                  <a:pt x="183" y="50"/>
                  <a:pt x="183" y="50"/>
                  <a:pt x="183" y="50"/>
                </a:cubicBezTo>
                <a:cubicBezTo>
                  <a:pt x="156" y="50"/>
                  <a:pt x="156" y="50"/>
                  <a:pt x="156" y="50"/>
                </a:cubicBezTo>
                <a:close/>
                <a:moveTo>
                  <a:pt x="287" y="89"/>
                </a:moveTo>
                <a:cubicBezTo>
                  <a:pt x="303" y="100"/>
                  <a:pt x="303" y="100"/>
                  <a:pt x="303" y="100"/>
                </a:cubicBezTo>
                <a:cubicBezTo>
                  <a:pt x="303" y="110"/>
                  <a:pt x="303" y="110"/>
                  <a:pt x="303" y="110"/>
                </a:cubicBezTo>
                <a:cubicBezTo>
                  <a:pt x="300" y="113"/>
                  <a:pt x="300" y="113"/>
                  <a:pt x="300" y="113"/>
                </a:cubicBezTo>
                <a:cubicBezTo>
                  <a:pt x="291" y="113"/>
                  <a:pt x="291" y="113"/>
                  <a:pt x="291" y="113"/>
                </a:cubicBezTo>
                <a:cubicBezTo>
                  <a:pt x="254" y="89"/>
                  <a:pt x="254" y="89"/>
                  <a:pt x="254" y="89"/>
                </a:cubicBezTo>
                <a:lnTo>
                  <a:pt x="287" y="89"/>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iterate type="lt">
                                    <p:tmPct val="0"/>
                                  </p:iterate>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dissolve">
                                      <p:cBhvr>
                                        <p:cTn id="31" dur="500"/>
                                        <p:tgtEl>
                                          <p:spTgt spid="36"/>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47" presetClass="entr" presetSubtype="0"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10" presetClass="entr" presetSubtype="0" fill="hold" grpId="1"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par>
                                <p:cTn id="82" presetID="10" presetClass="entr" presetSubtype="0" fill="hold" grpId="1"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par>
                                <p:cTn id="85" presetID="10" presetClass="entr" presetSubtype="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par>
                          <p:cTn id="88" fill="hold">
                            <p:stCondLst>
                              <p:cond delay="6500"/>
                            </p:stCondLst>
                            <p:childTnLst>
                              <p:par>
                                <p:cTn id="89"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0" dur="2000" fill="hold"/>
                                        <p:tgtEl>
                                          <p:spTgt spid="19"/>
                                        </p:tgtEl>
                                        <p:attrNameLst>
                                          <p:attrName>ppt_x</p:attrName>
                                          <p:attrName>ppt_y</p:attrName>
                                        </p:attrNameLst>
                                      </p:cBhvr>
                                      <p:rCtr x="17" y="18981"/>
                                    </p:animMotion>
                                  </p:childTnLst>
                                </p:cTn>
                              </p:par>
                              <p:par>
                                <p:cTn id="91"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2" dur="2000" fill="hold"/>
                                        <p:tgtEl>
                                          <p:spTgt spid="20"/>
                                        </p:tgtEl>
                                        <p:attrNameLst>
                                          <p:attrName>ppt_x</p:attrName>
                                          <p:attrName>ppt_y</p:attrName>
                                        </p:attrNameLst>
                                      </p:cBhvr>
                                      <p:rCtr x="17" y="18981"/>
                                    </p:animMotion>
                                  </p:childTnLst>
                                </p:cTn>
                              </p:par>
                              <p:par>
                                <p:cTn id="93"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4" dur="2000" fill="hold"/>
                                        <p:tgtEl>
                                          <p:spTgt spid="21"/>
                                        </p:tgtEl>
                                        <p:attrNameLst>
                                          <p:attrName>ppt_x</p:attrName>
                                          <p:attrName>ppt_y</p:attrName>
                                        </p:attrNameLst>
                                      </p:cBhvr>
                                      <p:rCtr x="17" y="18981"/>
                                    </p:animMotion>
                                  </p:childTnLst>
                                </p:cTn>
                              </p:par>
                              <p:par>
                                <p:cTn id="95"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6" dur="2000" fill="hold"/>
                                        <p:tgtEl>
                                          <p:spTgt spid="22"/>
                                        </p:tgtEl>
                                        <p:attrNameLst>
                                          <p:attrName>ppt_x</p:attrName>
                                          <p:attrName>ppt_y</p:attrName>
                                        </p:attrNameLst>
                                      </p:cBhvr>
                                      <p:rCtr x="17" y="18981"/>
                                    </p:animMotion>
                                  </p:childTnLst>
                                </p:cTn>
                              </p:par>
                              <p:par>
                                <p:cTn id="97"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8" dur="2000" fill="hold"/>
                                        <p:tgtEl>
                                          <p:spTgt spid="23"/>
                                        </p:tgtEl>
                                        <p:attrNameLst>
                                          <p:attrName>ppt_x</p:attrName>
                                          <p:attrName>ppt_y</p:attrName>
                                        </p:attrNameLst>
                                      </p:cBhvr>
                                      <p:rCtr x="17" y="18981"/>
                                    </p:animMotion>
                                  </p:childTnLst>
                                </p:cTn>
                              </p:par>
                              <p:par>
                                <p:cTn id="99"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0" dur="2000" fill="hold"/>
                                        <p:tgtEl>
                                          <p:spTgt spid="24"/>
                                        </p:tgtEl>
                                        <p:attrNameLst>
                                          <p:attrName>ppt_x</p:attrName>
                                          <p:attrName>ppt_y</p:attrName>
                                        </p:attrNameLst>
                                      </p:cBhvr>
                                      <p:rCtr x="17" y="18981"/>
                                    </p:animMotion>
                                  </p:childTnLst>
                                </p:cTn>
                              </p:par>
                              <p:par>
                                <p:cTn id="101"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2" dur="2000" fill="hold"/>
                                        <p:tgtEl>
                                          <p:spTgt spid="25"/>
                                        </p:tgtEl>
                                        <p:attrNameLst>
                                          <p:attrName>ppt_x</p:attrName>
                                          <p:attrName>ppt_y</p:attrName>
                                        </p:attrNameLst>
                                      </p:cBhvr>
                                      <p:rCtr x="17" y="18981"/>
                                    </p:animMotion>
                                  </p:childTnLst>
                                </p:cTn>
                              </p:par>
                              <p:par>
                                <p:cTn id="103"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4" dur="2000" fill="hold"/>
                                        <p:tgtEl>
                                          <p:spTgt spid="26"/>
                                        </p:tgtEl>
                                        <p:attrNameLst>
                                          <p:attrName>ppt_x</p:attrName>
                                          <p:attrName>ppt_y</p:attrName>
                                        </p:attrNameLst>
                                      </p:cBhvr>
                                      <p:rCtr x="17" y="18981"/>
                                    </p:animMotion>
                                  </p:childTnLst>
                                </p:cTn>
                              </p:par>
                              <p:par>
                                <p:cTn id="105"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6" dur="2000" fill="hold"/>
                                        <p:tgtEl>
                                          <p:spTgt spid="27"/>
                                        </p:tgtEl>
                                        <p:attrNameLst>
                                          <p:attrName>ppt_x</p:attrName>
                                          <p:attrName>ppt_y</p:attrName>
                                        </p:attrNameLst>
                                      </p:cBhvr>
                                      <p:rCtr x="17" y="18981"/>
                                    </p:animMotion>
                                  </p:childTnLst>
                                </p:cTn>
                              </p:par>
                              <p:par>
                                <p:cTn id="107"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8" dur="2000" fill="hold"/>
                                        <p:tgtEl>
                                          <p:spTgt spid="28"/>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p:bldP spid="30" grpId="0" animBg="1"/>
      <p:bldP spid="36" grpId="0"/>
      <p:bldP spid="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组合 94"/>
          <p:cNvGrpSpPr/>
          <p:nvPr/>
        </p:nvGrpSpPr>
        <p:grpSpPr>
          <a:xfrm>
            <a:off x="10376535" y="2666499"/>
            <a:ext cx="1106281" cy="1106281"/>
            <a:chOff x="9347515" y="2921594"/>
            <a:chExt cx="1106281" cy="1106281"/>
          </a:xfrm>
          <a:solidFill>
            <a:srgbClr val="5ECCF3">
              <a:alpha val="50196"/>
            </a:srgbClr>
          </a:solidFill>
        </p:grpSpPr>
        <p:sp>
          <p:nvSpPr>
            <p:cNvPr id="96" name="Oval 20"/>
            <p:cNvSpPr/>
            <p:nvPr/>
          </p:nvSpPr>
          <p:spPr>
            <a:xfrm>
              <a:off x="9347515" y="2921594"/>
              <a:ext cx="1106281" cy="1106281"/>
            </a:xfrm>
            <a:prstGeom prst="ellipse">
              <a:avLst/>
            </a:prstGeom>
            <a:solidFill>
              <a:srgbClr val="202A3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97" name="组合 96"/>
            <p:cNvGrpSpPr/>
            <p:nvPr/>
          </p:nvGrpSpPr>
          <p:grpSpPr>
            <a:xfrm>
              <a:off x="9677520" y="3159972"/>
              <a:ext cx="446271" cy="582632"/>
              <a:chOff x="9896690" y="3140691"/>
              <a:chExt cx="425020" cy="554888"/>
            </a:xfrm>
            <a:grpFill/>
          </p:grpSpPr>
          <p:sp>
            <p:nvSpPr>
              <p:cNvPr id="98" name="Freeform 37"/>
              <p:cNvSpPr>
                <a:spLocks noEditPoints="1"/>
              </p:cNvSpPr>
              <p:nvPr/>
            </p:nvSpPr>
            <p:spPr bwMode="auto">
              <a:xfrm>
                <a:off x="9896690" y="3140691"/>
                <a:ext cx="425020" cy="554888"/>
              </a:xfrm>
              <a:custGeom>
                <a:avLst/>
                <a:gdLst>
                  <a:gd name="T0" fmla="*/ 103 w 109"/>
                  <a:gd name="T1" fmla="*/ 68 h 142"/>
                  <a:gd name="T2" fmla="*/ 96 w 109"/>
                  <a:gd name="T3" fmla="*/ 68 h 142"/>
                  <a:gd name="T4" fmla="*/ 96 w 109"/>
                  <a:gd name="T5" fmla="*/ 44 h 142"/>
                  <a:gd name="T6" fmla="*/ 84 w 109"/>
                  <a:gd name="T7" fmla="*/ 13 h 142"/>
                  <a:gd name="T8" fmla="*/ 54 w 109"/>
                  <a:gd name="T9" fmla="*/ 0 h 142"/>
                  <a:gd name="T10" fmla="*/ 25 w 109"/>
                  <a:gd name="T11" fmla="*/ 13 h 142"/>
                  <a:gd name="T12" fmla="*/ 13 w 109"/>
                  <a:gd name="T13" fmla="*/ 44 h 142"/>
                  <a:gd name="T14" fmla="*/ 13 w 109"/>
                  <a:gd name="T15" fmla="*/ 68 h 142"/>
                  <a:gd name="T16" fmla="*/ 5 w 109"/>
                  <a:gd name="T17" fmla="*/ 68 h 142"/>
                  <a:gd name="T18" fmla="*/ 0 w 109"/>
                  <a:gd name="T19" fmla="*/ 73 h 142"/>
                  <a:gd name="T20" fmla="*/ 0 w 109"/>
                  <a:gd name="T21" fmla="*/ 137 h 142"/>
                  <a:gd name="T22" fmla="*/ 5 w 109"/>
                  <a:gd name="T23" fmla="*/ 142 h 142"/>
                  <a:gd name="T24" fmla="*/ 103 w 109"/>
                  <a:gd name="T25" fmla="*/ 142 h 142"/>
                  <a:gd name="T26" fmla="*/ 109 w 109"/>
                  <a:gd name="T27" fmla="*/ 137 h 142"/>
                  <a:gd name="T28" fmla="*/ 109 w 109"/>
                  <a:gd name="T29" fmla="*/ 73 h 142"/>
                  <a:gd name="T30" fmla="*/ 103 w 109"/>
                  <a:gd name="T31" fmla="*/ 68 h 142"/>
                  <a:gd name="T32" fmla="*/ 66 w 109"/>
                  <a:gd name="T33" fmla="*/ 124 h 142"/>
                  <a:gd name="T34" fmla="*/ 54 w 109"/>
                  <a:gd name="T35" fmla="*/ 136 h 142"/>
                  <a:gd name="T36" fmla="*/ 42 w 109"/>
                  <a:gd name="T37" fmla="*/ 124 h 142"/>
                  <a:gd name="T38" fmla="*/ 42 w 109"/>
                  <a:gd name="T39" fmla="*/ 102 h 142"/>
                  <a:gd name="T40" fmla="*/ 54 w 109"/>
                  <a:gd name="T41" fmla="*/ 91 h 142"/>
                  <a:gd name="T42" fmla="*/ 66 w 109"/>
                  <a:gd name="T43" fmla="*/ 102 h 142"/>
                  <a:gd name="T44" fmla="*/ 66 w 109"/>
                  <a:gd name="T45" fmla="*/ 124 h 142"/>
                  <a:gd name="T46" fmla="*/ 76 w 109"/>
                  <a:gd name="T47" fmla="*/ 68 h 142"/>
                  <a:gd name="T48" fmla="*/ 32 w 109"/>
                  <a:gd name="T49" fmla="*/ 68 h 142"/>
                  <a:gd name="T50" fmla="*/ 32 w 109"/>
                  <a:gd name="T51" fmla="*/ 44 h 142"/>
                  <a:gd name="T52" fmla="*/ 39 w 109"/>
                  <a:gd name="T53" fmla="*/ 27 h 142"/>
                  <a:gd name="T54" fmla="*/ 54 w 109"/>
                  <a:gd name="T55" fmla="*/ 20 h 142"/>
                  <a:gd name="T56" fmla="*/ 70 w 109"/>
                  <a:gd name="T57" fmla="*/ 27 h 142"/>
                  <a:gd name="T58" fmla="*/ 76 w 109"/>
                  <a:gd name="T59" fmla="*/ 44 h 142"/>
                  <a:gd name="T60" fmla="*/ 76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solidFill>
                <a:srgbClr val="FCB00F"/>
              </a:solidFill>
              <a:ln w="9525">
                <a:noFill/>
                <a:round/>
              </a:ln>
            </p:spPr>
            <p:txBody>
              <a:bodyPr vert="horz" wrap="square" lIns="121920" tIns="60960" rIns="121920" bIns="60960" numCol="1" anchor="t" anchorCtr="0" compatLnSpc="1"/>
              <a:lstStyle/>
              <a:p>
                <a:endParaRPr lang="en-US" sz="3200"/>
              </a:p>
            </p:txBody>
          </p:sp>
          <p:sp>
            <p:nvSpPr>
              <p:cNvPr id="99" name="Freeform 38"/>
              <p:cNvSpPr/>
              <p:nvPr/>
            </p:nvSpPr>
            <p:spPr bwMode="auto">
              <a:xfrm>
                <a:off x="10080866" y="3518487"/>
                <a:ext cx="56669" cy="125146"/>
              </a:xfrm>
              <a:custGeom>
                <a:avLst/>
                <a:gdLst>
                  <a:gd name="T0" fmla="*/ 7 w 14"/>
                  <a:gd name="T1" fmla="*/ 0 h 32"/>
                  <a:gd name="T2" fmla="*/ 0 w 14"/>
                  <a:gd name="T3" fmla="*/ 7 h 32"/>
                  <a:gd name="T4" fmla="*/ 0 w 14"/>
                  <a:gd name="T5" fmla="*/ 25 h 32"/>
                  <a:gd name="T6" fmla="*/ 7 w 14"/>
                  <a:gd name="T7" fmla="*/ 32 h 32"/>
                  <a:gd name="T8" fmla="*/ 14 w 14"/>
                  <a:gd name="T9" fmla="*/ 25 h 32"/>
                  <a:gd name="T10" fmla="*/ 14 w 14"/>
                  <a:gd name="T11" fmla="*/ 7 h 32"/>
                  <a:gd name="T12" fmla="*/ 7 w 1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grpFill/>
              <a:ln w="9525">
                <a:noFill/>
                <a:round/>
              </a:ln>
            </p:spPr>
            <p:txBody>
              <a:bodyPr vert="horz" wrap="square" lIns="121920" tIns="60960" rIns="121920" bIns="60960" numCol="1" anchor="t" anchorCtr="0" compatLnSpc="1"/>
              <a:lstStyle/>
              <a:p>
                <a:endParaRPr lang="en-US" sz="3200"/>
              </a:p>
            </p:txBody>
          </p:sp>
        </p:grpSp>
      </p:grpSp>
      <p:grpSp>
        <p:nvGrpSpPr>
          <p:cNvPr id="100" name="组合 99"/>
          <p:cNvGrpSpPr/>
          <p:nvPr/>
        </p:nvGrpSpPr>
        <p:grpSpPr>
          <a:xfrm>
            <a:off x="2748860" y="2666499"/>
            <a:ext cx="1106281" cy="1106281"/>
            <a:chOff x="1529661" y="2921594"/>
            <a:chExt cx="1106281" cy="1106281"/>
          </a:xfrm>
          <a:solidFill>
            <a:srgbClr val="5ECCF3">
              <a:alpha val="50196"/>
            </a:srgbClr>
          </a:solidFill>
        </p:grpSpPr>
        <p:sp>
          <p:nvSpPr>
            <p:cNvPr id="101" name="Oval 25"/>
            <p:cNvSpPr/>
            <p:nvPr/>
          </p:nvSpPr>
          <p:spPr>
            <a:xfrm>
              <a:off x="1529661" y="2921594"/>
              <a:ext cx="1106281" cy="1106281"/>
            </a:xfrm>
            <a:prstGeom prst="ellipse">
              <a:avLst/>
            </a:prstGeom>
            <a:solidFill>
              <a:srgbClr val="202A3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2" name="任意多边形 101"/>
            <p:cNvSpPr/>
            <p:nvPr/>
          </p:nvSpPr>
          <p:spPr bwMode="auto">
            <a:xfrm>
              <a:off x="1757443" y="3159097"/>
              <a:ext cx="650717" cy="631275"/>
            </a:xfrm>
            <a:custGeom>
              <a:avLst/>
              <a:gdLst>
                <a:gd name="connsiteX0" fmla="*/ 355975 w 703391"/>
                <a:gd name="connsiteY0" fmla="*/ 151108 h 682375"/>
                <a:gd name="connsiteX1" fmla="*/ 595644 w 703391"/>
                <a:gd name="connsiteY1" fmla="*/ 373898 h 682375"/>
                <a:gd name="connsiteX2" fmla="*/ 595644 w 703391"/>
                <a:gd name="connsiteY2" fmla="*/ 656669 h 682375"/>
                <a:gd name="connsiteX3" fmla="*/ 587085 w 703391"/>
                <a:gd name="connsiteY3" fmla="*/ 682375 h 682375"/>
                <a:gd name="connsiteX4" fmla="*/ 561406 w 703391"/>
                <a:gd name="connsiteY4" fmla="*/ 682375 h 682375"/>
                <a:gd name="connsiteX5" fmla="*/ 433011 w 703391"/>
                <a:gd name="connsiteY5" fmla="*/ 682375 h 682375"/>
                <a:gd name="connsiteX6" fmla="*/ 424452 w 703391"/>
                <a:gd name="connsiteY6" fmla="*/ 682375 h 682375"/>
                <a:gd name="connsiteX7" fmla="*/ 415892 w 703391"/>
                <a:gd name="connsiteY7" fmla="*/ 673806 h 682375"/>
                <a:gd name="connsiteX8" fmla="*/ 415892 w 703391"/>
                <a:gd name="connsiteY8" fmla="*/ 536705 h 682375"/>
                <a:gd name="connsiteX9" fmla="*/ 287498 w 703391"/>
                <a:gd name="connsiteY9" fmla="*/ 536705 h 682375"/>
                <a:gd name="connsiteX10" fmla="*/ 287498 w 703391"/>
                <a:gd name="connsiteY10" fmla="*/ 673806 h 682375"/>
                <a:gd name="connsiteX11" fmla="*/ 287498 w 703391"/>
                <a:gd name="connsiteY11" fmla="*/ 682375 h 682375"/>
                <a:gd name="connsiteX12" fmla="*/ 270379 w 703391"/>
                <a:gd name="connsiteY12" fmla="*/ 682375 h 682375"/>
                <a:gd name="connsiteX13" fmla="*/ 141985 w 703391"/>
                <a:gd name="connsiteY13" fmla="*/ 682375 h 682375"/>
                <a:gd name="connsiteX14" fmla="*/ 124865 w 703391"/>
                <a:gd name="connsiteY14" fmla="*/ 682375 h 682375"/>
                <a:gd name="connsiteX15" fmla="*/ 107746 w 703391"/>
                <a:gd name="connsiteY15" fmla="*/ 656669 h 682375"/>
                <a:gd name="connsiteX16" fmla="*/ 107746 w 703391"/>
                <a:gd name="connsiteY16" fmla="*/ 373898 h 682375"/>
                <a:gd name="connsiteX17" fmla="*/ 351696 w 703391"/>
                <a:gd name="connsiteY17" fmla="*/ 0 h 682375"/>
                <a:gd name="connsiteX18" fmla="*/ 381718 w 703391"/>
                <a:gd name="connsiteY18" fmla="*/ 12890 h 682375"/>
                <a:gd name="connsiteX19" fmla="*/ 501810 w 703391"/>
                <a:gd name="connsiteY19" fmla="*/ 124605 h 682375"/>
                <a:gd name="connsiteX20" fmla="*/ 501810 w 703391"/>
                <a:gd name="connsiteY20" fmla="*/ 30077 h 682375"/>
                <a:gd name="connsiteX21" fmla="*/ 518965 w 703391"/>
                <a:gd name="connsiteY21" fmla="*/ 12890 h 682375"/>
                <a:gd name="connsiteX22" fmla="*/ 561855 w 703391"/>
                <a:gd name="connsiteY22" fmla="*/ 12890 h 682375"/>
                <a:gd name="connsiteX23" fmla="*/ 579011 w 703391"/>
                <a:gd name="connsiteY23" fmla="*/ 30077 h 682375"/>
                <a:gd name="connsiteX24" fmla="*/ 579011 w 703391"/>
                <a:gd name="connsiteY24" fmla="*/ 193352 h 682375"/>
                <a:gd name="connsiteX25" fmla="*/ 690524 w 703391"/>
                <a:gd name="connsiteY25" fmla="*/ 296474 h 682375"/>
                <a:gd name="connsiteX26" fmla="*/ 690524 w 703391"/>
                <a:gd name="connsiteY26" fmla="*/ 365221 h 682375"/>
                <a:gd name="connsiteX27" fmla="*/ 630479 w 703391"/>
                <a:gd name="connsiteY27" fmla="*/ 365221 h 682375"/>
                <a:gd name="connsiteX28" fmla="*/ 355985 w 703391"/>
                <a:gd name="connsiteY28" fmla="*/ 107418 h 682375"/>
                <a:gd name="connsiteX29" fmla="*/ 81490 w 703391"/>
                <a:gd name="connsiteY29" fmla="*/ 365221 h 682375"/>
                <a:gd name="connsiteX30" fmla="*/ 47179 w 703391"/>
                <a:gd name="connsiteY30" fmla="*/ 373815 h 682375"/>
                <a:gd name="connsiteX31" fmla="*/ 12867 w 703391"/>
                <a:gd name="connsiteY31" fmla="*/ 365221 h 682375"/>
                <a:gd name="connsiteX32" fmla="*/ 12867 w 703391"/>
                <a:gd name="connsiteY32" fmla="*/ 296474 h 682375"/>
                <a:gd name="connsiteX33" fmla="*/ 321673 w 703391"/>
                <a:gd name="connsiteY33" fmla="*/ 12890 h 682375"/>
                <a:gd name="connsiteX34" fmla="*/ 351696 w 703391"/>
                <a:gd name="connsiteY34" fmla="*/ 0 h 68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3391" h="682375">
                  <a:moveTo>
                    <a:pt x="355975" y="151108"/>
                  </a:moveTo>
                  <a:cubicBezTo>
                    <a:pt x="355975" y="151108"/>
                    <a:pt x="355975" y="151108"/>
                    <a:pt x="595644" y="373898"/>
                  </a:cubicBezTo>
                  <a:cubicBezTo>
                    <a:pt x="595644" y="373898"/>
                    <a:pt x="595644" y="373898"/>
                    <a:pt x="595644" y="656669"/>
                  </a:cubicBezTo>
                  <a:cubicBezTo>
                    <a:pt x="595644" y="673806"/>
                    <a:pt x="587085" y="682375"/>
                    <a:pt x="587085" y="682375"/>
                  </a:cubicBezTo>
                  <a:cubicBezTo>
                    <a:pt x="578525" y="682375"/>
                    <a:pt x="569965" y="682375"/>
                    <a:pt x="561406" y="682375"/>
                  </a:cubicBezTo>
                  <a:cubicBezTo>
                    <a:pt x="561406" y="682375"/>
                    <a:pt x="561406" y="682375"/>
                    <a:pt x="433011" y="682375"/>
                  </a:cubicBezTo>
                  <a:cubicBezTo>
                    <a:pt x="433011" y="682375"/>
                    <a:pt x="424452" y="682375"/>
                    <a:pt x="424452" y="682375"/>
                  </a:cubicBezTo>
                  <a:cubicBezTo>
                    <a:pt x="424452" y="682375"/>
                    <a:pt x="415892" y="673806"/>
                    <a:pt x="415892" y="673806"/>
                  </a:cubicBezTo>
                  <a:cubicBezTo>
                    <a:pt x="415892" y="673806"/>
                    <a:pt x="415892" y="673806"/>
                    <a:pt x="415892" y="536705"/>
                  </a:cubicBezTo>
                  <a:cubicBezTo>
                    <a:pt x="415892" y="536705"/>
                    <a:pt x="415892" y="536705"/>
                    <a:pt x="287498" y="536705"/>
                  </a:cubicBezTo>
                  <a:cubicBezTo>
                    <a:pt x="287498" y="536705"/>
                    <a:pt x="287498" y="536705"/>
                    <a:pt x="287498" y="673806"/>
                  </a:cubicBezTo>
                  <a:cubicBezTo>
                    <a:pt x="287498" y="673806"/>
                    <a:pt x="287498" y="682375"/>
                    <a:pt x="287498" y="682375"/>
                  </a:cubicBezTo>
                  <a:cubicBezTo>
                    <a:pt x="278938" y="682375"/>
                    <a:pt x="278938" y="682375"/>
                    <a:pt x="270379" y="682375"/>
                  </a:cubicBezTo>
                  <a:cubicBezTo>
                    <a:pt x="270379" y="682375"/>
                    <a:pt x="270379" y="682375"/>
                    <a:pt x="141985" y="682375"/>
                  </a:cubicBezTo>
                  <a:cubicBezTo>
                    <a:pt x="133425" y="682375"/>
                    <a:pt x="133425" y="682375"/>
                    <a:pt x="124865" y="682375"/>
                  </a:cubicBezTo>
                  <a:cubicBezTo>
                    <a:pt x="116306" y="682375"/>
                    <a:pt x="107746" y="673806"/>
                    <a:pt x="107746" y="656669"/>
                  </a:cubicBezTo>
                  <a:cubicBezTo>
                    <a:pt x="107746" y="656669"/>
                    <a:pt x="107746" y="656669"/>
                    <a:pt x="107746" y="373898"/>
                  </a:cubicBezTo>
                  <a:close/>
                  <a:moveTo>
                    <a:pt x="351696" y="0"/>
                  </a:moveTo>
                  <a:cubicBezTo>
                    <a:pt x="362418" y="0"/>
                    <a:pt x="373140" y="4296"/>
                    <a:pt x="381718" y="12890"/>
                  </a:cubicBezTo>
                  <a:cubicBezTo>
                    <a:pt x="381718" y="12890"/>
                    <a:pt x="381718" y="12890"/>
                    <a:pt x="501810" y="124605"/>
                  </a:cubicBezTo>
                  <a:cubicBezTo>
                    <a:pt x="501810" y="124605"/>
                    <a:pt x="501810" y="124605"/>
                    <a:pt x="501810" y="30077"/>
                  </a:cubicBezTo>
                  <a:cubicBezTo>
                    <a:pt x="501810" y="21483"/>
                    <a:pt x="510388" y="12890"/>
                    <a:pt x="518965" y="12890"/>
                  </a:cubicBezTo>
                  <a:cubicBezTo>
                    <a:pt x="518965" y="12890"/>
                    <a:pt x="518965" y="12890"/>
                    <a:pt x="561855" y="12890"/>
                  </a:cubicBezTo>
                  <a:cubicBezTo>
                    <a:pt x="570433" y="12890"/>
                    <a:pt x="579011" y="21483"/>
                    <a:pt x="579011" y="30077"/>
                  </a:cubicBezTo>
                  <a:cubicBezTo>
                    <a:pt x="579011" y="30077"/>
                    <a:pt x="579011" y="30077"/>
                    <a:pt x="579011" y="193352"/>
                  </a:cubicBezTo>
                  <a:cubicBezTo>
                    <a:pt x="579011" y="193352"/>
                    <a:pt x="579011" y="193352"/>
                    <a:pt x="690524" y="296474"/>
                  </a:cubicBezTo>
                  <a:cubicBezTo>
                    <a:pt x="707680" y="313661"/>
                    <a:pt x="707680" y="339441"/>
                    <a:pt x="690524" y="365221"/>
                  </a:cubicBezTo>
                  <a:cubicBezTo>
                    <a:pt x="681946" y="382408"/>
                    <a:pt x="647635" y="382408"/>
                    <a:pt x="630479" y="365221"/>
                  </a:cubicBezTo>
                  <a:cubicBezTo>
                    <a:pt x="630479" y="365221"/>
                    <a:pt x="630479" y="365221"/>
                    <a:pt x="355985" y="107418"/>
                  </a:cubicBezTo>
                  <a:cubicBezTo>
                    <a:pt x="355985" y="107418"/>
                    <a:pt x="355985" y="107418"/>
                    <a:pt x="81490" y="365221"/>
                  </a:cubicBezTo>
                  <a:cubicBezTo>
                    <a:pt x="72912" y="373815"/>
                    <a:pt x="55757" y="373815"/>
                    <a:pt x="47179" y="373815"/>
                  </a:cubicBezTo>
                  <a:cubicBezTo>
                    <a:pt x="38601" y="373815"/>
                    <a:pt x="21445" y="373815"/>
                    <a:pt x="12867" y="365221"/>
                  </a:cubicBezTo>
                  <a:cubicBezTo>
                    <a:pt x="-4289" y="339441"/>
                    <a:pt x="-4289" y="313661"/>
                    <a:pt x="12867" y="296474"/>
                  </a:cubicBezTo>
                  <a:cubicBezTo>
                    <a:pt x="12867" y="296474"/>
                    <a:pt x="12867" y="296474"/>
                    <a:pt x="321673" y="12890"/>
                  </a:cubicBezTo>
                  <a:cubicBezTo>
                    <a:pt x="330251" y="4296"/>
                    <a:pt x="340973" y="0"/>
                    <a:pt x="351696" y="0"/>
                  </a:cubicBez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25"/>
            </a:p>
          </p:txBody>
        </p:sp>
      </p:grpSp>
      <p:sp>
        <p:nvSpPr>
          <p:cNvPr id="26" name="矩形 3"/>
          <p:cNvSpPr>
            <a:spLocks noChangeArrowheads="1"/>
          </p:cNvSpPr>
          <p:nvPr/>
        </p:nvSpPr>
        <p:spPr bwMode="auto">
          <a:xfrm>
            <a:off x="2684952" y="515424"/>
            <a:ext cx="2444882"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案例对比分析</a:t>
            </a:r>
            <a:endParaRPr lang="zh-CN" altLang="en-US" sz="2935" b="1" dirty="0">
              <a:solidFill>
                <a:srgbClr val="202A36"/>
              </a:solidFill>
              <a:latin typeface="Arial" panose="020B0604020202020204" pitchFamily="34" charset="0"/>
              <a:cs typeface="Arial" panose="020B0604020202020204" pitchFamily="34" charset="0"/>
            </a:endParaRPr>
          </a:p>
        </p:txBody>
      </p:sp>
      <p:sp>
        <p:nvSpPr>
          <p:cNvPr id="56" name="Rectangle 3"/>
          <p:cNvSpPr/>
          <p:nvPr/>
        </p:nvSpPr>
        <p:spPr>
          <a:xfrm>
            <a:off x="4892688" y="1878864"/>
            <a:ext cx="4470400" cy="1284177"/>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7" name="Rectangle 4"/>
          <p:cNvSpPr/>
          <p:nvPr/>
        </p:nvSpPr>
        <p:spPr>
          <a:xfrm>
            <a:off x="4892688" y="3311555"/>
            <a:ext cx="4470400" cy="1284177"/>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8" name="Rectangle 5"/>
          <p:cNvSpPr/>
          <p:nvPr/>
        </p:nvSpPr>
        <p:spPr>
          <a:xfrm>
            <a:off x="4892688" y="4744245"/>
            <a:ext cx="4470400" cy="1284177"/>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59" name="Group 9"/>
          <p:cNvGrpSpPr/>
          <p:nvPr/>
        </p:nvGrpSpPr>
        <p:grpSpPr>
          <a:xfrm>
            <a:off x="8170118" y="3660525"/>
            <a:ext cx="863364" cy="640205"/>
            <a:chOff x="4572000" y="3414713"/>
            <a:chExt cx="374651" cy="277813"/>
          </a:xfrm>
          <a:solidFill>
            <a:srgbClr val="202A36"/>
          </a:solidFill>
        </p:grpSpPr>
        <p:sp>
          <p:nvSpPr>
            <p:cNvPr id="86"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87"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en-US" sz="3200"/>
            </a:p>
          </p:txBody>
        </p:sp>
      </p:grpSp>
      <p:grpSp>
        <p:nvGrpSpPr>
          <p:cNvPr id="88" name="Group 12"/>
          <p:cNvGrpSpPr/>
          <p:nvPr/>
        </p:nvGrpSpPr>
        <p:grpSpPr>
          <a:xfrm>
            <a:off x="5281763" y="5030346"/>
            <a:ext cx="725843" cy="711971"/>
            <a:chOff x="2905125" y="4002088"/>
            <a:chExt cx="249238" cy="244475"/>
          </a:xfrm>
          <a:solidFill>
            <a:srgbClr val="FCB00F"/>
          </a:solidFill>
        </p:grpSpPr>
        <p:sp>
          <p:nvSpPr>
            <p:cNvPr id="89"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90"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en-US" sz="3200"/>
            </a:p>
          </p:txBody>
        </p:sp>
      </p:grpSp>
      <p:grpSp>
        <p:nvGrpSpPr>
          <p:cNvPr id="91" name="Group 15"/>
          <p:cNvGrpSpPr/>
          <p:nvPr/>
        </p:nvGrpSpPr>
        <p:grpSpPr>
          <a:xfrm>
            <a:off x="5244055" y="2212092"/>
            <a:ext cx="862640" cy="637088"/>
            <a:chOff x="3052763" y="2647950"/>
            <a:chExt cx="346075" cy="255588"/>
          </a:xfrm>
          <a:solidFill>
            <a:srgbClr val="FCB00F"/>
          </a:solidFill>
        </p:grpSpPr>
        <p:sp>
          <p:nvSpPr>
            <p:cNvPr id="92" name="Freeform 108"/>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93" name="Freeform 109"/>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94" name="Freeform 110"/>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en-US" sz="3200"/>
            </a:p>
          </p:txBody>
        </p:sp>
      </p:grpSp>
      <p:sp>
        <p:nvSpPr>
          <p:cNvPr id="103" name="矩形 102"/>
          <p:cNvSpPr/>
          <p:nvPr/>
        </p:nvSpPr>
        <p:spPr>
          <a:xfrm>
            <a:off x="2546448" y="3927982"/>
            <a:ext cx="1551767" cy="430879"/>
          </a:xfrm>
          <a:prstGeom prst="rect">
            <a:avLst/>
          </a:prstGeom>
        </p:spPr>
        <p:txBody>
          <a:bodyPr wrap="square" lIns="91431" tIns="45716" rIns="91431" bIns="45716">
            <a:spAutoFit/>
          </a:bodyPr>
          <a:lstStyle/>
          <a:p>
            <a:pPr algn="ctr"/>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104" name="矩形 47"/>
          <p:cNvSpPr>
            <a:spLocks noChangeArrowheads="1"/>
          </p:cNvSpPr>
          <p:nvPr/>
        </p:nvSpPr>
        <p:spPr bwMode="auto">
          <a:xfrm>
            <a:off x="2336637" y="4348366"/>
            <a:ext cx="1971389" cy="867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smtClean="0">
                <a:solidFill>
                  <a:srgbClr val="202A36"/>
                </a:solidFill>
                <a:sym typeface="微软雅黑" panose="020B0503020204020204" pitchFamily="34" charset="-122"/>
              </a:rPr>
              <a:t>在此</a:t>
            </a:r>
            <a:r>
              <a:rPr lang="zh-CN" altLang="en-US" sz="1400" dirty="0">
                <a:solidFill>
                  <a:srgbClr val="202A36"/>
                </a:solidFill>
                <a:sym typeface="微软雅黑" panose="020B0503020204020204" pitchFamily="34" charset="-122"/>
              </a:rPr>
              <a:t>录入上述图表的描述说明，在此录入上述图表的描述说明。</a:t>
            </a:r>
          </a:p>
        </p:txBody>
      </p:sp>
      <p:sp>
        <p:nvSpPr>
          <p:cNvPr id="105" name="矩形 104"/>
          <p:cNvSpPr/>
          <p:nvPr/>
        </p:nvSpPr>
        <p:spPr>
          <a:xfrm>
            <a:off x="10153792" y="3927982"/>
            <a:ext cx="1551767" cy="430879"/>
          </a:xfrm>
          <a:prstGeom prst="rect">
            <a:avLst/>
          </a:prstGeom>
        </p:spPr>
        <p:txBody>
          <a:bodyPr wrap="square" lIns="91431" tIns="45716" rIns="91431" bIns="45716">
            <a:spAutoFit/>
          </a:bodyPr>
          <a:lstStyle/>
          <a:p>
            <a:pPr algn="ctr"/>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106" name="矩形 47"/>
          <p:cNvSpPr>
            <a:spLocks noChangeArrowheads="1"/>
          </p:cNvSpPr>
          <p:nvPr/>
        </p:nvSpPr>
        <p:spPr bwMode="auto">
          <a:xfrm>
            <a:off x="9943981" y="4348366"/>
            <a:ext cx="1971389" cy="867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smtClean="0">
                <a:solidFill>
                  <a:srgbClr val="202A36"/>
                </a:solidFill>
                <a:sym typeface="微软雅黑" panose="020B0503020204020204" pitchFamily="34" charset="-122"/>
              </a:rPr>
              <a:t>在此</a:t>
            </a:r>
            <a:r>
              <a:rPr lang="zh-CN" altLang="en-US" sz="1400" dirty="0">
                <a:solidFill>
                  <a:srgbClr val="202A36"/>
                </a:solidFill>
                <a:sym typeface="微软雅黑" panose="020B0503020204020204" pitchFamily="34" charset="-122"/>
              </a:rPr>
              <a:t>录入上述图表的描述说明，在此录入上述图表的描述说明。</a:t>
            </a:r>
          </a:p>
        </p:txBody>
      </p:sp>
      <p:sp>
        <p:nvSpPr>
          <p:cNvPr id="107" name="矩形 106"/>
          <p:cNvSpPr/>
          <p:nvPr/>
        </p:nvSpPr>
        <p:spPr>
          <a:xfrm>
            <a:off x="6188002" y="1921233"/>
            <a:ext cx="1551767" cy="430879"/>
          </a:xfrm>
          <a:prstGeom prst="rect">
            <a:avLst/>
          </a:prstGeom>
        </p:spPr>
        <p:txBody>
          <a:bodyPr wrap="square" lIns="91431" tIns="45716" rIns="91431" bIns="45716">
            <a:spAutoFit/>
          </a:bodyPr>
          <a:lstStyle/>
          <a:p>
            <a:r>
              <a:rPr lang="zh-CN" altLang="en-US" sz="2200" b="1" dirty="0">
                <a:solidFill>
                  <a:srgbClr val="FCB00F"/>
                </a:solidFill>
                <a:latin typeface="微软雅黑" panose="020B0503020204020204" pitchFamily="34" charset="-122"/>
                <a:ea typeface="微软雅黑" panose="020B0503020204020204" pitchFamily="34" charset="-122"/>
              </a:rPr>
              <a:t>添加标题</a:t>
            </a:r>
            <a:endParaRPr lang="en-US" altLang="zh-CN" sz="2200" b="1" dirty="0">
              <a:solidFill>
                <a:srgbClr val="FCB00F"/>
              </a:solidFill>
              <a:latin typeface="微软雅黑" panose="020B0503020204020204" pitchFamily="34" charset="-122"/>
              <a:ea typeface="微软雅黑" panose="020B0503020204020204" pitchFamily="34" charset="-122"/>
            </a:endParaRPr>
          </a:p>
        </p:txBody>
      </p:sp>
      <p:sp>
        <p:nvSpPr>
          <p:cNvPr id="108" name="矩形 47"/>
          <p:cNvSpPr>
            <a:spLocks noChangeArrowheads="1"/>
          </p:cNvSpPr>
          <p:nvPr/>
        </p:nvSpPr>
        <p:spPr bwMode="auto">
          <a:xfrm>
            <a:off x="6188002" y="2341617"/>
            <a:ext cx="3068293" cy="752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300" dirty="0" smtClean="0">
                <a:solidFill>
                  <a:schemeClr val="bg1"/>
                </a:solidFill>
                <a:sym typeface="微软雅黑" panose="020B0503020204020204" pitchFamily="34" charset="-122"/>
              </a:rPr>
              <a:t>在此</a:t>
            </a:r>
            <a:r>
              <a:rPr lang="zh-CN" altLang="en-US" sz="1300" dirty="0">
                <a:solidFill>
                  <a:schemeClr val="bg1"/>
                </a:solidFill>
                <a:sym typeface="微软雅黑" panose="020B0503020204020204" pitchFamily="34" charset="-122"/>
              </a:rPr>
              <a:t>录入上述图表</a:t>
            </a:r>
            <a:r>
              <a:rPr lang="zh-CN" altLang="en-US" sz="1300" dirty="0" smtClean="0">
                <a:solidFill>
                  <a:schemeClr val="bg1"/>
                </a:solidFill>
                <a:sym typeface="微软雅黑" panose="020B0503020204020204" pitchFamily="34" charset="-122"/>
              </a:rPr>
              <a:t>的描述</a:t>
            </a:r>
            <a:r>
              <a:rPr lang="zh-CN" altLang="en-US" sz="1300" dirty="0">
                <a:solidFill>
                  <a:schemeClr val="bg1"/>
                </a:solidFill>
                <a:sym typeface="微软雅黑" panose="020B0503020204020204" pitchFamily="34" charset="-122"/>
              </a:rPr>
              <a:t>说明，在此录入上述图表的描述说明，在此录入上述图表的描述说明。</a:t>
            </a:r>
          </a:p>
        </p:txBody>
      </p:sp>
      <p:sp>
        <p:nvSpPr>
          <p:cNvPr id="109" name="矩形 108"/>
          <p:cNvSpPr/>
          <p:nvPr/>
        </p:nvSpPr>
        <p:spPr>
          <a:xfrm>
            <a:off x="6188002" y="4797962"/>
            <a:ext cx="1551767" cy="430879"/>
          </a:xfrm>
          <a:prstGeom prst="rect">
            <a:avLst/>
          </a:prstGeom>
        </p:spPr>
        <p:txBody>
          <a:bodyPr wrap="square" lIns="91431" tIns="45716" rIns="91431" bIns="45716">
            <a:spAutoFit/>
          </a:bodyPr>
          <a:lstStyle/>
          <a:p>
            <a:r>
              <a:rPr lang="zh-CN" altLang="en-US" sz="2200" b="1" dirty="0">
                <a:solidFill>
                  <a:srgbClr val="FCB00F"/>
                </a:solidFill>
                <a:latin typeface="微软雅黑" panose="020B0503020204020204" pitchFamily="34" charset="-122"/>
                <a:ea typeface="微软雅黑" panose="020B0503020204020204" pitchFamily="34" charset="-122"/>
              </a:rPr>
              <a:t>添加标题</a:t>
            </a:r>
            <a:endParaRPr lang="en-US" altLang="zh-CN" sz="2200" b="1" dirty="0">
              <a:solidFill>
                <a:srgbClr val="FCB00F"/>
              </a:solidFill>
              <a:latin typeface="微软雅黑" panose="020B0503020204020204" pitchFamily="34" charset="-122"/>
              <a:ea typeface="微软雅黑" panose="020B0503020204020204" pitchFamily="34" charset="-122"/>
            </a:endParaRPr>
          </a:p>
        </p:txBody>
      </p:sp>
      <p:sp>
        <p:nvSpPr>
          <p:cNvPr id="110" name="矩形 47"/>
          <p:cNvSpPr>
            <a:spLocks noChangeArrowheads="1"/>
          </p:cNvSpPr>
          <p:nvPr/>
        </p:nvSpPr>
        <p:spPr bwMode="auto">
          <a:xfrm>
            <a:off x="6188002" y="5218346"/>
            <a:ext cx="3068293" cy="752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300" dirty="0" smtClean="0">
                <a:solidFill>
                  <a:schemeClr val="bg1"/>
                </a:solidFill>
                <a:sym typeface="微软雅黑" panose="020B0503020204020204" pitchFamily="34" charset="-122"/>
              </a:rPr>
              <a:t>在此</a:t>
            </a:r>
            <a:r>
              <a:rPr lang="zh-CN" altLang="en-US" sz="1300" dirty="0">
                <a:solidFill>
                  <a:schemeClr val="bg1"/>
                </a:solidFill>
                <a:sym typeface="微软雅黑" panose="020B0503020204020204" pitchFamily="34" charset="-122"/>
              </a:rPr>
              <a:t>录入上述图表</a:t>
            </a:r>
            <a:r>
              <a:rPr lang="zh-CN" altLang="en-US" sz="1300" dirty="0" smtClean="0">
                <a:solidFill>
                  <a:schemeClr val="bg1"/>
                </a:solidFill>
                <a:sym typeface="微软雅黑" panose="020B0503020204020204" pitchFamily="34" charset="-122"/>
              </a:rPr>
              <a:t>的描述</a:t>
            </a:r>
            <a:r>
              <a:rPr lang="zh-CN" altLang="en-US" sz="1300" dirty="0">
                <a:solidFill>
                  <a:schemeClr val="bg1"/>
                </a:solidFill>
                <a:sym typeface="微软雅黑" panose="020B0503020204020204" pitchFamily="34" charset="-122"/>
              </a:rPr>
              <a:t>说明，在此录入上述图表的描述说明，在此录入上述图表的描述说明。</a:t>
            </a:r>
          </a:p>
        </p:txBody>
      </p:sp>
      <p:sp>
        <p:nvSpPr>
          <p:cNvPr id="111" name="矩形 110"/>
          <p:cNvSpPr/>
          <p:nvPr/>
        </p:nvSpPr>
        <p:spPr>
          <a:xfrm>
            <a:off x="5073804" y="3365824"/>
            <a:ext cx="1551767" cy="430879"/>
          </a:xfrm>
          <a:prstGeom prst="rect">
            <a:avLst/>
          </a:prstGeom>
        </p:spPr>
        <p:txBody>
          <a:bodyPr wrap="squar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112" name="矩形 47"/>
          <p:cNvSpPr>
            <a:spLocks noChangeArrowheads="1"/>
          </p:cNvSpPr>
          <p:nvPr/>
        </p:nvSpPr>
        <p:spPr bwMode="auto">
          <a:xfrm>
            <a:off x="5073804" y="3786208"/>
            <a:ext cx="3068293" cy="752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300" dirty="0" smtClean="0">
                <a:solidFill>
                  <a:schemeClr val="bg1"/>
                </a:solidFill>
                <a:sym typeface="微软雅黑" panose="020B0503020204020204" pitchFamily="34" charset="-122"/>
              </a:rPr>
              <a:t>在此</a:t>
            </a:r>
            <a:r>
              <a:rPr lang="zh-CN" altLang="en-US" sz="1300" dirty="0">
                <a:solidFill>
                  <a:schemeClr val="bg1"/>
                </a:solidFill>
                <a:sym typeface="微软雅黑" panose="020B0503020204020204" pitchFamily="34" charset="-122"/>
              </a:rPr>
              <a:t>录入上述图表</a:t>
            </a:r>
            <a:r>
              <a:rPr lang="zh-CN" altLang="en-US" sz="1300" dirty="0" smtClean="0">
                <a:solidFill>
                  <a:schemeClr val="bg1"/>
                </a:solidFill>
                <a:sym typeface="微软雅黑" panose="020B0503020204020204" pitchFamily="34" charset="-122"/>
              </a:rPr>
              <a:t>的描述</a:t>
            </a:r>
            <a:r>
              <a:rPr lang="zh-CN" altLang="en-US" sz="1300" dirty="0">
                <a:solidFill>
                  <a:schemeClr val="bg1"/>
                </a:solidFill>
                <a:sym typeface="微软雅黑" panose="020B0503020204020204" pitchFamily="34" charset="-122"/>
              </a:rPr>
              <a:t>说明，在此录入上述图表的描述说明，在此录入上述图表的描述说明。</a:t>
            </a:r>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0-#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1+#ppt_w/2"/>
                                          </p:val>
                                        </p:tav>
                                        <p:tav tm="100000">
                                          <p:val>
                                            <p:strVal val="#ppt_x"/>
                                          </p:val>
                                        </p:tav>
                                      </p:tavLst>
                                    </p:anim>
                                    <p:anim calcmode="lin" valueType="num">
                                      <p:cBhvr additive="base">
                                        <p:cTn id="16" dur="500" fill="hold"/>
                                        <p:tgtEl>
                                          <p:spTgt spid="5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0-#ppt_w/2"/>
                                          </p:val>
                                        </p:tav>
                                        <p:tav tm="100000">
                                          <p:val>
                                            <p:strVal val="#ppt_x"/>
                                          </p:val>
                                        </p:tav>
                                      </p:tavLst>
                                    </p:anim>
                                    <p:anim calcmode="lin" valueType="num">
                                      <p:cBhvr additive="base">
                                        <p:cTn id="20" dur="500" fill="hold"/>
                                        <p:tgtEl>
                                          <p:spTgt spid="58"/>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91"/>
                                        </p:tgtEl>
                                        <p:attrNameLst>
                                          <p:attrName>style.visibility</p:attrName>
                                        </p:attrNameLst>
                                      </p:cBhvr>
                                      <p:to>
                                        <p:strVal val="visible"/>
                                      </p:to>
                                    </p:set>
                                    <p:anim calcmode="lin" valueType="num">
                                      <p:cBhvr>
                                        <p:cTn id="24" dur="350" fill="hold"/>
                                        <p:tgtEl>
                                          <p:spTgt spid="91"/>
                                        </p:tgtEl>
                                        <p:attrNameLst>
                                          <p:attrName>ppt_w</p:attrName>
                                        </p:attrNameLst>
                                      </p:cBhvr>
                                      <p:tavLst>
                                        <p:tav tm="0">
                                          <p:val>
                                            <p:fltVal val="0"/>
                                          </p:val>
                                        </p:tav>
                                        <p:tav tm="100000">
                                          <p:val>
                                            <p:strVal val="#ppt_w"/>
                                          </p:val>
                                        </p:tav>
                                      </p:tavLst>
                                    </p:anim>
                                    <p:anim calcmode="lin" valueType="num">
                                      <p:cBhvr>
                                        <p:cTn id="25" dur="350" fill="hold"/>
                                        <p:tgtEl>
                                          <p:spTgt spid="91"/>
                                        </p:tgtEl>
                                        <p:attrNameLst>
                                          <p:attrName>ppt_h</p:attrName>
                                        </p:attrNameLst>
                                      </p:cBhvr>
                                      <p:tavLst>
                                        <p:tav tm="0">
                                          <p:val>
                                            <p:fltVal val="0"/>
                                          </p:val>
                                        </p:tav>
                                        <p:tav tm="100000">
                                          <p:val>
                                            <p:strVal val="#ppt_h"/>
                                          </p:val>
                                        </p:tav>
                                      </p:tavLst>
                                    </p:anim>
                                    <p:animEffect transition="in" filter="fade">
                                      <p:cBhvr>
                                        <p:cTn id="26" dur="350"/>
                                        <p:tgtEl>
                                          <p:spTgt spid="91"/>
                                        </p:tgtEl>
                                      </p:cBhvr>
                                    </p:animEffect>
                                  </p:childTnLst>
                                </p:cTn>
                              </p:par>
                            </p:childTnLst>
                          </p:cTn>
                        </p:par>
                        <p:par>
                          <p:cTn id="27" fill="hold">
                            <p:stCondLst>
                              <p:cond delay="1500"/>
                            </p:stCondLst>
                            <p:childTnLst>
                              <p:par>
                                <p:cTn id="28" presetID="26" presetClass="emph" presetSubtype="0" fill="hold" nodeType="afterEffect">
                                  <p:stCondLst>
                                    <p:cond delay="0"/>
                                  </p:stCondLst>
                                  <p:childTnLst>
                                    <p:animEffect transition="out" filter="fade">
                                      <p:cBhvr>
                                        <p:cTn id="29" dur="500" tmFilter="0, 0; .2, .5; .8, .5; 1, 0"/>
                                        <p:tgtEl>
                                          <p:spTgt spid="91"/>
                                        </p:tgtEl>
                                      </p:cBhvr>
                                    </p:animEffect>
                                    <p:animScale>
                                      <p:cBhvr>
                                        <p:cTn id="30" dur="250" autoRev="1" fill="hold"/>
                                        <p:tgtEl>
                                          <p:spTgt spid="91"/>
                                        </p:tgtEl>
                                      </p:cBhvr>
                                      <p:by x="105000" y="105000"/>
                                    </p:animScale>
                                  </p:childTnLst>
                                </p:cTn>
                              </p:par>
                              <p:par>
                                <p:cTn id="31" presetID="14" presetClass="entr" presetSubtype="10" fill="hold" grpId="0" nodeType="withEffect">
                                  <p:stCondLst>
                                    <p:cond delay="250"/>
                                  </p:stCondLst>
                                  <p:childTnLst>
                                    <p:set>
                                      <p:cBhvr>
                                        <p:cTn id="32" dur="1" fill="hold">
                                          <p:stCondLst>
                                            <p:cond delay="0"/>
                                          </p:stCondLst>
                                        </p:cTn>
                                        <p:tgtEl>
                                          <p:spTgt spid="107"/>
                                        </p:tgtEl>
                                        <p:attrNameLst>
                                          <p:attrName>style.visibility</p:attrName>
                                        </p:attrNameLst>
                                      </p:cBhvr>
                                      <p:to>
                                        <p:strVal val="visible"/>
                                      </p:to>
                                    </p:set>
                                    <p:animEffect transition="in" filter="randombar(horizontal)">
                                      <p:cBhvr>
                                        <p:cTn id="33" dur="400"/>
                                        <p:tgtEl>
                                          <p:spTgt spid="107"/>
                                        </p:tgtEl>
                                      </p:cBhvr>
                                    </p:animEffect>
                                  </p:childTnLst>
                                </p:cTn>
                              </p:par>
                              <p:par>
                                <p:cTn id="34" presetID="14" presetClass="entr" presetSubtype="10" fill="hold" grpId="0" nodeType="withEffect">
                                  <p:stCondLst>
                                    <p:cond delay="250"/>
                                  </p:stCondLst>
                                  <p:childTnLst>
                                    <p:set>
                                      <p:cBhvr>
                                        <p:cTn id="35" dur="1" fill="hold">
                                          <p:stCondLst>
                                            <p:cond delay="0"/>
                                          </p:stCondLst>
                                        </p:cTn>
                                        <p:tgtEl>
                                          <p:spTgt spid="108"/>
                                        </p:tgtEl>
                                        <p:attrNameLst>
                                          <p:attrName>style.visibility</p:attrName>
                                        </p:attrNameLst>
                                      </p:cBhvr>
                                      <p:to>
                                        <p:strVal val="visible"/>
                                      </p:to>
                                    </p:set>
                                    <p:animEffect transition="in" filter="randombar(horizontal)">
                                      <p:cBhvr>
                                        <p:cTn id="36" dur="400"/>
                                        <p:tgtEl>
                                          <p:spTgt spid="108"/>
                                        </p:tgtEl>
                                      </p:cBhvr>
                                    </p:animEffect>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p:cTn id="40" dur="350" fill="hold"/>
                                        <p:tgtEl>
                                          <p:spTgt spid="59"/>
                                        </p:tgtEl>
                                        <p:attrNameLst>
                                          <p:attrName>ppt_w</p:attrName>
                                        </p:attrNameLst>
                                      </p:cBhvr>
                                      <p:tavLst>
                                        <p:tav tm="0">
                                          <p:val>
                                            <p:fltVal val="0"/>
                                          </p:val>
                                        </p:tav>
                                        <p:tav tm="100000">
                                          <p:val>
                                            <p:strVal val="#ppt_w"/>
                                          </p:val>
                                        </p:tav>
                                      </p:tavLst>
                                    </p:anim>
                                    <p:anim calcmode="lin" valueType="num">
                                      <p:cBhvr>
                                        <p:cTn id="41" dur="350" fill="hold"/>
                                        <p:tgtEl>
                                          <p:spTgt spid="59"/>
                                        </p:tgtEl>
                                        <p:attrNameLst>
                                          <p:attrName>ppt_h</p:attrName>
                                        </p:attrNameLst>
                                      </p:cBhvr>
                                      <p:tavLst>
                                        <p:tav tm="0">
                                          <p:val>
                                            <p:fltVal val="0"/>
                                          </p:val>
                                        </p:tav>
                                        <p:tav tm="100000">
                                          <p:val>
                                            <p:strVal val="#ppt_h"/>
                                          </p:val>
                                        </p:tav>
                                      </p:tavLst>
                                    </p:anim>
                                    <p:animEffect transition="in" filter="fade">
                                      <p:cBhvr>
                                        <p:cTn id="42" dur="350"/>
                                        <p:tgtEl>
                                          <p:spTgt spid="59"/>
                                        </p:tgtEl>
                                      </p:cBhvr>
                                    </p:animEffect>
                                  </p:childTnLst>
                                </p:cTn>
                              </p:par>
                            </p:childTnLst>
                          </p:cTn>
                        </p:par>
                        <p:par>
                          <p:cTn id="43" fill="hold">
                            <p:stCondLst>
                              <p:cond delay="2500"/>
                            </p:stCondLst>
                            <p:childTnLst>
                              <p:par>
                                <p:cTn id="44" presetID="26" presetClass="emph" presetSubtype="0" fill="hold" nodeType="afterEffect">
                                  <p:stCondLst>
                                    <p:cond delay="0"/>
                                  </p:stCondLst>
                                  <p:childTnLst>
                                    <p:animEffect transition="out" filter="fade">
                                      <p:cBhvr>
                                        <p:cTn id="45" dur="500" tmFilter="0, 0; .2, .5; .8, .5; 1, 0"/>
                                        <p:tgtEl>
                                          <p:spTgt spid="59"/>
                                        </p:tgtEl>
                                      </p:cBhvr>
                                    </p:animEffect>
                                    <p:animScale>
                                      <p:cBhvr>
                                        <p:cTn id="46" dur="250" autoRev="1" fill="hold"/>
                                        <p:tgtEl>
                                          <p:spTgt spid="59"/>
                                        </p:tgtEl>
                                      </p:cBhvr>
                                      <p:by x="105000" y="105000"/>
                                    </p:animScale>
                                  </p:childTnLst>
                                </p:cTn>
                              </p:par>
                              <p:par>
                                <p:cTn id="47" presetID="14" presetClass="entr" presetSubtype="10" fill="hold" grpId="0" nodeType="withEffect">
                                  <p:stCondLst>
                                    <p:cond delay="250"/>
                                  </p:stCondLst>
                                  <p:childTnLst>
                                    <p:set>
                                      <p:cBhvr>
                                        <p:cTn id="48" dur="1" fill="hold">
                                          <p:stCondLst>
                                            <p:cond delay="0"/>
                                          </p:stCondLst>
                                        </p:cTn>
                                        <p:tgtEl>
                                          <p:spTgt spid="111"/>
                                        </p:tgtEl>
                                        <p:attrNameLst>
                                          <p:attrName>style.visibility</p:attrName>
                                        </p:attrNameLst>
                                      </p:cBhvr>
                                      <p:to>
                                        <p:strVal val="visible"/>
                                      </p:to>
                                    </p:set>
                                    <p:animEffect transition="in" filter="randombar(horizontal)">
                                      <p:cBhvr>
                                        <p:cTn id="49" dur="400"/>
                                        <p:tgtEl>
                                          <p:spTgt spid="111"/>
                                        </p:tgtEl>
                                      </p:cBhvr>
                                    </p:animEffect>
                                  </p:childTnLst>
                                </p:cTn>
                              </p:par>
                              <p:par>
                                <p:cTn id="50" presetID="14" presetClass="entr" presetSubtype="10" fill="hold" grpId="0" nodeType="withEffect">
                                  <p:stCondLst>
                                    <p:cond delay="250"/>
                                  </p:stCondLst>
                                  <p:childTnLst>
                                    <p:set>
                                      <p:cBhvr>
                                        <p:cTn id="51" dur="1" fill="hold">
                                          <p:stCondLst>
                                            <p:cond delay="0"/>
                                          </p:stCondLst>
                                        </p:cTn>
                                        <p:tgtEl>
                                          <p:spTgt spid="112"/>
                                        </p:tgtEl>
                                        <p:attrNameLst>
                                          <p:attrName>style.visibility</p:attrName>
                                        </p:attrNameLst>
                                      </p:cBhvr>
                                      <p:to>
                                        <p:strVal val="visible"/>
                                      </p:to>
                                    </p:set>
                                    <p:animEffect transition="in" filter="randombar(horizontal)">
                                      <p:cBhvr>
                                        <p:cTn id="52" dur="400"/>
                                        <p:tgtEl>
                                          <p:spTgt spid="112"/>
                                        </p:tgtEl>
                                      </p:cBhvr>
                                    </p:animEffect>
                                  </p:childTnLst>
                                </p:cTn>
                              </p:par>
                            </p:childTnLst>
                          </p:cTn>
                        </p:par>
                        <p:par>
                          <p:cTn id="53" fill="hold">
                            <p:stCondLst>
                              <p:cond delay="3000"/>
                            </p:stCondLst>
                            <p:childTnLst>
                              <p:par>
                                <p:cTn id="54" presetID="53" presetClass="entr" presetSubtype="16" fill="hold"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350" fill="hold"/>
                                        <p:tgtEl>
                                          <p:spTgt spid="88"/>
                                        </p:tgtEl>
                                        <p:attrNameLst>
                                          <p:attrName>ppt_w</p:attrName>
                                        </p:attrNameLst>
                                      </p:cBhvr>
                                      <p:tavLst>
                                        <p:tav tm="0">
                                          <p:val>
                                            <p:fltVal val="0"/>
                                          </p:val>
                                        </p:tav>
                                        <p:tav tm="100000">
                                          <p:val>
                                            <p:strVal val="#ppt_w"/>
                                          </p:val>
                                        </p:tav>
                                      </p:tavLst>
                                    </p:anim>
                                    <p:anim calcmode="lin" valueType="num">
                                      <p:cBhvr>
                                        <p:cTn id="57" dur="350" fill="hold"/>
                                        <p:tgtEl>
                                          <p:spTgt spid="88"/>
                                        </p:tgtEl>
                                        <p:attrNameLst>
                                          <p:attrName>ppt_h</p:attrName>
                                        </p:attrNameLst>
                                      </p:cBhvr>
                                      <p:tavLst>
                                        <p:tav tm="0">
                                          <p:val>
                                            <p:fltVal val="0"/>
                                          </p:val>
                                        </p:tav>
                                        <p:tav tm="100000">
                                          <p:val>
                                            <p:strVal val="#ppt_h"/>
                                          </p:val>
                                        </p:tav>
                                      </p:tavLst>
                                    </p:anim>
                                    <p:animEffect transition="in" filter="fade">
                                      <p:cBhvr>
                                        <p:cTn id="58" dur="350"/>
                                        <p:tgtEl>
                                          <p:spTgt spid="88"/>
                                        </p:tgtEl>
                                      </p:cBhvr>
                                    </p:animEffect>
                                  </p:childTnLst>
                                </p:cTn>
                              </p:par>
                            </p:childTnLst>
                          </p:cTn>
                        </p:par>
                        <p:par>
                          <p:cTn id="59" fill="hold">
                            <p:stCondLst>
                              <p:cond delay="3500"/>
                            </p:stCondLst>
                            <p:childTnLst>
                              <p:par>
                                <p:cTn id="60" presetID="26" presetClass="emph" presetSubtype="0" fill="hold" nodeType="afterEffect">
                                  <p:stCondLst>
                                    <p:cond delay="0"/>
                                  </p:stCondLst>
                                  <p:childTnLst>
                                    <p:animEffect transition="out" filter="fade">
                                      <p:cBhvr>
                                        <p:cTn id="61" dur="500" tmFilter="0, 0; .2, .5; .8, .5; 1, 0"/>
                                        <p:tgtEl>
                                          <p:spTgt spid="88"/>
                                        </p:tgtEl>
                                      </p:cBhvr>
                                    </p:animEffect>
                                    <p:animScale>
                                      <p:cBhvr>
                                        <p:cTn id="62" dur="250" autoRev="1" fill="hold"/>
                                        <p:tgtEl>
                                          <p:spTgt spid="88"/>
                                        </p:tgtEl>
                                      </p:cBhvr>
                                      <p:by x="105000" y="105000"/>
                                    </p:animScale>
                                  </p:childTnLst>
                                </p:cTn>
                              </p:par>
                              <p:par>
                                <p:cTn id="63" presetID="14" presetClass="entr" presetSubtype="10" fill="hold" grpId="0" nodeType="withEffect">
                                  <p:stCondLst>
                                    <p:cond delay="250"/>
                                  </p:stCondLst>
                                  <p:childTnLst>
                                    <p:set>
                                      <p:cBhvr>
                                        <p:cTn id="64" dur="1" fill="hold">
                                          <p:stCondLst>
                                            <p:cond delay="0"/>
                                          </p:stCondLst>
                                        </p:cTn>
                                        <p:tgtEl>
                                          <p:spTgt spid="109"/>
                                        </p:tgtEl>
                                        <p:attrNameLst>
                                          <p:attrName>style.visibility</p:attrName>
                                        </p:attrNameLst>
                                      </p:cBhvr>
                                      <p:to>
                                        <p:strVal val="visible"/>
                                      </p:to>
                                    </p:set>
                                    <p:animEffect transition="in" filter="randombar(horizontal)">
                                      <p:cBhvr>
                                        <p:cTn id="65" dur="400"/>
                                        <p:tgtEl>
                                          <p:spTgt spid="109"/>
                                        </p:tgtEl>
                                      </p:cBhvr>
                                    </p:animEffect>
                                  </p:childTnLst>
                                </p:cTn>
                              </p:par>
                              <p:par>
                                <p:cTn id="66" presetID="14" presetClass="entr" presetSubtype="10" fill="hold" grpId="0" nodeType="withEffect">
                                  <p:stCondLst>
                                    <p:cond delay="250"/>
                                  </p:stCondLst>
                                  <p:childTnLst>
                                    <p:set>
                                      <p:cBhvr>
                                        <p:cTn id="67" dur="1" fill="hold">
                                          <p:stCondLst>
                                            <p:cond delay="0"/>
                                          </p:stCondLst>
                                        </p:cTn>
                                        <p:tgtEl>
                                          <p:spTgt spid="110"/>
                                        </p:tgtEl>
                                        <p:attrNameLst>
                                          <p:attrName>style.visibility</p:attrName>
                                        </p:attrNameLst>
                                      </p:cBhvr>
                                      <p:to>
                                        <p:strVal val="visible"/>
                                      </p:to>
                                    </p:set>
                                    <p:animEffect transition="in" filter="randombar(horizontal)">
                                      <p:cBhvr>
                                        <p:cTn id="68" dur="400"/>
                                        <p:tgtEl>
                                          <p:spTgt spid="110"/>
                                        </p:tgtEl>
                                      </p:cBhvr>
                                    </p:animEffect>
                                  </p:childTnLst>
                                </p:cTn>
                              </p:par>
                            </p:childTnLst>
                          </p:cTn>
                        </p:par>
                        <p:par>
                          <p:cTn id="69" fill="hold">
                            <p:stCondLst>
                              <p:cond delay="4000"/>
                            </p:stCondLst>
                            <p:childTnLst>
                              <p:par>
                                <p:cTn id="70" presetID="35" presetClass="entr" presetSubtype="0"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Effect transition="in" filter="fade">
                                      <p:cBhvr>
                                        <p:cTn id="72" dur="750"/>
                                        <p:tgtEl>
                                          <p:spTgt spid="100"/>
                                        </p:tgtEl>
                                      </p:cBhvr>
                                    </p:animEffect>
                                    <p:anim calcmode="lin" valueType="num">
                                      <p:cBhvr>
                                        <p:cTn id="73" dur="750" fill="hold"/>
                                        <p:tgtEl>
                                          <p:spTgt spid="100"/>
                                        </p:tgtEl>
                                        <p:attrNameLst>
                                          <p:attrName>style.rotation</p:attrName>
                                        </p:attrNameLst>
                                      </p:cBhvr>
                                      <p:tavLst>
                                        <p:tav tm="0">
                                          <p:val>
                                            <p:fltVal val="720"/>
                                          </p:val>
                                        </p:tav>
                                        <p:tav tm="100000">
                                          <p:val>
                                            <p:fltVal val="0"/>
                                          </p:val>
                                        </p:tav>
                                      </p:tavLst>
                                    </p:anim>
                                    <p:anim calcmode="lin" valueType="num">
                                      <p:cBhvr>
                                        <p:cTn id="74" dur="750" fill="hold"/>
                                        <p:tgtEl>
                                          <p:spTgt spid="100"/>
                                        </p:tgtEl>
                                        <p:attrNameLst>
                                          <p:attrName>ppt_h</p:attrName>
                                        </p:attrNameLst>
                                      </p:cBhvr>
                                      <p:tavLst>
                                        <p:tav tm="0">
                                          <p:val>
                                            <p:fltVal val="0"/>
                                          </p:val>
                                        </p:tav>
                                        <p:tav tm="100000">
                                          <p:val>
                                            <p:strVal val="#ppt_h"/>
                                          </p:val>
                                        </p:tav>
                                      </p:tavLst>
                                    </p:anim>
                                    <p:anim calcmode="lin" valueType="num">
                                      <p:cBhvr>
                                        <p:cTn id="75" dur="750" fill="hold"/>
                                        <p:tgtEl>
                                          <p:spTgt spid="100"/>
                                        </p:tgtEl>
                                        <p:attrNameLst>
                                          <p:attrName>ppt_w</p:attrName>
                                        </p:attrNameLst>
                                      </p:cBhvr>
                                      <p:tavLst>
                                        <p:tav tm="0">
                                          <p:val>
                                            <p:fltVal val="0"/>
                                          </p:val>
                                        </p:tav>
                                        <p:tav tm="100000">
                                          <p:val>
                                            <p:strVal val="#ppt_w"/>
                                          </p:val>
                                        </p:tav>
                                      </p:tavLst>
                                    </p:anim>
                                  </p:childTnLst>
                                </p:cTn>
                              </p:par>
                            </p:childTnLst>
                          </p:cTn>
                        </p:par>
                        <p:par>
                          <p:cTn id="76" fill="hold">
                            <p:stCondLst>
                              <p:cond delay="5000"/>
                            </p:stCondLst>
                            <p:childTnLst>
                              <p:par>
                                <p:cTn id="77" presetID="14" presetClass="entr" presetSubtype="1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randombar(horizontal)">
                                      <p:cBhvr>
                                        <p:cTn id="79" dur="400"/>
                                        <p:tgtEl>
                                          <p:spTgt spid="103"/>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104"/>
                                        </p:tgtEl>
                                        <p:attrNameLst>
                                          <p:attrName>style.visibility</p:attrName>
                                        </p:attrNameLst>
                                      </p:cBhvr>
                                      <p:to>
                                        <p:strVal val="visible"/>
                                      </p:to>
                                    </p:set>
                                    <p:animEffect transition="in" filter="randombar(horizontal)">
                                      <p:cBhvr>
                                        <p:cTn id="82" dur="400"/>
                                        <p:tgtEl>
                                          <p:spTgt spid="104"/>
                                        </p:tgtEl>
                                      </p:cBhvr>
                                    </p:animEffect>
                                  </p:childTnLst>
                                </p:cTn>
                              </p:par>
                            </p:childTnLst>
                          </p:cTn>
                        </p:par>
                        <p:par>
                          <p:cTn id="83" fill="hold">
                            <p:stCondLst>
                              <p:cond delay="5500"/>
                            </p:stCondLst>
                            <p:childTnLst>
                              <p:par>
                                <p:cTn id="84" presetID="35" presetClass="entr" presetSubtype="0" fill="hold" nodeType="afterEffect">
                                  <p:stCondLst>
                                    <p:cond delay="0"/>
                                  </p:stCondLst>
                                  <p:childTnLst>
                                    <p:set>
                                      <p:cBhvr>
                                        <p:cTn id="85" dur="1" fill="hold">
                                          <p:stCondLst>
                                            <p:cond delay="0"/>
                                          </p:stCondLst>
                                        </p:cTn>
                                        <p:tgtEl>
                                          <p:spTgt spid="95"/>
                                        </p:tgtEl>
                                        <p:attrNameLst>
                                          <p:attrName>style.visibility</p:attrName>
                                        </p:attrNameLst>
                                      </p:cBhvr>
                                      <p:to>
                                        <p:strVal val="visible"/>
                                      </p:to>
                                    </p:set>
                                    <p:animEffect transition="in" filter="fade">
                                      <p:cBhvr>
                                        <p:cTn id="86" dur="750"/>
                                        <p:tgtEl>
                                          <p:spTgt spid="95"/>
                                        </p:tgtEl>
                                      </p:cBhvr>
                                    </p:animEffect>
                                    <p:anim calcmode="lin" valueType="num">
                                      <p:cBhvr>
                                        <p:cTn id="87" dur="750" fill="hold"/>
                                        <p:tgtEl>
                                          <p:spTgt spid="95"/>
                                        </p:tgtEl>
                                        <p:attrNameLst>
                                          <p:attrName>style.rotation</p:attrName>
                                        </p:attrNameLst>
                                      </p:cBhvr>
                                      <p:tavLst>
                                        <p:tav tm="0">
                                          <p:val>
                                            <p:fltVal val="720"/>
                                          </p:val>
                                        </p:tav>
                                        <p:tav tm="100000">
                                          <p:val>
                                            <p:fltVal val="0"/>
                                          </p:val>
                                        </p:tav>
                                      </p:tavLst>
                                    </p:anim>
                                    <p:anim calcmode="lin" valueType="num">
                                      <p:cBhvr>
                                        <p:cTn id="88" dur="750" fill="hold"/>
                                        <p:tgtEl>
                                          <p:spTgt spid="95"/>
                                        </p:tgtEl>
                                        <p:attrNameLst>
                                          <p:attrName>ppt_h</p:attrName>
                                        </p:attrNameLst>
                                      </p:cBhvr>
                                      <p:tavLst>
                                        <p:tav tm="0">
                                          <p:val>
                                            <p:fltVal val="0"/>
                                          </p:val>
                                        </p:tav>
                                        <p:tav tm="100000">
                                          <p:val>
                                            <p:strVal val="#ppt_h"/>
                                          </p:val>
                                        </p:tav>
                                      </p:tavLst>
                                    </p:anim>
                                    <p:anim calcmode="lin" valueType="num">
                                      <p:cBhvr>
                                        <p:cTn id="89" dur="750" fill="hold"/>
                                        <p:tgtEl>
                                          <p:spTgt spid="95"/>
                                        </p:tgtEl>
                                        <p:attrNameLst>
                                          <p:attrName>ppt_w</p:attrName>
                                        </p:attrNameLst>
                                      </p:cBhvr>
                                      <p:tavLst>
                                        <p:tav tm="0">
                                          <p:val>
                                            <p:fltVal val="0"/>
                                          </p:val>
                                        </p:tav>
                                        <p:tav tm="100000">
                                          <p:val>
                                            <p:strVal val="#ppt_w"/>
                                          </p:val>
                                        </p:tav>
                                      </p:tavLst>
                                    </p:anim>
                                  </p:childTnLst>
                                </p:cTn>
                              </p:par>
                            </p:childTnLst>
                          </p:cTn>
                        </p:par>
                        <p:par>
                          <p:cTn id="90" fill="hold">
                            <p:stCondLst>
                              <p:cond delay="6500"/>
                            </p:stCondLst>
                            <p:childTnLst>
                              <p:par>
                                <p:cTn id="91" presetID="14" presetClass="entr" presetSubtype="1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randombar(horizontal)">
                                      <p:cBhvr>
                                        <p:cTn id="93" dur="400"/>
                                        <p:tgtEl>
                                          <p:spTgt spid="105"/>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106"/>
                                        </p:tgtEl>
                                        <p:attrNameLst>
                                          <p:attrName>style.visibility</p:attrName>
                                        </p:attrNameLst>
                                      </p:cBhvr>
                                      <p:to>
                                        <p:strVal val="visible"/>
                                      </p:to>
                                    </p:set>
                                    <p:animEffect transition="in" filter="randombar(horizontal)">
                                      <p:cBhvr>
                                        <p:cTn id="96" dur="4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6" grpId="0" animBg="1"/>
      <p:bldP spid="57" grpId="0" animBg="1"/>
      <p:bldP spid="58" grpId="0" animBg="1"/>
      <p:bldP spid="103" grpId="0"/>
      <p:bldP spid="104" grpId="0"/>
      <p:bldP spid="105" grpId="0"/>
      <p:bldP spid="106" grpId="0"/>
      <p:bldP spid="107" grpId="0"/>
      <p:bldP spid="108" grpId="0"/>
      <p:bldP spid="109" grpId="0"/>
      <p:bldP spid="110" grpId="0"/>
      <p:bldP spid="111" grpId="0"/>
      <p:bldP spid="1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711607"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问题评估</a:t>
            </a:r>
            <a:endParaRPr lang="zh-CN" altLang="en-US" sz="2935" b="1" dirty="0">
              <a:solidFill>
                <a:srgbClr val="202A36"/>
              </a:solidFill>
              <a:latin typeface="Arial" panose="020B0604020202020204" pitchFamily="34" charset="0"/>
              <a:cs typeface="Arial" panose="020B0604020202020204" pitchFamily="34" charset="0"/>
            </a:endParaRPr>
          </a:p>
        </p:txBody>
      </p:sp>
      <p:sp>
        <p:nvSpPr>
          <p:cNvPr id="6" name="任意多边形 5"/>
          <p:cNvSpPr/>
          <p:nvPr/>
        </p:nvSpPr>
        <p:spPr>
          <a:xfrm rot="5400000">
            <a:off x="4575466" y="3463946"/>
            <a:ext cx="1503912" cy="723424"/>
          </a:xfrm>
          <a:custGeom>
            <a:avLst/>
            <a:gdLst>
              <a:gd name="connsiteX0" fmla="*/ 0 w 1503912"/>
              <a:gd name="connsiteY0" fmla="*/ 487471 h 723424"/>
              <a:gd name="connsiteX1" fmla="*/ 546441 w 1503912"/>
              <a:gd name="connsiteY1" fmla="*/ 194123 h 723424"/>
              <a:gd name="connsiteX2" fmla="*/ 622201 w 1503912"/>
              <a:gd name="connsiteY2" fmla="*/ 182561 h 723424"/>
              <a:gd name="connsiteX3" fmla="*/ 759473 w 1503912"/>
              <a:gd name="connsiteY3" fmla="*/ 0 h 723424"/>
              <a:gd name="connsiteX4" fmla="*/ 896982 w 1503912"/>
              <a:gd name="connsiteY4" fmla="*/ 182876 h 723424"/>
              <a:gd name="connsiteX5" fmla="*/ 951826 w 1503912"/>
              <a:gd name="connsiteY5" fmla="*/ 190149 h 723424"/>
              <a:gd name="connsiteX6" fmla="*/ 1503912 w 1503912"/>
              <a:gd name="connsiteY6" fmla="*/ 472727 h 723424"/>
              <a:gd name="connsiteX7" fmla="*/ 1272630 w 1503912"/>
              <a:gd name="connsiteY7" fmla="*/ 713261 h 723424"/>
              <a:gd name="connsiteX8" fmla="*/ 235953 w 1503912"/>
              <a:gd name="connsiteY8" fmla="*/ 723424 h 72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3912" h="723424">
                <a:moveTo>
                  <a:pt x="0" y="487471"/>
                </a:moveTo>
                <a:cubicBezTo>
                  <a:pt x="155116" y="332355"/>
                  <a:pt x="346085" y="234486"/>
                  <a:pt x="546441" y="194123"/>
                </a:cubicBezTo>
                <a:lnTo>
                  <a:pt x="622201" y="182561"/>
                </a:lnTo>
                <a:lnTo>
                  <a:pt x="759473" y="0"/>
                </a:lnTo>
                <a:lnTo>
                  <a:pt x="896982" y="182876"/>
                </a:lnTo>
                <a:lnTo>
                  <a:pt x="951826" y="190149"/>
                </a:lnTo>
                <a:cubicBezTo>
                  <a:pt x="1152934" y="226576"/>
                  <a:pt x="1345785" y="320682"/>
                  <a:pt x="1503912" y="472727"/>
                </a:cubicBezTo>
                <a:lnTo>
                  <a:pt x="1272630" y="713261"/>
                </a:lnTo>
                <a:cubicBezTo>
                  <a:pt x="981963" y="433774"/>
                  <a:pt x="521086" y="438291"/>
                  <a:pt x="235953" y="723424"/>
                </a:cubicBez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7" name="任意多边形 6"/>
          <p:cNvSpPr/>
          <p:nvPr/>
        </p:nvSpPr>
        <p:spPr>
          <a:xfrm rot="18900000">
            <a:off x="3036678" y="3283675"/>
            <a:ext cx="1059543" cy="1073851"/>
          </a:xfrm>
          <a:custGeom>
            <a:avLst/>
            <a:gdLst>
              <a:gd name="connsiteX0" fmla="*/ 1053001 w 1059543"/>
              <a:gd name="connsiteY0" fmla="*/ 0 h 1073851"/>
              <a:gd name="connsiteX1" fmla="*/ 1059543 w 1059543"/>
              <a:gd name="connsiteY1" fmla="*/ 333624 h 1073851"/>
              <a:gd name="connsiteX2" fmla="*/ 333688 w 1059543"/>
              <a:gd name="connsiteY2" fmla="*/ 1073851 h 1073851"/>
              <a:gd name="connsiteX3" fmla="*/ 0 w 1059543"/>
              <a:gd name="connsiteY3" fmla="*/ 1073851 h 1073851"/>
              <a:gd name="connsiteX4" fmla="*/ 178963 w 1059543"/>
              <a:gd name="connsiteY4" fmla="*/ 480031 h 1073851"/>
              <a:gd name="connsiteX5" fmla="*/ 224358 w 1059543"/>
              <a:gd name="connsiteY5" fmla="*/ 418287 h 1073851"/>
              <a:gd name="connsiteX6" fmla="*/ 192333 w 1059543"/>
              <a:gd name="connsiteY6" fmla="*/ 192129 h 1073851"/>
              <a:gd name="connsiteX7" fmla="*/ 418880 w 1059543"/>
              <a:gd name="connsiteY7" fmla="*/ 224209 h 1073851"/>
              <a:gd name="connsiteX8" fmla="*/ 462804 w 1059543"/>
              <a:gd name="connsiteY8" fmla="*/ 190570 h 1073851"/>
              <a:gd name="connsiteX9" fmla="*/ 1053001 w 1059543"/>
              <a:gd name="connsiteY9" fmla="*/ 0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543" h="1073851">
                <a:moveTo>
                  <a:pt x="1053001" y="0"/>
                </a:moveTo>
                <a:lnTo>
                  <a:pt x="1059543" y="333624"/>
                </a:lnTo>
                <a:cubicBezTo>
                  <a:pt x="656383" y="341529"/>
                  <a:pt x="333688" y="670613"/>
                  <a:pt x="333688" y="1073851"/>
                </a:cubicBezTo>
                <a:lnTo>
                  <a:pt x="0" y="1073851"/>
                </a:lnTo>
                <a:cubicBezTo>
                  <a:pt x="0" y="854484"/>
                  <a:pt x="65832" y="650244"/>
                  <a:pt x="178963" y="480031"/>
                </a:cubicBezTo>
                <a:lnTo>
                  <a:pt x="224358" y="418287"/>
                </a:lnTo>
                <a:lnTo>
                  <a:pt x="192333" y="192129"/>
                </a:lnTo>
                <a:lnTo>
                  <a:pt x="418880" y="224209"/>
                </a:lnTo>
                <a:lnTo>
                  <a:pt x="462804" y="190570"/>
                </a:lnTo>
                <a:cubicBezTo>
                  <a:pt x="630767" y="74123"/>
                  <a:pt x="833676" y="4301"/>
                  <a:pt x="1053001" y="0"/>
                </a:cubicBez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8" name="任意多边形 7"/>
          <p:cNvSpPr/>
          <p:nvPr/>
        </p:nvSpPr>
        <p:spPr>
          <a:xfrm rot="18900000" flipV="1">
            <a:off x="3863443" y="4109556"/>
            <a:ext cx="1059543" cy="1073851"/>
          </a:xfrm>
          <a:custGeom>
            <a:avLst/>
            <a:gdLst>
              <a:gd name="connsiteX0" fmla="*/ 333688 w 1059543"/>
              <a:gd name="connsiteY0" fmla="*/ 1073851 h 1073851"/>
              <a:gd name="connsiteX1" fmla="*/ 1059543 w 1059543"/>
              <a:gd name="connsiteY1" fmla="*/ 333624 h 1073851"/>
              <a:gd name="connsiteX2" fmla="*/ 1053001 w 1059543"/>
              <a:gd name="connsiteY2" fmla="*/ 0 h 1073851"/>
              <a:gd name="connsiteX3" fmla="*/ 462804 w 1059543"/>
              <a:gd name="connsiteY3" fmla="*/ 190570 h 1073851"/>
              <a:gd name="connsiteX4" fmla="*/ 418881 w 1059543"/>
              <a:gd name="connsiteY4" fmla="*/ 224208 h 1073851"/>
              <a:gd name="connsiteX5" fmla="*/ 192334 w 1059543"/>
              <a:gd name="connsiteY5" fmla="*/ 192128 h 1073851"/>
              <a:gd name="connsiteX6" fmla="*/ 224359 w 1059543"/>
              <a:gd name="connsiteY6" fmla="*/ 418285 h 1073851"/>
              <a:gd name="connsiteX7" fmla="*/ 178964 w 1059543"/>
              <a:gd name="connsiteY7" fmla="*/ 480031 h 1073851"/>
              <a:gd name="connsiteX8" fmla="*/ 0 w 1059543"/>
              <a:gd name="connsiteY8" fmla="*/ 107385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333688" y="1073851"/>
                </a:moveTo>
                <a:cubicBezTo>
                  <a:pt x="333688" y="670613"/>
                  <a:pt x="656383" y="341529"/>
                  <a:pt x="1059543" y="333624"/>
                </a:cubicBezTo>
                <a:lnTo>
                  <a:pt x="1053001" y="0"/>
                </a:lnTo>
                <a:cubicBezTo>
                  <a:pt x="833676" y="4300"/>
                  <a:pt x="630767" y="74123"/>
                  <a:pt x="462804" y="190570"/>
                </a:cubicBezTo>
                <a:lnTo>
                  <a:pt x="418881" y="224208"/>
                </a:lnTo>
                <a:lnTo>
                  <a:pt x="192334" y="192128"/>
                </a:lnTo>
                <a:lnTo>
                  <a:pt x="224359" y="418285"/>
                </a:lnTo>
                <a:lnTo>
                  <a:pt x="178964" y="480031"/>
                </a:lnTo>
                <a:cubicBezTo>
                  <a:pt x="65832" y="650245"/>
                  <a:pt x="0" y="854484"/>
                  <a:pt x="0" y="1073851"/>
                </a:cubicBezTo>
                <a:close/>
              </a:path>
            </a:pathLst>
          </a:cu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9" name="任意多边形 8"/>
          <p:cNvSpPr/>
          <p:nvPr/>
        </p:nvSpPr>
        <p:spPr>
          <a:xfrm rot="2700000">
            <a:off x="3844392" y="2454728"/>
            <a:ext cx="1059543" cy="1073851"/>
          </a:xfrm>
          <a:custGeom>
            <a:avLst/>
            <a:gdLst>
              <a:gd name="connsiteX0" fmla="*/ 219275 w 1059543"/>
              <a:gd name="connsiteY0" fmla="*/ 192128 h 1073851"/>
              <a:gd name="connsiteX1" fmla="*/ 423085 w 1059543"/>
              <a:gd name="connsiteY1" fmla="*/ 220989 h 1073851"/>
              <a:gd name="connsiteX2" fmla="*/ 462804 w 1059543"/>
              <a:gd name="connsiteY2" fmla="*/ 190570 h 1073851"/>
              <a:gd name="connsiteX3" fmla="*/ 1053001 w 1059543"/>
              <a:gd name="connsiteY3" fmla="*/ 0 h 1073851"/>
              <a:gd name="connsiteX4" fmla="*/ 1059543 w 1059543"/>
              <a:gd name="connsiteY4" fmla="*/ 333624 h 1073851"/>
              <a:gd name="connsiteX5" fmla="*/ 333688 w 1059543"/>
              <a:gd name="connsiteY5" fmla="*/ 1073851 h 1073851"/>
              <a:gd name="connsiteX6" fmla="*/ 0 w 1059543"/>
              <a:gd name="connsiteY6" fmla="*/ 1073851 h 1073851"/>
              <a:gd name="connsiteX7" fmla="*/ 239386 w 1059543"/>
              <a:gd name="connsiteY7" fmla="*/ 397847 h 1073851"/>
              <a:gd name="connsiteX8" fmla="*/ 247170 w 1059543"/>
              <a:gd name="connsiteY8" fmla="*/ 38912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219275" y="192128"/>
                </a:moveTo>
                <a:lnTo>
                  <a:pt x="423085" y="220989"/>
                </a:lnTo>
                <a:lnTo>
                  <a:pt x="462804" y="190570"/>
                </a:lnTo>
                <a:cubicBezTo>
                  <a:pt x="630767" y="74123"/>
                  <a:pt x="833676" y="4301"/>
                  <a:pt x="1053001" y="0"/>
                </a:cubicBezTo>
                <a:lnTo>
                  <a:pt x="1059543" y="333624"/>
                </a:lnTo>
                <a:cubicBezTo>
                  <a:pt x="656383" y="341529"/>
                  <a:pt x="333688" y="670613"/>
                  <a:pt x="333688" y="1073851"/>
                </a:cubicBezTo>
                <a:lnTo>
                  <a:pt x="0" y="1073851"/>
                </a:lnTo>
                <a:cubicBezTo>
                  <a:pt x="0" y="817923"/>
                  <a:pt x="89604" y="582585"/>
                  <a:pt x="239386" y="397847"/>
                </a:cubicBezTo>
                <a:lnTo>
                  <a:pt x="247170" y="389121"/>
                </a:lnTo>
                <a:close/>
              </a:path>
            </a:pathLst>
          </a:cu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10" name="心形 9"/>
          <p:cNvSpPr/>
          <p:nvPr/>
        </p:nvSpPr>
        <p:spPr>
          <a:xfrm>
            <a:off x="4222572" y="2110969"/>
            <a:ext cx="351692" cy="293077"/>
          </a:xfrm>
          <a:prstGeom prst="hear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11" name="组合 10"/>
          <p:cNvGrpSpPr/>
          <p:nvPr/>
        </p:nvGrpSpPr>
        <p:grpSpPr>
          <a:xfrm>
            <a:off x="5853283" y="3577871"/>
            <a:ext cx="224872" cy="564609"/>
            <a:chOff x="3114596" y="2996938"/>
            <a:chExt cx="224872" cy="564609"/>
          </a:xfrm>
          <a:solidFill>
            <a:srgbClr val="202A36"/>
          </a:solidFill>
        </p:grpSpPr>
        <p:sp>
          <p:nvSpPr>
            <p:cNvPr id="12" name="椭圆 11"/>
            <p:cNvSpPr/>
            <p:nvPr/>
          </p:nvSpPr>
          <p:spPr>
            <a:xfrm>
              <a:off x="3184508" y="2996938"/>
              <a:ext cx="90487" cy="90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3" name="同侧圆角矩形 12"/>
            <p:cNvSpPr/>
            <p:nvPr/>
          </p:nvSpPr>
          <p:spPr>
            <a:xfrm>
              <a:off x="3114865" y="3096786"/>
              <a:ext cx="224603" cy="6314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 name="矩形 13"/>
            <p:cNvSpPr/>
            <p:nvPr/>
          </p:nvSpPr>
          <p:spPr>
            <a:xfrm>
              <a:off x="3170785" y="3159935"/>
              <a:ext cx="112763" cy="1546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5" name="同侧圆角矩形 14"/>
            <p:cNvSpPr/>
            <p:nvPr/>
          </p:nvSpPr>
          <p:spPr>
            <a:xfrm rot="10800000">
              <a:off x="3170785"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6" name="同侧圆角矩形 15"/>
            <p:cNvSpPr/>
            <p:nvPr/>
          </p:nvSpPr>
          <p:spPr>
            <a:xfrm rot="10800000">
              <a:off x="3237416"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7" name="同侧圆角矩形 16"/>
            <p:cNvSpPr/>
            <p:nvPr/>
          </p:nvSpPr>
          <p:spPr>
            <a:xfrm rot="10800000">
              <a:off x="3114596"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8" name="同侧圆角矩形 17"/>
            <p:cNvSpPr/>
            <p:nvPr/>
          </p:nvSpPr>
          <p:spPr>
            <a:xfrm rot="10800000">
              <a:off x="3307081"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9" name="组合 18"/>
          <p:cNvGrpSpPr/>
          <p:nvPr/>
        </p:nvGrpSpPr>
        <p:grpSpPr>
          <a:xfrm>
            <a:off x="2544813" y="3665474"/>
            <a:ext cx="439857" cy="311768"/>
            <a:chOff x="4979939" y="3638125"/>
            <a:chExt cx="439857" cy="311768"/>
          </a:xfrm>
          <a:solidFill>
            <a:srgbClr val="202A36"/>
          </a:solidFill>
        </p:grpSpPr>
        <p:grpSp>
          <p:nvGrpSpPr>
            <p:cNvPr id="20" name="组合 19"/>
            <p:cNvGrpSpPr/>
            <p:nvPr/>
          </p:nvGrpSpPr>
          <p:grpSpPr>
            <a:xfrm>
              <a:off x="4979939" y="3681386"/>
              <a:ext cx="439857" cy="268507"/>
              <a:chOff x="4975778" y="3669385"/>
              <a:chExt cx="439857" cy="268507"/>
            </a:xfrm>
            <a:grpFill/>
          </p:grpSpPr>
          <p:grpSp>
            <p:nvGrpSpPr>
              <p:cNvPr id="22" name="组合 21"/>
              <p:cNvGrpSpPr/>
              <p:nvPr/>
            </p:nvGrpSpPr>
            <p:grpSpPr>
              <a:xfrm>
                <a:off x="4975778" y="3689944"/>
                <a:ext cx="439857" cy="24689"/>
                <a:chOff x="4902784" y="3688900"/>
                <a:chExt cx="439857" cy="24689"/>
              </a:xfrm>
              <a:grpFill/>
            </p:grpSpPr>
            <p:sp>
              <p:nvSpPr>
                <p:cNvPr id="26" name="矩形 25"/>
                <p:cNvSpPr/>
                <p:nvPr/>
              </p:nvSpPr>
              <p:spPr>
                <a:xfrm rot="19380000">
                  <a:off x="4902784" y="3688900"/>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7" name="矩形 26"/>
                <p:cNvSpPr/>
                <p:nvPr/>
              </p:nvSpPr>
              <p:spPr>
                <a:xfrm rot="2220000" flipH="1">
                  <a:off x="5090641" y="3688901"/>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3" name="等腰三角形 22"/>
              <p:cNvSpPr/>
              <p:nvPr/>
            </p:nvSpPr>
            <p:spPr>
              <a:xfrm>
                <a:off x="5044333" y="3669385"/>
                <a:ext cx="302746" cy="1278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4" name="矩形 23"/>
              <p:cNvSpPr/>
              <p:nvPr/>
            </p:nvSpPr>
            <p:spPr>
              <a:xfrm>
                <a:off x="5043860"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5" name="矩形 24"/>
              <p:cNvSpPr/>
              <p:nvPr/>
            </p:nvSpPr>
            <p:spPr>
              <a:xfrm>
                <a:off x="5238624"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1" name="剪去单角的矩形 20"/>
            <p:cNvSpPr/>
            <p:nvPr/>
          </p:nvSpPr>
          <p:spPr>
            <a:xfrm flipH="1" flipV="1">
              <a:off x="5266528" y="3638125"/>
              <a:ext cx="45719" cy="88107"/>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28" name="组合 27"/>
          <p:cNvGrpSpPr/>
          <p:nvPr/>
        </p:nvGrpSpPr>
        <p:grpSpPr>
          <a:xfrm>
            <a:off x="4164483" y="5250934"/>
            <a:ext cx="465358" cy="418456"/>
            <a:chOff x="2928203" y="5369694"/>
            <a:chExt cx="465358" cy="418456"/>
          </a:xfrm>
          <a:solidFill>
            <a:srgbClr val="202A36"/>
          </a:solidFill>
        </p:grpSpPr>
        <p:grpSp>
          <p:nvGrpSpPr>
            <p:cNvPr id="29" name="组合 28"/>
            <p:cNvGrpSpPr/>
            <p:nvPr/>
          </p:nvGrpSpPr>
          <p:grpSpPr>
            <a:xfrm>
              <a:off x="2928203" y="5369694"/>
              <a:ext cx="460390" cy="418456"/>
              <a:chOff x="10760386" y="4041158"/>
              <a:chExt cx="460390" cy="418456"/>
            </a:xfrm>
            <a:grpFill/>
          </p:grpSpPr>
          <p:sp>
            <p:nvSpPr>
              <p:cNvPr id="32" name="任意多边形 31"/>
              <p:cNvSpPr/>
              <p:nvPr/>
            </p:nvSpPr>
            <p:spPr>
              <a:xfrm>
                <a:off x="10813541" y="4041158"/>
                <a:ext cx="407235" cy="357637"/>
              </a:xfrm>
              <a:custGeom>
                <a:avLst/>
                <a:gdLst>
                  <a:gd name="connsiteX0" fmla="*/ 6665 w 406232"/>
                  <a:gd name="connsiteY0" fmla="*/ 305095 h 348959"/>
                  <a:gd name="connsiteX1" fmla="*/ 6665 w 406232"/>
                  <a:gd name="connsiteY1" fmla="*/ 226514 h 348959"/>
                  <a:gd name="connsiteX2" fmla="*/ 73340 w 406232"/>
                  <a:gd name="connsiteY2" fmla="*/ 128882 h 348959"/>
                  <a:gd name="connsiteX3" fmla="*/ 244790 w 406232"/>
                  <a:gd name="connsiteY3" fmla="*/ 43157 h 348959"/>
                  <a:gd name="connsiteX4" fmla="*/ 401952 w 406232"/>
                  <a:gd name="connsiteY4" fmla="*/ 295 h 348959"/>
                  <a:gd name="connsiteX5" fmla="*/ 359090 w 406232"/>
                  <a:gd name="connsiteY5" fmla="*/ 26489 h 348959"/>
                  <a:gd name="connsiteX6" fmla="*/ 330515 w 406232"/>
                  <a:gd name="connsiteY6" fmla="*/ 69351 h 348959"/>
                  <a:gd name="connsiteX7" fmla="*/ 304321 w 406232"/>
                  <a:gd name="connsiteY7" fmla="*/ 114595 h 348959"/>
                  <a:gd name="connsiteX8" fmla="*/ 278127 w 406232"/>
                  <a:gd name="connsiteY8" fmla="*/ 209845 h 348959"/>
                  <a:gd name="connsiteX9" fmla="*/ 211452 w 406232"/>
                  <a:gd name="connsiteY9" fmla="*/ 305095 h 348959"/>
                  <a:gd name="connsiteX10" fmla="*/ 128108 w 406232"/>
                  <a:gd name="connsiteY10" fmla="*/ 345576 h 348959"/>
                  <a:gd name="connsiteX11" fmla="*/ 44765 w 406232"/>
                  <a:gd name="connsiteY11" fmla="*/ 345576 h 348959"/>
                  <a:gd name="connsiteX12" fmla="*/ 6665 w 406232"/>
                  <a:gd name="connsiteY12" fmla="*/ 305095 h 348959"/>
                  <a:gd name="connsiteX0-1" fmla="*/ 6665 w 406232"/>
                  <a:gd name="connsiteY0-2" fmla="*/ 305095 h 348959"/>
                  <a:gd name="connsiteX1-3" fmla="*/ 6665 w 406232"/>
                  <a:gd name="connsiteY1-4" fmla="*/ 226514 h 348959"/>
                  <a:gd name="connsiteX2-5" fmla="*/ 73340 w 406232"/>
                  <a:gd name="connsiteY2-6" fmla="*/ 128882 h 348959"/>
                  <a:gd name="connsiteX3-7" fmla="*/ 244790 w 406232"/>
                  <a:gd name="connsiteY3-8" fmla="*/ 43157 h 348959"/>
                  <a:gd name="connsiteX4-9" fmla="*/ 401952 w 406232"/>
                  <a:gd name="connsiteY4-10" fmla="*/ 295 h 348959"/>
                  <a:gd name="connsiteX5-11" fmla="*/ 359090 w 406232"/>
                  <a:gd name="connsiteY5-12" fmla="*/ 26489 h 348959"/>
                  <a:gd name="connsiteX6-13" fmla="*/ 330515 w 406232"/>
                  <a:gd name="connsiteY6-14" fmla="*/ 69351 h 348959"/>
                  <a:gd name="connsiteX7-15" fmla="*/ 278127 w 406232"/>
                  <a:gd name="connsiteY7-16" fmla="*/ 209845 h 348959"/>
                  <a:gd name="connsiteX8-17" fmla="*/ 211452 w 406232"/>
                  <a:gd name="connsiteY8-18" fmla="*/ 305095 h 348959"/>
                  <a:gd name="connsiteX9-19" fmla="*/ 128108 w 406232"/>
                  <a:gd name="connsiteY9-20" fmla="*/ 345576 h 348959"/>
                  <a:gd name="connsiteX10-21" fmla="*/ 44765 w 406232"/>
                  <a:gd name="connsiteY10-22" fmla="*/ 345576 h 348959"/>
                  <a:gd name="connsiteX11-23" fmla="*/ 6665 w 406232"/>
                  <a:gd name="connsiteY11-24" fmla="*/ 305095 h 348959"/>
                  <a:gd name="connsiteX0-25" fmla="*/ 6665 w 406232"/>
                  <a:gd name="connsiteY0-26" fmla="*/ 305095 h 357637"/>
                  <a:gd name="connsiteX1-27" fmla="*/ 6665 w 406232"/>
                  <a:gd name="connsiteY1-28" fmla="*/ 226514 h 357637"/>
                  <a:gd name="connsiteX2-29" fmla="*/ 73340 w 406232"/>
                  <a:gd name="connsiteY2-30" fmla="*/ 128882 h 357637"/>
                  <a:gd name="connsiteX3-31" fmla="*/ 244790 w 406232"/>
                  <a:gd name="connsiteY3-32" fmla="*/ 43157 h 357637"/>
                  <a:gd name="connsiteX4-33" fmla="*/ 401952 w 406232"/>
                  <a:gd name="connsiteY4-34" fmla="*/ 295 h 357637"/>
                  <a:gd name="connsiteX5-35" fmla="*/ 359090 w 406232"/>
                  <a:gd name="connsiteY5-36" fmla="*/ 26489 h 357637"/>
                  <a:gd name="connsiteX6-37" fmla="*/ 330515 w 406232"/>
                  <a:gd name="connsiteY6-38" fmla="*/ 69351 h 357637"/>
                  <a:gd name="connsiteX7-39" fmla="*/ 278127 w 406232"/>
                  <a:gd name="connsiteY7-40" fmla="*/ 209845 h 357637"/>
                  <a:gd name="connsiteX8-41" fmla="*/ 211452 w 406232"/>
                  <a:gd name="connsiteY8-42" fmla="*/ 305095 h 357637"/>
                  <a:gd name="connsiteX9-43" fmla="*/ 120964 w 406232"/>
                  <a:gd name="connsiteY9-44" fmla="*/ 355101 h 357637"/>
                  <a:gd name="connsiteX10-45" fmla="*/ 44765 w 406232"/>
                  <a:gd name="connsiteY10-46" fmla="*/ 345576 h 357637"/>
                  <a:gd name="connsiteX11-47" fmla="*/ 6665 w 406232"/>
                  <a:gd name="connsiteY11-48" fmla="*/ 305095 h 357637"/>
                  <a:gd name="connsiteX0-49" fmla="*/ 6665 w 406232"/>
                  <a:gd name="connsiteY0-50" fmla="*/ 305095 h 357637"/>
                  <a:gd name="connsiteX1-51" fmla="*/ 6665 w 406232"/>
                  <a:gd name="connsiteY1-52" fmla="*/ 226514 h 357637"/>
                  <a:gd name="connsiteX2-53" fmla="*/ 73340 w 406232"/>
                  <a:gd name="connsiteY2-54" fmla="*/ 128882 h 357637"/>
                  <a:gd name="connsiteX3-55" fmla="*/ 244790 w 406232"/>
                  <a:gd name="connsiteY3-56" fmla="*/ 43157 h 357637"/>
                  <a:gd name="connsiteX4-57" fmla="*/ 401952 w 406232"/>
                  <a:gd name="connsiteY4-58" fmla="*/ 295 h 357637"/>
                  <a:gd name="connsiteX5-59" fmla="*/ 359090 w 406232"/>
                  <a:gd name="connsiteY5-60" fmla="*/ 26489 h 357637"/>
                  <a:gd name="connsiteX6-61" fmla="*/ 330515 w 406232"/>
                  <a:gd name="connsiteY6-62" fmla="*/ 69351 h 357637"/>
                  <a:gd name="connsiteX7-63" fmla="*/ 278127 w 406232"/>
                  <a:gd name="connsiteY7-64" fmla="*/ 209845 h 357637"/>
                  <a:gd name="connsiteX8-65" fmla="*/ 211452 w 406232"/>
                  <a:gd name="connsiteY8-66" fmla="*/ 305095 h 357637"/>
                  <a:gd name="connsiteX9-67" fmla="*/ 120964 w 406232"/>
                  <a:gd name="connsiteY9-68" fmla="*/ 355101 h 357637"/>
                  <a:gd name="connsiteX10-69" fmla="*/ 44765 w 406232"/>
                  <a:gd name="connsiteY10-70" fmla="*/ 345576 h 357637"/>
                  <a:gd name="connsiteX11-71" fmla="*/ 6665 w 406232"/>
                  <a:gd name="connsiteY11-72" fmla="*/ 305095 h 357637"/>
                  <a:gd name="connsiteX0-73" fmla="*/ 6665 w 406232"/>
                  <a:gd name="connsiteY0-74" fmla="*/ 305095 h 357637"/>
                  <a:gd name="connsiteX1-75" fmla="*/ 6665 w 406232"/>
                  <a:gd name="connsiteY1-76" fmla="*/ 226514 h 357637"/>
                  <a:gd name="connsiteX2-77" fmla="*/ 73340 w 406232"/>
                  <a:gd name="connsiteY2-78" fmla="*/ 128882 h 357637"/>
                  <a:gd name="connsiteX3-79" fmla="*/ 244790 w 406232"/>
                  <a:gd name="connsiteY3-80" fmla="*/ 43157 h 357637"/>
                  <a:gd name="connsiteX4-81" fmla="*/ 401952 w 406232"/>
                  <a:gd name="connsiteY4-82" fmla="*/ 295 h 357637"/>
                  <a:gd name="connsiteX5-83" fmla="*/ 359090 w 406232"/>
                  <a:gd name="connsiteY5-84" fmla="*/ 26489 h 357637"/>
                  <a:gd name="connsiteX6-85" fmla="*/ 330515 w 406232"/>
                  <a:gd name="connsiteY6-86" fmla="*/ 69351 h 357637"/>
                  <a:gd name="connsiteX7-87" fmla="*/ 278127 w 406232"/>
                  <a:gd name="connsiteY7-88" fmla="*/ 209845 h 357637"/>
                  <a:gd name="connsiteX8-89" fmla="*/ 211452 w 406232"/>
                  <a:gd name="connsiteY8-90" fmla="*/ 305095 h 357637"/>
                  <a:gd name="connsiteX9-91" fmla="*/ 120964 w 406232"/>
                  <a:gd name="connsiteY9-92" fmla="*/ 355101 h 357637"/>
                  <a:gd name="connsiteX10-93" fmla="*/ 44765 w 406232"/>
                  <a:gd name="connsiteY10-94" fmla="*/ 345576 h 357637"/>
                  <a:gd name="connsiteX11-95" fmla="*/ 6665 w 406232"/>
                  <a:gd name="connsiteY11-96" fmla="*/ 305095 h 357637"/>
                  <a:gd name="connsiteX0-97" fmla="*/ 6665 w 406232"/>
                  <a:gd name="connsiteY0-98" fmla="*/ 305095 h 357637"/>
                  <a:gd name="connsiteX1-99" fmla="*/ 6665 w 406232"/>
                  <a:gd name="connsiteY1-100" fmla="*/ 226514 h 357637"/>
                  <a:gd name="connsiteX2-101" fmla="*/ 73340 w 406232"/>
                  <a:gd name="connsiteY2-102" fmla="*/ 128882 h 357637"/>
                  <a:gd name="connsiteX3-103" fmla="*/ 244790 w 406232"/>
                  <a:gd name="connsiteY3-104" fmla="*/ 43157 h 357637"/>
                  <a:gd name="connsiteX4-105" fmla="*/ 401952 w 406232"/>
                  <a:gd name="connsiteY4-106" fmla="*/ 295 h 357637"/>
                  <a:gd name="connsiteX5-107" fmla="*/ 359090 w 406232"/>
                  <a:gd name="connsiteY5-108" fmla="*/ 26489 h 357637"/>
                  <a:gd name="connsiteX6-109" fmla="*/ 330515 w 406232"/>
                  <a:gd name="connsiteY6-110" fmla="*/ 69351 h 357637"/>
                  <a:gd name="connsiteX7-111" fmla="*/ 278127 w 406232"/>
                  <a:gd name="connsiteY7-112" fmla="*/ 209845 h 357637"/>
                  <a:gd name="connsiteX8-113" fmla="*/ 211452 w 406232"/>
                  <a:gd name="connsiteY8-114" fmla="*/ 305095 h 357637"/>
                  <a:gd name="connsiteX9-115" fmla="*/ 120964 w 406232"/>
                  <a:gd name="connsiteY9-116" fmla="*/ 355101 h 357637"/>
                  <a:gd name="connsiteX10-117" fmla="*/ 44765 w 406232"/>
                  <a:gd name="connsiteY10-118" fmla="*/ 345576 h 357637"/>
                  <a:gd name="connsiteX11-119" fmla="*/ 6665 w 406232"/>
                  <a:gd name="connsiteY11-120" fmla="*/ 305095 h 357637"/>
                  <a:gd name="connsiteX0-121" fmla="*/ 7668 w 407235"/>
                  <a:gd name="connsiteY0-122" fmla="*/ 305095 h 357637"/>
                  <a:gd name="connsiteX1-123" fmla="*/ 7668 w 407235"/>
                  <a:gd name="connsiteY1-124" fmla="*/ 226514 h 357637"/>
                  <a:gd name="connsiteX2-125" fmla="*/ 74343 w 407235"/>
                  <a:gd name="connsiteY2-126" fmla="*/ 128882 h 357637"/>
                  <a:gd name="connsiteX3-127" fmla="*/ 245793 w 407235"/>
                  <a:gd name="connsiteY3-128" fmla="*/ 43157 h 357637"/>
                  <a:gd name="connsiteX4-129" fmla="*/ 402955 w 407235"/>
                  <a:gd name="connsiteY4-130" fmla="*/ 295 h 357637"/>
                  <a:gd name="connsiteX5-131" fmla="*/ 360093 w 407235"/>
                  <a:gd name="connsiteY5-132" fmla="*/ 26489 h 357637"/>
                  <a:gd name="connsiteX6-133" fmla="*/ 331518 w 407235"/>
                  <a:gd name="connsiteY6-134" fmla="*/ 69351 h 357637"/>
                  <a:gd name="connsiteX7-135" fmla="*/ 279130 w 407235"/>
                  <a:gd name="connsiteY7-136" fmla="*/ 209845 h 357637"/>
                  <a:gd name="connsiteX8-137" fmla="*/ 212455 w 407235"/>
                  <a:gd name="connsiteY8-138" fmla="*/ 305095 h 357637"/>
                  <a:gd name="connsiteX9-139" fmla="*/ 121967 w 407235"/>
                  <a:gd name="connsiteY9-140" fmla="*/ 355101 h 357637"/>
                  <a:gd name="connsiteX10-141" fmla="*/ 45768 w 407235"/>
                  <a:gd name="connsiteY10-142" fmla="*/ 345576 h 357637"/>
                  <a:gd name="connsiteX11-143" fmla="*/ 7668 w 407235"/>
                  <a:gd name="connsiteY11-144" fmla="*/ 305095 h 3576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407235" h="357637">
                    <a:moveTo>
                      <a:pt x="7668" y="305095"/>
                    </a:moveTo>
                    <a:cubicBezTo>
                      <a:pt x="1318" y="285251"/>
                      <a:pt x="-5826" y="270170"/>
                      <a:pt x="7668" y="226514"/>
                    </a:cubicBezTo>
                    <a:cubicBezTo>
                      <a:pt x="21162" y="182858"/>
                      <a:pt x="48943" y="149916"/>
                      <a:pt x="74343" y="128882"/>
                    </a:cubicBezTo>
                    <a:cubicBezTo>
                      <a:pt x="99743" y="107848"/>
                      <a:pt x="191024" y="64588"/>
                      <a:pt x="245793" y="43157"/>
                    </a:cubicBezTo>
                    <a:cubicBezTo>
                      <a:pt x="300562" y="21726"/>
                      <a:pt x="383905" y="3073"/>
                      <a:pt x="402955" y="295"/>
                    </a:cubicBezTo>
                    <a:cubicBezTo>
                      <a:pt x="422005" y="-2483"/>
                      <a:pt x="371999" y="14980"/>
                      <a:pt x="360093" y="26489"/>
                    </a:cubicBezTo>
                    <a:cubicBezTo>
                      <a:pt x="348187" y="37998"/>
                      <a:pt x="345012" y="38792"/>
                      <a:pt x="331518" y="69351"/>
                    </a:cubicBezTo>
                    <a:cubicBezTo>
                      <a:pt x="318024" y="99910"/>
                      <a:pt x="298974" y="170554"/>
                      <a:pt x="279130" y="209845"/>
                    </a:cubicBezTo>
                    <a:cubicBezTo>
                      <a:pt x="259286" y="249136"/>
                      <a:pt x="238649" y="280886"/>
                      <a:pt x="212455" y="305095"/>
                    </a:cubicBezTo>
                    <a:cubicBezTo>
                      <a:pt x="186261" y="329304"/>
                      <a:pt x="149748" y="348354"/>
                      <a:pt x="121967" y="355101"/>
                    </a:cubicBezTo>
                    <a:cubicBezTo>
                      <a:pt x="94186" y="361848"/>
                      <a:pt x="64818" y="353910"/>
                      <a:pt x="45768" y="345576"/>
                    </a:cubicBezTo>
                    <a:cubicBezTo>
                      <a:pt x="26718" y="337242"/>
                      <a:pt x="14018" y="324939"/>
                      <a:pt x="7668" y="3050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3" name="任意多边形 32"/>
              <p:cNvSpPr/>
              <p:nvPr/>
            </p:nvSpPr>
            <p:spPr>
              <a:xfrm>
                <a:off x="10760386" y="4337977"/>
                <a:ext cx="95196" cy="121637"/>
              </a:xfrm>
              <a:custGeom>
                <a:avLst/>
                <a:gdLst>
                  <a:gd name="connsiteX0" fmla="*/ 114303 w 114583"/>
                  <a:gd name="connsiteY0" fmla="*/ 621 h 110589"/>
                  <a:gd name="connsiteX1" fmla="*/ 66678 w 114583"/>
                  <a:gd name="connsiteY1" fmla="*/ 60153 h 110589"/>
                  <a:gd name="connsiteX2" fmla="*/ 40484 w 114583"/>
                  <a:gd name="connsiteY2" fmla="*/ 110159 h 110589"/>
                  <a:gd name="connsiteX3" fmla="*/ 3 w 114583"/>
                  <a:gd name="connsiteY3" fmla="*/ 81584 h 110589"/>
                  <a:gd name="connsiteX4" fmla="*/ 42865 w 114583"/>
                  <a:gd name="connsiteY4" fmla="*/ 33959 h 110589"/>
                  <a:gd name="connsiteX5" fmla="*/ 114303 w 114583"/>
                  <a:gd name="connsiteY5" fmla="*/ 621 h 110589"/>
                  <a:gd name="connsiteX0-1" fmla="*/ 114303 w 114766"/>
                  <a:gd name="connsiteY0-2" fmla="*/ 7143 h 117111"/>
                  <a:gd name="connsiteX1-3" fmla="*/ 66678 w 114766"/>
                  <a:gd name="connsiteY1-4" fmla="*/ 66675 h 117111"/>
                  <a:gd name="connsiteX2-5" fmla="*/ 40484 w 114766"/>
                  <a:gd name="connsiteY2-6" fmla="*/ 116681 h 117111"/>
                  <a:gd name="connsiteX3-7" fmla="*/ 3 w 114766"/>
                  <a:gd name="connsiteY3-8" fmla="*/ 88106 h 117111"/>
                  <a:gd name="connsiteX4-9" fmla="*/ 42865 w 114766"/>
                  <a:gd name="connsiteY4-10" fmla="*/ 40481 h 117111"/>
                  <a:gd name="connsiteX5-11" fmla="*/ 88109 w 114766"/>
                  <a:gd name="connsiteY5-12" fmla="*/ 4762 h 117111"/>
                  <a:gd name="connsiteX6" fmla="*/ 114303 w 114766"/>
                  <a:gd name="connsiteY6" fmla="*/ 7143 h 117111"/>
                  <a:gd name="connsiteX0-13" fmla="*/ 114306 w 114769"/>
                  <a:gd name="connsiteY0-14" fmla="*/ 7143 h 109586"/>
                  <a:gd name="connsiteX1-15" fmla="*/ 66681 w 114769"/>
                  <a:gd name="connsiteY1-16" fmla="*/ 66675 h 109586"/>
                  <a:gd name="connsiteX2-17" fmla="*/ 29099 w 114769"/>
                  <a:gd name="connsiteY2-18" fmla="*/ 108934 h 109586"/>
                  <a:gd name="connsiteX3-19" fmla="*/ 6 w 114769"/>
                  <a:gd name="connsiteY3-20" fmla="*/ 88106 h 109586"/>
                  <a:gd name="connsiteX4-21" fmla="*/ 42868 w 114769"/>
                  <a:gd name="connsiteY4-22" fmla="*/ 40481 h 109586"/>
                  <a:gd name="connsiteX5-23" fmla="*/ 88112 w 114769"/>
                  <a:gd name="connsiteY5-24" fmla="*/ 4762 h 109586"/>
                  <a:gd name="connsiteX6-25" fmla="*/ 114306 w 114769"/>
                  <a:gd name="connsiteY6-26" fmla="*/ 7143 h 109586"/>
                  <a:gd name="connsiteX0-27" fmla="*/ 148467 w 148642"/>
                  <a:gd name="connsiteY0-28" fmla="*/ 2864 h 123382"/>
                  <a:gd name="connsiteX1-29" fmla="*/ 66681 w 148642"/>
                  <a:gd name="connsiteY1-30" fmla="*/ 80472 h 123382"/>
                  <a:gd name="connsiteX2-31" fmla="*/ 29099 w 148642"/>
                  <a:gd name="connsiteY2-32" fmla="*/ 122731 h 123382"/>
                  <a:gd name="connsiteX3-33" fmla="*/ 6 w 148642"/>
                  <a:gd name="connsiteY3-34" fmla="*/ 101903 h 123382"/>
                  <a:gd name="connsiteX4-35" fmla="*/ 42868 w 148642"/>
                  <a:gd name="connsiteY4-36" fmla="*/ 54278 h 123382"/>
                  <a:gd name="connsiteX5-37" fmla="*/ 88112 w 148642"/>
                  <a:gd name="connsiteY5-38" fmla="*/ 18559 h 123382"/>
                  <a:gd name="connsiteX6-39" fmla="*/ 148467 w 148642"/>
                  <a:gd name="connsiteY6-40" fmla="*/ 2864 h 123382"/>
                  <a:gd name="connsiteX0-41" fmla="*/ 148467 w 151739"/>
                  <a:gd name="connsiteY0-42" fmla="*/ 11381 h 131899"/>
                  <a:gd name="connsiteX1-43" fmla="*/ 66681 w 151739"/>
                  <a:gd name="connsiteY1-44" fmla="*/ 88989 h 131899"/>
                  <a:gd name="connsiteX2-45" fmla="*/ 29099 w 151739"/>
                  <a:gd name="connsiteY2-46" fmla="*/ 131248 h 131899"/>
                  <a:gd name="connsiteX3-47" fmla="*/ 6 w 151739"/>
                  <a:gd name="connsiteY3-48" fmla="*/ 110420 h 131899"/>
                  <a:gd name="connsiteX4-49" fmla="*/ 42868 w 151739"/>
                  <a:gd name="connsiteY4-50" fmla="*/ 62795 h 131899"/>
                  <a:gd name="connsiteX5-51" fmla="*/ 129865 w 151739"/>
                  <a:gd name="connsiteY5-52" fmla="*/ 3837 h 131899"/>
                  <a:gd name="connsiteX6-53" fmla="*/ 148467 w 151739"/>
                  <a:gd name="connsiteY6-54" fmla="*/ 11381 h 1318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51739" h="131899">
                    <a:moveTo>
                      <a:pt x="148467" y="11381"/>
                    </a:moveTo>
                    <a:cubicBezTo>
                      <a:pt x="137936" y="25573"/>
                      <a:pt x="86576" y="69011"/>
                      <a:pt x="66681" y="88989"/>
                    </a:cubicBezTo>
                    <a:cubicBezTo>
                      <a:pt x="46786" y="108967"/>
                      <a:pt x="40211" y="127676"/>
                      <a:pt x="29099" y="131248"/>
                    </a:cubicBezTo>
                    <a:cubicBezTo>
                      <a:pt x="17987" y="134820"/>
                      <a:pt x="-391" y="123120"/>
                      <a:pt x="6" y="110420"/>
                    </a:cubicBezTo>
                    <a:cubicBezTo>
                      <a:pt x="403" y="97720"/>
                      <a:pt x="21225" y="80559"/>
                      <a:pt x="42868" y="62795"/>
                    </a:cubicBezTo>
                    <a:cubicBezTo>
                      <a:pt x="64511" y="45031"/>
                      <a:pt x="117959" y="9393"/>
                      <a:pt x="129865" y="3837"/>
                    </a:cubicBezTo>
                    <a:cubicBezTo>
                      <a:pt x="141771" y="-1719"/>
                      <a:pt x="158998" y="-2811"/>
                      <a:pt x="148467" y="113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0" name="任意多边形 29"/>
            <p:cNvSpPr/>
            <p:nvPr/>
          </p:nvSpPr>
          <p:spPr>
            <a:xfrm>
              <a:off x="3070141" y="5369694"/>
              <a:ext cx="323420" cy="355925"/>
            </a:xfrm>
            <a:custGeom>
              <a:avLst/>
              <a:gdLst>
                <a:gd name="connsiteX0" fmla="*/ 319140 w 323420"/>
                <a:gd name="connsiteY0" fmla="*/ 295 h 355925"/>
                <a:gd name="connsiteX1" fmla="*/ 276278 w 323420"/>
                <a:gd name="connsiteY1" fmla="*/ 26489 h 355925"/>
                <a:gd name="connsiteX2" fmla="*/ 247703 w 323420"/>
                <a:gd name="connsiteY2" fmla="*/ 69351 h 355925"/>
                <a:gd name="connsiteX3" fmla="*/ 195315 w 323420"/>
                <a:gd name="connsiteY3" fmla="*/ 209845 h 355925"/>
                <a:gd name="connsiteX4" fmla="*/ 128640 w 323420"/>
                <a:gd name="connsiteY4" fmla="*/ 305095 h 355925"/>
                <a:gd name="connsiteX5" fmla="*/ 84656 w 323420"/>
                <a:gd name="connsiteY5" fmla="*/ 336177 h 355925"/>
                <a:gd name="connsiteX6" fmla="*/ 36710 w 323420"/>
                <a:gd name="connsiteY6" fmla="*/ 355132 h 355925"/>
                <a:gd name="connsiteX7" fmla="*/ 0 w 323420"/>
                <a:gd name="connsiteY7" fmla="*/ 355925 h 355925"/>
                <a:gd name="connsiteX8" fmla="*/ 82794 w 323420"/>
                <a:gd name="connsiteY8" fmla="*/ 77974 h 355925"/>
                <a:gd name="connsiteX9" fmla="*/ 115655 w 323420"/>
                <a:gd name="connsiteY9" fmla="*/ 62635 h 355925"/>
                <a:gd name="connsiteX10" fmla="*/ 161978 w 323420"/>
                <a:gd name="connsiteY10" fmla="*/ 43157 h 355925"/>
                <a:gd name="connsiteX11" fmla="*/ 319140 w 323420"/>
                <a:gd name="connsiteY11" fmla="*/ 295 h 35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420" h="355925">
                  <a:moveTo>
                    <a:pt x="319140" y="295"/>
                  </a:moveTo>
                  <a:cubicBezTo>
                    <a:pt x="338190" y="-2483"/>
                    <a:pt x="288184" y="14980"/>
                    <a:pt x="276278" y="26489"/>
                  </a:cubicBezTo>
                  <a:cubicBezTo>
                    <a:pt x="264372" y="37998"/>
                    <a:pt x="261197" y="38792"/>
                    <a:pt x="247703" y="69351"/>
                  </a:cubicBezTo>
                  <a:cubicBezTo>
                    <a:pt x="234209" y="99910"/>
                    <a:pt x="215159" y="170554"/>
                    <a:pt x="195315" y="209845"/>
                  </a:cubicBezTo>
                  <a:cubicBezTo>
                    <a:pt x="175471" y="249136"/>
                    <a:pt x="154834" y="280886"/>
                    <a:pt x="128640" y="305095"/>
                  </a:cubicBezTo>
                  <a:lnTo>
                    <a:pt x="84656" y="336177"/>
                  </a:lnTo>
                  <a:lnTo>
                    <a:pt x="36710" y="355132"/>
                  </a:lnTo>
                  <a:lnTo>
                    <a:pt x="0" y="355925"/>
                  </a:lnTo>
                  <a:lnTo>
                    <a:pt x="82794" y="77974"/>
                  </a:lnTo>
                  <a:lnTo>
                    <a:pt x="115655" y="62635"/>
                  </a:lnTo>
                  <a:cubicBezTo>
                    <a:pt x="132312" y="55237"/>
                    <a:pt x="148286" y="48515"/>
                    <a:pt x="161978" y="43157"/>
                  </a:cubicBezTo>
                  <a:cubicBezTo>
                    <a:pt x="216747" y="21726"/>
                    <a:pt x="300090" y="3073"/>
                    <a:pt x="319140" y="2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1" name="任意多边形 30"/>
            <p:cNvSpPr/>
            <p:nvPr/>
          </p:nvSpPr>
          <p:spPr>
            <a:xfrm>
              <a:off x="2996123" y="5505148"/>
              <a:ext cx="181927" cy="183765"/>
            </a:xfrm>
            <a:custGeom>
              <a:avLst/>
              <a:gdLst>
                <a:gd name="connsiteX0" fmla="*/ 975 w 178496"/>
                <a:gd name="connsiteY0" fmla="*/ 166776 h 170879"/>
                <a:gd name="connsiteX1" fmla="*/ 91463 w 178496"/>
                <a:gd name="connsiteY1" fmla="*/ 64383 h 170879"/>
                <a:gd name="connsiteX2" fmla="*/ 177188 w 178496"/>
                <a:gd name="connsiteY2" fmla="*/ 89 h 170879"/>
                <a:gd name="connsiteX3" fmla="*/ 136706 w 178496"/>
                <a:gd name="connsiteY3" fmla="*/ 52476 h 170879"/>
                <a:gd name="connsiteX4" fmla="*/ 48600 w 178496"/>
                <a:gd name="connsiteY4" fmla="*/ 138201 h 170879"/>
                <a:gd name="connsiteX5" fmla="*/ 975 w 178496"/>
                <a:gd name="connsiteY5" fmla="*/ 166776 h 170879"/>
                <a:gd name="connsiteX0-1" fmla="*/ 3352 w 180873"/>
                <a:gd name="connsiteY0-2" fmla="*/ 166776 h 173137"/>
                <a:gd name="connsiteX1-3" fmla="*/ 93840 w 180873"/>
                <a:gd name="connsiteY1-4" fmla="*/ 64383 h 173137"/>
                <a:gd name="connsiteX2-5" fmla="*/ 179565 w 180873"/>
                <a:gd name="connsiteY2-6" fmla="*/ 89 h 173137"/>
                <a:gd name="connsiteX3-7" fmla="*/ 139083 w 180873"/>
                <a:gd name="connsiteY3-8" fmla="*/ 52476 h 173137"/>
                <a:gd name="connsiteX4-9" fmla="*/ 50977 w 180873"/>
                <a:gd name="connsiteY4-10" fmla="*/ 138201 h 173137"/>
                <a:gd name="connsiteX5-11" fmla="*/ 22402 w 180873"/>
                <a:gd name="connsiteY5-12" fmla="*/ 159633 h 173137"/>
                <a:gd name="connsiteX6" fmla="*/ 3352 w 180873"/>
                <a:gd name="connsiteY6" fmla="*/ 166776 h 173137"/>
                <a:gd name="connsiteX0-13" fmla="*/ 4789 w 182310"/>
                <a:gd name="connsiteY0-14" fmla="*/ 166776 h 185696"/>
                <a:gd name="connsiteX1-15" fmla="*/ 95277 w 182310"/>
                <a:gd name="connsiteY1-16" fmla="*/ 64383 h 185696"/>
                <a:gd name="connsiteX2-17" fmla="*/ 181002 w 182310"/>
                <a:gd name="connsiteY2-18" fmla="*/ 89 h 185696"/>
                <a:gd name="connsiteX3-19" fmla="*/ 140520 w 182310"/>
                <a:gd name="connsiteY3-20" fmla="*/ 52476 h 185696"/>
                <a:gd name="connsiteX4-21" fmla="*/ 52414 w 182310"/>
                <a:gd name="connsiteY4-22" fmla="*/ 138201 h 185696"/>
                <a:gd name="connsiteX5-23" fmla="*/ 16695 w 182310"/>
                <a:gd name="connsiteY5-24" fmla="*/ 183445 h 185696"/>
                <a:gd name="connsiteX6-25" fmla="*/ 4789 w 182310"/>
                <a:gd name="connsiteY6-26" fmla="*/ 166776 h 185696"/>
                <a:gd name="connsiteX0-27" fmla="*/ 4789 w 181809"/>
                <a:gd name="connsiteY0-28" fmla="*/ 166776 h 185696"/>
                <a:gd name="connsiteX1-29" fmla="*/ 95277 w 181809"/>
                <a:gd name="connsiteY1-30" fmla="*/ 64383 h 185696"/>
                <a:gd name="connsiteX2-31" fmla="*/ 181002 w 181809"/>
                <a:gd name="connsiteY2-32" fmla="*/ 89 h 185696"/>
                <a:gd name="connsiteX3-33" fmla="*/ 133376 w 181809"/>
                <a:gd name="connsiteY3-34" fmla="*/ 52476 h 185696"/>
                <a:gd name="connsiteX4-35" fmla="*/ 52414 w 181809"/>
                <a:gd name="connsiteY4-36" fmla="*/ 138201 h 185696"/>
                <a:gd name="connsiteX5-37" fmla="*/ 16695 w 181809"/>
                <a:gd name="connsiteY5-38" fmla="*/ 183445 h 185696"/>
                <a:gd name="connsiteX6-39" fmla="*/ 4789 w 181809"/>
                <a:gd name="connsiteY6-40" fmla="*/ 166776 h 185696"/>
                <a:gd name="connsiteX0-41" fmla="*/ 4789 w 181809"/>
                <a:gd name="connsiteY0-42" fmla="*/ 166776 h 185696"/>
                <a:gd name="connsiteX1-43" fmla="*/ 95277 w 181809"/>
                <a:gd name="connsiteY1-44" fmla="*/ 64383 h 185696"/>
                <a:gd name="connsiteX2-45" fmla="*/ 181002 w 181809"/>
                <a:gd name="connsiteY2-46" fmla="*/ 89 h 185696"/>
                <a:gd name="connsiteX3-47" fmla="*/ 133376 w 181809"/>
                <a:gd name="connsiteY3-48" fmla="*/ 52476 h 185696"/>
                <a:gd name="connsiteX4-49" fmla="*/ 52414 w 181809"/>
                <a:gd name="connsiteY4-50" fmla="*/ 133439 h 185696"/>
                <a:gd name="connsiteX5-51" fmla="*/ 16695 w 181809"/>
                <a:gd name="connsiteY5-52" fmla="*/ 183445 h 185696"/>
                <a:gd name="connsiteX6-53" fmla="*/ 4789 w 181809"/>
                <a:gd name="connsiteY6-54" fmla="*/ 166776 h 185696"/>
                <a:gd name="connsiteX0-55" fmla="*/ 6892 w 183912"/>
                <a:gd name="connsiteY0-56" fmla="*/ 166776 h 183799"/>
                <a:gd name="connsiteX1-57" fmla="*/ 97380 w 183912"/>
                <a:gd name="connsiteY1-58" fmla="*/ 64383 h 183799"/>
                <a:gd name="connsiteX2-59" fmla="*/ 183105 w 183912"/>
                <a:gd name="connsiteY2-60" fmla="*/ 89 h 183799"/>
                <a:gd name="connsiteX3-61" fmla="*/ 135479 w 183912"/>
                <a:gd name="connsiteY3-62" fmla="*/ 52476 h 183799"/>
                <a:gd name="connsiteX4-63" fmla="*/ 54517 w 183912"/>
                <a:gd name="connsiteY4-64" fmla="*/ 133439 h 183799"/>
                <a:gd name="connsiteX5-65" fmla="*/ 11655 w 183912"/>
                <a:gd name="connsiteY5-66" fmla="*/ 181064 h 183799"/>
                <a:gd name="connsiteX6-67" fmla="*/ 6892 w 183912"/>
                <a:gd name="connsiteY6-68" fmla="*/ 166776 h 183799"/>
                <a:gd name="connsiteX0-69" fmla="*/ 6892 w 183575"/>
                <a:gd name="connsiteY0-70" fmla="*/ 166823 h 183846"/>
                <a:gd name="connsiteX1-71" fmla="*/ 97380 w 183575"/>
                <a:gd name="connsiteY1-72" fmla="*/ 64430 h 183846"/>
                <a:gd name="connsiteX2-73" fmla="*/ 183105 w 183575"/>
                <a:gd name="connsiteY2-74" fmla="*/ 136 h 183846"/>
                <a:gd name="connsiteX3-75" fmla="*/ 128336 w 183575"/>
                <a:gd name="connsiteY3-76" fmla="*/ 50142 h 183846"/>
                <a:gd name="connsiteX4-77" fmla="*/ 54517 w 183575"/>
                <a:gd name="connsiteY4-78" fmla="*/ 133486 h 183846"/>
                <a:gd name="connsiteX5-79" fmla="*/ 11655 w 183575"/>
                <a:gd name="connsiteY5-80" fmla="*/ 181111 h 183846"/>
                <a:gd name="connsiteX6-81" fmla="*/ 6892 w 183575"/>
                <a:gd name="connsiteY6-82" fmla="*/ 166823 h 183846"/>
                <a:gd name="connsiteX0-83" fmla="*/ 6892 w 183417"/>
                <a:gd name="connsiteY0-84" fmla="*/ 166742 h 183765"/>
                <a:gd name="connsiteX1-85" fmla="*/ 97380 w 183417"/>
                <a:gd name="connsiteY1-86" fmla="*/ 64349 h 183765"/>
                <a:gd name="connsiteX2-87" fmla="*/ 183105 w 183417"/>
                <a:gd name="connsiteY2-88" fmla="*/ 55 h 183765"/>
                <a:gd name="connsiteX3-89" fmla="*/ 123574 w 183417"/>
                <a:gd name="connsiteY3-90" fmla="*/ 54824 h 183765"/>
                <a:gd name="connsiteX4-91" fmla="*/ 54517 w 183417"/>
                <a:gd name="connsiteY4-92" fmla="*/ 133405 h 183765"/>
                <a:gd name="connsiteX5-93" fmla="*/ 11655 w 183417"/>
                <a:gd name="connsiteY5-94" fmla="*/ 181030 h 183765"/>
                <a:gd name="connsiteX6-95" fmla="*/ 6892 w 183417"/>
                <a:gd name="connsiteY6-96" fmla="*/ 166742 h 183765"/>
                <a:gd name="connsiteX0-97" fmla="*/ 5402 w 181927"/>
                <a:gd name="connsiteY0-98" fmla="*/ 166742 h 183765"/>
                <a:gd name="connsiteX1-99" fmla="*/ 95890 w 181927"/>
                <a:gd name="connsiteY1-100" fmla="*/ 64349 h 183765"/>
                <a:gd name="connsiteX2-101" fmla="*/ 181615 w 181927"/>
                <a:gd name="connsiteY2-102" fmla="*/ 55 h 183765"/>
                <a:gd name="connsiteX3-103" fmla="*/ 122084 w 181927"/>
                <a:gd name="connsiteY3-104" fmla="*/ 54824 h 183765"/>
                <a:gd name="connsiteX4-105" fmla="*/ 53027 w 181927"/>
                <a:gd name="connsiteY4-106" fmla="*/ 133405 h 183765"/>
                <a:gd name="connsiteX5-107" fmla="*/ 14927 w 181927"/>
                <a:gd name="connsiteY5-108" fmla="*/ 181030 h 183765"/>
                <a:gd name="connsiteX6-109" fmla="*/ 5402 w 181927"/>
                <a:gd name="connsiteY6-110" fmla="*/ 166742 h 1837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81927" h="183765">
                  <a:moveTo>
                    <a:pt x="5402" y="166742"/>
                  </a:moveTo>
                  <a:cubicBezTo>
                    <a:pt x="18896" y="147295"/>
                    <a:pt x="66521" y="92130"/>
                    <a:pt x="95890" y="64349"/>
                  </a:cubicBezTo>
                  <a:cubicBezTo>
                    <a:pt x="125259" y="36568"/>
                    <a:pt x="177249" y="1642"/>
                    <a:pt x="181615" y="55"/>
                  </a:cubicBezTo>
                  <a:cubicBezTo>
                    <a:pt x="185981" y="-1532"/>
                    <a:pt x="143515" y="31805"/>
                    <a:pt x="122084" y="54824"/>
                  </a:cubicBezTo>
                  <a:cubicBezTo>
                    <a:pt x="100653" y="77843"/>
                    <a:pt x="70886" y="112371"/>
                    <a:pt x="53027" y="133405"/>
                  </a:cubicBezTo>
                  <a:cubicBezTo>
                    <a:pt x="35168" y="154439"/>
                    <a:pt x="22865" y="176268"/>
                    <a:pt x="14927" y="181030"/>
                  </a:cubicBezTo>
                  <a:cubicBezTo>
                    <a:pt x="6990" y="185793"/>
                    <a:pt x="-8092" y="186189"/>
                    <a:pt x="5402" y="1667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4" name="矩形 33"/>
          <p:cNvSpPr/>
          <p:nvPr/>
        </p:nvSpPr>
        <p:spPr>
          <a:xfrm>
            <a:off x="6457710" y="2180850"/>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35" name="矩形 47"/>
          <p:cNvSpPr>
            <a:spLocks noChangeArrowheads="1"/>
          </p:cNvSpPr>
          <p:nvPr/>
        </p:nvSpPr>
        <p:spPr bwMode="auto">
          <a:xfrm>
            <a:off x="6457710" y="2665346"/>
            <a:ext cx="2416910" cy="932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sym typeface="微软雅黑" panose="020B0503020204020204" pitchFamily="34" charset="-122"/>
              </a:rPr>
              <a:t>在此录入上述图表</a:t>
            </a:r>
            <a:r>
              <a:rPr lang="zh-CN" altLang="en-US" sz="1400" dirty="0" smtClean="0">
                <a:solidFill>
                  <a:srgbClr val="202A36"/>
                </a:solidFill>
                <a:sym typeface="微软雅黑" panose="020B0503020204020204" pitchFamily="34" charset="-122"/>
              </a:rPr>
              <a:t>的综</a:t>
            </a:r>
            <a:r>
              <a:rPr lang="zh-CN" altLang="en-US" sz="1400" dirty="0">
                <a:solidFill>
                  <a:srgbClr val="202A36"/>
                </a:solidFill>
                <a:sym typeface="微软雅黑" panose="020B0503020204020204" pitchFamily="34" charset="-122"/>
              </a:rPr>
              <a:t>合</a:t>
            </a:r>
            <a:r>
              <a:rPr lang="zh-CN" altLang="en-US" sz="1400" dirty="0" smtClean="0">
                <a:solidFill>
                  <a:srgbClr val="202A36"/>
                </a:solidFill>
                <a:sym typeface="微软雅黑" panose="020B0503020204020204" pitchFamily="34" charset="-122"/>
              </a:rPr>
              <a:t>描述</a:t>
            </a:r>
            <a:r>
              <a:rPr lang="zh-CN" altLang="en-US" sz="1400" dirty="0">
                <a:solidFill>
                  <a:srgbClr val="202A36"/>
                </a:solidFill>
                <a:sym typeface="微软雅黑" panose="020B0503020204020204" pitchFamily="34" charset="-122"/>
              </a:rPr>
              <a:t>说明，在此录入上述图表</a:t>
            </a:r>
            <a:r>
              <a:rPr lang="zh-CN" altLang="en-US" sz="1400" dirty="0" smtClean="0">
                <a:solidFill>
                  <a:srgbClr val="202A36"/>
                </a:solidFill>
                <a:sym typeface="微软雅黑" panose="020B0503020204020204" pitchFamily="34" charset="-122"/>
              </a:rPr>
              <a:t>的综合描述说明。</a:t>
            </a:r>
            <a:endParaRPr lang="zh-CN" altLang="en-US" sz="1400" dirty="0">
              <a:solidFill>
                <a:srgbClr val="202A36"/>
              </a:solidFill>
              <a:sym typeface="微软雅黑" panose="020B0503020204020204" pitchFamily="34" charset="-122"/>
            </a:endParaRPr>
          </a:p>
        </p:txBody>
      </p:sp>
      <p:sp>
        <p:nvSpPr>
          <p:cNvPr id="36" name="矩形 35"/>
          <p:cNvSpPr/>
          <p:nvPr/>
        </p:nvSpPr>
        <p:spPr>
          <a:xfrm>
            <a:off x="9022528" y="2180850"/>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37" name="矩形 47"/>
          <p:cNvSpPr>
            <a:spLocks noChangeArrowheads="1"/>
          </p:cNvSpPr>
          <p:nvPr/>
        </p:nvSpPr>
        <p:spPr bwMode="auto">
          <a:xfrm>
            <a:off x="9022527" y="2665346"/>
            <a:ext cx="2400510" cy="932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sym typeface="微软雅黑" panose="020B0503020204020204" pitchFamily="34" charset="-122"/>
              </a:rPr>
              <a:t>在此录入上述图表</a:t>
            </a:r>
            <a:r>
              <a:rPr lang="zh-CN" altLang="en-US" sz="1400" dirty="0" smtClean="0">
                <a:solidFill>
                  <a:srgbClr val="202A36"/>
                </a:solidFill>
                <a:sym typeface="微软雅黑" panose="020B0503020204020204" pitchFamily="34" charset="-122"/>
              </a:rPr>
              <a:t>的综</a:t>
            </a:r>
            <a:r>
              <a:rPr lang="zh-CN" altLang="en-US" sz="1400" dirty="0">
                <a:solidFill>
                  <a:srgbClr val="202A36"/>
                </a:solidFill>
                <a:sym typeface="微软雅黑" panose="020B0503020204020204" pitchFamily="34" charset="-122"/>
              </a:rPr>
              <a:t>合</a:t>
            </a:r>
            <a:r>
              <a:rPr lang="zh-CN" altLang="en-US" sz="1400" dirty="0" smtClean="0">
                <a:solidFill>
                  <a:srgbClr val="202A36"/>
                </a:solidFill>
                <a:sym typeface="微软雅黑" panose="020B0503020204020204" pitchFamily="34" charset="-122"/>
              </a:rPr>
              <a:t>描述</a:t>
            </a:r>
            <a:r>
              <a:rPr lang="zh-CN" altLang="en-US" sz="1400" dirty="0">
                <a:solidFill>
                  <a:srgbClr val="202A36"/>
                </a:solidFill>
                <a:sym typeface="微软雅黑" panose="020B0503020204020204" pitchFamily="34" charset="-122"/>
              </a:rPr>
              <a:t>说明，在此录入上述图表</a:t>
            </a:r>
            <a:r>
              <a:rPr lang="zh-CN" altLang="en-US" sz="1400" dirty="0" smtClean="0">
                <a:solidFill>
                  <a:srgbClr val="202A36"/>
                </a:solidFill>
                <a:sym typeface="微软雅黑" panose="020B0503020204020204" pitchFamily="34" charset="-122"/>
              </a:rPr>
              <a:t>的综合描述说明。</a:t>
            </a:r>
            <a:endParaRPr lang="zh-CN" altLang="en-US" sz="1400" dirty="0">
              <a:solidFill>
                <a:srgbClr val="202A36"/>
              </a:solidFill>
              <a:sym typeface="微软雅黑" panose="020B0503020204020204" pitchFamily="34" charset="-122"/>
            </a:endParaRPr>
          </a:p>
        </p:txBody>
      </p:sp>
      <p:sp>
        <p:nvSpPr>
          <p:cNvPr id="38" name="矩形 37"/>
          <p:cNvSpPr/>
          <p:nvPr/>
        </p:nvSpPr>
        <p:spPr>
          <a:xfrm>
            <a:off x="6457710" y="4239886"/>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39" name="矩形 47"/>
          <p:cNvSpPr>
            <a:spLocks noChangeArrowheads="1"/>
          </p:cNvSpPr>
          <p:nvPr/>
        </p:nvSpPr>
        <p:spPr bwMode="auto">
          <a:xfrm>
            <a:off x="6457710" y="4724382"/>
            <a:ext cx="2416910" cy="932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sym typeface="微软雅黑" panose="020B0503020204020204" pitchFamily="34" charset="-122"/>
              </a:rPr>
              <a:t>在此录入上述图表</a:t>
            </a:r>
            <a:r>
              <a:rPr lang="zh-CN" altLang="en-US" sz="1400" dirty="0" smtClean="0">
                <a:solidFill>
                  <a:srgbClr val="202A36"/>
                </a:solidFill>
                <a:sym typeface="微软雅黑" panose="020B0503020204020204" pitchFamily="34" charset="-122"/>
              </a:rPr>
              <a:t>的综</a:t>
            </a:r>
            <a:r>
              <a:rPr lang="zh-CN" altLang="en-US" sz="1400" dirty="0">
                <a:solidFill>
                  <a:srgbClr val="202A36"/>
                </a:solidFill>
                <a:sym typeface="微软雅黑" panose="020B0503020204020204" pitchFamily="34" charset="-122"/>
              </a:rPr>
              <a:t>合</a:t>
            </a:r>
            <a:r>
              <a:rPr lang="zh-CN" altLang="en-US" sz="1400" dirty="0" smtClean="0">
                <a:solidFill>
                  <a:srgbClr val="202A36"/>
                </a:solidFill>
                <a:sym typeface="微软雅黑" panose="020B0503020204020204" pitchFamily="34" charset="-122"/>
              </a:rPr>
              <a:t>描述</a:t>
            </a:r>
            <a:r>
              <a:rPr lang="zh-CN" altLang="en-US" sz="1400" dirty="0">
                <a:solidFill>
                  <a:srgbClr val="202A36"/>
                </a:solidFill>
                <a:sym typeface="微软雅黑" panose="020B0503020204020204" pitchFamily="34" charset="-122"/>
              </a:rPr>
              <a:t>说明，在此录入上述图表</a:t>
            </a:r>
            <a:r>
              <a:rPr lang="zh-CN" altLang="en-US" sz="1400" dirty="0" smtClean="0">
                <a:solidFill>
                  <a:srgbClr val="202A36"/>
                </a:solidFill>
                <a:sym typeface="微软雅黑" panose="020B0503020204020204" pitchFamily="34" charset="-122"/>
              </a:rPr>
              <a:t>的综合描述说明。</a:t>
            </a:r>
            <a:endParaRPr lang="zh-CN" altLang="en-US" sz="1400" dirty="0">
              <a:solidFill>
                <a:srgbClr val="202A36"/>
              </a:solidFill>
              <a:sym typeface="微软雅黑" panose="020B0503020204020204" pitchFamily="34" charset="-122"/>
            </a:endParaRPr>
          </a:p>
        </p:txBody>
      </p:sp>
      <p:sp>
        <p:nvSpPr>
          <p:cNvPr id="40" name="矩形 39"/>
          <p:cNvSpPr/>
          <p:nvPr/>
        </p:nvSpPr>
        <p:spPr>
          <a:xfrm>
            <a:off x="9022528" y="4239886"/>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41" name="矩形 47"/>
          <p:cNvSpPr>
            <a:spLocks noChangeArrowheads="1"/>
          </p:cNvSpPr>
          <p:nvPr/>
        </p:nvSpPr>
        <p:spPr bwMode="auto">
          <a:xfrm>
            <a:off x="9022527" y="4724382"/>
            <a:ext cx="2400510" cy="932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sym typeface="微软雅黑" panose="020B0503020204020204" pitchFamily="34" charset="-122"/>
              </a:rPr>
              <a:t>在此录入上述图表</a:t>
            </a:r>
            <a:r>
              <a:rPr lang="zh-CN" altLang="en-US" sz="1400" dirty="0" smtClean="0">
                <a:solidFill>
                  <a:srgbClr val="202A36"/>
                </a:solidFill>
                <a:sym typeface="微软雅黑" panose="020B0503020204020204" pitchFamily="34" charset="-122"/>
              </a:rPr>
              <a:t>的综</a:t>
            </a:r>
            <a:r>
              <a:rPr lang="zh-CN" altLang="en-US" sz="1400" dirty="0">
                <a:solidFill>
                  <a:srgbClr val="202A36"/>
                </a:solidFill>
                <a:sym typeface="微软雅黑" panose="020B0503020204020204" pitchFamily="34" charset="-122"/>
              </a:rPr>
              <a:t>合</a:t>
            </a:r>
            <a:r>
              <a:rPr lang="zh-CN" altLang="en-US" sz="1400" dirty="0" smtClean="0">
                <a:solidFill>
                  <a:srgbClr val="202A36"/>
                </a:solidFill>
                <a:sym typeface="微软雅黑" panose="020B0503020204020204" pitchFamily="34" charset="-122"/>
              </a:rPr>
              <a:t>描述</a:t>
            </a:r>
            <a:r>
              <a:rPr lang="zh-CN" altLang="en-US" sz="1400" dirty="0">
                <a:solidFill>
                  <a:srgbClr val="202A36"/>
                </a:solidFill>
                <a:sym typeface="微软雅黑" panose="020B0503020204020204" pitchFamily="34" charset="-122"/>
              </a:rPr>
              <a:t>说明，在此录入上述图表</a:t>
            </a:r>
            <a:r>
              <a:rPr lang="zh-CN" altLang="en-US" sz="1400" dirty="0" smtClean="0">
                <a:solidFill>
                  <a:srgbClr val="202A36"/>
                </a:solidFill>
                <a:sym typeface="微软雅黑" panose="020B0503020204020204" pitchFamily="34" charset="-122"/>
              </a:rPr>
              <a:t>的综合描述说明。</a:t>
            </a:r>
            <a:endParaRPr lang="zh-CN" altLang="en-US" sz="1400" dirty="0">
              <a:solidFill>
                <a:srgbClr val="202A36"/>
              </a:solidFill>
              <a:sym typeface="微软雅黑" panose="020B0503020204020204" pitchFamily="34" charset="-122"/>
            </a:endParaRPr>
          </a:p>
        </p:txBody>
      </p:sp>
      <p:sp>
        <p:nvSpPr>
          <p:cNvPr id="3" name="椭圆 2"/>
          <p:cNvSpPr/>
          <p:nvPr/>
        </p:nvSpPr>
        <p:spPr>
          <a:xfrm>
            <a:off x="3813376" y="3240364"/>
            <a:ext cx="1162594" cy="1162594"/>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smtClean="0">
                <a:solidFill>
                  <a:srgbClr val="FCB00F"/>
                </a:solidFill>
                <a:latin typeface="04b_20" panose="00000400000000000000" pitchFamily="2" charset="0"/>
              </a:rPr>
              <a:t>?</a:t>
            </a:r>
            <a:endParaRPr lang="zh-CN" altLang="en-US" sz="5400" b="1" dirty="0">
              <a:solidFill>
                <a:srgbClr val="FCB00F"/>
              </a:solidFill>
              <a:latin typeface="04b_20" panose="00000400000000000000"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par>
                          <p:cTn id="50" fill="hold">
                            <p:stCondLst>
                              <p:cond delay="1500"/>
                            </p:stCondLst>
                            <p:childTnLst>
                              <p:par>
                                <p:cTn id="51" presetID="14" presetClass="entr" presetSubtype="1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randombar(horizontal)">
                                      <p:cBhvr>
                                        <p:cTn id="53" dur="400"/>
                                        <p:tgtEl>
                                          <p:spTgt spid="34"/>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randombar(horizontal)">
                                      <p:cBhvr>
                                        <p:cTn id="56" dur="400"/>
                                        <p:tgtEl>
                                          <p:spTgt spid="35"/>
                                        </p:tgtEl>
                                      </p:cBhvr>
                                    </p:animEffect>
                                  </p:childTnLst>
                                </p:cTn>
                              </p:par>
                            </p:childTnLst>
                          </p:cTn>
                        </p:par>
                        <p:par>
                          <p:cTn id="57" fill="hold">
                            <p:stCondLst>
                              <p:cond delay="2000"/>
                            </p:stCondLst>
                            <p:childTnLst>
                              <p:par>
                                <p:cTn id="58" presetID="14" presetClass="entr" presetSubtype="10" fill="hold" grpId="0" nodeType="afterEffect">
                                  <p:stCondLst>
                                    <p:cond delay="100"/>
                                  </p:stCondLst>
                                  <p:childTnLst>
                                    <p:set>
                                      <p:cBhvr>
                                        <p:cTn id="59" dur="1" fill="hold">
                                          <p:stCondLst>
                                            <p:cond delay="0"/>
                                          </p:stCondLst>
                                        </p:cTn>
                                        <p:tgtEl>
                                          <p:spTgt spid="36"/>
                                        </p:tgtEl>
                                        <p:attrNameLst>
                                          <p:attrName>style.visibility</p:attrName>
                                        </p:attrNameLst>
                                      </p:cBhvr>
                                      <p:to>
                                        <p:strVal val="visible"/>
                                      </p:to>
                                    </p:set>
                                    <p:animEffect transition="in" filter="randombar(horizontal)">
                                      <p:cBhvr>
                                        <p:cTn id="60" dur="400"/>
                                        <p:tgtEl>
                                          <p:spTgt spid="36"/>
                                        </p:tgtEl>
                                      </p:cBhvr>
                                    </p:animEffect>
                                  </p:childTnLst>
                                </p:cTn>
                              </p:par>
                              <p:par>
                                <p:cTn id="61" presetID="14" presetClass="entr" presetSubtype="10" fill="hold" grpId="0" nodeType="withEffect">
                                  <p:stCondLst>
                                    <p:cond delay="100"/>
                                  </p:stCondLst>
                                  <p:childTnLst>
                                    <p:set>
                                      <p:cBhvr>
                                        <p:cTn id="62" dur="1" fill="hold">
                                          <p:stCondLst>
                                            <p:cond delay="0"/>
                                          </p:stCondLst>
                                        </p:cTn>
                                        <p:tgtEl>
                                          <p:spTgt spid="37"/>
                                        </p:tgtEl>
                                        <p:attrNameLst>
                                          <p:attrName>style.visibility</p:attrName>
                                        </p:attrNameLst>
                                      </p:cBhvr>
                                      <p:to>
                                        <p:strVal val="visible"/>
                                      </p:to>
                                    </p:set>
                                    <p:animEffect transition="in" filter="randombar(horizontal)">
                                      <p:cBhvr>
                                        <p:cTn id="63" dur="400"/>
                                        <p:tgtEl>
                                          <p:spTgt spid="37"/>
                                        </p:tgtEl>
                                      </p:cBhvr>
                                    </p:animEffect>
                                  </p:childTnLst>
                                </p:cTn>
                              </p:par>
                            </p:childTnLst>
                          </p:cTn>
                        </p:par>
                        <p:par>
                          <p:cTn id="64" fill="hold">
                            <p:stCondLst>
                              <p:cond delay="2600"/>
                            </p:stCondLst>
                            <p:childTnLst>
                              <p:par>
                                <p:cTn id="65" presetID="14" presetClass="entr" presetSubtype="10" fill="hold" grpId="0" nodeType="afterEffect">
                                  <p:stCondLst>
                                    <p:cond delay="100"/>
                                  </p:stCondLst>
                                  <p:childTnLst>
                                    <p:set>
                                      <p:cBhvr>
                                        <p:cTn id="66" dur="1" fill="hold">
                                          <p:stCondLst>
                                            <p:cond delay="0"/>
                                          </p:stCondLst>
                                        </p:cTn>
                                        <p:tgtEl>
                                          <p:spTgt spid="38"/>
                                        </p:tgtEl>
                                        <p:attrNameLst>
                                          <p:attrName>style.visibility</p:attrName>
                                        </p:attrNameLst>
                                      </p:cBhvr>
                                      <p:to>
                                        <p:strVal val="visible"/>
                                      </p:to>
                                    </p:set>
                                    <p:animEffect transition="in" filter="randombar(horizontal)">
                                      <p:cBhvr>
                                        <p:cTn id="67" dur="400"/>
                                        <p:tgtEl>
                                          <p:spTgt spid="38"/>
                                        </p:tgtEl>
                                      </p:cBhvr>
                                    </p:animEffect>
                                  </p:childTnLst>
                                </p:cTn>
                              </p:par>
                              <p:par>
                                <p:cTn id="68" presetID="14" presetClass="entr" presetSubtype="10" fill="hold" grpId="0" nodeType="withEffect">
                                  <p:stCondLst>
                                    <p:cond delay="100"/>
                                  </p:stCondLst>
                                  <p:childTnLst>
                                    <p:set>
                                      <p:cBhvr>
                                        <p:cTn id="69" dur="1" fill="hold">
                                          <p:stCondLst>
                                            <p:cond delay="0"/>
                                          </p:stCondLst>
                                        </p:cTn>
                                        <p:tgtEl>
                                          <p:spTgt spid="39"/>
                                        </p:tgtEl>
                                        <p:attrNameLst>
                                          <p:attrName>style.visibility</p:attrName>
                                        </p:attrNameLst>
                                      </p:cBhvr>
                                      <p:to>
                                        <p:strVal val="visible"/>
                                      </p:to>
                                    </p:set>
                                    <p:animEffect transition="in" filter="randombar(horizontal)">
                                      <p:cBhvr>
                                        <p:cTn id="70" dur="400"/>
                                        <p:tgtEl>
                                          <p:spTgt spid="39"/>
                                        </p:tgtEl>
                                      </p:cBhvr>
                                    </p:animEffect>
                                  </p:childTnLst>
                                </p:cTn>
                              </p:par>
                            </p:childTnLst>
                          </p:cTn>
                        </p:par>
                        <p:par>
                          <p:cTn id="71" fill="hold">
                            <p:stCondLst>
                              <p:cond delay="3200"/>
                            </p:stCondLst>
                            <p:childTnLst>
                              <p:par>
                                <p:cTn id="72" presetID="14" presetClass="entr" presetSubtype="10" fill="hold" grpId="0" nodeType="afterEffect">
                                  <p:stCondLst>
                                    <p:cond delay="100"/>
                                  </p:stCondLst>
                                  <p:childTnLst>
                                    <p:set>
                                      <p:cBhvr>
                                        <p:cTn id="73" dur="1" fill="hold">
                                          <p:stCondLst>
                                            <p:cond delay="0"/>
                                          </p:stCondLst>
                                        </p:cTn>
                                        <p:tgtEl>
                                          <p:spTgt spid="40"/>
                                        </p:tgtEl>
                                        <p:attrNameLst>
                                          <p:attrName>style.visibility</p:attrName>
                                        </p:attrNameLst>
                                      </p:cBhvr>
                                      <p:to>
                                        <p:strVal val="visible"/>
                                      </p:to>
                                    </p:set>
                                    <p:animEffect transition="in" filter="randombar(horizontal)">
                                      <p:cBhvr>
                                        <p:cTn id="74" dur="400"/>
                                        <p:tgtEl>
                                          <p:spTgt spid="40"/>
                                        </p:tgtEl>
                                      </p:cBhvr>
                                    </p:animEffect>
                                  </p:childTnLst>
                                </p:cTn>
                              </p:par>
                              <p:par>
                                <p:cTn id="75" presetID="14" presetClass="entr" presetSubtype="10" fill="hold" grpId="0" nodeType="withEffect">
                                  <p:stCondLst>
                                    <p:cond delay="100"/>
                                  </p:stCondLst>
                                  <p:childTnLst>
                                    <p:set>
                                      <p:cBhvr>
                                        <p:cTn id="76" dur="1" fill="hold">
                                          <p:stCondLst>
                                            <p:cond delay="0"/>
                                          </p:stCondLst>
                                        </p:cTn>
                                        <p:tgtEl>
                                          <p:spTgt spid="41"/>
                                        </p:tgtEl>
                                        <p:attrNameLst>
                                          <p:attrName>style.visibility</p:attrName>
                                        </p:attrNameLst>
                                      </p:cBhvr>
                                      <p:to>
                                        <p:strVal val="visible"/>
                                      </p:to>
                                    </p:set>
                                    <p:animEffect transition="in" filter="randombar(horizontal)">
                                      <p:cBhvr>
                                        <p:cTn id="77" dur="4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animBg="1"/>
      <p:bldP spid="34" grpId="0"/>
      <p:bldP spid="35" grpId="0"/>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723234"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相关对策</a:t>
            </a:r>
            <a:endParaRPr lang="en-US" altLang="zh-CN" sz="2935" b="1" dirty="0" smtClean="0">
              <a:solidFill>
                <a:srgbClr val="202A36"/>
              </a:solidFill>
              <a:latin typeface="Arial" panose="020B0604020202020204" pitchFamily="34" charset="0"/>
              <a:cs typeface="Arial" panose="020B0604020202020204" pitchFamily="34" charset="0"/>
            </a:endParaRPr>
          </a:p>
        </p:txBody>
      </p:sp>
      <p:grpSp>
        <p:nvGrpSpPr>
          <p:cNvPr id="21" name="组合 20"/>
          <p:cNvGrpSpPr/>
          <p:nvPr/>
        </p:nvGrpSpPr>
        <p:grpSpPr>
          <a:xfrm>
            <a:off x="4294563" y="2340511"/>
            <a:ext cx="4768768" cy="4565615"/>
            <a:chOff x="3513680" y="1931126"/>
            <a:chExt cx="5164640" cy="4944623"/>
          </a:xfrm>
        </p:grpSpPr>
        <p:pic>
          <p:nvPicPr>
            <p:cNvPr id="22" name="Picture 2" descr="E:\lizzy\PPT-by lizzy\自制PNG\iphone5-b.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46131"/>
            <a:stretch>
              <a:fillRect/>
            </a:stretch>
          </p:blipFill>
          <p:spPr bwMode="auto">
            <a:xfrm>
              <a:off x="3513680" y="1931126"/>
              <a:ext cx="5164640" cy="4926874"/>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矩形 22"/>
            <p:cNvSpPr/>
            <p:nvPr/>
          </p:nvSpPr>
          <p:spPr>
            <a:xfrm>
              <a:off x="4405360" y="3112168"/>
              <a:ext cx="3276704" cy="3763581"/>
            </a:xfrm>
            <a:prstGeom prst="rect">
              <a:avLst/>
            </a:prstGeom>
            <a:blipFill>
              <a:blip r:embed="rId4" cstate="print"/>
              <a:srcRect/>
              <a:stretch>
                <a:fillRect t="-199" b="-2065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4198002" y="3649945"/>
            <a:ext cx="1484148" cy="1484148"/>
            <a:chOff x="3427660" y="3452388"/>
            <a:chExt cx="1484148" cy="1484148"/>
          </a:xfrm>
        </p:grpSpPr>
        <p:sp>
          <p:nvSpPr>
            <p:cNvPr id="25" name="椭圆 24"/>
            <p:cNvSpPr/>
            <p:nvPr/>
          </p:nvSpPr>
          <p:spPr>
            <a:xfrm>
              <a:off x="3427660" y="3452388"/>
              <a:ext cx="1484148" cy="1484148"/>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a:grpSpLocks noChangeAspect="1"/>
            </p:cNvGrpSpPr>
            <p:nvPr/>
          </p:nvGrpSpPr>
          <p:grpSpPr>
            <a:xfrm>
              <a:off x="3809886" y="3874477"/>
              <a:ext cx="719696" cy="551771"/>
              <a:chOff x="5611813" y="1835150"/>
              <a:chExt cx="285750" cy="219076"/>
            </a:xfrm>
            <a:solidFill>
              <a:schemeClr val="bg1"/>
            </a:solidFill>
          </p:grpSpPr>
          <p:sp>
            <p:nvSpPr>
              <p:cNvPr id="27" name="Freeform 57"/>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Rectangle 58"/>
              <p:cNvSpPr>
                <a:spLocks noChangeArrowheads="1"/>
              </p:cNvSpPr>
              <p:nvPr/>
            </p:nvSpPr>
            <p:spPr bwMode="auto">
              <a:xfrm>
                <a:off x="5648326" y="1884363"/>
                <a:ext cx="41275" cy="1397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59"/>
              <p:cNvSpPr>
                <a:spLocks noChangeArrowheads="1"/>
              </p:cNvSpPr>
              <p:nvPr/>
            </p:nvSpPr>
            <p:spPr bwMode="auto">
              <a:xfrm>
                <a:off x="5708651" y="1835150"/>
                <a:ext cx="41275" cy="1889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60"/>
              <p:cNvSpPr>
                <a:spLocks noChangeArrowheads="1"/>
              </p:cNvSpPr>
              <p:nvPr/>
            </p:nvSpPr>
            <p:spPr bwMode="auto">
              <a:xfrm>
                <a:off x="5768976" y="1895475"/>
                <a:ext cx="41275" cy="1285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61"/>
              <p:cNvSpPr>
                <a:spLocks noChangeArrowheads="1"/>
              </p:cNvSpPr>
              <p:nvPr/>
            </p:nvSpPr>
            <p:spPr bwMode="auto">
              <a:xfrm>
                <a:off x="5829301" y="1936750"/>
                <a:ext cx="41275" cy="873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grpSp>
        <p:nvGrpSpPr>
          <p:cNvPr id="32" name="组合 31"/>
          <p:cNvGrpSpPr/>
          <p:nvPr/>
        </p:nvGrpSpPr>
        <p:grpSpPr>
          <a:xfrm>
            <a:off x="7591177" y="4577443"/>
            <a:ext cx="1484148" cy="1484148"/>
            <a:chOff x="7270150" y="4604902"/>
            <a:chExt cx="1484148" cy="1484148"/>
          </a:xfrm>
        </p:grpSpPr>
        <p:sp>
          <p:nvSpPr>
            <p:cNvPr id="33" name="椭圆 32"/>
            <p:cNvSpPr/>
            <p:nvPr/>
          </p:nvSpPr>
          <p:spPr>
            <a:xfrm>
              <a:off x="7270150" y="4604902"/>
              <a:ext cx="1484148" cy="1484148"/>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形标注 33"/>
            <p:cNvSpPr/>
            <p:nvPr/>
          </p:nvSpPr>
          <p:spPr>
            <a:xfrm>
              <a:off x="7640426" y="5076976"/>
              <a:ext cx="743596" cy="540000"/>
            </a:xfrm>
            <a:prstGeom prst="wedgeEllipseCallout">
              <a:avLst>
                <a:gd name="adj1" fmla="val -38188"/>
                <a:gd name="adj2" fmla="val 618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p:cNvSpPr/>
          <p:nvPr/>
        </p:nvSpPr>
        <p:spPr>
          <a:xfrm>
            <a:off x="9101208" y="2018613"/>
            <a:ext cx="1313168" cy="430883"/>
          </a:xfrm>
          <a:prstGeom prst="rect">
            <a:avLst/>
          </a:prstGeom>
        </p:spPr>
        <p:txBody>
          <a:bodyPr wrap="none" lIns="91434" tIns="45718" rIns="91434" bIns="45718">
            <a:spAutoFit/>
          </a:bodyPr>
          <a:lstStyle/>
          <a:p>
            <a:r>
              <a:rPr lang="zh-CN" altLang="en-US" sz="2200" b="1" dirty="0" smtClean="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36" name="矩形 47"/>
          <p:cNvSpPr>
            <a:spLocks noChangeArrowheads="1"/>
          </p:cNvSpPr>
          <p:nvPr/>
        </p:nvSpPr>
        <p:spPr bwMode="auto">
          <a:xfrm>
            <a:off x="9101210" y="2470054"/>
            <a:ext cx="2439126" cy="11264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4" tIns="45718" rIns="91434" bIns="45718">
            <a:spAutoFit/>
          </a:bodyPr>
          <a:lstStyle/>
          <a:p>
            <a:pPr>
              <a:lnSpc>
                <a:spcPct val="120000"/>
              </a:lnSpc>
              <a:spcBef>
                <a:spcPct val="0"/>
              </a:spcBef>
              <a:buFont typeface="Arial" panose="020B0604020202020204" pitchFamily="34" charset="0"/>
              <a:buNone/>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在此录入本图表的综合描述说明，在此录入本图表的综合描述说明，在此录入本图表的综合描述说明。</a:t>
            </a:r>
          </a:p>
        </p:txBody>
      </p:sp>
      <p:grpSp>
        <p:nvGrpSpPr>
          <p:cNvPr id="37" name="组合 36"/>
          <p:cNvGrpSpPr/>
          <p:nvPr/>
        </p:nvGrpSpPr>
        <p:grpSpPr>
          <a:xfrm>
            <a:off x="7436818" y="1969714"/>
            <a:ext cx="1484148" cy="1484148"/>
            <a:chOff x="7270150" y="1939337"/>
            <a:chExt cx="1484148" cy="1484148"/>
          </a:xfrm>
        </p:grpSpPr>
        <p:sp>
          <p:nvSpPr>
            <p:cNvPr id="38" name="椭圆 37"/>
            <p:cNvSpPr/>
            <p:nvPr/>
          </p:nvSpPr>
          <p:spPr>
            <a:xfrm>
              <a:off x="7270150" y="1939337"/>
              <a:ext cx="1484148" cy="1484148"/>
            </a:xfrm>
            <a:prstGeom prst="ellips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7628394" y="2388545"/>
              <a:ext cx="767661" cy="585733"/>
              <a:chOff x="12227116" y="4392007"/>
              <a:chExt cx="627436" cy="478740"/>
            </a:xfrm>
          </p:grpSpPr>
          <p:sp>
            <p:nvSpPr>
              <p:cNvPr id="40" name="Freeform 112"/>
              <p:cNvSpPr>
                <a:spLocks noEditPoints="1"/>
              </p:cNvSpPr>
              <p:nvPr/>
            </p:nvSpPr>
            <p:spPr bwMode="auto">
              <a:xfrm>
                <a:off x="12303279" y="4392007"/>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13"/>
              <p:cNvSpPr>
                <a:spLocks noEditPoints="1"/>
              </p:cNvSpPr>
              <p:nvPr/>
            </p:nvSpPr>
            <p:spPr bwMode="auto">
              <a:xfrm>
                <a:off x="12227116" y="4707540"/>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42" name="矩形 41"/>
          <p:cNvSpPr/>
          <p:nvPr/>
        </p:nvSpPr>
        <p:spPr>
          <a:xfrm>
            <a:off x="9255567" y="4645374"/>
            <a:ext cx="1313168" cy="430883"/>
          </a:xfrm>
          <a:prstGeom prst="rect">
            <a:avLst/>
          </a:prstGeom>
        </p:spPr>
        <p:txBody>
          <a:bodyPr wrap="none" lIns="91434" tIns="45718" rIns="91434" bIns="45718">
            <a:spAutoFit/>
          </a:bodyPr>
          <a:lstStyle/>
          <a:p>
            <a:r>
              <a:rPr lang="zh-CN" altLang="en-US" sz="2200" b="1" dirty="0" smtClean="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43" name="矩形 47"/>
          <p:cNvSpPr>
            <a:spLocks noChangeArrowheads="1"/>
          </p:cNvSpPr>
          <p:nvPr/>
        </p:nvSpPr>
        <p:spPr bwMode="auto">
          <a:xfrm>
            <a:off x="9255569" y="5096815"/>
            <a:ext cx="2439126" cy="11264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4" tIns="45718" rIns="91434" bIns="45718">
            <a:spAutoFit/>
          </a:bodyPr>
          <a:lstStyle/>
          <a:p>
            <a:pPr>
              <a:lnSpc>
                <a:spcPct val="120000"/>
              </a:lnSpc>
              <a:spcBef>
                <a:spcPct val="0"/>
              </a:spcBef>
              <a:buFont typeface="Arial" panose="020B0604020202020204" pitchFamily="34" charset="0"/>
              <a:buNone/>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在此录入本图表的综合描述说明，在此录入本图表的综合描述说明，在此录入本图表的综合描述说明。</a:t>
            </a:r>
          </a:p>
        </p:txBody>
      </p:sp>
      <p:sp>
        <p:nvSpPr>
          <p:cNvPr id="44" name="矩形 43"/>
          <p:cNvSpPr/>
          <p:nvPr/>
        </p:nvSpPr>
        <p:spPr>
          <a:xfrm>
            <a:off x="2723234" y="3641665"/>
            <a:ext cx="1313168" cy="430883"/>
          </a:xfrm>
          <a:prstGeom prst="rect">
            <a:avLst/>
          </a:prstGeom>
        </p:spPr>
        <p:txBody>
          <a:bodyPr wrap="none" lIns="91434" tIns="45718" rIns="91434" bIns="45718">
            <a:spAutoFit/>
          </a:bodyPr>
          <a:lstStyle/>
          <a:p>
            <a:pPr algn="r"/>
            <a:r>
              <a:rPr lang="zh-CN" altLang="en-US" sz="2200" b="1" dirty="0" smtClean="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45" name="矩形 47"/>
          <p:cNvSpPr>
            <a:spLocks noChangeArrowheads="1"/>
          </p:cNvSpPr>
          <p:nvPr/>
        </p:nvSpPr>
        <p:spPr bwMode="auto">
          <a:xfrm>
            <a:off x="2149642" y="4093106"/>
            <a:ext cx="1886760" cy="11264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4" tIns="45718" rIns="91434" bIns="45718">
            <a:spAutoFit/>
          </a:bodyPr>
          <a:lstStyle/>
          <a:p>
            <a:pPr algn="r">
              <a:lnSpc>
                <a:spcPct val="120000"/>
              </a:lnSpc>
              <a:spcBef>
                <a:spcPct val="0"/>
              </a:spcBef>
              <a:buFont typeface="Arial" panose="020B0604020202020204" pitchFamily="34" charset="0"/>
              <a:buNone/>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录入本图表的综合描述</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2" presetClass="entr" presetSubtype="2"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1+#ppt_w/2"/>
                                          </p:val>
                                        </p:tav>
                                        <p:tav tm="100000">
                                          <p:val>
                                            <p:strVal val="#ppt_x"/>
                                          </p:val>
                                        </p:tav>
                                      </p:tavLst>
                                    </p:anim>
                                    <p:anim calcmode="lin" valueType="num">
                                      <p:cBhvr additive="base">
                                        <p:cTn id="31" dur="500" fill="hold"/>
                                        <p:tgtEl>
                                          <p:spTgt spid="35"/>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1+#ppt_w/2"/>
                                          </p:val>
                                        </p:tav>
                                        <p:tav tm="100000">
                                          <p:val>
                                            <p:strVal val="#ppt_x"/>
                                          </p:val>
                                        </p:tav>
                                      </p:tavLst>
                                    </p:anim>
                                    <p:anim calcmode="lin" valueType="num">
                                      <p:cBhvr additive="base">
                                        <p:cTn id="35" dur="500" fill="hold"/>
                                        <p:tgtEl>
                                          <p:spTgt spid="3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500" fill="hold"/>
                                        <p:tgtEl>
                                          <p:spTgt spid="42"/>
                                        </p:tgtEl>
                                        <p:attrNameLst>
                                          <p:attrName>ppt_x</p:attrName>
                                        </p:attrNameLst>
                                      </p:cBhvr>
                                      <p:tavLst>
                                        <p:tav tm="0">
                                          <p:val>
                                            <p:strVal val="1+#ppt_w/2"/>
                                          </p:val>
                                        </p:tav>
                                        <p:tav tm="100000">
                                          <p:val>
                                            <p:strVal val="#ppt_x"/>
                                          </p:val>
                                        </p:tav>
                                      </p:tavLst>
                                    </p:anim>
                                    <p:anim calcmode="lin" valueType="num">
                                      <p:cBhvr additive="base">
                                        <p:cTn id="39" dur="500" fill="hold"/>
                                        <p:tgtEl>
                                          <p:spTgt spid="42"/>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additive="base">
                                        <p:cTn id="42" dur="500" fill="hold"/>
                                        <p:tgtEl>
                                          <p:spTgt spid="43"/>
                                        </p:tgtEl>
                                        <p:attrNameLst>
                                          <p:attrName>ppt_x</p:attrName>
                                        </p:attrNameLst>
                                      </p:cBhvr>
                                      <p:tavLst>
                                        <p:tav tm="0">
                                          <p:val>
                                            <p:strVal val="1+#ppt_w/2"/>
                                          </p:val>
                                        </p:tav>
                                        <p:tav tm="100000">
                                          <p:val>
                                            <p:strVal val="#ppt_x"/>
                                          </p:val>
                                        </p:tav>
                                      </p:tavLst>
                                    </p:anim>
                                    <p:anim calcmode="lin" valueType="num">
                                      <p:cBhvr additive="base">
                                        <p:cTn id="43" dur="500" fill="hold"/>
                                        <p:tgtEl>
                                          <p:spTgt spid="43"/>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additive="base">
                                        <p:cTn id="46" dur="500" fill="hold"/>
                                        <p:tgtEl>
                                          <p:spTgt spid="44"/>
                                        </p:tgtEl>
                                        <p:attrNameLst>
                                          <p:attrName>ppt_x</p:attrName>
                                        </p:attrNameLst>
                                      </p:cBhvr>
                                      <p:tavLst>
                                        <p:tav tm="0">
                                          <p:val>
                                            <p:strVal val="0-#ppt_w/2"/>
                                          </p:val>
                                        </p:tav>
                                        <p:tav tm="100000">
                                          <p:val>
                                            <p:strVal val="#ppt_x"/>
                                          </p:val>
                                        </p:tav>
                                      </p:tavLst>
                                    </p:anim>
                                    <p:anim calcmode="lin" valueType="num">
                                      <p:cBhvr additive="base">
                                        <p:cTn id="47" dur="500" fill="hold"/>
                                        <p:tgtEl>
                                          <p:spTgt spid="44"/>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500" fill="hold"/>
                                        <p:tgtEl>
                                          <p:spTgt spid="45"/>
                                        </p:tgtEl>
                                        <p:attrNameLst>
                                          <p:attrName>ppt_x</p:attrName>
                                        </p:attrNameLst>
                                      </p:cBhvr>
                                      <p:tavLst>
                                        <p:tav tm="0">
                                          <p:val>
                                            <p:strVal val="0-#ppt_w/2"/>
                                          </p:val>
                                        </p:tav>
                                        <p:tav tm="100000">
                                          <p:val>
                                            <p:strVal val="#ppt_x"/>
                                          </p:val>
                                        </p:tav>
                                      </p:tavLst>
                                    </p:anim>
                                    <p:anim calcmode="lin" valueType="num">
                                      <p:cBhvr additive="base">
                                        <p:cTn id="51"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p:bldP spid="36" grpId="0"/>
      <p:bldP spid="42" grpId="0"/>
      <p:bldP spid="43" grpId="0"/>
      <p:bldP spid="44" grpId="0"/>
      <p:bldP spid="4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732126"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相关对策</a:t>
            </a:r>
            <a:endParaRPr lang="en-US" altLang="zh-CN" sz="2935" b="1" dirty="0" smtClean="0">
              <a:solidFill>
                <a:srgbClr val="202A36"/>
              </a:solidFill>
              <a:latin typeface="Arial" panose="020B0604020202020204" pitchFamily="34" charset="0"/>
              <a:cs typeface="Arial" panose="020B0604020202020204" pitchFamily="34" charset="0"/>
            </a:endParaRPr>
          </a:p>
        </p:txBody>
      </p:sp>
      <p:sp>
        <p:nvSpPr>
          <p:cNvPr id="45" name="椭圆 54"/>
          <p:cNvSpPr/>
          <p:nvPr/>
        </p:nvSpPr>
        <p:spPr>
          <a:xfrm>
            <a:off x="5234998" y="2548635"/>
            <a:ext cx="3477652" cy="1802173"/>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1" fmla="*/ 0 w 3487467"/>
              <a:gd name="connsiteY0-2" fmla="*/ 0 h 1719830"/>
              <a:gd name="connsiteX1-3" fmla="*/ 3439660 w 3487467"/>
              <a:gd name="connsiteY1-4" fmla="*/ 0 h 1719830"/>
              <a:gd name="connsiteX2-5" fmla="*/ 1719830 w 3487467"/>
              <a:gd name="connsiteY2-6" fmla="*/ 1719830 h 1719830"/>
              <a:gd name="connsiteX3-7" fmla="*/ 0 w 3487467"/>
              <a:gd name="connsiteY3-8" fmla="*/ 0 h 1719830"/>
              <a:gd name="connsiteX0-9" fmla="*/ 6132 w 3493599"/>
              <a:gd name="connsiteY0-10" fmla="*/ 130018 h 1849848"/>
              <a:gd name="connsiteX1-11" fmla="*/ 3445792 w 3493599"/>
              <a:gd name="connsiteY1-12" fmla="*/ 130018 h 1849848"/>
              <a:gd name="connsiteX2-13" fmla="*/ 1725962 w 3493599"/>
              <a:gd name="connsiteY2-14" fmla="*/ 1849848 h 1849848"/>
              <a:gd name="connsiteX3-15" fmla="*/ 6132 w 3493599"/>
              <a:gd name="connsiteY3-16" fmla="*/ 130018 h 1849848"/>
              <a:gd name="connsiteX0-17" fmla="*/ 6132 w 3493599"/>
              <a:gd name="connsiteY0-18" fmla="*/ 35412 h 1755242"/>
              <a:gd name="connsiteX1-19" fmla="*/ 3445792 w 3493599"/>
              <a:gd name="connsiteY1-20" fmla="*/ 35412 h 1755242"/>
              <a:gd name="connsiteX2-21" fmla="*/ 1725962 w 3493599"/>
              <a:gd name="connsiteY2-22" fmla="*/ 1755242 h 1755242"/>
              <a:gd name="connsiteX3-23" fmla="*/ 6132 w 3493599"/>
              <a:gd name="connsiteY3-24" fmla="*/ 35412 h 1755242"/>
              <a:gd name="connsiteX0-25" fmla="*/ 4377 w 3488420"/>
              <a:gd name="connsiteY0-26" fmla="*/ 11795 h 1772900"/>
              <a:gd name="connsiteX1-27" fmla="*/ 3450912 w 3488420"/>
              <a:gd name="connsiteY1-28" fmla="*/ 53046 h 1772900"/>
              <a:gd name="connsiteX2-29" fmla="*/ 1731082 w 3488420"/>
              <a:gd name="connsiteY2-30" fmla="*/ 1772876 h 1772900"/>
              <a:gd name="connsiteX3-31" fmla="*/ 4377 w 3488420"/>
              <a:gd name="connsiteY3-32" fmla="*/ 11795 h 1772900"/>
              <a:gd name="connsiteX0-33" fmla="*/ 39013 w 3522446"/>
              <a:gd name="connsiteY0-34" fmla="*/ 134148 h 1909003"/>
              <a:gd name="connsiteX1-35" fmla="*/ 3485548 w 3522446"/>
              <a:gd name="connsiteY1-36" fmla="*/ 175399 h 1909003"/>
              <a:gd name="connsiteX2-37" fmla="*/ 1738217 w 3522446"/>
              <a:gd name="connsiteY2-38" fmla="*/ 1908979 h 1909003"/>
              <a:gd name="connsiteX3-39" fmla="*/ 39013 w 3522446"/>
              <a:gd name="connsiteY3-40" fmla="*/ 134148 h 1909003"/>
              <a:gd name="connsiteX0-41" fmla="*/ 55067 w 3553265"/>
              <a:gd name="connsiteY0-42" fmla="*/ 134148 h 1909002"/>
              <a:gd name="connsiteX1-43" fmla="*/ 3501602 w 3553265"/>
              <a:gd name="connsiteY1-44" fmla="*/ 175399 h 1909002"/>
              <a:gd name="connsiteX2-45" fmla="*/ 1754271 w 3553265"/>
              <a:gd name="connsiteY2-46" fmla="*/ 1908979 h 1909002"/>
              <a:gd name="connsiteX3-47" fmla="*/ 55067 w 3553265"/>
              <a:gd name="connsiteY3-48" fmla="*/ 134148 h 1909002"/>
              <a:gd name="connsiteX0-49" fmla="*/ 39426 w 3502160"/>
              <a:gd name="connsiteY0-50" fmla="*/ 134148 h 1909003"/>
              <a:gd name="connsiteX1-51" fmla="*/ 3465335 w 3502160"/>
              <a:gd name="connsiteY1-52" fmla="*/ 175399 h 1909003"/>
              <a:gd name="connsiteX2-53" fmla="*/ 1718004 w 3502160"/>
              <a:gd name="connsiteY2-54" fmla="*/ 1908979 h 1909003"/>
              <a:gd name="connsiteX3-55" fmla="*/ 39426 w 3502160"/>
              <a:gd name="connsiteY3-56" fmla="*/ 134148 h 1909003"/>
              <a:gd name="connsiteX0-57" fmla="*/ 8999 w 3471733"/>
              <a:gd name="connsiteY0-58" fmla="*/ 21578 h 1796433"/>
              <a:gd name="connsiteX1-59" fmla="*/ 3434908 w 3471733"/>
              <a:gd name="connsiteY1-60" fmla="*/ 62829 h 1796433"/>
              <a:gd name="connsiteX2-61" fmla="*/ 1687577 w 3471733"/>
              <a:gd name="connsiteY2-62" fmla="*/ 1796409 h 1796433"/>
              <a:gd name="connsiteX3-63" fmla="*/ 8999 w 3471733"/>
              <a:gd name="connsiteY3-64" fmla="*/ 21578 h 1796433"/>
              <a:gd name="connsiteX0-65" fmla="*/ 39425 w 3502159"/>
              <a:gd name="connsiteY0-66" fmla="*/ 135675 h 1931154"/>
              <a:gd name="connsiteX1-67" fmla="*/ 3465334 w 3502159"/>
              <a:gd name="connsiteY1-68" fmla="*/ 176926 h 1931154"/>
              <a:gd name="connsiteX2-69" fmla="*/ 1718003 w 3502159"/>
              <a:gd name="connsiteY2-70" fmla="*/ 1931131 h 1931154"/>
              <a:gd name="connsiteX3-71" fmla="*/ 39425 w 3502159"/>
              <a:gd name="connsiteY3-72" fmla="*/ 135675 h 1931154"/>
              <a:gd name="connsiteX0-73" fmla="*/ 7276 w 3470010"/>
              <a:gd name="connsiteY0-74" fmla="*/ 26065 h 1821544"/>
              <a:gd name="connsiteX1-75" fmla="*/ 3433185 w 3470010"/>
              <a:gd name="connsiteY1-76" fmla="*/ 67316 h 1821544"/>
              <a:gd name="connsiteX2-77" fmla="*/ 1685854 w 3470010"/>
              <a:gd name="connsiteY2-78" fmla="*/ 1821521 h 1821544"/>
              <a:gd name="connsiteX3-79" fmla="*/ 7276 w 3470010"/>
              <a:gd name="connsiteY3-80" fmla="*/ 26065 h 1821544"/>
              <a:gd name="connsiteX0-81" fmla="*/ 12669 w 3492943"/>
              <a:gd name="connsiteY0-82" fmla="*/ 26065 h 1822469"/>
              <a:gd name="connsiteX1-83" fmla="*/ 3438578 w 3492943"/>
              <a:gd name="connsiteY1-84" fmla="*/ 67316 h 1822469"/>
              <a:gd name="connsiteX2-85" fmla="*/ 1691247 w 3492943"/>
              <a:gd name="connsiteY2-86" fmla="*/ 1821521 h 1822469"/>
              <a:gd name="connsiteX3-87" fmla="*/ 12669 w 3492943"/>
              <a:gd name="connsiteY3-88" fmla="*/ 26065 h 1822469"/>
              <a:gd name="connsiteX0-89" fmla="*/ 48756 w 3529030"/>
              <a:gd name="connsiteY0-90" fmla="*/ 3139 h 1799516"/>
              <a:gd name="connsiteX1-91" fmla="*/ 3474665 w 3529030"/>
              <a:gd name="connsiteY1-92" fmla="*/ 44390 h 1799516"/>
              <a:gd name="connsiteX2-93" fmla="*/ 1727334 w 3529030"/>
              <a:gd name="connsiteY2-94" fmla="*/ 1798595 h 1799516"/>
              <a:gd name="connsiteX3-95" fmla="*/ 48756 w 3529030"/>
              <a:gd name="connsiteY3-96" fmla="*/ 3139 h 1799516"/>
              <a:gd name="connsiteX0-97" fmla="*/ 48756 w 3529030"/>
              <a:gd name="connsiteY0-98" fmla="*/ 5796 h 1802173"/>
              <a:gd name="connsiteX1-99" fmla="*/ 3474665 w 3529030"/>
              <a:gd name="connsiteY1-100" fmla="*/ 47047 h 1802173"/>
              <a:gd name="connsiteX2-101" fmla="*/ 1727334 w 3529030"/>
              <a:gd name="connsiteY2-102" fmla="*/ 1801252 h 1802173"/>
              <a:gd name="connsiteX3-103" fmla="*/ 48756 w 3529030"/>
              <a:gd name="connsiteY3-104" fmla="*/ 5796 h 1802173"/>
              <a:gd name="connsiteX0-105" fmla="*/ 48756 w 3477652"/>
              <a:gd name="connsiteY0-106" fmla="*/ 5796 h 1802173"/>
              <a:gd name="connsiteX1-107" fmla="*/ 3474665 w 3477652"/>
              <a:gd name="connsiteY1-108" fmla="*/ 47047 h 1802173"/>
              <a:gd name="connsiteX2-109" fmla="*/ 1727334 w 3477652"/>
              <a:gd name="connsiteY2-110" fmla="*/ 1801252 h 1802173"/>
              <a:gd name="connsiteX3-111" fmla="*/ 48756 w 3477652"/>
              <a:gd name="connsiteY3-112" fmla="*/ 5796 h 1802173"/>
            </a:gdLst>
            <a:ahLst/>
            <a:cxnLst>
              <a:cxn ang="0">
                <a:pos x="connsiteX0-1" y="connsiteY0-2"/>
              </a:cxn>
              <a:cxn ang="0">
                <a:pos x="connsiteX1-3" y="connsiteY1-4"/>
              </a:cxn>
              <a:cxn ang="0">
                <a:pos x="connsiteX2-5" y="connsiteY2-6"/>
              </a:cxn>
              <a:cxn ang="0">
                <a:pos x="connsiteX3-7" y="connsiteY3-8"/>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rgbClr val="202A3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46" name="TextBox 1"/>
          <p:cNvSpPr txBox="1"/>
          <p:nvPr/>
        </p:nvSpPr>
        <p:spPr>
          <a:xfrm>
            <a:off x="3900257" y="2368367"/>
            <a:ext cx="902811" cy="307777"/>
          </a:xfrm>
          <a:prstGeom prst="rect">
            <a:avLst/>
          </a:prstGeom>
          <a:noFill/>
        </p:spPr>
        <p:txBody>
          <a:bodyPr wrap="none" rtlCol="0">
            <a:spAutoFit/>
          </a:bodyPr>
          <a:lstStyle/>
          <a:p>
            <a:r>
              <a:rPr lang="zh-CN" altLang="en-US" sz="1400" b="1" dirty="0">
                <a:solidFill>
                  <a:srgbClr val="202A36"/>
                </a:solidFill>
                <a:latin typeface="微软雅黑" panose="020B0503020204020204" pitchFamily="34" charset="-122"/>
                <a:ea typeface="微软雅黑" panose="020B0503020204020204" pitchFamily="34" charset="-122"/>
              </a:rPr>
              <a:t>添加标题</a:t>
            </a:r>
            <a:endParaRPr lang="en-US" altLang="zh-CN" sz="1400" b="1" dirty="0">
              <a:solidFill>
                <a:srgbClr val="202A36"/>
              </a:solidFill>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V="1">
            <a:off x="5452753" y="2544654"/>
            <a:ext cx="1499148" cy="1054342"/>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6325589" y="2544655"/>
            <a:ext cx="626312" cy="1779464"/>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flipV="1">
            <a:off x="6951902" y="2544655"/>
            <a:ext cx="670571" cy="1717151"/>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flipV="1">
            <a:off x="6951901" y="2544654"/>
            <a:ext cx="1465240" cy="1054342"/>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sp>
        <p:nvSpPr>
          <p:cNvPr id="86" name="椭圆 85"/>
          <p:cNvSpPr/>
          <p:nvPr/>
        </p:nvSpPr>
        <p:spPr>
          <a:xfrm>
            <a:off x="5253358" y="3201180"/>
            <a:ext cx="660132" cy="660132"/>
          </a:xfrm>
          <a:prstGeom prst="ellipse">
            <a:avLst/>
          </a:prstGeom>
          <a:solidFill>
            <a:srgbClr val="202A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prstClr val="white"/>
              </a:solidFill>
              <a:latin typeface="+mj-ea"/>
            </a:endParaRPr>
          </a:p>
          <a:p>
            <a:pPr algn="ctr"/>
            <a:endParaRPr lang="zh-CN" altLang="en-US" sz="1050" dirty="0">
              <a:solidFill>
                <a:prstClr val="white"/>
              </a:solidFill>
              <a:latin typeface="+mj-ea"/>
              <a:ea typeface="+mj-ea"/>
            </a:endParaRPr>
          </a:p>
        </p:txBody>
      </p:sp>
      <p:sp>
        <p:nvSpPr>
          <p:cNvPr id="87" name="椭圆 86"/>
          <p:cNvSpPr/>
          <p:nvPr/>
        </p:nvSpPr>
        <p:spPr>
          <a:xfrm>
            <a:off x="6034847" y="3931740"/>
            <a:ext cx="660132" cy="660132"/>
          </a:xfrm>
          <a:prstGeom prst="ellipse">
            <a:avLst/>
          </a:prstGeom>
          <a:solidFill>
            <a:srgbClr val="202A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prstClr val="white"/>
              </a:solidFill>
              <a:latin typeface="+mj-ea"/>
              <a:ea typeface="+mj-ea"/>
            </a:endParaRPr>
          </a:p>
        </p:txBody>
      </p:sp>
      <p:sp>
        <p:nvSpPr>
          <p:cNvPr id="88" name="椭圆 87"/>
          <p:cNvSpPr/>
          <p:nvPr/>
        </p:nvSpPr>
        <p:spPr>
          <a:xfrm>
            <a:off x="7287187" y="3898001"/>
            <a:ext cx="660132" cy="660132"/>
          </a:xfrm>
          <a:prstGeom prst="ellipse">
            <a:avLst/>
          </a:prstGeom>
          <a:solidFill>
            <a:srgbClr val="202A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prstClr val="white"/>
              </a:solidFill>
              <a:latin typeface="+mj-ea"/>
              <a:ea typeface="+mj-ea"/>
            </a:endParaRPr>
          </a:p>
        </p:txBody>
      </p:sp>
      <p:sp>
        <p:nvSpPr>
          <p:cNvPr id="89" name="椭圆 88"/>
          <p:cNvSpPr/>
          <p:nvPr/>
        </p:nvSpPr>
        <p:spPr>
          <a:xfrm>
            <a:off x="8040629" y="3104321"/>
            <a:ext cx="660132" cy="660132"/>
          </a:xfrm>
          <a:prstGeom prst="ellipse">
            <a:avLst/>
          </a:prstGeom>
          <a:solidFill>
            <a:srgbClr val="202A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prstClr val="white"/>
              </a:solidFill>
              <a:latin typeface="+mj-ea"/>
              <a:ea typeface="+mj-ea"/>
            </a:endParaRPr>
          </a:p>
        </p:txBody>
      </p:sp>
      <p:sp>
        <p:nvSpPr>
          <p:cNvPr id="90" name="椭圆 89"/>
          <p:cNvSpPr/>
          <p:nvPr/>
        </p:nvSpPr>
        <p:spPr>
          <a:xfrm>
            <a:off x="8339103" y="2236606"/>
            <a:ext cx="660132" cy="660132"/>
          </a:xfrm>
          <a:prstGeom prst="ellipse">
            <a:avLst/>
          </a:prstGeom>
          <a:solidFill>
            <a:srgbClr val="202A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prstClr val="white"/>
              </a:solidFill>
              <a:latin typeface="+mj-ea"/>
              <a:ea typeface="+mj-ea"/>
            </a:endParaRPr>
          </a:p>
        </p:txBody>
      </p:sp>
      <p:sp>
        <p:nvSpPr>
          <p:cNvPr id="91" name="椭圆 90"/>
          <p:cNvSpPr/>
          <p:nvPr/>
        </p:nvSpPr>
        <p:spPr>
          <a:xfrm>
            <a:off x="4972641" y="2225203"/>
            <a:ext cx="660132" cy="660132"/>
          </a:xfrm>
          <a:prstGeom prst="ellipse">
            <a:avLst/>
          </a:prstGeom>
          <a:solidFill>
            <a:srgbClr val="202A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prstClr val="white"/>
              </a:solidFill>
              <a:latin typeface="+mj-ea"/>
              <a:ea typeface="+mj-ea"/>
            </a:endParaRPr>
          </a:p>
        </p:txBody>
      </p:sp>
      <p:sp>
        <p:nvSpPr>
          <p:cNvPr id="92" name="TextBox 34"/>
          <p:cNvSpPr txBox="1"/>
          <p:nvPr/>
        </p:nvSpPr>
        <p:spPr>
          <a:xfrm>
            <a:off x="2434447" y="2647656"/>
            <a:ext cx="2556284" cy="501227"/>
          </a:xfrm>
          <a:prstGeom prst="rect">
            <a:avLst/>
          </a:prstGeom>
          <a:noFill/>
        </p:spPr>
        <p:txBody>
          <a:bodyPr wrap="square" rtlCol="0">
            <a:spAutoFit/>
          </a:bodyPr>
          <a:lstStyle/>
          <a:p>
            <a:pPr algn="r">
              <a:lnSpc>
                <a:spcPct val="130000"/>
              </a:lnSpc>
              <a:defRPr/>
            </a:pPr>
            <a:r>
              <a:rPr lang="zh-CN" altLang="en-US" sz="1100" dirty="0" smtClean="0">
                <a:solidFill>
                  <a:srgbClr val="202A36"/>
                </a:solidFill>
                <a:latin typeface="+mj-ea"/>
                <a:ea typeface="+mj-ea"/>
              </a:rPr>
              <a:t>点击</a:t>
            </a:r>
            <a:r>
              <a:rPr lang="zh-CN" altLang="en-US" sz="1100" dirty="0">
                <a:solidFill>
                  <a:srgbClr val="202A36"/>
                </a:solidFill>
                <a:latin typeface="+mj-ea"/>
                <a:ea typeface="+mj-ea"/>
              </a:rPr>
              <a:t>输入简要文字内容，文字内容需概括精炼，不用多余的文字</a:t>
            </a:r>
            <a:r>
              <a:rPr lang="zh-CN" altLang="en-US" sz="1100" dirty="0" smtClean="0">
                <a:solidFill>
                  <a:srgbClr val="202A36"/>
                </a:solidFill>
                <a:latin typeface="+mj-ea"/>
                <a:ea typeface="+mj-ea"/>
              </a:rPr>
              <a:t>修饰</a:t>
            </a:r>
            <a:r>
              <a:rPr lang="zh-CN" altLang="en-US" sz="1100" dirty="0">
                <a:solidFill>
                  <a:srgbClr val="202A36"/>
                </a:solidFill>
                <a:latin typeface="+mj-ea"/>
                <a:ea typeface="+mj-ea"/>
              </a:rPr>
              <a:t>。</a:t>
            </a:r>
          </a:p>
        </p:txBody>
      </p:sp>
      <p:sp>
        <p:nvSpPr>
          <p:cNvPr id="93" name="TextBox 35"/>
          <p:cNvSpPr txBox="1"/>
          <p:nvPr/>
        </p:nvSpPr>
        <p:spPr>
          <a:xfrm>
            <a:off x="4404312" y="3520495"/>
            <a:ext cx="902811" cy="307777"/>
          </a:xfrm>
          <a:prstGeom prst="rect">
            <a:avLst/>
          </a:prstGeom>
          <a:noFill/>
        </p:spPr>
        <p:txBody>
          <a:bodyPr wrap="none" rtlCol="0">
            <a:spAutoFit/>
          </a:bodyPr>
          <a:lstStyle/>
          <a:p>
            <a:r>
              <a:rPr lang="zh-CN" altLang="en-US" sz="1400" b="1" dirty="0">
                <a:solidFill>
                  <a:srgbClr val="202A36"/>
                </a:solidFill>
                <a:latin typeface="微软雅黑" panose="020B0503020204020204" pitchFamily="34" charset="-122"/>
                <a:ea typeface="微软雅黑" panose="020B0503020204020204" pitchFamily="34" charset="-122"/>
              </a:rPr>
              <a:t>添加标题</a:t>
            </a:r>
            <a:endParaRPr lang="en-US" altLang="zh-CN" sz="1400" b="1" dirty="0">
              <a:solidFill>
                <a:srgbClr val="202A36"/>
              </a:solidFill>
              <a:latin typeface="微软雅黑" panose="020B0503020204020204" pitchFamily="34" charset="-122"/>
              <a:ea typeface="微软雅黑" panose="020B0503020204020204" pitchFamily="34" charset="-122"/>
            </a:endParaRPr>
          </a:p>
        </p:txBody>
      </p:sp>
      <p:sp>
        <p:nvSpPr>
          <p:cNvPr id="94" name="TextBox 36"/>
          <p:cNvSpPr txBox="1"/>
          <p:nvPr/>
        </p:nvSpPr>
        <p:spPr>
          <a:xfrm>
            <a:off x="2938503" y="3799784"/>
            <a:ext cx="2556284" cy="501227"/>
          </a:xfrm>
          <a:prstGeom prst="rect">
            <a:avLst/>
          </a:prstGeom>
          <a:noFill/>
        </p:spPr>
        <p:txBody>
          <a:bodyPr wrap="square" rtlCol="0">
            <a:spAutoFit/>
          </a:bodyPr>
          <a:lstStyle/>
          <a:p>
            <a:pPr algn="r">
              <a:lnSpc>
                <a:spcPct val="130000"/>
              </a:lnSpc>
              <a:defRPr/>
            </a:pPr>
            <a:r>
              <a:rPr lang="zh-CN" altLang="en-US" sz="1100" dirty="0" smtClean="0">
                <a:solidFill>
                  <a:srgbClr val="202A36"/>
                </a:solidFill>
                <a:latin typeface="+mj-ea"/>
                <a:ea typeface="+mj-ea"/>
              </a:rPr>
              <a:t>点击</a:t>
            </a:r>
            <a:r>
              <a:rPr lang="zh-CN" altLang="en-US" sz="1100" dirty="0">
                <a:solidFill>
                  <a:srgbClr val="202A36"/>
                </a:solidFill>
                <a:latin typeface="+mj-ea"/>
                <a:ea typeface="+mj-ea"/>
              </a:rPr>
              <a:t>输入简要文字内容，文字内容需概括精炼，不用多余的文字</a:t>
            </a:r>
            <a:r>
              <a:rPr lang="zh-CN" altLang="en-US" sz="1100" dirty="0" smtClean="0">
                <a:solidFill>
                  <a:srgbClr val="202A36"/>
                </a:solidFill>
                <a:latin typeface="+mj-ea"/>
                <a:ea typeface="+mj-ea"/>
              </a:rPr>
              <a:t>修饰</a:t>
            </a:r>
            <a:r>
              <a:rPr lang="zh-CN" altLang="en-US" sz="1100" dirty="0">
                <a:solidFill>
                  <a:srgbClr val="202A36"/>
                </a:solidFill>
                <a:latin typeface="+mj-ea"/>
                <a:ea typeface="+mj-ea"/>
              </a:rPr>
              <a:t>。</a:t>
            </a:r>
          </a:p>
        </p:txBody>
      </p:sp>
      <p:sp>
        <p:nvSpPr>
          <p:cNvPr id="95" name="TextBox 37"/>
          <p:cNvSpPr txBox="1"/>
          <p:nvPr/>
        </p:nvSpPr>
        <p:spPr>
          <a:xfrm>
            <a:off x="5317069" y="4456599"/>
            <a:ext cx="902811" cy="307777"/>
          </a:xfrm>
          <a:prstGeom prst="rect">
            <a:avLst/>
          </a:prstGeom>
          <a:noFill/>
        </p:spPr>
        <p:txBody>
          <a:bodyPr wrap="none" rtlCol="0">
            <a:spAutoFit/>
          </a:bodyPr>
          <a:lstStyle/>
          <a:p>
            <a:r>
              <a:rPr lang="zh-CN" altLang="en-US" sz="1400" b="1" dirty="0">
                <a:solidFill>
                  <a:srgbClr val="202A36"/>
                </a:solidFill>
                <a:latin typeface="微软雅黑" panose="020B0503020204020204" pitchFamily="34" charset="-122"/>
                <a:ea typeface="微软雅黑" panose="020B0503020204020204" pitchFamily="34" charset="-122"/>
              </a:rPr>
              <a:t>添加标题</a:t>
            </a:r>
            <a:endParaRPr lang="en-US" altLang="zh-CN" sz="1400" b="1" dirty="0">
              <a:solidFill>
                <a:srgbClr val="202A36"/>
              </a:solidFill>
              <a:latin typeface="微软雅黑" panose="020B0503020204020204" pitchFamily="34" charset="-122"/>
              <a:ea typeface="微软雅黑" panose="020B0503020204020204" pitchFamily="34" charset="-122"/>
            </a:endParaRPr>
          </a:p>
        </p:txBody>
      </p:sp>
      <p:sp>
        <p:nvSpPr>
          <p:cNvPr id="96" name="TextBox 38"/>
          <p:cNvSpPr txBox="1"/>
          <p:nvPr/>
        </p:nvSpPr>
        <p:spPr>
          <a:xfrm>
            <a:off x="3851259" y="4735888"/>
            <a:ext cx="2556284" cy="501227"/>
          </a:xfrm>
          <a:prstGeom prst="rect">
            <a:avLst/>
          </a:prstGeom>
          <a:noFill/>
        </p:spPr>
        <p:txBody>
          <a:bodyPr wrap="square" rtlCol="0">
            <a:spAutoFit/>
          </a:bodyPr>
          <a:lstStyle/>
          <a:p>
            <a:pPr algn="r">
              <a:lnSpc>
                <a:spcPct val="130000"/>
              </a:lnSpc>
              <a:defRPr/>
            </a:pPr>
            <a:r>
              <a:rPr lang="zh-CN" altLang="en-US" sz="1100" dirty="0" smtClean="0">
                <a:solidFill>
                  <a:srgbClr val="202A36"/>
                </a:solidFill>
                <a:latin typeface="+mj-ea"/>
                <a:ea typeface="+mj-ea"/>
              </a:rPr>
              <a:t>点击</a:t>
            </a:r>
            <a:r>
              <a:rPr lang="zh-CN" altLang="en-US" sz="1100" dirty="0">
                <a:solidFill>
                  <a:srgbClr val="202A36"/>
                </a:solidFill>
                <a:latin typeface="+mj-ea"/>
                <a:ea typeface="+mj-ea"/>
              </a:rPr>
              <a:t>输入简要文字内容，文字内容需概括精炼，不用多余的文字</a:t>
            </a:r>
            <a:r>
              <a:rPr lang="zh-CN" altLang="en-US" sz="1100" dirty="0" smtClean="0">
                <a:solidFill>
                  <a:srgbClr val="202A36"/>
                </a:solidFill>
                <a:latin typeface="+mj-ea"/>
                <a:ea typeface="+mj-ea"/>
              </a:rPr>
              <a:t>修饰</a:t>
            </a:r>
            <a:r>
              <a:rPr lang="zh-CN" altLang="en-US" sz="1100" dirty="0">
                <a:solidFill>
                  <a:srgbClr val="202A36"/>
                </a:solidFill>
                <a:latin typeface="+mj-ea"/>
                <a:ea typeface="+mj-ea"/>
              </a:rPr>
              <a:t>。</a:t>
            </a:r>
          </a:p>
        </p:txBody>
      </p:sp>
      <p:sp>
        <p:nvSpPr>
          <p:cNvPr id="97" name="TextBox 39"/>
          <p:cNvSpPr txBox="1"/>
          <p:nvPr/>
        </p:nvSpPr>
        <p:spPr>
          <a:xfrm>
            <a:off x="7924815" y="4476253"/>
            <a:ext cx="902811" cy="307777"/>
          </a:xfrm>
          <a:prstGeom prst="rect">
            <a:avLst/>
          </a:prstGeom>
          <a:noFill/>
        </p:spPr>
        <p:txBody>
          <a:bodyPr wrap="none" rtlCol="0">
            <a:spAutoFit/>
          </a:bodyPr>
          <a:lstStyle/>
          <a:p>
            <a:r>
              <a:rPr lang="zh-CN" altLang="en-US" sz="1400" b="1" dirty="0">
                <a:solidFill>
                  <a:srgbClr val="202A36"/>
                </a:solidFill>
                <a:latin typeface="微软雅黑" panose="020B0503020204020204" pitchFamily="34" charset="-122"/>
                <a:ea typeface="微软雅黑" panose="020B0503020204020204" pitchFamily="34" charset="-122"/>
              </a:rPr>
              <a:t>添加标题</a:t>
            </a:r>
            <a:endParaRPr lang="en-US" altLang="zh-CN" sz="1400" b="1" dirty="0">
              <a:solidFill>
                <a:srgbClr val="202A36"/>
              </a:solidFill>
              <a:latin typeface="微软雅黑" panose="020B0503020204020204" pitchFamily="34" charset="-122"/>
              <a:ea typeface="微软雅黑" panose="020B0503020204020204" pitchFamily="34" charset="-122"/>
            </a:endParaRPr>
          </a:p>
        </p:txBody>
      </p:sp>
      <p:sp>
        <p:nvSpPr>
          <p:cNvPr id="98" name="TextBox 40"/>
          <p:cNvSpPr txBox="1"/>
          <p:nvPr/>
        </p:nvSpPr>
        <p:spPr>
          <a:xfrm>
            <a:off x="7583019" y="4756167"/>
            <a:ext cx="2556284" cy="501227"/>
          </a:xfrm>
          <a:prstGeom prst="rect">
            <a:avLst/>
          </a:prstGeom>
          <a:noFill/>
        </p:spPr>
        <p:txBody>
          <a:bodyPr wrap="square" rtlCol="0">
            <a:spAutoFit/>
          </a:bodyPr>
          <a:lstStyle/>
          <a:p>
            <a:pPr>
              <a:lnSpc>
                <a:spcPct val="130000"/>
              </a:lnSpc>
              <a:defRPr/>
            </a:pPr>
            <a:r>
              <a:rPr lang="zh-CN" altLang="en-US" sz="1100" dirty="0" smtClean="0">
                <a:solidFill>
                  <a:srgbClr val="202A36"/>
                </a:solidFill>
                <a:latin typeface="+mj-ea"/>
                <a:ea typeface="+mj-ea"/>
              </a:rPr>
              <a:t>点击</a:t>
            </a:r>
            <a:r>
              <a:rPr lang="zh-CN" altLang="en-US" sz="1100" dirty="0">
                <a:solidFill>
                  <a:srgbClr val="202A36"/>
                </a:solidFill>
                <a:latin typeface="+mj-ea"/>
                <a:ea typeface="+mj-ea"/>
              </a:rPr>
              <a:t>输入简要文字内容，文字内容需概括精炼，不用多余的文字</a:t>
            </a:r>
            <a:r>
              <a:rPr lang="zh-CN" altLang="en-US" sz="1100" dirty="0" smtClean="0">
                <a:solidFill>
                  <a:srgbClr val="202A36"/>
                </a:solidFill>
                <a:latin typeface="+mj-ea"/>
                <a:ea typeface="+mj-ea"/>
              </a:rPr>
              <a:t>修饰</a:t>
            </a:r>
            <a:r>
              <a:rPr lang="zh-CN" altLang="en-US" sz="1100" dirty="0">
                <a:solidFill>
                  <a:srgbClr val="202A36"/>
                </a:solidFill>
                <a:latin typeface="+mj-ea"/>
                <a:ea typeface="+mj-ea"/>
              </a:rPr>
              <a:t>。</a:t>
            </a:r>
          </a:p>
        </p:txBody>
      </p:sp>
      <p:sp>
        <p:nvSpPr>
          <p:cNvPr id="99" name="TextBox 41"/>
          <p:cNvSpPr txBox="1"/>
          <p:nvPr/>
        </p:nvSpPr>
        <p:spPr>
          <a:xfrm>
            <a:off x="8752907" y="3541286"/>
            <a:ext cx="902811" cy="307777"/>
          </a:xfrm>
          <a:prstGeom prst="rect">
            <a:avLst/>
          </a:prstGeom>
          <a:noFill/>
        </p:spPr>
        <p:txBody>
          <a:bodyPr wrap="none" rtlCol="0">
            <a:spAutoFit/>
          </a:bodyPr>
          <a:lstStyle/>
          <a:p>
            <a:r>
              <a:rPr lang="zh-CN" altLang="en-US" sz="1400" b="1" dirty="0">
                <a:solidFill>
                  <a:srgbClr val="202A36"/>
                </a:solidFill>
                <a:latin typeface="微软雅黑" panose="020B0503020204020204" pitchFamily="34" charset="-122"/>
                <a:ea typeface="微软雅黑" panose="020B0503020204020204" pitchFamily="34" charset="-122"/>
              </a:rPr>
              <a:t>添加标题</a:t>
            </a:r>
            <a:endParaRPr lang="en-US" altLang="zh-CN" sz="1400" b="1" dirty="0">
              <a:solidFill>
                <a:srgbClr val="202A36"/>
              </a:solidFill>
              <a:latin typeface="微软雅黑" panose="020B0503020204020204" pitchFamily="34" charset="-122"/>
              <a:ea typeface="微软雅黑" panose="020B0503020204020204" pitchFamily="34" charset="-122"/>
            </a:endParaRPr>
          </a:p>
        </p:txBody>
      </p:sp>
      <p:sp>
        <p:nvSpPr>
          <p:cNvPr id="100" name="TextBox 42"/>
          <p:cNvSpPr txBox="1"/>
          <p:nvPr/>
        </p:nvSpPr>
        <p:spPr>
          <a:xfrm>
            <a:off x="8411111" y="3821200"/>
            <a:ext cx="2556284" cy="501227"/>
          </a:xfrm>
          <a:prstGeom prst="rect">
            <a:avLst/>
          </a:prstGeom>
          <a:noFill/>
        </p:spPr>
        <p:txBody>
          <a:bodyPr wrap="square" rtlCol="0">
            <a:spAutoFit/>
          </a:bodyPr>
          <a:lstStyle/>
          <a:p>
            <a:pPr>
              <a:lnSpc>
                <a:spcPct val="130000"/>
              </a:lnSpc>
              <a:defRPr/>
            </a:pPr>
            <a:r>
              <a:rPr lang="zh-CN" altLang="en-US" sz="1100" dirty="0" smtClean="0">
                <a:solidFill>
                  <a:srgbClr val="202A36"/>
                </a:solidFill>
                <a:latin typeface="+mj-ea"/>
                <a:ea typeface="+mj-ea"/>
              </a:rPr>
              <a:t>点击</a:t>
            </a:r>
            <a:r>
              <a:rPr lang="zh-CN" altLang="en-US" sz="1100" dirty="0">
                <a:solidFill>
                  <a:srgbClr val="202A36"/>
                </a:solidFill>
                <a:latin typeface="+mj-ea"/>
                <a:ea typeface="+mj-ea"/>
              </a:rPr>
              <a:t>输入简要文字内容，文字内容需概括精炼，不用多余的文字</a:t>
            </a:r>
            <a:r>
              <a:rPr lang="zh-CN" altLang="en-US" sz="1100" dirty="0" smtClean="0">
                <a:solidFill>
                  <a:srgbClr val="202A36"/>
                </a:solidFill>
                <a:latin typeface="+mj-ea"/>
                <a:ea typeface="+mj-ea"/>
              </a:rPr>
              <a:t>修饰</a:t>
            </a:r>
            <a:r>
              <a:rPr lang="zh-CN" altLang="en-US" sz="1100" dirty="0">
                <a:solidFill>
                  <a:srgbClr val="202A36"/>
                </a:solidFill>
                <a:latin typeface="+mj-ea"/>
                <a:ea typeface="+mj-ea"/>
              </a:rPr>
              <a:t>。</a:t>
            </a:r>
          </a:p>
        </p:txBody>
      </p:sp>
      <p:sp>
        <p:nvSpPr>
          <p:cNvPr id="101" name="TextBox 43"/>
          <p:cNvSpPr txBox="1"/>
          <p:nvPr/>
        </p:nvSpPr>
        <p:spPr>
          <a:xfrm>
            <a:off x="9131192" y="2518036"/>
            <a:ext cx="902811" cy="307777"/>
          </a:xfrm>
          <a:prstGeom prst="rect">
            <a:avLst/>
          </a:prstGeom>
          <a:noFill/>
        </p:spPr>
        <p:txBody>
          <a:bodyPr wrap="none" rtlCol="0">
            <a:spAutoFit/>
          </a:bodyPr>
          <a:lstStyle/>
          <a:p>
            <a:r>
              <a:rPr lang="zh-CN" altLang="en-US" sz="1400" b="1" dirty="0">
                <a:solidFill>
                  <a:srgbClr val="202A36"/>
                </a:solidFill>
                <a:latin typeface="微软雅黑" panose="020B0503020204020204" pitchFamily="34" charset="-122"/>
                <a:ea typeface="微软雅黑" panose="020B0503020204020204" pitchFamily="34" charset="-122"/>
              </a:rPr>
              <a:t>添加标题</a:t>
            </a:r>
            <a:endParaRPr lang="en-US" altLang="zh-CN" sz="1400" b="1" dirty="0">
              <a:solidFill>
                <a:srgbClr val="202A36"/>
              </a:solidFill>
              <a:latin typeface="微软雅黑" panose="020B0503020204020204" pitchFamily="34" charset="-122"/>
              <a:ea typeface="微软雅黑" panose="020B0503020204020204" pitchFamily="34" charset="-122"/>
            </a:endParaRPr>
          </a:p>
        </p:txBody>
      </p:sp>
      <p:sp>
        <p:nvSpPr>
          <p:cNvPr id="102" name="TextBox 44"/>
          <p:cNvSpPr txBox="1"/>
          <p:nvPr/>
        </p:nvSpPr>
        <p:spPr>
          <a:xfrm>
            <a:off x="8879163" y="2797950"/>
            <a:ext cx="2556284" cy="501227"/>
          </a:xfrm>
          <a:prstGeom prst="rect">
            <a:avLst/>
          </a:prstGeom>
          <a:noFill/>
        </p:spPr>
        <p:txBody>
          <a:bodyPr wrap="square" rtlCol="0">
            <a:spAutoFit/>
          </a:bodyPr>
          <a:lstStyle/>
          <a:p>
            <a:pPr>
              <a:lnSpc>
                <a:spcPct val="130000"/>
              </a:lnSpc>
              <a:defRPr/>
            </a:pPr>
            <a:r>
              <a:rPr lang="zh-CN" altLang="en-US" sz="1100" dirty="0" smtClean="0">
                <a:solidFill>
                  <a:srgbClr val="202A36"/>
                </a:solidFill>
                <a:latin typeface="+mj-ea"/>
                <a:ea typeface="+mj-ea"/>
              </a:rPr>
              <a:t>点击</a:t>
            </a:r>
            <a:r>
              <a:rPr lang="zh-CN" altLang="en-US" sz="1100" dirty="0">
                <a:solidFill>
                  <a:srgbClr val="202A36"/>
                </a:solidFill>
                <a:latin typeface="+mj-ea"/>
                <a:ea typeface="+mj-ea"/>
              </a:rPr>
              <a:t>输入简要文字内容，文字内容需概括精炼，不用多余的文字</a:t>
            </a:r>
            <a:r>
              <a:rPr lang="zh-CN" altLang="en-US" sz="1100" dirty="0" smtClean="0">
                <a:solidFill>
                  <a:srgbClr val="202A36"/>
                </a:solidFill>
                <a:latin typeface="+mj-ea"/>
                <a:ea typeface="+mj-ea"/>
              </a:rPr>
              <a:t>修饰</a:t>
            </a:r>
            <a:r>
              <a:rPr lang="zh-CN" altLang="en-US" sz="1100" dirty="0">
                <a:solidFill>
                  <a:srgbClr val="202A36"/>
                </a:solidFill>
                <a:latin typeface="+mj-ea"/>
                <a:ea typeface="+mj-ea"/>
              </a:rPr>
              <a:t>。</a:t>
            </a:r>
          </a:p>
        </p:txBody>
      </p:sp>
      <p:grpSp>
        <p:nvGrpSpPr>
          <p:cNvPr id="104" name="组合 103"/>
          <p:cNvGrpSpPr/>
          <p:nvPr/>
        </p:nvGrpSpPr>
        <p:grpSpPr>
          <a:xfrm>
            <a:off x="6250722" y="1843474"/>
            <a:ext cx="1402358" cy="1402358"/>
            <a:chOff x="304800" y="673100"/>
            <a:chExt cx="4000500" cy="4000500"/>
          </a:xfrm>
          <a:solidFill>
            <a:srgbClr val="FCB00F"/>
          </a:solidFill>
          <a:effectLst>
            <a:outerShdw blurRad="444500" dist="254000" dir="8100000" algn="tr" rotWithShape="0">
              <a:prstClr val="black">
                <a:alpha val="50000"/>
              </a:prstClr>
            </a:outerShdw>
          </a:effectLst>
        </p:grpSpPr>
        <p:sp>
          <p:nvSpPr>
            <p:cNvPr id="106" name="同心圆 105"/>
            <p:cNvSpPr/>
            <p:nvPr/>
          </p:nvSpPr>
          <p:spPr>
            <a:xfrm>
              <a:off x="304800" y="673100"/>
              <a:ext cx="4000500" cy="4000500"/>
            </a:xfrm>
            <a:prstGeom prst="donut">
              <a:avLst>
                <a:gd name="adj" fmla="val 4879"/>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107" name="椭圆 106"/>
            <p:cNvSpPr/>
            <p:nvPr/>
          </p:nvSpPr>
          <p:spPr>
            <a:xfrm>
              <a:off x="392115" y="763759"/>
              <a:ext cx="3825875" cy="38258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108" name="Freeform 6"/>
          <p:cNvSpPr/>
          <p:nvPr/>
        </p:nvSpPr>
        <p:spPr bwMode="auto">
          <a:xfrm>
            <a:off x="8198071" y="3245832"/>
            <a:ext cx="377520" cy="420694"/>
          </a:xfrm>
          <a:custGeom>
            <a:avLst/>
            <a:gdLst>
              <a:gd name="T0" fmla="*/ 198 w 293"/>
              <a:gd name="T1" fmla="*/ 89 h 326"/>
              <a:gd name="T2" fmla="*/ 198 w 293"/>
              <a:gd name="T3" fmla="*/ 89 h 326"/>
              <a:gd name="T4" fmla="*/ 287 w 293"/>
              <a:gd name="T5" fmla="*/ 21 h 326"/>
              <a:gd name="T6" fmla="*/ 293 w 293"/>
              <a:gd name="T7" fmla="*/ 13 h 326"/>
              <a:gd name="T8" fmla="*/ 284 w 293"/>
              <a:gd name="T9" fmla="*/ 9 h 326"/>
              <a:gd name="T10" fmla="*/ 231 w 293"/>
              <a:gd name="T11" fmla="*/ 0 h 326"/>
              <a:gd name="T12" fmla="*/ 162 w 293"/>
              <a:gd name="T13" fmla="*/ 54 h 326"/>
              <a:gd name="T14" fmla="*/ 153 w 293"/>
              <a:gd name="T15" fmla="*/ 64 h 326"/>
              <a:gd name="T16" fmla="*/ 125 w 293"/>
              <a:gd name="T17" fmla="*/ 17 h 326"/>
              <a:gd name="T18" fmla="*/ 107 w 293"/>
              <a:gd name="T19" fmla="*/ 16 h 326"/>
              <a:gd name="T20" fmla="*/ 106 w 293"/>
              <a:gd name="T21" fmla="*/ 34 h 326"/>
              <a:gd name="T22" fmla="*/ 132 w 293"/>
              <a:gd name="T23" fmla="*/ 104 h 326"/>
              <a:gd name="T24" fmla="*/ 96 w 293"/>
              <a:gd name="T25" fmla="*/ 99 h 326"/>
              <a:gd name="T26" fmla="*/ 26 w 293"/>
              <a:gd name="T27" fmla="*/ 137 h 326"/>
              <a:gd name="T28" fmla="*/ 84 w 293"/>
              <a:gd name="T29" fmla="*/ 317 h 326"/>
              <a:gd name="T30" fmla="*/ 110 w 293"/>
              <a:gd name="T31" fmla="*/ 326 h 326"/>
              <a:gd name="T32" fmla="*/ 142 w 293"/>
              <a:gd name="T33" fmla="*/ 315 h 326"/>
              <a:gd name="T34" fmla="*/ 173 w 293"/>
              <a:gd name="T35" fmla="*/ 326 h 326"/>
              <a:gd name="T36" fmla="*/ 173 w 293"/>
              <a:gd name="T37" fmla="*/ 326 h 326"/>
              <a:gd name="T38" fmla="*/ 199 w 293"/>
              <a:gd name="T39" fmla="*/ 317 h 326"/>
              <a:gd name="T40" fmla="*/ 257 w 293"/>
              <a:gd name="T41" fmla="*/ 137 h 326"/>
              <a:gd name="T42" fmla="*/ 187 w 293"/>
              <a:gd name="T43" fmla="*/ 99 h 326"/>
              <a:gd name="T44" fmla="*/ 158 w 293"/>
              <a:gd name="T45" fmla="*/ 102 h 326"/>
              <a:gd name="T46" fmla="*/ 157 w 293"/>
              <a:gd name="T47" fmla="*/ 87 h 326"/>
              <a:gd name="T48" fmla="*/ 168 w 293"/>
              <a:gd name="T49" fmla="*/ 75 h 326"/>
              <a:gd name="T50" fmla="*/ 198 w 293"/>
              <a:gd name="T51" fmla="*/ 8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3" h="326">
                <a:moveTo>
                  <a:pt x="198" y="89"/>
                </a:moveTo>
                <a:cubicBezTo>
                  <a:pt x="198" y="89"/>
                  <a:pt x="198" y="89"/>
                  <a:pt x="198" y="89"/>
                </a:cubicBezTo>
                <a:cubicBezTo>
                  <a:pt x="224" y="89"/>
                  <a:pt x="254" y="66"/>
                  <a:pt x="287" y="21"/>
                </a:cubicBezTo>
                <a:cubicBezTo>
                  <a:pt x="293" y="13"/>
                  <a:pt x="293" y="13"/>
                  <a:pt x="293" y="13"/>
                </a:cubicBezTo>
                <a:cubicBezTo>
                  <a:pt x="284" y="9"/>
                  <a:pt x="284" y="9"/>
                  <a:pt x="284" y="9"/>
                </a:cubicBezTo>
                <a:cubicBezTo>
                  <a:pt x="283" y="9"/>
                  <a:pt x="258" y="0"/>
                  <a:pt x="231" y="0"/>
                </a:cubicBezTo>
                <a:cubicBezTo>
                  <a:pt x="193" y="0"/>
                  <a:pt x="169" y="19"/>
                  <a:pt x="162" y="54"/>
                </a:cubicBezTo>
                <a:cubicBezTo>
                  <a:pt x="159" y="58"/>
                  <a:pt x="155" y="61"/>
                  <a:pt x="153" y="64"/>
                </a:cubicBezTo>
                <a:cubicBezTo>
                  <a:pt x="148" y="50"/>
                  <a:pt x="140" y="34"/>
                  <a:pt x="125" y="17"/>
                </a:cubicBezTo>
                <a:cubicBezTo>
                  <a:pt x="120" y="12"/>
                  <a:pt x="112" y="11"/>
                  <a:pt x="107" y="16"/>
                </a:cubicBezTo>
                <a:cubicBezTo>
                  <a:pt x="102" y="21"/>
                  <a:pt x="101" y="29"/>
                  <a:pt x="106" y="34"/>
                </a:cubicBezTo>
                <a:cubicBezTo>
                  <a:pt x="131" y="63"/>
                  <a:pt x="133" y="88"/>
                  <a:pt x="132" y="104"/>
                </a:cubicBezTo>
                <a:cubicBezTo>
                  <a:pt x="122" y="101"/>
                  <a:pt x="110" y="99"/>
                  <a:pt x="96" y="99"/>
                </a:cubicBezTo>
                <a:cubicBezTo>
                  <a:pt x="62" y="99"/>
                  <a:pt x="38" y="113"/>
                  <a:pt x="26" y="137"/>
                </a:cubicBezTo>
                <a:cubicBezTo>
                  <a:pt x="0" y="192"/>
                  <a:pt x="25" y="271"/>
                  <a:pt x="84" y="317"/>
                </a:cubicBezTo>
                <a:cubicBezTo>
                  <a:pt x="92" y="323"/>
                  <a:pt x="101" y="326"/>
                  <a:pt x="110" y="326"/>
                </a:cubicBezTo>
                <a:cubicBezTo>
                  <a:pt x="123" y="326"/>
                  <a:pt x="134" y="321"/>
                  <a:pt x="142" y="315"/>
                </a:cubicBezTo>
                <a:cubicBezTo>
                  <a:pt x="149" y="321"/>
                  <a:pt x="160" y="326"/>
                  <a:pt x="173" y="326"/>
                </a:cubicBezTo>
                <a:cubicBezTo>
                  <a:pt x="173" y="326"/>
                  <a:pt x="173" y="326"/>
                  <a:pt x="173" y="326"/>
                </a:cubicBezTo>
                <a:cubicBezTo>
                  <a:pt x="182" y="326"/>
                  <a:pt x="191" y="323"/>
                  <a:pt x="199" y="317"/>
                </a:cubicBezTo>
                <a:cubicBezTo>
                  <a:pt x="258" y="271"/>
                  <a:pt x="284" y="192"/>
                  <a:pt x="257" y="137"/>
                </a:cubicBezTo>
                <a:cubicBezTo>
                  <a:pt x="245" y="113"/>
                  <a:pt x="221" y="99"/>
                  <a:pt x="187" y="99"/>
                </a:cubicBezTo>
                <a:cubicBezTo>
                  <a:pt x="176" y="99"/>
                  <a:pt x="166" y="101"/>
                  <a:pt x="158" y="102"/>
                </a:cubicBezTo>
                <a:cubicBezTo>
                  <a:pt x="158" y="98"/>
                  <a:pt x="158" y="93"/>
                  <a:pt x="157" y="87"/>
                </a:cubicBezTo>
                <a:cubicBezTo>
                  <a:pt x="160" y="84"/>
                  <a:pt x="163" y="80"/>
                  <a:pt x="168" y="75"/>
                </a:cubicBezTo>
                <a:cubicBezTo>
                  <a:pt x="173" y="81"/>
                  <a:pt x="183" y="89"/>
                  <a:pt x="198" y="89"/>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10" name="Freeform 12"/>
          <p:cNvSpPr>
            <a:spLocks noEditPoints="1"/>
          </p:cNvSpPr>
          <p:nvPr/>
        </p:nvSpPr>
        <p:spPr bwMode="auto">
          <a:xfrm>
            <a:off x="6655833" y="2153371"/>
            <a:ext cx="592137" cy="684213"/>
          </a:xfrm>
          <a:custGeom>
            <a:avLst/>
            <a:gdLst>
              <a:gd name="T0" fmla="*/ 277 w 290"/>
              <a:gd name="T1" fmla="*/ 310 h 335"/>
              <a:gd name="T2" fmla="*/ 75 w 290"/>
              <a:gd name="T3" fmla="*/ 310 h 335"/>
              <a:gd name="T4" fmla="*/ 109 w 290"/>
              <a:gd name="T5" fmla="*/ 297 h 335"/>
              <a:gd name="T6" fmla="*/ 116 w 290"/>
              <a:gd name="T7" fmla="*/ 291 h 335"/>
              <a:gd name="T8" fmla="*/ 212 w 290"/>
              <a:gd name="T9" fmla="*/ 152 h 335"/>
              <a:gd name="T10" fmla="*/ 213 w 290"/>
              <a:gd name="T11" fmla="*/ 149 h 335"/>
              <a:gd name="T12" fmla="*/ 213 w 290"/>
              <a:gd name="T13" fmla="*/ 149 h 335"/>
              <a:gd name="T14" fmla="*/ 237 w 290"/>
              <a:gd name="T15" fmla="*/ 115 h 335"/>
              <a:gd name="T16" fmla="*/ 220 w 290"/>
              <a:gd name="T17" fmla="*/ 23 h 335"/>
              <a:gd name="T18" fmla="*/ 215 w 290"/>
              <a:gd name="T19" fmla="*/ 20 h 335"/>
              <a:gd name="T20" fmla="*/ 124 w 290"/>
              <a:gd name="T21" fmla="*/ 37 h 335"/>
              <a:gd name="T22" fmla="*/ 100 w 290"/>
              <a:gd name="T23" fmla="*/ 72 h 335"/>
              <a:gd name="T24" fmla="*/ 101 w 290"/>
              <a:gd name="T25" fmla="*/ 72 h 335"/>
              <a:gd name="T26" fmla="*/ 98 w 290"/>
              <a:gd name="T27" fmla="*/ 74 h 335"/>
              <a:gd name="T28" fmla="*/ 3 w 290"/>
              <a:gd name="T29" fmla="*/ 213 h 335"/>
              <a:gd name="T30" fmla="*/ 0 w 290"/>
              <a:gd name="T31" fmla="*/ 222 h 335"/>
              <a:gd name="T32" fmla="*/ 0 w 290"/>
              <a:gd name="T33" fmla="*/ 318 h 335"/>
              <a:gd name="T34" fmla="*/ 4 w 290"/>
              <a:gd name="T35" fmla="*/ 328 h 335"/>
              <a:gd name="T36" fmla="*/ 15 w 290"/>
              <a:gd name="T37" fmla="*/ 335 h 335"/>
              <a:gd name="T38" fmla="*/ 277 w 290"/>
              <a:gd name="T39" fmla="*/ 335 h 335"/>
              <a:gd name="T40" fmla="*/ 290 w 290"/>
              <a:gd name="T41" fmla="*/ 323 h 335"/>
              <a:gd name="T42" fmla="*/ 277 w 290"/>
              <a:gd name="T43" fmla="*/ 310 h 335"/>
              <a:gd name="T44" fmla="*/ 148 w 290"/>
              <a:gd name="T45" fmla="*/ 54 h 335"/>
              <a:gd name="T46" fmla="*/ 199 w 290"/>
              <a:gd name="T47" fmla="*/ 44 h 335"/>
              <a:gd name="T48" fmla="*/ 204 w 290"/>
              <a:gd name="T49" fmla="*/ 47 h 335"/>
              <a:gd name="T50" fmla="*/ 213 w 290"/>
              <a:gd name="T51" fmla="*/ 99 h 335"/>
              <a:gd name="T52" fmla="*/ 196 w 290"/>
              <a:gd name="T53" fmla="*/ 124 h 335"/>
              <a:gd name="T54" fmla="*/ 130 w 290"/>
              <a:gd name="T55" fmla="*/ 79 h 335"/>
              <a:gd name="T56" fmla="*/ 148 w 290"/>
              <a:gd name="T57" fmla="*/ 54 h 335"/>
              <a:gd name="T58" fmla="*/ 30 w 290"/>
              <a:gd name="T59" fmla="*/ 265 h 335"/>
              <a:gd name="T60" fmla="*/ 29 w 290"/>
              <a:gd name="T61" fmla="*/ 266 h 335"/>
              <a:gd name="T62" fmla="*/ 29 w 290"/>
              <a:gd name="T63" fmla="*/ 226 h 335"/>
              <a:gd name="T64" fmla="*/ 114 w 290"/>
              <a:gd name="T65" fmla="*/ 103 h 335"/>
              <a:gd name="T66" fmla="*/ 134 w 290"/>
              <a:gd name="T67" fmla="*/ 117 h 335"/>
              <a:gd name="T68" fmla="*/ 56 w 290"/>
              <a:gd name="T69" fmla="*/ 231 h 335"/>
              <a:gd name="T70" fmla="*/ 60 w 290"/>
              <a:gd name="T71" fmla="*/ 253 h 335"/>
              <a:gd name="T72" fmla="*/ 81 w 290"/>
              <a:gd name="T73" fmla="*/ 249 h 335"/>
              <a:gd name="T74" fmla="*/ 160 w 290"/>
              <a:gd name="T75" fmla="*/ 134 h 335"/>
              <a:gd name="T76" fmla="*/ 180 w 290"/>
              <a:gd name="T77" fmla="*/ 148 h 335"/>
              <a:gd name="T78" fmla="*/ 95 w 290"/>
              <a:gd name="T79" fmla="*/ 271 h 335"/>
              <a:gd name="T80" fmla="*/ 59 w 290"/>
              <a:gd name="T81" fmla="*/ 285 h 335"/>
              <a:gd name="T82" fmla="*/ 30 w 290"/>
              <a:gd name="T83" fmla="*/ 26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 h="335">
                <a:moveTo>
                  <a:pt x="277" y="310"/>
                </a:moveTo>
                <a:cubicBezTo>
                  <a:pt x="75" y="310"/>
                  <a:pt x="75" y="310"/>
                  <a:pt x="75" y="310"/>
                </a:cubicBezTo>
                <a:cubicBezTo>
                  <a:pt x="109" y="297"/>
                  <a:pt x="109" y="297"/>
                  <a:pt x="109" y="297"/>
                </a:cubicBezTo>
                <a:cubicBezTo>
                  <a:pt x="112" y="295"/>
                  <a:pt x="114" y="294"/>
                  <a:pt x="116" y="291"/>
                </a:cubicBezTo>
                <a:cubicBezTo>
                  <a:pt x="212" y="152"/>
                  <a:pt x="212" y="152"/>
                  <a:pt x="212" y="152"/>
                </a:cubicBezTo>
                <a:cubicBezTo>
                  <a:pt x="212" y="151"/>
                  <a:pt x="213" y="150"/>
                  <a:pt x="213" y="149"/>
                </a:cubicBezTo>
                <a:cubicBezTo>
                  <a:pt x="213" y="149"/>
                  <a:pt x="213" y="149"/>
                  <a:pt x="213" y="149"/>
                </a:cubicBezTo>
                <a:cubicBezTo>
                  <a:pt x="237" y="115"/>
                  <a:pt x="237" y="115"/>
                  <a:pt x="237" y="115"/>
                </a:cubicBezTo>
                <a:cubicBezTo>
                  <a:pt x="258" y="85"/>
                  <a:pt x="250" y="44"/>
                  <a:pt x="220" y="23"/>
                </a:cubicBezTo>
                <a:cubicBezTo>
                  <a:pt x="215" y="20"/>
                  <a:pt x="215" y="20"/>
                  <a:pt x="215" y="20"/>
                </a:cubicBezTo>
                <a:cubicBezTo>
                  <a:pt x="185" y="0"/>
                  <a:pt x="144" y="7"/>
                  <a:pt x="124" y="37"/>
                </a:cubicBezTo>
                <a:cubicBezTo>
                  <a:pt x="100" y="72"/>
                  <a:pt x="100" y="72"/>
                  <a:pt x="100" y="72"/>
                </a:cubicBezTo>
                <a:cubicBezTo>
                  <a:pt x="101" y="72"/>
                  <a:pt x="101" y="72"/>
                  <a:pt x="101" y="72"/>
                </a:cubicBezTo>
                <a:cubicBezTo>
                  <a:pt x="100" y="73"/>
                  <a:pt x="99" y="73"/>
                  <a:pt x="98" y="74"/>
                </a:cubicBezTo>
                <a:cubicBezTo>
                  <a:pt x="3" y="213"/>
                  <a:pt x="3" y="213"/>
                  <a:pt x="3" y="213"/>
                </a:cubicBezTo>
                <a:cubicBezTo>
                  <a:pt x="1" y="216"/>
                  <a:pt x="0" y="219"/>
                  <a:pt x="0" y="222"/>
                </a:cubicBezTo>
                <a:cubicBezTo>
                  <a:pt x="0" y="318"/>
                  <a:pt x="0" y="318"/>
                  <a:pt x="0" y="318"/>
                </a:cubicBezTo>
                <a:cubicBezTo>
                  <a:pt x="0" y="322"/>
                  <a:pt x="1" y="325"/>
                  <a:pt x="4" y="328"/>
                </a:cubicBezTo>
                <a:cubicBezTo>
                  <a:pt x="6" y="332"/>
                  <a:pt x="10" y="335"/>
                  <a:pt x="15" y="335"/>
                </a:cubicBezTo>
                <a:cubicBezTo>
                  <a:pt x="277" y="335"/>
                  <a:pt x="277" y="335"/>
                  <a:pt x="277" y="335"/>
                </a:cubicBezTo>
                <a:cubicBezTo>
                  <a:pt x="284" y="335"/>
                  <a:pt x="290" y="330"/>
                  <a:pt x="290" y="323"/>
                </a:cubicBezTo>
                <a:cubicBezTo>
                  <a:pt x="290" y="316"/>
                  <a:pt x="284" y="310"/>
                  <a:pt x="277" y="310"/>
                </a:cubicBezTo>
                <a:close/>
                <a:moveTo>
                  <a:pt x="148" y="54"/>
                </a:moveTo>
                <a:cubicBezTo>
                  <a:pt x="159" y="37"/>
                  <a:pt x="182" y="33"/>
                  <a:pt x="199" y="44"/>
                </a:cubicBezTo>
                <a:cubicBezTo>
                  <a:pt x="204" y="47"/>
                  <a:pt x="204" y="47"/>
                  <a:pt x="204" y="47"/>
                </a:cubicBezTo>
                <a:cubicBezTo>
                  <a:pt x="220" y="59"/>
                  <a:pt x="225" y="82"/>
                  <a:pt x="213" y="99"/>
                </a:cubicBezTo>
                <a:cubicBezTo>
                  <a:pt x="196" y="124"/>
                  <a:pt x="196" y="124"/>
                  <a:pt x="196" y="124"/>
                </a:cubicBezTo>
                <a:cubicBezTo>
                  <a:pt x="130" y="79"/>
                  <a:pt x="130" y="79"/>
                  <a:pt x="130" y="79"/>
                </a:cubicBezTo>
                <a:lnTo>
                  <a:pt x="148" y="54"/>
                </a:lnTo>
                <a:close/>
                <a:moveTo>
                  <a:pt x="30" y="265"/>
                </a:moveTo>
                <a:cubicBezTo>
                  <a:pt x="29" y="266"/>
                  <a:pt x="29" y="266"/>
                  <a:pt x="29" y="266"/>
                </a:cubicBezTo>
                <a:cubicBezTo>
                  <a:pt x="29" y="226"/>
                  <a:pt x="29" y="226"/>
                  <a:pt x="29" y="226"/>
                </a:cubicBezTo>
                <a:cubicBezTo>
                  <a:pt x="114" y="103"/>
                  <a:pt x="114" y="103"/>
                  <a:pt x="114" y="103"/>
                </a:cubicBezTo>
                <a:cubicBezTo>
                  <a:pt x="134" y="117"/>
                  <a:pt x="134" y="117"/>
                  <a:pt x="134" y="117"/>
                </a:cubicBezTo>
                <a:cubicBezTo>
                  <a:pt x="56" y="231"/>
                  <a:pt x="56" y="231"/>
                  <a:pt x="56" y="231"/>
                </a:cubicBezTo>
                <a:cubicBezTo>
                  <a:pt x="51" y="238"/>
                  <a:pt x="53" y="248"/>
                  <a:pt x="60" y="253"/>
                </a:cubicBezTo>
                <a:cubicBezTo>
                  <a:pt x="67" y="258"/>
                  <a:pt x="76" y="256"/>
                  <a:pt x="81" y="249"/>
                </a:cubicBezTo>
                <a:cubicBezTo>
                  <a:pt x="160" y="134"/>
                  <a:pt x="160" y="134"/>
                  <a:pt x="160" y="134"/>
                </a:cubicBezTo>
                <a:cubicBezTo>
                  <a:pt x="180" y="148"/>
                  <a:pt x="180" y="148"/>
                  <a:pt x="180" y="148"/>
                </a:cubicBezTo>
                <a:cubicBezTo>
                  <a:pt x="95" y="271"/>
                  <a:pt x="95" y="271"/>
                  <a:pt x="95" y="271"/>
                </a:cubicBezTo>
                <a:cubicBezTo>
                  <a:pt x="59" y="285"/>
                  <a:pt x="59" y="285"/>
                  <a:pt x="59" y="285"/>
                </a:cubicBezTo>
                <a:lnTo>
                  <a:pt x="30" y="265"/>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111" name="Freeform 13"/>
          <p:cNvSpPr>
            <a:spLocks noEditPoints="1"/>
          </p:cNvSpPr>
          <p:nvPr/>
        </p:nvSpPr>
        <p:spPr bwMode="auto">
          <a:xfrm>
            <a:off x="8479166" y="2297061"/>
            <a:ext cx="332147" cy="441809"/>
          </a:xfrm>
          <a:custGeom>
            <a:avLst/>
            <a:gdLst>
              <a:gd name="T0" fmla="*/ 245 w 245"/>
              <a:gd name="T1" fmla="*/ 9 h 326"/>
              <a:gd name="T2" fmla="*/ 235 w 245"/>
              <a:gd name="T3" fmla="*/ 0 h 326"/>
              <a:gd name="T4" fmla="*/ 192 w 245"/>
              <a:gd name="T5" fmla="*/ 52 h 326"/>
              <a:gd name="T6" fmla="*/ 202 w 245"/>
              <a:gd name="T7" fmla="*/ 79 h 326"/>
              <a:gd name="T8" fmla="*/ 174 w 245"/>
              <a:gd name="T9" fmla="*/ 77 h 326"/>
              <a:gd name="T10" fmla="*/ 181 w 245"/>
              <a:gd name="T11" fmla="*/ 92 h 326"/>
              <a:gd name="T12" fmla="*/ 158 w 245"/>
              <a:gd name="T13" fmla="*/ 99 h 326"/>
              <a:gd name="T14" fmla="*/ 165 w 245"/>
              <a:gd name="T15" fmla="*/ 114 h 326"/>
              <a:gd name="T16" fmla="*/ 142 w 245"/>
              <a:gd name="T17" fmla="*/ 121 h 326"/>
              <a:gd name="T18" fmla="*/ 149 w 245"/>
              <a:gd name="T19" fmla="*/ 136 h 326"/>
              <a:gd name="T20" fmla="*/ 126 w 245"/>
              <a:gd name="T21" fmla="*/ 143 h 326"/>
              <a:gd name="T22" fmla="*/ 133 w 245"/>
              <a:gd name="T23" fmla="*/ 157 h 326"/>
              <a:gd name="T24" fmla="*/ 112 w 245"/>
              <a:gd name="T25" fmla="*/ 162 h 326"/>
              <a:gd name="T26" fmla="*/ 122 w 245"/>
              <a:gd name="T27" fmla="*/ 189 h 326"/>
              <a:gd name="T28" fmla="*/ 93 w 245"/>
              <a:gd name="T29" fmla="*/ 187 h 326"/>
              <a:gd name="T30" fmla="*/ 101 w 245"/>
              <a:gd name="T31" fmla="*/ 202 h 326"/>
              <a:gd name="T32" fmla="*/ 77 w 245"/>
              <a:gd name="T33" fmla="*/ 209 h 326"/>
              <a:gd name="T34" fmla="*/ 85 w 245"/>
              <a:gd name="T35" fmla="*/ 224 h 326"/>
              <a:gd name="T36" fmla="*/ 61 w 245"/>
              <a:gd name="T37" fmla="*/ 231 h 326"/>
              <a:gd name="T38" fmla="*/ 69 w 245"/>
              <a:gd name="T39" fmla="*/ 246 h 326"/>
              <a:gd name="T40" fmla="*/ 2 w 245"/>
              <a:gd name="T41" fmla="*/ 311 h 326"/>
              <a:gd name="T42" fmla="*/ 10 w 245"/>
              <a:gd name="T43" fmla="*/ 326 h 326"/>
              <a:gd name="T44" fmla="*/ 245 w 245"/>
              <a:gd name="T45" fmla="*/ 317 h 326"/>
              <a:gd name="T46" fmla="*/ 222 w 245"/>
              <a:gd name="T47" fmla="*/ 297 h 326"/>
              <a:gd name="T48" fmla="*/ 245 w 245"/>
              <a:gd name="T49" fmla="*/ 281 h 326"/>
              <a:gd name="T50" fmla="*/ 232 w 245"/>
              <a:gd name="T51" fmla="*/ 268 h 326"/>
              <a:gd name="T52" fmla="*/ 245 w 245"/>
              <a:gd name="T53" fmla="*/ 260 h 326"/>
              <a:gd name="T54" fmla="*/ 232 w 245"/>
              <a:gd name="T55" fmla="*/ 243 h 326"/>
              <a:gd name="T56" fmla="*/ 245 w 245"/>
              <a:gd name="T57" fmla="*/ 236 h 326"/>
              <a:gd name="T58" fmla="*/ 232 w 245"/>
              <a:gd name="T59" fmla="*/ 219 h 326"/>
              <a:gd name="T60" fmla="*/ 245 w 245"/>
              <a:gd name="T61" fmla="*/ 211 h 326"/>
              <a:gd name="T62" fmla="*/ 232 w 245"/>
              <a:gd name="T63" fmla="*/ 194 h 326"/>
              <a:gd name="T64" fmla="*/ 245 w 245"/>
              <a:gd name="T65" fmla="*/ 186 h 326"/>
              <a:gd name="T66" fmla="*/ 222 w 245"/>
              <a:gd name="T67" fmla="*/ 172 h 326"/>
              <a:gd name="T68" fmla="*/ 245 w 245"/>
              <a:gd name="T69" fmla="*/ 157 h 326"/>
              <a:gd name="T70" fmla="*/ 232 w 245"/>
              <a:gd name="T71" fmla="*/ 144 h 326"/>
              <a:gd name="T72" fmla="*/ 245 w 245"/>
              <a:gd name="T73" fmla="*/ 136 h 326"/>
              <a:gd name="T74" fmla="*/ 232 w 245"/>
              <a:gd name="T75" fmla="*/ 119 h 326"/>
              <a:gd name="T76" fmla="*/ 245 w 245"/>
              <a:gd name="T77" fmla="*/ 111 h 326"/>
              <a:gd name="T78" fmla="*/ 232 w 245"/>
              <a:gd name="T79" fmla="*/ 94 h 326"/>
              <a:gd name="T80" fmla="*/ 245 w 245"/>
              <a:gd name="T81" fmla="*/ 87 h 326"/>
              <a:gd name="T82" fmla="*/ 232 w 245"/>
              <a:gd name="T83" fmla="*/ 70 h 326"/>
              <a:gd name="T84" fmla="*/ 245 w 245"/>
              <a:gd name="T85" fmla="*/ 62 h 326"/>
              <a:gd name="T86" fmla="*/ 222 w 245"/>
              <a:gd name="T87" fmla="*/ 49 h 326"/>
              <a:gd name="T88" fmla="*/ 245 w 245"/>
              <a:gd name="T89" fmla="*/ 34 h 326"/>
              <a:gd name="T90" fmla="*/ 23 w 245"/>
              <a:gd name="T91" fmla="*/ 284 h 326"/>
              <a:gd name="T92" fmla="*/ 51 w 245"/>
              <a:gd name="T93" fmla="*/ 286 h 326"/>
              <a:gd name="T94" fmla="*/ 53 w 245"/>
              <a:gd name="T95" fmla="*/ 267 h 326"/>
              <a:gd name="T96" fmla="*/ 45 w 245"/>
              <a:gd name="T97" fmla="*/ 253 h 326"/>
              <a:gd name="T98" fmla="*/ 53 w 245"/>
              <a:gd name="T99" fmla="*/ 267 h 326"/>
              <a:gd name="T100" fmla="*/ 104 w 245"/>
              <a:gd name="T101" fmla="*/ 269 h 326"/>
              <a:gd name="T102" fmla="*/ 188 w 245"/>
              <a:gd name="T103" fmla="*/ 26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5" h="326">
                <a:moveTo>
                  <a:pt x="245" y="34"/>
                </a:moveTo>
                <a:cubicBezTo>
                  <a:pt x="245" y="9"/>
                  <a:pt x="245" y="9"/>
                  <a:pt x="245" y="9"/>
                </a:cubicBezTo>
                <a:cubicBezTo>
                  <a:pt x="245" y="5"/>
                  <a:pt x="242" y="1"/>
                  <a:pt x="238" y="0"/>
                </a:cubicBezTo>
                <a:cubicBezTo>
                  <a:pt x="237" y="0"/>
                  <a:pt x="236" y="0"/>
                  <a:pt x="235" y="0"/>
                </a:cubicBezTo>
                <a:cubicBezTo>
                  <a:pt x="232" y="0"/>
                  <a:pt x="229" y="1"/>
                  <a:pt x="228" y="4"/>
                </a:cubicBezTo>
                <a:cubicBezTo>
                  <a:pt x="192" y="52"/>
                  <a:pt x="192" y="52"/>
                  <a:pt x="192" y="52"/>
                </a:cubicBezTo>
                <a:cubicBezTo>
                  <a:pt x="211" y="66"/>
                  <a:pt x="211" y="66"/>
                  <a:pt x="211" y="66"/>
                </a:cubicBezTo>
                <a:cubicBezTo>
                  <a:pt x="202" y="79"/>
                  <a:pt x="202" y="79"/>
                  <a:pt x="202" y="79"/>
                </a:cubicBezTo>
                <a:cubicBezTo>
                  <a:pt x="183" y="65"/>
                  <a:pt x="183" y="65"/>
                  <a:pt x="183" y="65"/>
                </a:cubicBezTo>
                <a:cubicBezTo>
                  <a:pt x="174" y="77"/>
                  <a:pt x="174" y="77"/>
                  <a:pt x="174" y="77"/>
                </a:cubicBezTo>
                <a:cubicBezTo>
                  <a:pt x="185" y="86"/>
                  <a:pt x="185" y="86"/>
                  <a:pt x="185" y="86"/>
                </a:cubicBezTo>
                <a:cubicBezTo>
                  <a:pt x="181" y="92"/>
                  <a:pt x="181" y="92"/>
                  <a:pt x="181" y="92"/>
                </a:cubicBezTo>
                <a:cubicBezTo>
                  <a:pt x="169" y="83"/>
                  <a:pt x="169" y="83"/>
                  <a:pt x="169" y="83"/>
                </a:cubicBezTo>
                <a:cubicBezTo>
                  <a:pt x="158" y="99"/>
                  <a:pt x="158" y="99"/>
                  <a:pt x="158" y="99"/>
                </a:cubicBezTo>
                <a:cubicBezTo>
                  <a:pt x="169" y="108"/>
                  <a:pt x="169" y="108"/>
                  <a:pt x="169" y="108"/>
                </a:cubicBezTo>
                <a:cubicBezTo>
                  <a:pt x="165" y="114"/>
                  <a:pt x="165" y="114"/>
                  <a:pt x="165" y="114"/>
                </a:cubicBezTo>
                <a:cubicBezTo>
                  <a:pt x="153" y="105"/>
                  <a:pt x="153" y="105"/>
                  <a:pt x="153" y="105"/>
                </a:cubicBezTo>
                <a:cubicBezTo>
                  <a:pt x="142" y="121"/>
                  <a:pt x="142" y="121"/>
                  <a:pt x="142" y="121"/>
                </a:cubicBezTo>
                <a:cubicBezTo>
                  <a:pt x="153" y="129"/>
                  <a:pt x="153" y="129"/>
                  <a:pt x="153" y="129"/>
                </a:cubicBezTo>
                <a:cubicBezTo>
                  <a:pt x="149" y="136"/>
                  <a:pt x="149" y="136"/>
                  <a:pt x="149" y="136"/>
                </a:cubicBezTo>
                <a:cubicBezTo>
                  <a:pt x="137" y="127"/>
                  <a:pt x="137" y="127"/>
                  <a:pt x="137" y="127"/>
                </a:cubicBezTo>
                <a:cubicBezTo>
                  <a:pt x="126" y="143"/>
                  <a:pt x="126" y="143"/>
                  <a:pt x="126" y="143"/>
                </a:cubicBezTo>
                <a:cubicBezTo>
                  <a:pt x="137" y="151"/>
                  <a:pt x="137" y="151"/>
                  <a:pt x="137" y="151"/>
                </a:cubicBezTo>
                <a:cubicBezTo>
                  <a:pt x="133" y="157"/>
                  <a:pt x="133" y="157"/>
                  <a:pt x="133" y="157"/>
                </a:cubicBezTo>
                <a:cubicBezTo>
                  <a:pt x="121" y="149"/>
                  <a:pt x="121" y="149"/>
                  <a:pt x="121" y="149"/>
                </a:cubicBezTo>
                <a:cubicBezTo>
                  <a:pt x="112" y="162"/>
                  <a:pt x="112" y="162"/>
                  <a:pt x="112" y="162"/>
                </a:cubicBezTo>
                <a:cubicBezTo>
                  <a:pt x="131" y="176"/>
                  <a:pt x="131" y="176"/>
                  <a:pt x="131" y="176"/>
                </a:cubicBezTo>
                <a:cubicBezTo>
                  <a:pt x="122" y="189"/>
                  <a:pt x="122" y="189"/>
                  <a:pt x="122" y="189"/>
                </a:cubicBezTo>
                <a:cubicBezTo>
                  <a:pt x="103" y="174"/>
                  <a:pt x="103" y="174"/>
                  <a:pt x="103" y="174"/>
                </a:cubicBezTo>
                <a:cubicBezTo>
                  <a:pt x="93" y="187"/>
                  <a:pt x="93" y="187"/>
                  <a:pt x="93" y="187"/>
                </a:cubicBezTo>
                <a:cubicBezTo>
                  <a:pt x="105" y="196"/>
                  <a:pt x="105" y="196"/>
                  <a:pt x="105" y="196"/>
                </a:cubicBezTo>
                <a:cubicBezTo>
                  <a:pt x="101" y="202"/>
                  <a:pt x="101" y="202"/>
                  <a:pt x="101" y="202"/>
                </a:cubicBezTo>
                <a:cubicBezTo>
                  <a:pt x="89" y="193"/>
                  <a:pt x="89" y="193"/>
                  <a:pt x="89" y="193"/>
                </a:cubicBezTo>
                <a:cubicBezTo>
                  <a:pt x="77" y="209"/>
                  <a:pt x="77" y="209"/>
                  <a:pt x="77" y="209"/>
                </a:cubicBezTo>
                <a:cubicBezTo>
                  <a:pt x="89" y="218"/>
                  <a:pt x="89" y="218"/>
                  <a:pt x="89" y="218"/>
                </a:cubicBezTo>
                <a:cubicBezTo>
                  <a:pt x="85" y="224"/>
                  <a:pt x="85" y="224"/>
                  <a:pt x="85" y="224"/>
                </a:cubicBezTo>
                <a:cubicBezTo>
                  <a:pt x="73" y="215"/>
                  <a:pt x="73" y="215"/>
                  <a:pt x="73" y="215"/>
                </a:cubicBezTo>
                <a:cubicBezTo>
                  <a:pt x="61" y="231"/>
                  <a:pt x="61" y="231"/>
                  <a:pt x="61" y="231"/>
                </a:cubicBezTo>
                <a:cubicBezTo>
                  <a:pt x="73" y="239"/>
                  <a:pt x="73" y="239"/>
                  <a:pt x="73" y="239"/>
                </a:cubicBezTo>
                <a:cubicBezTo>
                  <a:pt x="69" y="246"/>
                  <a:pt x="69" y="246"/>
                  <a:pt x="69" y="246"/>
                </a:cubicBezTo>
                <a:cubicBezTo>
                  <a:pt x="57" y="237"/>
                  <a:pt x="57" y="237"/>
                  <a:pt x="57" y="237"/>
                </a:cubicBezTo>
                <a:cubicBezTo>
                  <a:pt x="2" y="311"/>
                  <a:pt x="2" y="311"/>
                  <a:pt x="2" y="311"/>
                </a:cubicBezTo>
                <a:cubicBezTo>
                  <a:pt x="0" y="314"/>
                  <a:pt x="0" y="318"/>
                  <a:pt x="2" y="321"/>
                </a:cubicBezTo>
                <a:cubicBezTo>
                  <a:pt x="3" y="324"/>
                  <a:pt x="6" y="326"/>
                  <a:pt x="10" y="326"/>
                </a:cubicBezTo>
                <a:cubicBezTo>
                  <a:pt x="235" y="326"/>
                  <a:pt x="235" y="326"/>
                  <a:pt x="235" y="326"/>
                </a:cubicBezTo>
                <a:cubicBezTo>
                  <a:pt x="241" y="326"/>
                  <a:pt x="245" y="322"/>
                  <a:pt x="245" y="317"/>
                </a:cubicBezTo>
                <a:cubicBezTo>
                  <a:pt x="245" y="297"/>
                  <a:pt x="245" y="297"/>
                  <a:pt x="245" y="297"/>
                </a:cubicBezTo>
                <a:cubicBezTo>
                  <a:pt x="222" y="297"/>
                  <a:pt x="222" y="297"/>
                  <a:pt x="222" y="297"/>
                </a:cubicBezTo>
                <a:cubicBezTo>
                  <a:pt x="222" y="281"/>
                  <a:pt x="222" y="281"/>
                  <a:pt x="222" y="281"/>
                </a:cubicBezTo>
                <a:cubicBezTo>
                  <a:pt x="245" y="281"/>
                  <a:pt x="245" y="281"/>
                  <a:pt x="245" y="281"/>
                </a:cubicBezTo>
                <a:cubicBezTo>
                  <a:pt x="245" y="268"/>
                  <a:pt x="245" y="268"/>
                  <a:pt x="245" y="268"/>
                </a:cubicBezTo>
                <a:cubicBezTo>
                  <a:pt x="232" y="268"/>
                  <a:pt x="232" y="268"/>
                  <a:pt x="232" y="268"/>
                </a:cubicBezTo>
                <a:cubicBezTo>
                  <a:pt x="232" y="260"/>
                  <a:pt x="232" y="260"/>
                  <a:pt x="232" y="260"/>
                </a:cubicBezTo>
                <a:cubicBezTo>
                  <a:pt x="245" y="260"/>
                  <a:pt x="245" y="260"/>
                  <a:pt x="245" y="260"/>
                </a:cubicBezTo>
                <a:cubicBezTo>
                  <a:pt x="245" y="243"/>
                  <a:pt x="245" y="243"/>
                  <a:pt x="245" y="243"/>
                </a:cubicBezTo>
                <a:cubicBezTo>
                  <a:pt x="232" y="243"/>
                  <a:pt x="232" y="243"/>
                  <a:pt x="232" y="243"/>
                </a:cubicBezTo>
                <a:cubicBezTo>
                  <a:pt x="232" y="236"/>
                  <a:pt x="232" y="236"/>
                  <a:pt x="232" y="236"/>
                </a:cubicBezTo>
                <a:cubicBezTo>
                  <a:pt x="245" y="236"/>
                  <a:pt x="245" y="236"/>
                  <a:pt x="245" y="236"/>
                </a:cubicBezTo>
                <a:cubicBezTo>
                  <a:pt x="245" y="219"/>
                  <a:pt x="245" y="219"/>
                  <a:pt x="245" y="219"/>
                </a:cubicBezTo>
                <a:cubicBezTo>
                  <a:pt x="232" y="219"/>
                  <a:pt x="232" y="219"/>
                  <a:pt x="232" y="219"/>
                </a:cubicBezTo>
                <a:cubicBezTo>
                  <a:pt x="232" y="211"/>
                  <a:pt x="232" y="211"/>
                  <a:pt x="232" y="211"/>
                </a:cubicBezTo>
                <a:cubicBezTo>
                  <a:pt x="245" y="211"/>
                  <a:pt x="245" y="211"/>
                  <a:pt x="245" y="211"/>
                </a:cubicBezTo>
                <a:cubicBezTo>
                  <a:pt x="245" y="194"/>
                  <a:pt x="245" y="194"/>
                  <a:pt x="245" y="194"/>
                </a:cubicBezTo>
                <a:cubicBezTo>
                  <a:pt x="232" y="194"/>
                  <a:pt x="232" y="194"/>
                  <a:pt x="232" y="194"/>
                </a:cubicBezTo>
                <a:cubicBezTo>
                  <a:pt x="232" y="186"/>
                  <a:pt x="232" y="186"/>
                  <a:pt x="232" y="186"/>
                </a:cubicBezTo>
                <a:cubicBezTo>
                  <a:pt x="245" y="186"/>
                  <a:pt x="245" y="186"/>
                  <a:pt x="245" y="186"/>
                </a:cubicBezTo>
                <a:cubicBezTo>
                  <a:pt x="245" y="172"/>
                  <a:pt x="245" y="172"/>
                  <a:pt x="245" y="172"/>
                </a:cubicBezTo>
                <a:cubicBezTo>
                  <a:pt x="222" y="172"/>
                  <a:pt x="222" y="172"/>
                  <a:pt x="222" y="172"/>
                </a:cubicBezTo>
                <a:cubicBezTo>
                  <a:pt x="222" y="157"/>
                  <a:pt x="222" y="157"/>
                  <a:pt x="222" y="157"/>
                </a:cubicBezTo>
                <a:cubicBezTo>
                  <a:pt x="245" y="157"/>
                  <a:pt x="245" y="157"/>
                  <a:pt x="245" y="157"/>
                </a:cubicBezTo>
                <a:cubicBezTo>
                  <a:pt x="245" y="144"/>
                  <a:pt x="245" y="144"/>
                  <a:pt x="245" y="144"/>
                </a:cubicBezTo>
                <a:cubicBezTo>
                  <a:pt x="232" y="144"/>
                  <a:pt x="232" y="144"/>
                  <a:pt x="232" y="144"/>
                </a:cubicBezTo>
                <a:cubicBezTo>
                  <a:pt x="232" y="136"/>
                  <a:pt x="232" y="136"/>
                  <a:pt x="232" y="136"/>
                </a:cubicBezTo>
                <a:cubicBezTo>
                  <a:pt x="245" y="136"/>
                  <a:pt x="245" y="136"/>
                  <a:pt x="245" y="136"/>
                </a:cubicBezTo>
                <a:cubicBezTo>
                  <a:pt x="245" y="119"/>
                  <a:pt x="245" y="119"/>
                  <a:pt x="245" y="119"/>
                </a:cubicBezTo>
                <a:cubicBezTo>
                  <a:pt x="232" y="119"/>
                  <a:pt x="232" y="119"/>
                  <a:pt x="232" y="119"/>
                </a:cubicBezTo>
                <a:cubicBezTo>
                  <a:pt x="232" y="111"/>
                  <a:pt x="232" y="111"/>
                  <a:pt x="232" y="111"/>
                </a:cubicBezTo>
                <a:cubicBezTo>
                  <a:pt x="245" y="111"/>
                  <a:pt x="245" y="111"/>
                  <a:pt x="245" y="111"/>
                </a:cubicBezTo>
                <a:cubicBezTo>
                  <a:pt x="245" y="94"/>
                  <a:pt x="245" y="94"/>
                  <a:pt x="245" y="94"/>
                </a:cubicBezTo>
                <a:cubicBezTo>
                  <a:pt x="232" y="94"/>
                  <a:pt x="232" y="94"/>
                  <a:pt x="232" y="94"/>
                </a:cubicBezTo>
                <a:cubicBezTo>
                  <a:pt x="232" y="87"/>
                  <a:pt x="232" y="87"/>
                  <a:pt x="232" y="87"/>
                </a:cubicBezTo>
                <a:cubicBezTo>
                  <a:pt x="245" y="87"/>
                  <a:pt x="245" y="87"/>
                  <a:pt x="245" y="87"/>
                </a:cubicBezTo>
                <a:cubicBezTo>
                  <a:pt x="245" y="70"/>
                  <a:pt x="245" y="70"/>
                  <a:pt x="245" y="70"/>
                </a:cubicBezTo>
                <a:cubicBezTo>
                  <a:pt x="232" y="70"/>
                  <a:pt x="232" y="70"/>
                  <a:pt x="232" y="70"/>
                </a:cubicBezTo>
                <a:cubicBezTo>
                  <a:pt x="232" y="62"/>
                  <a:pt x="232" y="62"/>
                  <a:pt x="232" y="62"/>
                </a:cubicBezTo>
                <a:cubicBezTo>
                  <a:pt x="245" y="62"/>
                  <a:pt x="245" y="62"/>
                  <a:pt x="245" y="62"/>
                </a:cubicBezTo>
                <a:cubicBezTo>
                  <a:pt x="245" y="49"/>
                  <a:pt x="245" y="49"/>
                  <a:pt x="245" y="49"/>
                </a:cubicBezTo>
                <a:cubicBezTo>
                  <a:pt x="222" y="49"/>
                  <a:pt x="222" y="49"/>
                  <a:pt x="222" y="49"/>
                </a:cubicBezTo>
                <a:cubicBezTo>
                  <a:pt x="222" y="34"/>
                  <a:pt x="222" y="34"/>
                  <a:pt x="222" y="34"/>
                </a:cubicBezTo>
                <a:lnTo>
                  <a:pt x="245" y="34"/>
                </a:lnTo>
                <a:close/>
                <a:moveTo>
                  <a:pt x="42" y="298"/>
                </a:moveTo>
                <a:cubicBezTo>
                  <a:pt x="23" y="284"/>
                  <a:pt x="23" y="284"/>
                  <a:pt x="23" y="284"/>
                </a:cubicBezTo>
                <a:cubicBezTo>
                  <a:pt x="32" y="271"/>
                  <a:pt x="32" y="271"/>
                  <a:pt x="32" y="271"/>
                </a:cubicBezTo>
                <a:cubicBezTo>
                  <a:pt x="51" y="286"/>
                  <a:pt x="51" y="286"/>
                  <a:pt x="51" y="286"/>
                </a:cubicBezTo>
                <a:lnTo>
                  <a:pt x="42" y="298"/>
                </a:lnTo>
                <a:close/>
                <a:moveTo>
                  <a:pt x="53" y="267"/>
                </a:moveTo>
                <a:cubicBezTo>
                  <a:pt x="41" y="259"/>
                  <a:pt x="41" y="259"/>
                  <a:pt x="41" y="259"/>
                </a:cubicBezTo>
                <a:cubicBezTo>
                  <a:pt x="45" y="253"/>
                  <a:pt x="45" y="253"/>
                  <a:pt x="45" y="253"/>
                </a:cubicBezTo>
                <a:cubicBezTo>
                  <a:pt x="57" y="261"/>
                  <a:pt x="57" y="261"/>
                  <a:pt x="57" y="261"/>
                </a:cubicBezTo>
                <a:lnTo>
                  <a:pt x="53" y="267"/>
                </a:lnTo>
                <a:close/>
                <a:moveTo>
                  <a:pt x="188" y="269"/>
                </a:moveTo>
                <a:cubicBezTo>
                  <a:pt x="104" y="269"/>
                  <a:pt x="104" y="269"/>
                  <a:pt x="104" y="269"/>
                </a:cubicBezTo>
                <a:cubicBezTo>
                  <a:pt x="188" y="154"/>
                  <a:pt x="188" y="154"/>
                  <a:pt x="188" y="154"/>
                </a:cubicBezTo>
                <a:lnTo>
                  <a:pt x="188" y="269"/>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12" name="Freeform 15"/>
          <p:cNvSpPr>
            <a:spLocks noEditPoints="1"/>
          </p:cNvSpPr>
          <p:nvPr/>
        </p:nvSpPr>
        <p:spPr bwMode="auto">
          <a:xfrm>
            <a:off x="5396168" y="3337925"/>
            <a:ext cx="375306" cy="372626"/>
          </a:xfrm>
          <a:custGeom>
            <a:avLst/>
            <a:gdLst>
              <a:gd name="T0" fmla="*/ 177 w 327"/>
              <a:gd name="T1" fmla="*/ 245 h 324"/>
              <a:gd name="T2" fmla="*/ 177 w 327"/>
              <a:gd name="T3" fmla="*/ 220 h 324"/>
              <a:gd name="T4" fmla="*/ 150 w 327"/>
              <a:gd name="T5" fmla="*/ 220 h 324"/>
              <a:gd name="T6" fmla="*/ 150 w 327"/>
              <a:gd name="T7" fmla="*/ 245 h 324"/>
              <a:gd name="T8" fmla="*/ 87 w 327"/>
              <a:gd name="T9" fmla="*/ 299 h 324"/>
              <a:gd name="T10" fmla="*/ 85 w 327"/>
              <a:gd name="T11" fmla="*/ 318 h 324"/>
              <a:gd name="T12" fmla="*/ 95 w 327"/>
              <a:gd name="T13" fmla="*/ 323 h 324"/>
              <a:gd name="T14" fmla="*/ 104 w 327"/>
              <a:gd name="T15" fmla="*/ 320 h 324"/>
              <a:gd name="T16" fmla="*/ 150 w 327"/>
              <a:gd name="T17" fmla="*/ 280 h 324"/>
              <a:gd name="T18" fmla="*/ 150 w 327"/>
              <a:gd name="T19" fmla="*/ 309 h 324"/>
              <a:gd name="T20" fmla="*/ 163 w 327"/>
              <a:gd name="T21" fmla="*/ 323 h 324"/>
              <a:gd name="T22" fmla="*/ 177 w 327"/>
              <a:gd name="T23" fmla="*/ 309 h 324"/>
              <a:gd name="T24" fmla="*/ 177 w 327"/>
              <a:gd name="T25" fmla="*/ 280 h 324"/>
              <a:gd name="T26" fmla="*/ 223 w 327"/>
              <a:gd name="T27" fmla="*/ 320 h 324"/>
              <a:gd name="T28" fmla="*/ 241 w 327"/>
              <a:gd name="T29" fmla="*/ 318 h 324"/>
              <a:gd name="T30" fmla="*/ 240 w 327"/>
              <a:gd name="T31" fmla="*/ 299 h 324"/>
              <a:gd name="T32" fmla="*/ 177 w 327"/>
              <a:gd name="T33" fmla="*/ 245 h 324"/>
              <a:gd name="T34" fmla="*/ 314 w 327"/>
              <a:gd name="T35" fmla="*/ 0 h 324"/>
              <a:gd name="T36" fmla="*/ 13 w 327"/>
              <a:gd name="T37" fmla="*/ 0 h 324"/>
              <a:gd name="T38" fmla="*/ 0 w 327"/>
              <a:gd name="T39" fmla="*/ 13 h 324"/>
              <a:gd name="T40" fmla="*/ 13 w 327"/>
              <a:gd name="T41" fmla="*/ 26 h 324"/>
              <a:gd name="T42" fmla="*/ 18 w 327"/>
              <a:gd name="T43" fmla="*/ 26 h 324"/>
              <a:gd name="T44" fmla="*/ 18 w 327"/>
              <a:gd name="T45" fmla="*/ 168 h 324"/>
              <a:gd name="T46" fmla="*/ 54 w 327"/>
              <a:gd name="T47" fmla="*/ 205 h 324"/>
              <a:gd name="T48" fmla="*/ 273 w 327"/>
              <a:gd name="T49" fmla="*/ 205 h 324"/>
              <a:gd name="T50" fmla="*/ 309 w 327"/>
              <a:gd name="T51" fmla="*/ 168 h 324"/>
              <a:gd name="T52" fmla="*/ 309 w 327"/>
              <a:gd name="T53" fmla="*/ 26 h 324"/>
              <a:gd name="T54" fmla="*/ 314 w 327"/>
              <a:gd name="T55" fmla="*/ 26 h 324"/>
              <a:gd name="T56" fmla="*/ 327 w 327"/>
              <a:gd name="T57" fmla="*/ 13 h 324"/>
              <a:gd name="T58" fmla="*/ 314 w 327"/>
              <a:gd name="T59" fmla="*/ 0 h 324"/>
              <a:gd name="T60" fmla="*/ 284 w 327"/>
              <a:gd name="T61" fmla="*/ 168 h 324"/>
              <a:gd name="T62" fmla="*/ 273 w 327"/>
              <a:gd name="T63" fmla="*/ 180 h 324"/>
              <a:gd name="T64" fmla="*/ 54 w 327"/>
              <a:gd name="T65" fmla="*/ 180 h 324"/>
              <a:gd name="T66" fmla="*/ 43 w 327"/>
              <a:gd name="T67" fmla="*/ 168 h 324"/>
              <a:gd name="T68" fmla="*/ 43 w 327"/>
              <a:gd name="T69" fmla="*/ 26 h 324"/>
              <a:gd name="T70" fmla="*/ 284 w 327"/>
              <a:gd name="T71" fmla="*/ 26 h 324"/>
              <a:gd name="T72" fmla="*/ 284 w 327"/>
              <a:gd name="T73" fmla="*/ 16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7" h="324">
                <a:moveTo>
                  <a:pt x="177" y="245"/>
                </a:moveTo>
                <a:cubicBezTo>
                  <a:pt x="177" y="220"/>
                  <a:pt x="177" y="220"/>
                  <a:pt x="177" y="220"/>
                </a:cubicBezTo>
                <a:cubicBezTo>
                  <a:pt x="150" y="220"/>
                  <a:pt x="150" y="220"/>
                  <a:pt x="150" y="220"/>
                </a:cubicBezTo>
                <a:cubicBezTo>
                  <a:pt x="150" y="245"/>
                  <a:pt x="150" y="245"/>
                  <a:pt x="150" y="245"/>
                </a:cubicBezTo>
                <a:cubicBezTo>
                  <a:pt x="87" y="299"/>
                  <a:pt x="87" y="299"/>
                  <a:pt x="87" y="299"/>
                </a:cubicBezTo>
                <a:cubicBezTo>
                  <a:pt x="81" y="304"/>
                  <a:pt x="81" y="312"/>
                  <a:pt x="85" y="318"/>
                </a:cubicBezTo>
                <a:cubicBezTo>
                  <a:pt x="88" y="321"/>
                  <a:pt x="92" y="323"/>
                  <a:pt x="95" y="323"/>
                </a:cubicBezTo>
                <a:cubicBezTo>
                  <a:pt x="99" y="323"/>
                  <a:pt x="102" y="322"/>
                  <a:pt x="104" y="320"/>
                </a:cubicBezTo>
                <a:cubicBezTo>
                  <a:pt x="150" y="280"/>
                  <a:pt x="150" y="280"/>
                  <a:pt x="150" y="280"/>
                </a:cubicBezTo>
                <a:cubicBezTo>
                  <a:pt x="150" y="309"/>
                  <a:pt x="150" y="309"/>
                  <a:pt x="150" y="309"/>
                </a:cubicBezTo>
                <a:cubicBezTo>
                  <a:pt x="150" y="317"/>
                  <a:pt x="156" y="323"/>
                  <a:pt x="163" y="323"/>
                </a:cubicBezTo>
                <a:cubicBezTo>
                  <a:pt x="171" y="323"/>
                  <a:pt x="177" y="317"/>
                  <a:pt x="177" y="309"/>
                </a:cubicBezTo>
                <a:cubicBezTo>
                  <a:pt x="177" y="280"/>
                  <a:pt x="177" y="280"/>
                  <a:pt x="177" y="280"/>
                </a:cubicBezTo>
                <a:cubicBezTo>
                  <a:pt x="223" y="320"/>
                  <a:pt x="223" y="320"/>
                  <a:pt x="223" y="320"/>
                </a:cubicBezTo>
                <a:cubicBezTo>
                  <a:pt x="228" y="324"/>
                  <a:pt x="237" y="324"/>
                  <a:pt x="241" y="318"/>
                </a:cubicBezTo>
                <a:cubicBezTo>
                  <a:pt x="246" y="312"/>
                  <a:pt x="246" y="304"/>
                  <a:pt x="240" y="299"/>
                </a:cubicBezTo>
                <a:lnTo>
                  <a:pt x="177" y="245"/>
                </a:lnTo>
                <a:close/>
                <a:moveTo>
                  <a:pt x="314" y="0"/>
                </a:moveTo>
                <a:cubicBezTo>
                  <a:pt x="13" y="0"/>
                  <a:pt x="13" y="0"/>
                  <a:pt x="13" y="0"/>
                </a:cubicBezTo>
                <a:cubicBezTo>
                  <a:pt x="6" y="0"/>
                  <a:pt x="0" y="6"/>
                  <a:pt x="0" y="13"/>
                </a:cubicBezTo>
                <a:cubicBezTo>
                  <a:pt x="0" y="20"/>
                  <a:pt x="6" y="26"/>
                  <a:pt x="13" y="26"/>
                </a:cubicBezTo>
                <a:cubicBezTo>
                  <a:pt x="18" y="26"/>
                  <a:pt x="18" y="26"/>
                  <a:pt x="18" y="26"/>
                </a:cubicBezTo>
                <a:cubicBezTo>
                  <a:pt x="18" y="168"/>
                  <a:pt x="18" y="168"/>
                  <a:pt x="18" y="168"/>
                </a:cubicBezTo>
                <a:cubicBezTo>
                  <a:pt x="18" y="189"/>
                  <a:pt x="34" y="205"/>
                  <a:pt x="54" y="205"/>
                </a:cubicBezTo>
                <a:cubicBezTo>
                  <a:pt x="273" y="205"/>
                  <a:pt x="273" y="205"/>
                  <a:pt x="273" y="205"/>
                </a:cubicBezTo>
                <a:cubicBezTo>
                  <a:pt x="293" y="205"/>
                  <a:pt x="309" y="189"/>
                  <a:pt x="309" y="168"/>
                </a:cubicBezTo>
                <a:cubicBezTo>
                  <a:pt x="309" y="26"/>
                  <a:pt x="309" y="26"/>
                  <a:pt x="309" y="26"/>
                </a:cubicBezTo>
                <a:cubicBezTo>
                  <a:pt x="314" y="26"/>
                  <a:pt x="314" y="26"/>
                  <a:pt x="314" y="26"/>
                </a:cubicBezTo>
                <a:cubicBezTo>
                  <a:pt x="321" y="26"/>
                  <a:pt x="327" y="20"/>
                  <a:pt x="327" y="13"/>
                </a:cubicBezTo>
                <a:cubicBezTo>
                  <a:pt x="327" y="6"/>
                  <a:pt x="321" y="0"/>
                  <a:pt x="314" y="0"/>
                </a:cubicBezTo>
                <a:close/>
                <a:moveTo>
                  <a:pt x="284" y="168"/>
                </a:moveTo>
                <a:cubicBezTo>
                  <a:pt x="284" y="175"/>
                  <a:pt x="279" y="180"/>
                  <a:pt x="273" y="180"/>
                </a:cubicBezTo>
                <a:cubicBezTo>
                  <a:pt x="54" y="180"/>
                  <a:pt x="54" y="180"/>
                  <a:pt x="54" y="180"/>
                </a:cubicBezTo>
                <a:cubicBezTo>
                  <a:pt x="48" y="180"/>
                  <a:pt x="43" y="175"/>
                  <a:pt x="43" y="168"/>
                </a:cubicBezTo>
                <a:cubicBezTo>
                  <a:pt x="43" y="26"/>
                  <a:pt x="43" y="26"/>
                  <a:pt x="43" y="26"/>
                </a:cubicBezTo>
                <a:cubicBezTo>
                  <a:pt x="284" y="26"/>
                  <a:pt x="284" y="26"/>
                  <a:pt x="284" y="26"/>
                </a:cubicBezTo>
                <a:lnTo>
                  <a:pt x="284" y="168"/>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13" name="Freeform 17"/>
          <p:cNvSpPr>
            <a:spLocks noEditPoints="1"/>
          </p:cNvSpPr>
          <p:nvPr/>
        </p:nvSpPr>
        <p:spPr bwMode="auto">
          <a:xfrm>
            <a:off x="6177639" y="4053582"/>
            <a:ext cx="338337" cy="421420"/>
          </a:xfrm>
          <a:custGeom>
            <a:avLst/>
            <a:gdLst>
              <a:gd name="T0" fmla="*/ 204 w 263"/>
              <a:gd name="T1" fmla="*/ 108 h 327"/>
              <a:gd name="T2" fmla="*/ 59 w 263"/>
              <a:gd name="T3" fmla="*/ 108 h 327"/>
              <a:gd name="T4" fmla="*/ 59 w 263"/>
              <a:gd name="T5" fmla="*/ 127 h 327"/>
              <a:gd name="T6" fmla="*/ 204 w 263"/>
              <a:gd name="T7" fmla="*/ 127 h 327"/>
              <a:gd name="T8" fmla="*/ 204 w 263"/>
              <a:gd name="T9" fmla="*/ 108 h 327"/>
              <a:gd name="T10" fmla="*/ 163 w 263"/>
              <a:gd name="T11" fmla="*/ 54 h 327"/>
              <a:gd name="T12" fmla="*/ 59 w 263"/>
              <a:gd name="T13" fmla="*/ 54 h 327"/>
              <a:gd name="T14" fmla="*/ 59 w 263"/>
              <a:gd name="T15" fmla="*/ 73 h 327"/>
              <a:gd name="T16" fmla="*/ 163 w 263"/>
              <a:gd name="T17" fmla="*/ 73 h 327"/>
              <a:gd name="T18" fmla="*/ 163 w 263"/>
              <a:gd name="T19" fmla="*/ 54 h 327"/>
              <a:gd name="T20" fmla="*/ 224 w 263"/>
              <a:gd name="T21" fmla="*/ 0 h 327"/>
              <a:gd name="T22" fmla="*/ 39 w 263"/>
              <a:gd name="T23" fmla="*/ 0 h 327"/>
              <a:gd name="T24" fmla="*/ 0 w 263"/>
              <a:gd name="T25" fmla="*/ 38 h 327"/>
              <a:gd name="T26" fmla="*/ 0 w 263"/>
              <a:gd name="T27" fmla="*/ 288 h 327"/>
              <a:gd name="T28" fmla="*/ 39 w 263"/>
              <a:gd name="T29" fmla="*/ 327 h 327"/>
              <a:gd name="T30" fmla="*/ 224 w 263"/>
              <a:gd name="T31" fmla="*/ 327 h 327"/>
              <a:gd name="T32" fmla="*/ 263 w 263"/>
              <a:gd name="T33" fmla="*/ 288 h 327"/>
              <a:gd name="T34" fmla="*/ 263 w 263"/>
              <a:gd name="T35" fmla="*/ 38 h 327"/>
              <a:gd name="T36" fmla="*/ 224 w 263"/>
              <a:gd name="T37" fmla="*/ 0 h 327"/>
              <a:gd name="T38" fmla="*/ 132 w 263"/>
              <a:gd name="T39" fmla="*/ 309 h 327"/>
              <a:gd name="T40" fmla="*/ 116 w 263"/>
              <a:gd name="T41" fmla="*/ 293 h 327"/>
              <a:gd name="T42" fmla="*/ 132 w 263"/>
              <a:gd name="T43" fmla="*/ 277 h 327"/>
              <a:gd name="T44" fmla="*/ 148 w 263"/>
              <a:gd name="T45" fmla="*/ 293 h 327"/>
              <a:gd name="T46" fmla="*/ 132 w 263"/>
              <a:gd name="T47" fmla="*/ 309 h 327"/>
              <a:gd name="T48" fmla="*/ 233 w 263"/>
              <a:gd name="T49" fmla="*/ 88 h 327"/>
              <a:gd name="T50" fmla="*/ 175 w 263"/>
              <a:gd name="T51" fmla="*/ 30 h 327"/>
              <a:gd name="T52" fmla="*/ 175 w 263"/>
              <a:gd name="T53" fmla="*/ 63 h 327"/>
              <a:gd name="T54" fmla="*/ 200 w 263"/>
              <a:gd name="T55" fmla="*/ 89 h 327"/>
              <a:gd name="T56" fmla="*/ 233 w 263"/>
              <a:gd name="T57" fmla="*/ 89 h 327"/>
              <a:gd name="T58" fmla="*/ 233 w 263"/>
              <a:gd name="T59" fmla="*/ 254 h 327"/>
              <a:gd name="T60" fmla="*/ 224 w 263"/>
              <a:gd name="T61" fmla="*/ 262 h 327"/>
              <a:gd name="T62" fmla="*/ 39 w 263"/>
              <a:gd name="T63" fmla="*/ 262 h 327"/>
              <a:gd name="T64" fmla="*/ 31 w 263"/>
              <a:gd name="T65" fmla="*/ 254 h 327"/>
              <a:gd name="T66" fmla="*/ 31 w 263"/>
              <a:gd name="T67" fmla="*/ 38 h 327"/>
              <a:gd name="T68" fmla="*/ 39 w 263"/>
              <a:gd name="T69" fmla="*/ 30 h 327"/>
              <a:gd name="T70" fmla="*/ 175 w 263"/>
              <a:gd name="T71" fmla="*/ 30 h 327"/>
              <a:gd name="T72" fmla="*/ 224 w 263"/>
              <a:gd name="T73" fmla="*/ 30 h 327"/>
              <a:gd name="T74" fmla="*/ 233 w 263"/>
              <a:gd name="T75" fmla="*/ 38 h 327"/>
              <a:gd name="T76" fmla="*/ 233 w 263"/>
              <a:gd name="T77" fmla="*/ 88 h 327"/>
              <a:gd name="T78" fmla="*/ 204 w 263"/>
              <a:gd name="T79" fmla="*/ 214 h 327"/>
              <a:gd name="T80" fmla="*/ 59 w 263"/>
              <a:gd name="T81" fmla="*/ 214 h 327"/>
              <a:gd name="T82" fmla="*/ 59 w 263"/>
              <a:gd name="T83" fmla="*/ 233 h 327"/>
              <a:gd name="T84" fmla="*/ 204 w 263"/>
              <a:gd name="T85" fmla="*/ 233 h 327"/>
              <a:gd name="T86" fmla="*/ 204 w 263"/>
              <a:gd name="T87" fmla="*/ 214 h 327"/>
              <a:gd name="T88" fmla="*/ 204 w 263"/>
              <a:gd name="T89" fmla="*/ 161 h 327"/>
              <a:gd name="T90" fmla="*/ 59 w 263"/>
              <a:gd name="T91" fmla="*/ 161 h 327"/>
              <a:gd name="T92" fmla="*/ 59 w 263"/>
              <a:gd name="T93" fmla="*/ 180 h 327"/>
              <a:gd name="T94" fmla="*/ 204 w 263"/>
              <a:gd name="T95" fmla="*/ 180 h 327"/>
              <a:gd name="T96" fmla="*/ 204 w 263"/>
              <a:gd name="T97" fmla="*/ 16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327">
                <a:moveTo>
                  <a:pt x="204" y="108"/>
                </a:moveTo>
                <a:cubicBezTo>
                  <a:pt x="59" y="108"/>
                  <a:pt x="59" y="108"/>
                  <a:pt x="59" y="108"/>
                </a:cubicBezTo>
                <a:cubicBezTo>
                  <a:pt x="59" y="127"/>
                  <a:pt x="59" y="127"/>
                  <a:pt x="59" y="127"/>
                </a:cubicBezTo>
                <a:cubicBezTo>
                  <a:pt x="204" y="127"/>
                  <a:pt x="204" y="127"/>
                  <a:pt x="204" y="127"/>
                </a:cubicBezTo>
                <a:lnTo>
                  <a:pt x="204" y="108"/>
                </a:lnTo>
                <a:close/>
                <a:moveTo>
                  <a:pt x="163" y="54"/>
                </a:moveTo>
                <a:cubicBezTo>
                  <a:pt x="59" y="54"/>
                  <a:pt x="59" y="54"/>
                  <a:pt x="59" y="54"/>
                </a:cubicBezTo>
                <a:cubicBezTo>
                  <a:pt x="59" y="73"/>
                  <a:pt x="59" y="73"/>
                  <a:pt x="59" y="73"/>
                </a:cubicBezTo>
                <a:cubicBezTo>
                  <a:pt x="163" y="73"/>
                  <a:pt x="163" y="73"/>
                  <a:pt x="163" y="73"/>
                </a:cubicBezTo>
                <a:lnTo>
                  <a:pt x="163" y="54"/>
                </a:lnTo>
                <a:close/>
                <a:moveTo>
                  <a:pt x="224" y="0"/>
                </a:moveTo>
                <a:cubicBezTo>
                  <a:pt x="39" y="0"/>
                  <a:pt x="39" y="0"/>
                  <a:pt x="39" y="0"/>
                </a:cubicBezTo>
                <a:cubicBezTo>
                  <a:pt x="18" y="0"/>
                  <a:pt x="0" y="17"/>
                  <a:pt x="0" y="38"/>
                </a:cubicBezTo>
                <a:cubicBezTo>
                  <a:pt x="0" y="288"/>
                  <a:pt x="0" y="288"/>
                  <a:pt x="0" y="288"/>
                </a:cubicBezTo>
                <a:cubicBezTo>
                  <a:pt x="0" y="310"/>
                  <a:pt x="18" y="327"/>
                  <a:pt x="39" y="327"/>
                </a:cubicBezTo>
                <a:cubicBezTo>
                  <a:pt x="224" y="327"/>
                  <a:pt x="224" y="327"/>
                  <a:pt x="224" y="327"/>
                </a:cubicBezTo>
                <a:cubicBezTo>
                  <a:pt x="246" y="327"/>
                  <a:pt x="263" y="310"/>
                  <a:pt x="263" y="288"/>
                </a:cubicBezTo>
                <a:cubicBezTo>
                  <a:pt x="263" y="38"/>
                  <a:pt x="263" y="38"/>
                  <a:pt x="263" y="38"/>
                </a:cubicBezTo>
                <a:cubicBezTo>
                  <a:pt x="263" y="17"/>
                  <a:pt x="246" y="0"/>
                  <a:pt x="224" y="0"/>
                </a:cubicBezTo>
                <a:close/>
                <a:moveTo>
                  <a:pt x="132" y="309"/>
                </a:moveTo>
                <a:cubicBezTo>
                  <a:pt x="123" y="309"/>
                  <a:pt x="116" y="302"/>
                  <a:pt x="116" y="293"/>
                </a:cubicBezTo>
                <a:cubicBezTo>
                  <a:pt x="116" y="284"/>
                  <a:pt x="123" y="277"/>
                  <a:pt x="132" y="277"/>
                </a:cubicBezTo>
                <a:cubicBezTo>
                  <a:pt x="140" y="277"/>
                  <a:pt x="148" y="284"/>
                  <a:pt x="148" y="293"/>
                </a:cubicBezTo>
                <a:cubicBezTo>
                  <a:pt x="148" y="302"/>
                  <a:pt x="140" y="309"/>
                  <a:pt x="132" y="309"/>
                </a:cubicBezTo>
                <a:close/>
                <a:moveTo>
                  <a:pt x="233" y="88"/>
                </a:moveTo>
                <a:cubicBezTo>
                  <a:pt x="175" y="30"/>
                  <a:pt x="175" y="30"/>
                  <a:pt x="175" y="30"/>
                </a:cubicBezTo>
                <a:cubicBezTo>
                  <a:pt x="175" y="63"/>
                  <a:pt x="175" y="63"/>
                  <a:pt x="175" y="63"/>
                </a:cubicBezTo>
                <a:cubicBezTo>
                  <a:pt x="175" y="77"/>
                  <a:pt x="186" y="89"/>
                  <a:pt x="200" y="89"/>
                </a:cubicBezTo>
                <a:cubicBezTo>
                  <a:pt x="233" y="89"/>
                  <a:pt x="233" y="89"/>
                  <a:pt x="233" y="89"/>
                </a:cubicBezTo>
                <a:cubicBezTo>
                  <a:pt x="233" y="254"/>
                  <a:pt x="233" y="254"/>
                  <a:pt x="233" y="254"/>
                </a:cubicBezTo>
                <a:cubicBezTo>
                  <a:pt x="233" y="259"/>
                  <a:pt x="229" y="262"/>
                  <a:pt x="224" y="262"/>
                </a:cubicBezTo>
                <a:cubicBezTo>
                  <a:pt x="39" y="262"/>
                  <a:pt x="39" y="262"/>
                  <a:pt x="39" y="262"/>
                </a:cubicBezTo>
                <a:cubicBezTo>
                  <a:pt x="34" y="262"/>
                  <a:pt x="31" y="259"/>
                  <a:pt x="31" y="254"/>
                </a:cubicBezTo>
                <a:cubicBezTo>
                  <a:pt x="31" y="38"/>
                  <a:pt x="31" y="38"/>
                  <a:pt x="31" y="38"/>
                </a:cubicBezTo>
                <a:cubicBezTo>
                  <a:pt x="31" y="34"/>
                  <a:pt x="34" y="30"/>
                  <a:pt x="39" y="30"/>
                </a:cubicBezTo>
                <a:cubicBezTo>
                  <a:pt x="175" y="30"/>
                  <a:pt x="175" y="30"/>
                  <a:pt x="175" y="30"/>
                </a:cubicBezTo>
                <a:cubicBezTo>
                  <a:pt x="224" y="30"/>
                  <a:pt x="224" y="30"/>
                  <a:pt x="224" y="30"/>
                </a:cubicBezTo>
                <a:cubicBezTo>
                  <a:pt x="229" y="30"/>
                  <a:pt x="233" y="34"/>
                  <a:pt x="233" y="38"/>
                </a:cubicBezTo>
                <a:lnTo>
                  <a:pt x="233" y="88"/>
                </a:lnTo>
                <a:close/>
                <a:moveTo>
                  <a:pt x="204" y="214"/>
                </a:moveTo>
                <a:cubicBezTo>
                  <a:pt x="59" y="214"/>
                  <a:pt x="59" y="214"/>
                  <a:pt x="59" y="214"/>
                </a:cubicBezTo>
                <a:cubicBezTo>
                  <a:pt x="59" y="233"/>
                  <a:pt x="59" y="233"/>
                  <a:pt x="59" y="233"/>
                </a:cubicBezTo>
                <a:cubicBezTo>
                  <a:pt x="204" y="233"/>
                  <a:pt x="204" y="233"/>
                  <a:pt x="204" y="233"/>
                </a:cubicBezTo>
                <a:lnTo>
                  <a:pt x="204" y="214"/>
                </a:lnTo>
                <a:close/>
                <a:moveTo>
                  <a:pt x="204" y="161"/>
                </a:moveTo>
                <a:cubicBezTo>
                  <a:pt x="59" y="161"/>
                  <a:pt x="59" y="161"/>
                  <a:pt x="59" y="161"/>
                </a:cubicBezTo>
                <a:cubicBezTo>
                  <a:pt x="59" y="180"/>
                  <a:pt x="59" y="180"/>
                  <a:pt x="59" y="180"/>
                </a:cubicBezTo>
                <a:cubicBezTo>
                  <a:pt x="204" y="180"/>
                  <a:pt x="204" y="180"/>
                  <a:pt x="204" y="180"/>
                </a:cubicBezTo>
                <a:lnTo>
                  <a:pt x="204" y="161"/>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14" name="Freeform 18"/>
          <p:cNvSpPr>
            <a:spLocks noEditPoints="1"/>
          </p:cNvSpPr>
          <p:nvPr/>
        </p:nvSpPr>
        <p:spPr bwMode="auto">
          <a:xfrm>
            <a:off x="7443178" y="4039145"/>
            <a:ext cx="387293" cy="384553"/>
          </a:xfrm>
          <a:custGeom>
            <a:avLst/>
            <a:gdLst>
              <a:gd name="T0" fmla="*/ 70 w 331"/>
              <a:gd name="T1" fmla="*/ 147 h 327"/>
              <a:gd name="T2" fmla="*/ 201 w 331"/>
              <a:gd name="T3" fmla="*/ 199 h 327"/>
              <a:gd name="T4" fmla="*/ 70 w 331"/>
              <a:gd name="T5" fmla="*/ 181 h 327"/>
              <a:gd name="T6" fmla="*/ 201 w 331"/>
              <a:gd name="T7" fmla="*/ 199 h 327"/>
              <a:gd name="T8" fmla="*/ 235 w 331"/>
              <a:gd name="T9" fmla="*/ 296 h 327"/>
              <a:gd name="T10" fmla="*/ 41 w 331"/>
              <a:gd name="T11" fmla="*/ 258 h 327"/>
              <a:gd name="T12" fmla="*/ 42 w 331"/>
              <a:gd name="T13" fmla="*/ 239 h 327"/>
              <a:gd name="T14" fmla="*/ 42 w 331"/>
              <a:gd name="T15" fmla="*/ 202 h 327"/>
              <a:gd name="T16" fmla="*/ 41 w 331"/>
              <a:gd name="T17" fmla="*/ 182 h 327"/>
              <a:gd name="T18" fmla="*/ 52 w 331"/>
              <a:gd name="T19" fmla="*/ 135 h 327"/>
              <a:gd name="T20" fmla="*/ 41 w 331"/>
              <a:gd name="T21" fmla="*/ 88 h 327"/>
              <a:gd name="T22" fmla="*/ 42 w 331"/>
              <a:gd name="T23" fmla="*/ 68 h 327"/>
              <a:gd name="T24" fmla="*/ 49 w 331"/>
              <a:gd name="T25" fmla="*/ 30 h 327"/>
              <a:gd name="T26" fmla="*/ 243 w 331"/>
              <a:gd name="T27" fmla="*/ 125 h 327"/>
              <a:gd name="T28" fmla="*/ 261 w 331"/>
              <a:gd name="T29" fmla="*/ 98 h 327"/>
              <a:gd name="T30" fmla="*/ 273 w 331"/>
              <a:gd name="T31" fmla="*/ 38 h 327"/>
              <a:gd name="T32" fmla="*/ 11 w 331"/>
              <a:gd name="T33" fmla="*/ 38 h 327"/>
              <a:gd name="T34" fmla="*/ 0 w 331"/>
              <a:gd name="T35" fmla="*/ 78 h 327"/>
              <a:gd name="T36" fmla="*/ 11 w 331"/>
              <a:gd name="T37" fmla="*/ 125 h 327"/>
              <a:gd name="T38" fmla="*/ 10 w 331"/>
              <a:gd name="T39" fmla="*/ 145 h 327"/>
              <a:gd name="T40" fmla="*/ 10 w 331"/>
              <a:gd name="T41" fmla="*/ 182 h 327"/>
              <a:gd name="T42" fmla="*/ 11 w 331"/>
              <a:gd name="T43" fmla="*/ 202 h 327"/>
              <a:gd name="T44" fmla="*/ 0 w 331"/>
              <a:gd name="T45" fmla="*/ 249 h 327"/>
              <a:gd name="T46" fmla="*/ 11 w 331"/>
              <a:gd name="T47" fmla="*/ 288 h 327"/>
              <a:gd name="T48" fmla="*/ 273 w 331"/>
              <a:gd name="T49" fmla="*/ 288 h 327"/>
              <a:gd name="T50" fmla="*/ 243 w 331"/>
              <a:gd name="T51" fmla="*/ 258 h 327"/>
              <a:gd name="T52" fmla="*/ 110 w 331"/>
              <a:gd name="T53" fmla="*/ 254 h 327"/>
              <a:gd name="T54" fmla="*/ 197 w 331"/>
              <a:gd name="T55" fmla="*/ 235 h 327"/>
              <a:gd name="T56" fmla="*/ 70 w 331"/>
              <a:gd name="T57" fmla="*/ 94 h 327"/>
              <a:gd name="T58" fmla="*/ 329 w 331"/>
              <a:gd name="T59" fmla="*/ 103 h 327"/>
              <a:gd name="T60" fmla="*/ 301 w 331"/>
              <a:gd name="T61" fmla="*/ 82 h 327"/>
              <a:gd name="T62" fmla="*/ 276 w 331"/>
              <a:gd name="T63" fmla="*/ 116 h 327"/>
              <a:gd name="T64" fmla="*/ 314 w 331"/>
              <a:gd name="T65" fmla="*/ 137 h 327"/>
              <a:gd name="T66" fmla="*/ 329 w 331"/>
              <a:gd name="T67" fmla="*/ 103 h 327"/>
              <a:gd name="T68" fmla="*/ 265 w 331"/>
              <a:gd name="T69" fmla="*/ 124 h 327"/>
              <a:gd name="T70" fmla="*/ 217 w 331"/>
              <a:gd name="T71" fmla="*/ 198 h 327"/>
              <a:gd name="T72" fmla="*/ 215 w 331"/>
              <a:gd name="T73" fmla="*/ 253 h 327"/>
              <a:gd name="T74" fmla="*/ 261 w 331"/>
              <a:gd name="T75" fmla="*/ 228 h 327"/>
              <a:gd name="T76" fmla="*/ 303 w 331"/>
              <a:gd name="T77" fmla="*/ 145 h 327"/>
              <a:gd name="T78" fmla="*/ 260 w 331"/>
              <a:gd name="T79" fmla="*/ 185 h 327"/>
              <a:gd name="T80" fmla="*/ 255 w 331"/>
              <a:gd name="T81" fmla="*/ 183 h 327"/>
              <a:gd name="T82" fmla="*/ 274 w 331"/>
              <a:gd name="T83" fmla="*/ 145 h 327"/>
              <a:gd name="T84" fmla="*/ 279 w 331"/>
              <a:gd name="T85" fmla="*/ 14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1" h="327">
                <a:moveTo>
                  <a:pt x="215" y="128"/>
                </a:moveTo>
                <a:cubicBezTo>
                  <a:pt x="70" y="128"/>
                  <a:pt x="70" y="128"/>
                  <a:pt x="70" y="128"/>
                </a:cubicBezTo>
                <a:cubicBezTo>
                  <a:pt x="70" y="147"/>
                  <a:pt x="70" y="147"/>
                  <a:pt x="70" y="147"/>
                </a:cubicBezTo>
                <a:cubicBezTo>
                  <a:pt x="215" y="147"/>
                  <a:pt x="215" y="147"/>
                  <a:pt x="215" y="147"/>
                </a:cubicBezTo>
                <a:lnTo>
                  <a:pt x="215" y="128"/>
                </a:lnTo>
                <a:close/>
                <a:moveTo>
                  <a:pt x="201" y="199"/>
                </a:moveTo>
                <a:cubicBezTo>
                  <a:pt x="201" y="196"/>
                  <a:pt x="202" y="193"/>
                  <a:pt x="204" y="190"/>
                </a:cubicBezTo>
                <a:cubicBezTo>
                  <a:pt x="209" y="181"/>
                  <a:pt x="209" y="181"/>
                  <a:pt x="209" y="181"/>
                </a:cubicBezTo>
                <a:cubicBezTo>
                  <a:pt x="70" y="181"/>
                  <a:pt x="70" y="181"/>
                  <a:pt x="70" y="181"/>
                </a:cubicBezTo>
                <a:cubicBezTo>
                  <a:pt x="70" y="200"/>
                  <a:pt x="70" y="200"/>
                  <a:pt x="70" y="200"/>
                </a:cubicBezTo>
                <a:cubicBezTo>
                  <a:pt x="201" y="200"/>
                  <a:pt x="201" y="200"/>
                  <a:pt x="201" y="200"/>
                </a:cubicBezTo>
                <a:lnTo>
                  <a:pt x="201" y="199"/>
                </a:lnTo>
                <a:close/>
                <a:moveTo>
                  <a:pt x="243" y="258"/>
                </a:moveTo>
                <a:cubicBezTo>
                  <a:pt x="243" y="288"/>
                  <a:pt x="243" y="288"/>
                  <a:pt x="243" y="288"/>
                </a:cubicBezTo>
                <a:cubicBezTo>
                  <a:pt x="243" y="293"/>
                  <a:pt x="239" y="296"/>
                  <a:pt x="235" y="296"/>
                </a:cubicBezTo>
                <a:cubicBezTo>
                  <a:pt x="49" y="296"/>
                  <a:pt x="49" y="296"/>
                  <a:pt x="49" y="296"/>
                </a:cubicBezTo>
                <a:cubicBezTo>
                  <a:pt x="45" y="296"/>
                  <a:pt x="41" y="293"/>
                  <a:pt x="41" y="288"/>
                </a:cubicBezTo>
                <a:cubicBezTo>
                  <a:pt x="41" y="258"/>
                  <a:pt x="41" y="258"/>
                  <a:pt x="41" y="258"/>
                </a:cubicBezTo>
                <a:cubicBezTo>
                  <a:pt x="42" y="258"/>
                  <a:pt x="42" y="258"/>
                  <a:pt x="42" y="258"/>
                </a:cubicBezTo>
                <a:cubicBezTo>
                  <a:pt x="48" y="258"/>
                  <a:pt x="52" y="254"/>
                  <a:pt x="52" y="249"/>
                </a:cubicBezTo>
                <a:cubicBezTo>
                  <a:pt x="52" y="243"/>
                  <a:pt x="48" y="239"/>
                  <a:pt x="42" y="239"/>
                </a:cubicBezTo>
                <a:cubicBezTo>
                  <a:pt x="41" y="239"/>
                  <a:pt x="41" y="239"/>
                  <a:pt x="41" y="239"/>
                </a:cubicBezTo>
                <a:cubicBezTo>
                  <a:pt x="41" y="202"/>
                  <a:pt x="41" y="202"/>
                  <a:pt x="41" y="202"/>
                </a:cubicBezTo>
                <a:cubicBezTo>
                  <a:pt x="42" y="202"/>
                  <a:pt x="42" y="202"/>
                  <a:pt x="42" y="202"/>
                </a:cubicBezTo>
                <a:cubicBezTo>
                  <a:pt x="48" y="202"/>
                  <a:pt x="52" y="197"/>
                  <a:pt x="52" y="192"/>
                </a:cubicBezTo>
                <a:cubicBezTo>
                  <a:pt x="52" y="186"/>
                  <a:pt x="48" y="182"/>
                  <a:pt x="42" y="182"/>
                </a:cubicBezTo>
                <a:cubicBezTo>
                  <a:pt x="41" y="182"/>
                  <a:pt x="41" y="182"/>
                  <a:pt x="41" y="182"/>
                </a:cubicBezTo>
                <a:cubicBezTo>
                  <a:pt x="41" y="145"/>
                  <a:pt x="41" y="145"/>
                  <a:pt x="41" y="145"/>
                </a:cubicBezTo>
                <a:cubicBezTo>
                  <a:pt x="42" y="145"/>
                  <a:pt x="42" y="145"/>
                  <a:pt x="42" y="145"/>
                </a:cubicBezTo>
                <a:cubicBezTo>
                  <a:pt x="48" y="145"/>
                  <a:pt x="52" y="140"/>
                  <a:pt x="52" y="135"/>
                </a:cubicBezTo>
                <a:cubicBezTo>
                  <a:pt x="52" y="129"/>
                  <a:pt x="48" y="125"/>
                  <a:pt x="42" y="125"/>
                </a:cubicBezTo>
                <a:cubicBezTo>
                  <a:pt x="41" y="125"/>
                  <a:pt x="41" y="125"/>
                  <a:pt x="41" y="125"/>
                </a:cubicBezTo>
                <a:cubicBezTo>
                  <a:pt x="41" y="88"/>
                  <a:pt x="41" y="88"/>
                  <a:pt x="41" y="88"/>
                </a:cubicBezTo>
                <a:cubicBezTo>
                  <a:pt x="42" y="88"/>
                  <a:pt x="42" y="88"/>
                  <a:pt x="42" y="88"/>
                </a:cubicBezTo>
                <a:cubicBezTo>
                  <a:pt x="48" y="88"/>
                  <a:pt x="52" y="84"/>
                  <a:pt x="52" y="78"/>
                </a:cubicBezTo>
                <a:cubicBezTo>
                  <a:pt x="52" y="73"/>
                  <a:pt x="48" y="68"/>
                  <a:pt x="42" y="68"/>
                </a:cubicBezTo>
                <a:cubicBezTo>
                  <a:pt x="41" y="68"/>
                  <a:pt x="41" y="68"/>
                  <a:pt x="41" y="68"/>
                </a:cubicBezTo>
                <a:cubicBezTo>
                  <a:pt x="41" y="38"/>
                  <a:pt x="41" y="38"/>
                  <a:pt x="41" y="38"/>
                </a:cubicBezTo>
                <a:cubicBezTo>
                  <a:pt x="41" y="34"/>
                  <a:pt x="45" y="30"/>
                  <a:pt x="49" y="30"/>
                </a:cubicBezTo>
                <a:cubicBezTo>
                  <a:pt x="235" y="30"/>
                  <a:pt x="235" y="30"/>
                  <a:pt x="235" y="30"/>
                </a:cubicBezTo>
                <a:cubicBezTo>
                  <a:pt x="239" y="30"/>
                  <a:pt x="243" y="34"/>
                  <a:pt x="243" y="38"/>
                </a:cubicBezTo>
                <a:cubicBezTo>
                  <a:pt x="243" y="125"/>
                  <a:pt x="243" y="125"/>
                  <a:pt x="243" y="125"/>
                </a:cubicBezTo>
                <a:cubicBezTo>
                  <a:pt x="246" y="120"/>
                  <a:pt x="246" y="120"/>
                  <a:pt x="246" y="120"/>
                </a:cubicBezTo>
                <a:cubicBezTo>
                  <a:pt x="248" y="115"/>
                  <a:pt x="253" y="112"/>
                  <a:pt x="257" y="110"/>
                </a:cubicBezTo>
                <a:cubicBezTo>
                  <a:pt x="257" y="106"/>
                  <a:pt x="258" y="102"/>
                  <a:pt x="261" y="98"/>
                </a:cubicBezTo>
                <a:cubicBezTo>
                  <a:pt x="268" y="85"/>
                  <a:pt x="268" y="85"/>
                  <a:pt x="268" y="85"/>
                </a:cubicBezTo>
                <a:cubicBezTo>
                  <a:pt x="270" y="83"/>
                  <a:pt x="271" y="81"/>
                  <a:pt x="273" y="79"/>
                </a:cubicBezTo>
                <a:cubicBezTo>
                  <a:pt x="273" y="38"/>
                  <a:pt x="273" y="38"/>
                  <a:pt x="273" y="38"/>
                </a:cubicBezTo>
                <a:cubicBezTo>
                  <a:pt x="273" y="17"/>
                  <a:pt x="256" y="0"/>
                  <a:pt x="235" y="0"/>
                </a:cubicBezTo>
                <a:cubicBezTo>
                  <a:pt x="49" y="0"/>
                  <a:pt x="49" y="0"/>
                  <a:pt x="49" y="0"/>
                </a:cubicBezTo>
                <a:cubicBezTo>
                  <a:pt x="28" y="0"/>
                  <a:pt x="11" y="17"/>
                  <a:pt x="11" y="38"/>
                </a:cubicBezTo>
                <a:cubicBezTo>
                  <a:pt x="11" y="68"/>
                  <a:pt x="11" y="68"/>
                  <a:pt x="11" y="68"/>
                </a:cubicBezTo>
                <a:cubicBezTo>
                  <a:pt x="10" y="68"/>
                  <a:pt x="10" y="68"/>
                  <a:pt x="10" y="68"/>
                </a:cubicBezTo>
                <a:cubicBezTo>
                  <a:pt x="4" y="68"/>
                  <a:pt x="0" y="73"/>
                  <a:pt x="0" y="78"/>
                </a:cubicBezTo>
                <a:cubicBezTo>
                  <a:pt x="0" y="84"/>
                  <a:pt x="4" y="88"/>
                  <a:pt x="10" y="88"/>
                </a:cubicBezTo>
                <a:cubicBezTo>
                  <a:pt x="11" y="88"/>
                  <a:pt x="11" y="88"/>
                  <a:pt x="11" y="88"/>
                </a:cubicBezTo>
                <a:cubicBezTo>
                  <a:pt x="11" y="125"/>
                  <a:pt x="11" y="125"/>
                  <a:pt x="11" y="125"/>
                </a:cubicBezTo>
                <a:cubicBezTo>
                  <a:pt x="10" y="125"/>
                  <a:pt x="10" y="125"/>
                  <a:pt x="10" y="125"/>
                </a:cubicBezTo>
                <a:cubicBezTo>
                  <a:pt x="4" y="125"/>
                  <a:pt x="0" y="129"/>
                  <a:pt x="0" y="135"/>
                </a:cubicBezTo>
                <a:cubicBezTo>
                  <a:pt x="0" y="140"/>
                  <a:pt x="4" y="145"/>
                  <a:pt x="10" y="145"/>
                </a:cubicBezTo>
                <a:cubicBezTo>
                  <a:pt x="11" y="145"/>
                  <a:pt x="11" y="145"/>
                  <a:pt x="11" y="145"/>
                </a:cubicBezTo>
                <a:cubicBezTo>
                  <a:pt x="11" y="182"/>
                  <a:pt x="11" y="182"/>
                  <a:pt x="11" y="182"/>
                </a:cubicBezTo>
                <a:cubicBezTo>
                  <a:pt x="10" y="182"/>
                  <a:pt x="10" y="182"/>
                  <a:pt x="10" y="182"/>
                </a:cubicBezTo>
                <a:cubicBezTo>
                  <a:pt x="4" y="182"/>
                  <a:pt x="0" y="186"/>
                  <a:pt x="0" y="192"/>
                </a:cubicBezTo>
                <a:cubicBezTo>
                  <a:pt x="0" y="197"/>
                  <a:pt x="4" y="202"/>
                  <a:pt x="10" y="202"/>
                </a:cubicBezTo>
                <a:cubicBezTo>
                  <a:pt x="11" y="202"/>
                  <a:pt x="11" y="202"/>
                  <a:pt x="11" y="202"/>
                </a:cubicBezTo>
                <a:cubicBezTo>
                  <a:pt x="11" y="239"/>
                  <a:pt x="11" y="239"/>
                  <a:pt x="11" y="239"/>
                </a:cubicBezTo>
                <a:cubicBezTo>
                  <a:pt x="10" y="239"/>
                  <a:pt x="10" y="239"/>
                  <a:pt x="10" y="239"/>
                </a:cubicBezTo>
                <a:cubicBezTo>
                  <a:pt x="4" y="239"/>
                  <a:pt x="0" y="243"/>
                  <a:pt x="0" y="249"/>
                </a:cubicBezTo>
                <a:cubicBezTo>
                  <a:pt x="0" y="254"/>
                  <a:pt x="4" y="258"/>
                  <a:pt x="10" y="258"/>
                </a:cubicBezTo>
                <a:cubicBezTo>
                  <a:pt x="11" y="258"/>
                  <a:pt x="11" y="258"/>
                  <a:pt x="11" y="258"/>
                </a:cubicBezTo>
                <a:cubicBezTo>
                  <a:pt x="11" y="288"/>
                  <a:pt x="11" y="288"/>
                  <a:pt x="11" y="288"/>
                </a:cubicBezTo>
                <a:cubicBezTo>
                  <a:pt x="11" y="310"/>
                  <a:pt x="28" y="327"/>
                  <a:pt x="49" y="327"/>
                </a:cubicBezTo>
                <a:cubicBezTo>
                  <a:pt x="235" y="327"/>
                  <a:pt x="235" y="327"/>
                  <a:pt x="235" y="327"/>
                </a:cubicBezTo>
                <a:cubicBezTo>
                  <a:pt x="256" y="327"/>
                  <a:pt x="273" y="310"/>
                  <a:pt x="273" y="288"/>
                </a:cubicBezTo>
                <a:cubicBezTo>
                  <a:pt x="273" y="238"/>
                  <a:pt x="273" y="238"/>
                  <a:pt x="273" y="238"/>
                </a:cubicBezTo>
                <a:cubicBezTo>
                  <a:pt x="272" y="239"/>
                  <a:pt x="271" y="240"/>
                  <a:pt x="269" y="241"/>
                </a:cubicBezTo>
                <a:lnTo>
                  <a:pt x="243" y="258"/>
                </a:lnTo>
                <a:close/>
                <a:moveTo>
                  <a:pt x="197" y="235"/>
                </a:moveTo>
                <a:cubicBezTo>
                  <a:pt x="110" y="235"/>
                  <a:pt x="110" y="235"/>
                  <a:pt x="110" y="235"/>
                </a:cubicBezTo>
                <a:cubicBezTo>
                  <a:pt x="110" y="254"/>
                  <a:pt x="110" y="254"/>
                  <a:pt x="110" y="254"/>
                </a:cubicBezTo>
                <a:cubicBezTo>
                  <a:pt x="197" y="254"/>
                  <a:pt x="197" y="254"/>
                  <a:pt x="197" y="254"/>
                </a:cubicBezTo>
                <a:cubicBezTo>
                  <a:pt x="196" y="251"/>
                  <a:pt x="196" y="247"/>
                  <a:pt x="196" y="244"/>
                </a:cubicBezTo>
                <a:lnTo>
                  <a:pt x="197" y="235"/>
                </a:lnTo>
                <a:close/>
                <a:moveTo>
                  <a:pt x="215" y="75"/>
                </a:moveTo>
                <a:cubicBezTo>
                  <a:pt x="70" y="75"/>
                  <a:pt x="70" y="75"/>
                  <a:pt x="70" y="75"/>
                </a:cubicBezTo>
                <a:cubicBezTo>
                  <a:pt x="70" y="94"/>
                  <a:pt x="70" y="94"/>
                  <a:pt x="70" y="94"/>
                </a:cubicBezTo>
                <a:cubicBezTo>
                  <a:pt x="215" y="94"/>
                  <a:pt x="215" y="94"/>
                  <a:pt x="215" y="94"/>
                </a:cubicBezTo>
                <a:lnTo>
                  <a:pt x="215" y="75"/>
                </a:lnTo>
                <a:close/>
                <a:moveTo>
                  <a:pt x="329" y="103"/>
                </a:moveTo>
                <a:cubicBezTo>
                  <a:pt x="328" y="97"/>
                  <a:pt x="324" y="92"/>
                  <a:pt x="319" y="89"/>
                </a:cubicBezTo>
                <a:cubicBezTo>
                  <a:pt x="314" y="86"/>
                  <a:pt x="314" y="86"/>
                  <a:pt x="314" y="86"/>
                </a:cubicBezTo>
                <a:cubicBezTo>
                  <a:pt x="310" y="83"/>
                  <a:pt x="306" y="82"/>
                  <a:pt x="301" y="82"/>
                </a:cubicBezTo>
                <a:cubicBezTo>
                  <a:pt x="293" y="82"/>
                  <a:pt x="286" y="86"/>
                  <a:pt x="281" y="93"/>
                </a:cubicBezTo>
                <a:cubicBezTo>
                  <a:pt x="274" y="106"/>
                  <a:pt x="274" y="106"/>
                  <a:pt x="274" y="106"/>
                </a:cubicBezTo>
                <a:cubicBezTo>
                  <a:pt x="271" y="109"/>
                  <a:pt x="272" y="114"/>
                  <a:pt x="276" y="116"/>
                </a:cubicBezTo>
                <a:cubicBezTo>
                  <a:pt x="308" y="136"/>
                  <a:pt x="308" y="136"/>
                  <a:pt x="308" y="136"/>
                </a:cubicBezTo>
                <a:cubicBezTo>
                  <a:pt x="310" y="137"/>
                  <a:pt x="311" y="137"/>
                  <a:pt x="312" y="137"/>
                </a:cubicBezTo>
                <a:cubicBezTo>
                  <a:pt x="313" y="137"/>
                  <a:pt x="314" y="137"/>
                  <a:pt x="314" y="137"/>
                </a:cubicBezTo>
                <a:cubicBezTo>
                  <a:pt x="316" y="137"/>
                  <a:pt x="318" y="135"/>
                  <a:pt x="319" y="134"/>
                </a:cubicBezTo>
                <a:cubicBezTo>
                  <a:pt x="326" y="121"/>
                  <a:pt x="326" y="121"/>
                  <a:pt x="326" y="121"/>
                </a:cubicBezTo>
                <a:cubicBezTo>
                  <a:pt x="330" y="116"/>
                  <a:pt x="331" y="109"/>
                  <a:pt x="329" y="103"/>
                </a:cubicBezTo>
                <a:close/>
                <a:moveTo>
                  <a:pt x="303" y="145"/>
                </a:moveTo>
                <a:cubicBezTo>
                  <a:pt x="269" y="125"/>
                  <a:pt x="269" y="125"/>
                  <a:pt x="269" y="125"/>
                </a:cubicBezTo>
                <a:cubicBezTo>
                  <a:pt x="268" y="124"/>
                  <a:pt x="267" y="124"/>
                  <a:pt x="265" y="124"/>
                </a:cubicBezTo>
                <a:cubicBezTo>
                  <a:pt x="265" y="124"/>
                  <a:pt x="264" y="124"/>
                  <a:pt x="264" y="124"/>
                </a:cubicBezTo>
                <a:cubicBezTo>
                  <a:pt x="262" y="125"/>
                  <a:pt x="260" y="126"/>
                  <a:pt x="259" y="128"/>
                </a:cubicBezTo>
                <a:cubicBezTo>
                  <a:pt x="217" y="198"/>
                  <a:pt x="217" y="198"/>
                  <a:pt x="217" y="198"/>
                </a:cubicBezTo>
                <a:cubicBezTo>
                  <a:pt x="216" y="199"/>
                  <a:pt x="216" y="200"/>
                  <a:pt x="216" y="201"/>
                </a:cubicBezTo>
                <a:cubicBezTo>
                  <a:pt x="211" y="245"/>
                  <a:pt x="211" y="245"/>
                  <a:pt x="211" y="245"/>
                </a:cubicBezTo>
                <a:cubicBezTo>
                  <a:pt x="211" y="248"/>
                  <a:pt x="212" y="251"/>
                  <a:pt x="215" y="253"/>
                </a:cubicBezTo>
                <a:cubicBezTo>
                  <a:pt x="216" y="253"/>
                  <a:pt x="217" y="254"/>
                  <a:pt x="219" y="254"/>
                </a:cubicBezTo>
                <a:cubicBezTo>
                  <a:pt x="220" y="254"/>
                  <a:pt x="222" y="253"/>
                  <a:pt x="223" y="252"/>
                </a:cubicBezTo>
                <a:cubicBezTo>
                  <a:pt x="261" y="228"/>
                  <a:pt x="261" y="228"/>
                  <a:pt x="261" y="228"/>
                </a:cubicBezTo>
                <a:cubicBezTo>
                  <a:pt x="262" y="228"/>
                  <a:pt x="263" y="227"/>
                  <a:pt x="264" y="226"/>
                </a:cubicBezTo>
                <a:cubicBezTo>
                  <a:pt x="305" y="156"/>
                  <a:pt x="305" y="156"/>
                  <a:pt x="305" y="156"/>
                </a:cubicBezTo>
                <a:cubicBezTo>
                  <a:pt x="307" y="152"/>
                  <a:pt x="306" y="148"/>
                  <a:pt x="303" y="145"/>
                </a:cubicBezTo>
                <a:close/>
                <a:moveTo>
                  <a:pt x="280" y="154"/>
                </a:moveTo>
                <a:cubicBezTo>
                  <a:pt x="264" y="182"/>
                  <a:pt x="264" y="182"/>
                  <a:pt x="264" y="182"/>
                </a:cubicBezTo>
                <a:cubicBezTo>
                  <a:pt x="263" y="183"/>
                  <a:pt x="262" y="184"/>
                  <a:pt x="260" y="185"/>
                </a:cubicBezTo>
                <a:cubicBezTo>
                  <a:pt x="260" y="185"/>
                  <a:pt x="259" y="185"/>
                  <a:pt x="259" y="185"/>
                </a:cubicBezTo>
                <a:cubicBezTo>
                  <a:pt x="258" y="185"/>
                  <a:pt x="257" y="184"/>
                  <a:pt x="256" y="184"/>
                </a:cubicBezTo>
                <a:cubicBezTo>
                  <a:pt x="255" y="183"/>
                  <a:pt x="255" y="183"/>
                  <a:pt x="255" y="183"/>
                </a:cubicBezTo>
                <a:cubicBezTo>
                  <a:pt x="253" y="182"/>
                  <a:pt x="252" y="178"/>
                  <a:pt x="253" y="176"/>
                </a:cubicBezTo>
                <a:cubicBezTo>
                  <a:pt x="270" y="148"/>
                  <a:pt x="270" y="148"/>
                  <a:pt x="270" y="148"/>
                </a:cubicBezTo>
                <a:cubicBezTo>
                  <a:pt x="271" y="146"/>
                  <a:pt x="272" y="145"/>
                  <a:pt x="274" y="145"/>
                </a:cubicBezTo>
                <a:cubicBezTo>
                  <a:pt x="274" y="145"/>
                  <a:pt x="274" y="145"/>
                  <a:pt x="275" y="145"/>
                </a:cubicBezTo>
                <a:cubicBezTo>
                  <a:pt x="276" y="145"/>
                  <a:pt x="277" y="145"/>
                  <a:pt x="278" y="146"/>
                </a:cubicBezTo>
                <a:cubicBezTo>
                  <a:pt x="279" y="146"/>
                  <a:pt x="279" y="146"/>
                  <a:pt x="279" y="146"/>
                </a:cubicBezTo>
                <a:cubicBezTo>
                  <a:pt x="281" y="148"/>
                  <a:pt x="282" y="151"/>
                  <a:pt x="280" y="154"/>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15" name="Freeform 5"/>
          <p:cNvSpPr>
            <a:spLocks noEditPoints="1"/>
          </p:cNvSpPr>
          <p:nvPr/>
        </p:nvSpPr>
        <p:spPr bwMode="auto">
          <a:xfrm>
            <a:off x="5095885" y="2341993"/>
            <a:ext cx="399325" cy="426690"/>
          </a:xfrm>
          <a:custGeom>
            <a:avLst/>
            <a:gdLst>
              <a:gd name="T0" fmla="*/ 125 w 307"/>
              <a:gd name="T1" fmla="*/ 153 h 327"/>
              <a:gd name="T2" fmla="*/ 128 w 307"/>
              <a:gd name="T3" fmla="*/ 160 h 327"/>
              <a:gd name="T4" fmla="*/ 117 w 307"/>
              <a:gd name="T5" fmla="*/ 171 h 327"/>
              <a:gd name="T6" fmla="*/ 134 w 307"/>
              <a:gd name="T7" fmla="*/ 188 h 327"/>
              <a:gd name="T8" fmla="*/ 145 w 307"/>
              <a:gd name="T9" fmla="*/ 177 h 327"/>
              <a:gd name="T10" fmla="*/ 151 w 307"/>
              <a:gd name="T11" fmla="*/ 180 h 327"/>
              <a:gd name="T12" fmla="*/ 148 w 307"/>
              <a:gd name="T13" fmla="*/ 190 h 327"/>
              <a:gd name="T14" fmla="*/ 171 w 307"/>
              <a:gd name="T15" fmla="*/ 198 h 327"/>
              <a:gd name="T16" fmla="*/ 177 w 307"/>
              <a:gd name="T17" fmla="*/ 181 h 327"/>
              <a:gd name="T18" fmla="*/ 197 w 307"/>
              <a:gd name="T19" fmla="*/ 170 h 327"/>
              <a:gd name="T20" fmla="*/ 135 w 307"/>
              <a:gd name="T21" fmla="*/ 108 h 327"/>
              <a:gd name="T22" fmla="*/ 124 w 307"/>
              <a:gd name="T23" fmla="*/ 128 h 327"/>
              <a:gd name="T24" fmla="*/ 105 w 307"/>
              <a:gd name="T25" fmla="*/ 135 h 327"/>
              <a:gd name="T26" fmla="*/ 113 w 307"/>
              <a:gd name="T27" fmla="*/ 158 h 327"/>
              <a:gd name="T28" fmla="*/ 125 w 307"/>
              <a:gd name="T29" fmla="*/ 153 h 327"/>
              <a:gd name="T30" fmla="*/ 291 w 307"/>
              <a:gd name="T31" fmla="*/ 51 h 327"/>
              <a:gd name="T32" fmla="*/ 307 w 307"/>
              <a:gd name="T33" fmla="*/ 35 h 327"/>
              <a:gd name="T34" fmla="*/ 273 w 307"/>
              <a:gd name="T35" fmla="*/ 0 h 327"/>
              <a:gd name="T36" fmla="*/ 257 w 307"/>
              <a:gd name="T37" fmla="*/ 16 h 327"/>
              <a:gd name="T38" fmla="*/ 248 w 307"/>
              <a:gd name="T39" fmla="*/ 7 h 327"/>
              <a:gd name="T40" fmla="*/ 230 w 307"/>
              <a:gd name="T41" fmla="*/ 26 h 327"/>
              <a:gd name="T42" fmla="*/ 218 w 307"/>
              <a:gd name="T43" fmla="*/ 14 h 327"/>
              <a:gd name="T44" fmla="*/ 140 w 307"/>
              <a:gd name="T45" fmla="*/ 91 h 327"/>
              <a:gd name="T46" fmla="*/ 216 w 307"/>
              <a:gd name="T47" fmla="*/ 166 h 327"/>
              <a:gd name="T48" fmla="*/ 237 w 307"/>
              <a:gd name="T49" fmla="*/ 145 h 327"/>
              <a:gd name="T50" fmla="*/ 258 w 307"/>
              <a:gd name="T51" fmla="*/ 191 h 327"/>
              <a:gd name="T52" fmla="*/ 224 w 307"/>
              <a:gd name="T53" fmla="*/ 244 h 327"/>
              <a:gd name="T54" fmla="*/ 192 w 307"/>
              <a:gd name="T55" fmla="*/ 230 h 327"/>
              <a:gd name="T56" fmla="*/ 168 w 307"/>
              <a:gd name="T57" fmla="*/ 237 h 327"/>
              <a:gd name="T58" fmla="*/ 68 w 307"/>
              <a:gd name="T59" fmla="*/ 137 h 327"/>
              <a:gd name="T60" fmla="*/ 55 w 307"/>
              <a:gd name="T61" fmla="*/ 150 h 327"/>
              <a:gd name="T62" fmla="*/ 155 w 307"/>
              <a:gd name="T63" fmla="*/ 250 h 327"/>
              <a:gd name="T64" fmla="*/ 148 w 307"/>
              <a:gd name="T65" fmla="*/ 274 h 327"/>
              <a:gd name="T66" fmla="*/ 158 w 307"/>
              <a:gd name="T67" fmla="*/ 301 h 327"/>
              <a:gd name="T68" fmla="*/ 65 w 307"/>
              <a:gd name="T69" fmla="*/ 301 h 327"/>
              <a:gd name="T70" fmla="*/ 65 w 307"/>
              <a:gd name="T71" fmla="*/ 271 h 327"/>
              <a:gd name="T72" fmla="*/ 102 w 307"/>
              <a:gd name="T73" fmla="*/ 259 h 327"/>
              <a:gd name="T74" fmla="*/ 40 w 307"/>
              <a:gd name="T75" fmla="*/ 197 h 327"/>
              <a:gd name="T76" fmla="*/ 40 w 307"/>
              <a:gd name="T77" fmla="*/ 259 h 327"/>
              <a:gd name="T78" fmla="*/ 47 w 307"/>
              <a:gd name="T79" fmla="*/ 264 h 327"/>
              <a:gd name="T80" fmla="*/ 47 w 307"/>
              <a:gd name="T81" fmla="*/ 301 h 327"/>
              <a:gd name="T82" fmla="*/ 13 w 307"/>
              <a:gd name="T83" fmla="*/ 301 h 327"/>
              <a:gd name="T84" fmla="*/ 0 w 307"/>
              <a:gd name="T85" fmla="*/ 314 h 327"/>
              <a:gd name="T86" fmla="*/ 13 w 307"/>
              <a:gd name="T87" fmla="*/ 327 h 327"/>
              <a:gd name="T88" fmla="*/ 217 w 307"/>
              <a:gd name="T89" fmla="*/ 327 h 327"/>
              <a:gd name="T90" fmla="*/ 230 w 307"/>
              <a:gd name="T91" fmla="*/ 314 h 327"/>
              <a:gd name="T92" fmla="*/ 224 w 307"/>
              <a:gd name="T93" fmla="*/ 304 h 327"/>
              <a:gd name="T94" fmla="*/ 236 w 307"/>
              <a:gd name="T95" fmla="*/ 274 h 327"/>
              <a:gd name="T96" fmla="*/ 235 w 307"/>
              <a:gd name="T97" fmla="*/ 265 h 327"/>
              <a:gd name="T98" fmla="*/ 282 w 307"/>
              <a:gd name="T99" fmla="*/ 191 h 327"/>
              <a:gd name="T100" fmla="*/ 254 w 307"/>
              <a:gd name="T101" fmla="*/ 129 h 327"/>
              <a:gd name="T102" fmla="*/ 294 w 307"/>
              <a:gd name="T103" fmla="*/ 90 h 327"/>
              <a:gd name="T104" fmla="*/ 282 w 307"/>
              <a:gd name="T105" fmla="*/ 78 h 327"/>
              <a:gd name="T106" fmla="*/ 301 w 307"/>
              <a:gd name="T107" fmla="*/ 60 h 327"/>
              <a:gd name="T108" fmla="*/ 291 w 307"/>
              <a:gd name="T109" fmla="*/ 5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 h="327">
                <a:moveTo>
                  <a:pt x="125" y="153"/>
                </a:moveTo>
                <a:cubicBezTo>
                  <a:pt x="126" y="156"/>
                  <a:pt x="127" y="158"/>
                  <a:pt x="128" y="160"/>
                </a:cubicBezTo>
                <a:cubicBezTo>
                  <a:pt x="117" y="171"/>
                  <a:pt x="117" y="171"/>
                  <a:pt x="117" y="171"/>
                </a:cubicBezTo>
                <a:cubicBezTo>
                  <a:pt x="134" y="188"/>
                  <a:pt x="134" y="188"/>
                  <a:pt x="134" y="188"/>
                </a:cubicBezTo>
                <a:cubicBezTo>
                  <a:pt x="145" y="177"/>
                  <a:pt x="145" y="177"/>
                  <a:pt x="145" y="177"/>
                </a:cubicBezTo>
                <a:cubicBezTo>
                  <a:pt x="147" y="178"/>
                  <a:pt x="149" y="179"/>
                  <a:pt x="151" y="180"/>
                </a:cubicBezTo>
                <a:cubicBezTo>
                  <a:pt x="148" y="190"/>
                  <a:pt x="148" y="190"/>
                  <a:pt x="148" y="190"/>
                </a:cubicBezTo>
                <a:cubicBezTo>
                  <a:pt x="171" y="198"/>
                  <a:pt x="171" y="198"/>
                  <a:pt x="171" y="198"/>
                </a:cubicBezTo>
                <a:cubicBezTo>
                  <a:pt x="177" y="181"/>
                  <a:pt x="177" y="181"/>
                  <a:pt x="177" y="181"/>
                </a:cubicBezTo>
                <a:cubicBezTo>
                  <a:pt x="184" y="179"/>
                  <a:pt x="191" y="175"/>
                  <a:pt x="197" y="170"/>
                </a:cubicBezTo>
                <a:cubicBezTo>
                  <a:pt x="135" y="108"/>
                  <a:pt x="135" y="108"/>
                  <a:pt x="135" y="108"/>
                </a:cubicBezTo>
                <a:cubicBezTo>
                  <a:pt x="129" y="114"/>
                  <a:pt x="126" y="121"/>
                  <a:pt x="124" y="128"/>
                </a:cubicBezTo>
                <a:cubicBezTo>
                  <a:pt x="105" y="135"/>
                  <a:pt x="105" y="135"/>
                  <a:pt x="105" y="135"/>
                </a:cubicBezTo>
                <a:cubicBezTo>
                  <a:pt x="113" y="158"/>
                  <a:pt x="113" y="158"/>
                  <a:pt x="113" y="158"/>
                </a:cubicBezTo>
                <a:lnTo>
                  <a:pt x="125" y="153"/>
                </a:lnTo>
                <a:close/>
                <a:moveTo>
                  <a:pt x="291" y="51"/>
                </a:moveTo>
                <a:cubicBezTo>
                  <a:pt x="307" y="35"/>
                  <a:pt x="307" y="35"/>
                  <a:pt x="307" y="35"/>
                </a:cubicBezTo>
                <a:cubicBezTo>
                  <a:pt x="273" y="0"/>
                  <a:pt x="273" y="0"/>
                  <a:pt x="273" y="0"/>
                </a:cubicBezTo>
                <a:cubicBezTo>
                  <a:pt x="257" y="16"/>
                  <a:pt x="257" y="16"/>
                  <a:pt x="257" y="16"/>
                </a:cubicBezTo>
                <a:cubicBezTo>
                  <a:pt x="248" y="7"/>
                  <a:pt x="248" y="7"/>
                  <a:pt x="248" y="7"/>
                </a:cubicBezTo>
                <a:cubicBezTo>
                  <a:pt x="230" y="26"/>
                  <a:pt x="230" y="26"/>
                  <a:pt x="230" y="26"/>
                </a:cubicBezTo>
                <a:cubicBezTo>
                  <a:pt x="218" y="14"/>
                  <a:pt x="218" y="14"/>
                  <a:pt x="218" y="14"/>
                </a:cubicBezTo>
                <a:cubicBezTo>
                  <a:pt x="140" y="91"/>
                  <a:pt x="140" y="91"/>
                  <a:pt x="140" y="91"/>
                </a:cubicBezTo>
                <a:cubicBezTo>
                  <a:pt x="216" y="166"/>
                  <a:pt x="216" y="166"/>
                  <a:pt x="216" y="166"/>
                </a:cubicBezTo>
                <a:cubicBezTo>
                  <a:pt x="237" y="145"/>
                  <a:pt x="237" y="145"/>
                  <a:pt x="237" y="145"/>
                </a:cubicBezTo>
                <a:cubicBezTo>
                  <a:pt x="250" y="156"/>
                  <a:pt x="258" y="172"/>
                  <a:pt x="258" y="191"/>
                </a:cubicBezTo>
                <a:cubicBezTo>
                  <a:pt x="258" y="214"/>
                  <a:pt x="244" y="234"/>
                  <a:pt x="224" y="244"/>
                </a:cubicBezTo>
                <a:cubicBezTo>
                  <a:pt x="216" y="235"/>
                  <a:pt x="205" y="230"/>
                  <a:pt x="192" y="230"/>
                </a:cubicBezTo>
                <a:cubicBezTo>
                  <a:pt x="183" y="230"/>
                  <a:pt x="175" y="232"/>
                  <a:pt x="168" y="237"/>
                </a:cubicBezTo>
                <a:cubicBezTo>
                  <a:pt x="68" y="137"/>
                  <a:pt x="68" y="137"/>
                  <a:pt x="68" y="137"/>
                </a:cubicBezTo>
                <a:cubicBezTo>
                  <a:pt x="55" y="150"/>
                  <a:pt x="55" y="150"/>
                  <a:pt x="55" y="150"/>
                </a:cubicBezTo>
                <a:cubicBezTo>
                  <a:pt x="155" y="250"/>
                  <a:pt x="155" y="250"/>
                  <a:pt x="155" y="250"/>
                </a:cubicBezTo>
                <a:cubicBezTo>
                  <a:pt x="151" y="257"/>
                  <a:pt x="148" y="265"/>
                  <a:pt x="148" y="274"/>
                </a:cubicBezTo>
                <a:cubicBezTo>
                  <a:pt x="148" y="284"/>
                  <a:pt x="152" y="294"/>
                  <a:pt x="158" y="301"/>
                </a:cubicBezTo>
                <a:cubicBezTo>
                  <a:pt x="65" y="301"/>
                  <a:pt x="65" y="301"/>
                  <a:pt x="65" y="301"/>
                </a:cubicBezTo>
                <a:cubicBezTo>
                  <a:pt x="65" y="271"/>
                  <a:pt x="65" y="271"/>
                  <a:pt x="65" y="271"/>
                </a:cubicBezTo>
                <a:cubicBezTo>
                  <a:pt x="78" y="273"/>
                  <a:pt x="92" y="269"/>
                  <a:pt x="102" y="259"/>
                </a:cubicBezTo>
                <a:cubicBezTo>
                  <a:pt x="40" y="197"/>
                  <a:pt x="40" y="197"/>
                  <a:pt x="40" y="197"/>
                </a:cubicBezTo>
                <a:cubicBezTo>
                  <a:pt x="23" y="214"/>
                  <a:pt x="23" y="242"/>
                  <a:pt x="40" y="259"/>
                </a:cubicBezTo>
                <a:cubicBezTo>
                  <a:pt x="42" y="261"/>
                  <a:pt x="45" y="263"/>
                  <a:pt x="47" y="264"/>
                </a:cubicBezTo>
                <a:cubicBezTo>
                  <a:pt x="47" y="301"/>
                  <a:pt x="47" y="301"/>
                  <a:pt x="47" y="301"/>
                </a:cubicBezTo>
                <a:cubicBezTo>
                  <a:pt x="13" y="301"/>
                  <a:pt x="13" y="301"/>
                  <a:pt x="13" y="301"/>
                </a:cubicBezTo>
                <a:cubicBezTo>
                  <a:pt x="6" y="301"/>
                  <a:pt x="0" y="307"/>
                  <a:pt x="0" y="314"/>
                </a:cubicBezTo>
                <a:cubicBezTo>
                  <a:pt x="0" y="321"/>
                  <a:pt x="6" y="327"/>
                  <a:pt x="13" y="327"/>
                </a:cubicBezTo>
                <a:cubicBezTo>
                  <a:pt x="217" y="327"/>
                  <a:pt x="217" y="327"/>
                  <a:pt x="217" y="327"/>
                </a:cubicBezTo>
                <a:cubicBezTo>
                  <a:pt x="224" y="327"/>
                  <a:pt x="230" y="321"/>
                  <a:pt x="230" y="314"/>
                </a:cubicBezTo>
                <a:cubicBezTo>
                  <a:pt x="230" y="310"/>
                  <a:pt x="228" y="306"/>
                  <a:pt x="224" y="304"/>
                </a:cubicBezTo>
                <a:cubicBezTo>
                  <a:pt x="232" y="296"/>
                  <a:pt x="236" y="285"/>
                  <a:pt x="236" y="274"/>
                </a:cubicBezTo>
                <a:cubicBezTo>
                  <a:pt x="236" y="271"/>
                  <a:pt x="236" y="268"/>
                  <a:pt x="235" y="265"/>
                </a:cubicBezTo>
                <a:cubicBezTo>
                  <a:pt x="263" y="251"/>
                  <a:pt x="282" y="223"/>
                  <a:pt x="282" y="191"/>
                </a:cubicBezTo>
                <a:cubicBezTo>
                  <a:pt x="282" y="166"/>
                  <a:pt x="271" y="144"/>
                  <a:pt x="254" y="129"/>
                </a:cubicBezTo>
                <a:cubicBezTo>
                  <a:pt x="294" y="90"/>
                  <a:pt x="294" y="90"/>
                  <a:pt x="294" y="90"/>
                </a:cubicBezTo>
                <a:cubicBezTo>
                  <a:pt x="282" y="78"/>
                  <a:pt x="282" y="78"/>
                  <a:pt x="282" y="78"/>
                </a:cubicBezTo>
                <a:cubicBezTo>
                  <a:pt x="301" y="60"/>
                  <a:pt x="301" y="60"/>
                  <a:pt x="301" y="60"/>
                </a:cubicBezTo>
                <a:lnTo>
                  <a:pt x="291" y="51"/>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8" presetClass="entr" presetSubtype="12"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strips(downLeft)">
                                      <p:cBhvr>
                                        <p:cTn id="10" dur="500"/>
                                        <p:tgtEl>
                                          <p:spTgt spid="52"/>
                                        </p:tgtEl>
                                      </p:cBhvr>
                                    </p:animEffect>
                                  </p:childTnLst>
                                </p:cTn>
                              </p:par>
                              <p:par>
                                <p:cTn id="11" presetID="18" presetClass="entr" presetSubtype="12"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strips(downLeft)">
                                      <p:cBhvr>
                                        <p:cTn id="13" dur="500"/>
                                        <p:tgtEl>
                                          <p:spTgt spid="56"/>
                                        </p:tgtEl>
                                      </p:cBhvr>
                                    </p:animEffect>
                                  </p:childTnLst>
                                </p:cTn>
                              </p:par>
                              <p:par>
                                <p:cTn id="14" presetID="18" presetClass="entr" presetSubtype="6"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strips(downRight)">
                                      <p:cBhvr>
                                        <p:cTn id="16" dur="500"/>
                                        <p:tgtEl>
                                          <p:spTgt spid="63"/>
                                        </p:tgtEl>
                                      </p:cBhvr>
                                    </p:animEffect>
                                  </p:childTnLst>
                                </p:cTn>
                              </p:par>
                              <p:par>
                                <p:cTn id="17" presetID="18" presetClass="entr" presetSubtype="6"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strips(downRight)">
                                      <p:cBhvr>
                                        <p:cTn id="19" dur="500"/>
                                        <p:tgtEl>
                                          <p:spTgt spid="77"/>
                                        </p:tgtEl>
                                      </p:cBhvr>
                                    </p:animEffect>
                                  </p:childTnLst>
                                </p:cTn>
                              </p:par>
                              <p:par>
                                <p:cTn id="20" presetID="53" presetClass="entr" presetSubtype="16" fill="hold" grpId="0" nodeType="withEffect">
                                  <p:stCondLst>
                                    <p:cond delay="300"/>
                                  </p:stCondLst>
                                  <p:childTnLst>
                                    <p:set>
                                      <p:cBhvr>
                                        <p:cTn id="21" dur="1" fill="hold">
                                          <p:stCondLst>
                                            <p:cond delay="0"/>
                                          </p:stCondLst>
                                        </p:cTn>
                                        <p:tgtEl>
                                          <p:spTgt spid="91"/>
                                        </p:tgtEl>
                                        <p:attrNameLst>
                                          <p:attrName>style.visibility</p:attrName>
                                        </p:attrNameLst>
                                      </p:cBhvr>
                                      <p:to>
                                        <p:strVal val="visible"/>
                                      </p:to>
                                    </p:set>
                                    <p:anim calcmode="lin" valueType="num">
                                      <p:cBhvr>
                                        <p:cTn id="22" dur="500" fill="hold"/>
                                        <p:tgtEl>
                                          <p:spTgt spid="91"/>
                                        </p:tgtEl>
                                        <p:attrNameLst>
                                          <p:attrName>ppt_w</p:attrName>
                                        </p:attrNameLst>
                                      </p:cBhvr>
                                      <p:tavLst>
                                        <p:tav tm="0">
                                          <p:val>
                                            <p:fltVal val="0"/>
                                          </p:val>
                                        </p:tav>
                                        <p:tav tm="100000">
                                          <p:val>
                                            <p:strVal val="#ppt_w"/>
                                          </p:val>
                                        </p:tav>
                                      </p:tavLst>
                                    </p:anim>
                                    <p:anim calcmode="lin" valueType="num">
                                      <p:cBhvr>
                                        <p:cTn id="23" dur="500" fill="hold"/>
                                        <p:tgtEl>
                                          <p:spTgt spid="91"/>
                                        </p:tgtEl>
                                        <p:attrNameLst>
                                          <p:attrName>ppt_h</p:attrName>
                                        </p:attrNameLst>
                                      </p:cBhvr>
                                      <p:tavLst>
                                        <p:tav tm="0">
                                          <p:val>
                                            <p:fltVal val="0"/>
                                          </p:val>
                                        </p:tav>
                                        <p:tav tm="100000">
                                          <p:val>
                                            <p:strVal val="#ppt_h"/>
                                          </p:val>
                                        </p:tav>
                                      </p:tavLst>
                                    </p:anim>
                                    <p:animEffect transition="in" filter="fade">
                                      <p:cBhvr>
                                        <p:cTn id="24" dur="500"/>
                                        <p:tgtEl>
                                          <p:spTgt spid="91"/>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86"/>
                                        </p:tgtEl>
                                        <p:attrNameLst>
                                          <p:attrName>style.visibility</p:attrName>
                                        </p:attrNameLst>
                                      </p:cBhvr>
                                      <p:to>
                                        <p:strVal val="visible"/>
                                      </p:to>
                                    </p:set>
                                    <p:anim calcmode="lin" valueType="num">
                                      <p:cBhvr>
                                        <p:cTn id="27" dur="500" fill="hold"/>
                                        <p:tgtEl>
                                          <p:spTgt spid="86"/>
                                        </p:tgtEl>
                                        <p:attrNameLst>
                                          <p:attrName>ppt_w</p:attrName>
                                        </p:attrNameLst>
                                      </p:cBhvr>
                                      <p:tavLst>
                                        <p:tav tm="0">
                                          <p:val>
                                            <p:fltVal val="0"/>
                                          </p:val>
                                        </p:tav>
                                        <p:tav tm="100000">
                                          <p:val>
                                            <p:strVal val="#ppt_w"/>
                                          </p:val>
                                        </p:tav>
                                      </p:tavLst>
                                    </p:anim>
                                    <p:anim calcmode="lin" valueType="num">
                                      <p:cBhvr>
                                        <p:cTn id="28" dur="500" fill="hold"/>
                                        <p:tgtEl>
                                          <p:spTgt spid="86"/>
                                        </p:tgtEl>
                                        <p:attrNameLst>
                                          <p:attrName>ppt_h</p:attrName>
                                        </p:attrNameLst>
                                      </p:cBhvr>
                                      <p:tavLst>
                                        <p:tav tm="0">
                                          <p:val>
                                            <p:fltVal val="0"/>
                                          </p:val>
                                        </p:tav>
                                        <p:tav tm="100000">
                                          <p:val>
                                            <p:strVal val="#ppt_h"/>
                                          </p:val>
                                        </p:tav>
                                      </p:tavLst>
                                    </p:anim>
                                    <p:animEffect transition="in" filter="fade">
                                      <p:cBhvr>
                                        <p:cTn id="29" dur="500"/>
                                        <p:tgtEl>
                                          <p:spTgt spid="86"/>
                                        </p:tgtEl>
                                      </p:cBhvr>
                                    </p:animEffect>
                                  </p:childTnLst>
                                </p:cTn>
                              </p:par>
                              <p:par>
                                <p:cTn id="30" presetID="53" presetClass="entr" presetSubtype="16" fill="hold" grpId="0" nodeType="withEffect">
                                  <p:stCondLst>
                                    <p:cond delay="30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par>
                                <p:cTn id="35" presetID="53" presetClass="entr" presetSubtype="16" fill="hold" grpId="0" nodeType="withEffect">
                                  <p:stCondLst>
                                    <p:cond delay="300"/>
                                  </p:stCondLst>
                                  <p:childTnLst>
                                    <p:set>
                                      <p:cBhvr>
                                        <p:cTn id="36" dur="1" fill="hold">
                                          <p:stCondLst>
                                            <p:cond delay="0"/>
                                          </p:stCondLst>
                                        </p:cTn>
                                        <p:tgtEl>
                                          <p:spTgt spid="88"/>
                                        </p:tgtEl>
                                        <p:attrNameLst>
                                          <p:attrName>style.visibility</p:attrName>
                                        </p:attrNameLst>
                                      </p:cBhvr>
                                      <p:to>
                                        <p:strVal val="visible"/>
                                      </p:to>
                                    </p:set>
                                    <p:anim calcmode="lin" valueType="num">
                                      <p:cBhvr>
                                        <p:cTn id="37" dur="500" fill="hold"/>
                                        <p:tgtEl>
                                          <p:spTgt spid="88"/>
                                        </p:tgtEl>
                                        <p:attrNameLst>
                                          <p:attrName>ppt_w</p:attrName>
                                        </p:attrNameLst>
                                      </p:cBhvr>
                                      <p:tavLst>
                                        <p:tav tm="0">
                                          <p:val>
                                            <p:fltVal val="0"/>
                                          </p:val>
                                        </p:tav>
                                        <p:tav tm="100000">
                                          <p:val>
                                            <p:strVal val="#ppt_w"/>
                                          </p:val>
                                        </p:tav>
                                      </p:tavLst>
                                    </p:anim>
                                    <p:anim calcmode="lin" valueType="num">
                                      <p:cBhvr>
                                        <p:cTn id="38" dur="500" fill="hold"/>
                                        <p:tgtEl>
                                          <p:spTgt spid="88"/>
                                        </p:tgtEl>
                                        <p:attrNameLst>
                                          <p:attrName>ppt_h</p:attrName>
                                        </p:attrNameLst>
                                      </p:cBhvr>
                                      <p:tavLst>
                                        <p:tav tm="0">
                                          <p:val>
                                            <p:fltVal val="0"/>
                                          </p:val>
                                        </p:tav>
                                        <p:tav tm="100000">
                                          <p:val>
                                            <p:strVal val="#ppt_h"/>
                                          </p:val>
                                        </p:tav>
                                      </p:tavLst>
                                    </p:anim>
                                    <p:animEffect transition="in" filter="fade">
                                      <p:cBhvr>
                                        <p:cTn id="39" dur="500"/>
                                        <p:tgtEl>
                                          <p:spTgt spid="88"/>
                                        </p:tgtEl>
                                      </p:cBhvr>
                                    </p:animEffect>
                                  </p:childTnLst>
                                </p:cTn>
                              </p:par>
                              <p:par>
                                <p:cTn id="40" presetID="53" presetClass="entr" presetSubtype="16" fill="hold" grpId="0" nodeType="withEffect">
                                  <p:stCondLst>
                                    <p:cond delay="300"/>
                                  </p:stCondLst>
                                  <p:childTnLst>
                                    <p:set>
                                      <p:cBhvr>
                                        <p:cTn id="41" dur="1" fill="hold">
                                          <p:stCondLst>
                                            <p:cond delay="0"/>
                                          </p:stCondLst>
                                        </p:cTn>
                                        <p:tgtEl>
                                          <p:spTgt spid="89"/>
                                        </p:tgtEl>
                                        <p:attrNameLst>
                                          <p:attrName>style.visibility</p:attrName>
                                        </p:attrNameLst>
                                      </p:cBhvr>
                                      <p:to>
                                        <p:strVal val="visible"/>
                                      </p:to>
                                    </p:set>
                                    <p:anim calcmode="lin" valueType="num">
                                      <p:cBhvr>
                                        <p:cTn id="42" dur="500" fill="hold"/>
                                        <p:tgtEl>
                                          <p:spTgt spid="89"/>
                                        </p:tgtEl>
                                        <p:attrNameLst>
                                          <p:attrName>ppt_w</p:attrName>
                                        </p:attrNameLst>
                                      </p:cBhvr>
                                      <p:tavLst>
                                        <p:tav tm="0">
                                          <p:val>
                                            <p:fltVal val="0"/>
                                          </p:val>
                                        </p:tav>
                                        <p:tav tm="100000">
                                          <p:val>
                                            <p:strVal val="#ppt_w"/>
                                          </p:val>
                                        </p:tav>
                                      </p:tavLst>
                                    </p:anim>
                                    <p:anim calcmode="lin" valueType="num">
                                      <p:cBhvr>
                                        <p:cTn id="43" dur="500" fill="hold"/>
                                        <p:tgtEl>
                                          <p:spTgt spid="89"/>
                                        </p:tgtEl>
                                        <p:attrNameLst>
                                          <p:attrName>ppt_h</p:attrName>
                                        </p:attrNameLst>
                                      </p:cBhvr>
                                      <p:tavLst>
                                        <p:tav tm="0">
                                          <p:val>
                                            <p:fltVal val="0"/>
                                          </p:val>
                                        </p:tav>
                                        <p:tav tm="100000">
                                          <p:val>
                                            <p:strVal val="#ppt_h"/>
                                          </p:val>
                                        </p:tav>
                                      </p:tavLst>
                                    </p:anim>
                                    <p:animEffect transition="in" filter="fade">
                                      <p:cBhvr>
                                        <p:cTn id="44" dur="500"/>
                                        <p:tgtEl>
                                          <p:spTgt spid="89"/>
                                        </p:tgtEl>
                                      </p:cBhvr>
                                    </p:animEffect>
                                  </p:childTnLst>
                                </p:cTn>
                              </p:par>
                              <p:par>
                                <p:cTn id="45" presetID="53" presetClass="entr" presetSubtype="16" fill="hold" grpId="0" nodeType="withEffect">
                                  <p:stCondLst>
                                    <p:cond delay="300"/>
                                  </p:stCondLst>
                                  <p:childTnLst>
                                    <p:set>
                                      <p:cBhvr>
                                        <p:cTn id="46" dur="1" fill="hold">
                                          <p:stCondLst>
                                            <p:cond delay="0"/>
                                          </p:stCondLst>
                                        </p:cTn>
                                        <p:tgtEl>
                                          <p:spTgt spid="90"/>
                                        </p:tgtEl>
                                        <p:attrNameLst>
                                          <p:attrName>style.visibility</p:attrName>
                                        </p:attrNameLst>
                                      </p:cBhvr>
                                      <p:to>
                                        <p:strVal val="visible"/>
                                      </p:to>
                                    </p:set>
                                    <p:anim calcmode="lin" valueType="num">
                                      <p:cBhvr>
                                        <p:cTn id="47" dur="500" fill="hold"/>
                                        <p:tgtEl>
                                          <p:spTgt spid="90"/>
                                        </p:tgtEl>
                                        <p:attrNameLst>
                                          <p:attrName>ppt_w</p:attrName>
                                        </p:attrNameLst>
                                      </p:cBhvr>
                                      <p:tavLst>
                                        <p:tav tm="0">
                                          <p:val>
                                            <p:fltVal val="0"/>
                                          </p:val>
                                        </p:tav>
                                        <p:tav tm="100000">
                                          <p:val>
                                            <p:strVal val="#ppt_w"/>
                                          </p:val>
                                        </p:tav>
                                      </p:tavLst>
                                    </p:anim>
                                    <p:anim calcmode="lin" valueType="num">
                                      <p:cBhvr>
                                        <p:cTn id="48" dur="500" fill="hold"/>
                                        <p:tgtEl>
                                          <p:spTgt spid="90"/>
                                        </p:tgtEl>
                                        <p:attrNameLst>
                                          <p:attrName>ppt_h</p:attrName>
                                        </p:attrNameLst>
                                      </p:cBhvr>
                                      <p:tavLst>
                                        <p:tav tm="0">
                                          <p:val>
                                            <p:fltVal val="0"/>
                                          </p:val>
                                        </p:tav>
                                        <p:tav tm="100000">
                                          <p:val>
                                            <p:strVal val="#ppt_h"/>
                                          </p:val>
                                        </p:tav>
                                      </p:tavLst>
                                    </p:anim>
                                    <p:animEffect transition="in" filter="fade">
                                      <p:cBhvr>
                                        <p:cTn id="49" dur="500"/>
                                        <p:tgtEl>
                                          <p:spTgt spid="90"/>
                                        </p:tgtEl>
                                      </p:cBhvr>
                                    </p:animEffect>
                                  </p:childTnLst>
                                </p:cTn>
                              </p:par>
                            </p:childTnLst>
                          </p:cTn>
                        </p:par>
                        <p:par>
                          <p:cTn id="50" fill="hold">
                            <p:stCondLst>
                              <p:cond delay="500"/>
                            </p:stCondLst>
                            <p:childTnLst>
                              <p:par>
                                <p:cTn id="51" presetID="12" presetClass="entr" presetSubtype="2"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additive="base">
                                        <p:cTn id="53" dur="500"/>
                                        <p:tgtEl>
                                          <p:spTgt spid="46"/>
                                        </p:tgtEl>
                                        <p:attrNameLst>
                                          <p:attrName>ppt_x</p:attrName>
                                        </p:attrNameLst>
                                      </p:cBhvr>
                                      <p:tavLst>
                                        <p:tav tm="0">
                                          <p:val>
                                            <p:strVal val="#ppt_x+#ppt_w*1.125000"/>
                                          </p:val>
                                        </p:tav>
                                        <p:tav tm="100000">
                                          <p:val>
                                            <p:strVal val="#ppt_x"/>
                                          </p:val>
                                        </p:tav>
                                      </p:tavLst>
                                    </p:anim>
                                    <p:animEffect transition="in" filter="wipe(left)">
                                      <p:cBhvr>
                                        <p:cTn id="54" dur="500"/>
                                        <p:tgtEl>
                                          <p:spTgt spid="46"/>
                                        </p:tgtEl>
                                      </p:cBhvr>
                                    </p:animEffect>
                                  </p:childTnLst>
                                </p:cTn>
                              </p:par>
                              <p:par>
                                <p:cTn id="55" presetID="18" presetClass="entr" presetSubtype="3" fill="hold" grpId="0" nodeType="withEffect">
                                  <p:stCondLst>
                                    <p:cond delay="0"/>
                                  </p:stCondLst>
                                  <p:childTnLst>
                                    <p:set>
                                      <p:cBhvr>
                                        <p:cTn id="56" dur="1" fill="hold">
                                          <p:stCondLst>
                                            <p:cond delay="0"/>
                                          </p:stCondLst>
                                        </p:cTn>
                                        <p:tgtEl>
                                          <p:spTgt spid="92"/>
                                        </p:tgtEl>
                                        <p:attrNameLst>
                                          <p:attrName>style.visibility</p:attrName>
                                        </p:attrNameLst>
                                      </p:cBhvr>
                                      <p:to>
                                        <p:strVal val="visible"/>
                                      </p:to>
                                    </p:set>
                                    <p:animEffect transition="in" filter="strips(upRight)">
                                      <p:cBhvr>
                                        <p:cTn id="57" dur="500"/>
                                        <p:tgtEl>
                                          <p:spTgt spid="92"/>
                                        </p:tgtEl>
                                      </p:cBhvr>
                                    </p:animEffect>
                                  </p:childTnLst>
                                </p:cTn>
                              </p:par>
                            </p:childTnLst>
                          </p:cTn>
                        </p:par>
                        <p:par>
                          <p:cTn id="58" fill="hold">
                            <p:stCondLst>
                              <p:cond delay="1000"/>
                            </p:stCondLst>
                            <p:childTnLst>
                              <p:par>
                                <p:cTn id="59" presetID="12" presetClass="entr" presetSubtype="2" fill="hold" grpId="0" nodeType="afterEffect">
                                  <p:stCondLst>
                                    <p:cond delay="0"/>
                                  </p:stCondLst>
                                  <p:childTnLst>
                                    <p:set>
                                      <p:cBhvr>
                                        <p:cTn id="60" dur="1" fill="hold">
                                          <p:stCondLst>
                                            <p:cond delay="0"/>
                                          </p:stCondLst>
                                        </p:cTn>
                                        <p:tgtEl>
                                          <p:spTgt spid="93"/>
                                        </p:tgtEl>
                                        <p:attrNameLst>
                                          <p:attrName>style.visibility</p:attrName>
                                        </p:attrNameLst>
                                      </p:cBhvr>
                                      <p:to>
                                        <p:strVal val="visible"/>
                                      </p:to>
                                    </p:set>
                                    <p:anim calcmode="lin" valueType="num">
                                      <p:cBhvr additive="base">
                                        <p:cTn id="61" dur="500"/>
                                        <p:tgtEl>
                                          <p:spTgt spid="93"/>
                                        </p:tgtEl>
                                        <p:attrNameLst>
                                          <p:attrName>ppt_x</p:attrName>
                                        </p:attrNameLst>
                                      </p:cBhvr>
                                      <p:tavLst>
                                        <p:tav tm="0">
                                          <p:val>
                                            <p:strVal val="#ppt_x+#ppt_w*1.125000"/>
                                          </p:val>
                                        </p:tav>
                                        <p:tav tm="100000">
                                          <p:val>
                                            <p:strVal val="#ppt_x"/>
                                          </p:val>
                                        </p:tav>
                                      </p:tavLst>
                                    </p:anim>
                                    <p:animEffect transition="in" filter="wipe(left)">
                                      <p:cBhvr>
                                        <p:cTn id="62" dur="500"/>
                                        <p:tgtEl>
                                          <p:spTgt spid="93"/>
                                        </p:tgtEl>
                                      </p:cBhvr>
                                    </p:animEffect>
                                  </p:childTnLst>
                                </p:cTn>
                              </p:par>
                              <p:par>
                                <p:cTn id="63" presetID="18" presetClass="entr" presetSubtype="3" fill="hold" grpId="0" nodeType="with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strips(upRight)">
                                      <p:cBhvr>
                                        <p:cTn id="65" dur="500"/>
                                        <p:tgtEl>
                                          <p:spTgt spid="94"/>
                                        </p:tgtEl>
                                      </p:cBhvr>
                                    </p:animEffect>
                                  </p:childTnLst>
                                </p:cTn>
                              </p:par>
                            </p:childTnLst>
                          </p:cTn>
                        </p:par>
                        <p:par>
                          <p:cTn id="66" fill="hold">
                            <p:stCondLst>
                              <p:cond delay="1500"/>
                            </p:stCondLst>
                            <p:childTnLst>
                              <p:par>
                                <p:cTn id="67" presetID="12" presetClass="entr" presetSubtype="2" fill="hold" grpId="0" nodeType="afterEffect">
                                  <p:stCondLst>
                                    <p:cond delay="0"/>
                                  </p:stCondLst>
                                  <p:childTnLst>
                                    <p:set>
                                      <p:cBhvr>
                                        <p:cTn id="68" dur="1" fill="hold">
                                          <p:stCondLst>
                                            <p:cond delay="0"/>
                                          </p:stCondLst>
                                        </p:cTn>
                                        <p:tgtEl>
                                          <p:spTgt spid="95"/>
                                        </p:tgtEl>
                                        <p:attrNameLst>
                                          <p:attrName>style.visibility</p:attrName>
                                        </p:attrNameLst>
                                      </p:cBhvr>
                                      <p:to>
                                        <p:strVal val="visible"/>
                                      </p:to>
                                    </p:set>
                                    <p:anim calcmode="lin" valueType="num">
                                      <p:cBhvr additive="base">
                                        <p:cTn id="69" dur="500"/>
                                        <p:tgtEl>
                                          <p:spTgt spid="95"/>
                                        </p:tgtEl>
                                        <p:attrNameLst>
                                          <p:attrName>ppt_x</p:attrName>
                                        </p:attrNameLst>
                                      </p:cBhvr>
                                      <p:tavLst>
                                        <p:tav tm="0">
                                          <p:val>
                                            <p:strVal val="#ppt_x+#ppt_w*1.125000"/>
                                          </p:val>
                                        </p:tav>
                                        <p:tav tm="100000">
                                          <p:val>
                                            <p:strVal val="#ppt_x"/>
                                          </p:val>
                                        </p:tav>
                                      </p:tavLst>
                                    </p:anim>
                                    <p:animEffect transition="in" filter="wipe(left)">
                                      <p:cBhvr>
                                        <p:cTn id="70" dur="500"/>
                                        <p:tgtEl>
                                          <p:spTgt spid="95"/>
                                        </p:tgtEl>
                                      </p:cBhvr>
                                    </p:animEffect>
                                  </p:childTnLst>
                                </p:cTn>
                              </p:par>
                              <p:par>
                                <p:cTn id="71" presetID="18" presetClass="entr" presetSubtype="3" fill="hold" grpId="0" nodeType="with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strips(upRight)">
                                      <p:cBhvr>
                                        <p:cTn id="73" dur="500"/>
                                        <p:tgtEl>
                                          <p:spTgt spid="96"/>
                                        </p:tgtEl>
                                      </p:cBhvr>
                                    </p:animEffect>
                                  </p:childTnLst>
                                </p:cTn>
                              </p:par>
                            </p:childTnLst>
                          </p:cTn>
                        </p:par>
                        <p:par>
                          <p:cTn id="74" fill="hold">
                            <p:stCondLst>
                              <p:cond delay="2000"/>
                            </p:stCondLst>
                            <p:childTnLst>
                              <p:par>
                                <p:cTn id="75" presetID="12" presetClass="entr" presetSubtype="2"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 calcmode="lin" valueType="num">
                                      <p:cBhvr additive="base">
                                        <p:cTn id="77" dur="500"/>
                                        <p:tgtEl>
                                          <p:spTgt spid="97"/>
                                        </p:tgtEl>
                                        <p:attrNameLst>
                                          <p:attrName>ppt_x</p:attrName>
                                        </p:attrNameLst>
                                      </p:cBhvr>
                                      <p:tavLst>
                                        <p:tav tm="0">
                                          <p:val>
                                            <p:strVal val="#ppt_x+#ppt_w*1.125000"/>
                                          </p:val>
                                        </p:tav>
                                        <p:tav tm="100000">
                                          <p:val>
                                            <p:strVal val="#ppt_x"/>
                                          </p:val>
                                        </p:tav>
                                      </p:tavLst>
                                    </p:anim>
                                    <p:animEffect transition="in" filter="wipe(left)">
                                      <p:cBhvr>
                                        <p:cTn id="78" dur="500"/>
                                        <p:tgtEl>
                                          <p:spTgt spid="97"/>
                                        </p:tgtEl>
                                      </p:cBhvr>
                                    </p:animEffect>
                                  </p:childTnLst>
                                </p:cTn>
                              </p:par>
                              <p:par>
                                <p:cTn id="79" presetID="18" presetClass="entr" presetSubtype="3" fill="hold" grpId="0" nodeType="withEffect">
                                  <p:stCondLst>
                                    <p:cond delay="0"/>
                                  </p:stCondLst>
                                  <p:childTnLst>
                                    <p:set>
                                      <p:cBhvr>
                                        <p:cTn id="80" dur="1" fill="hold">
                                          <p:stCondLst>
                                            <p:cond delay="0"/>
                                          </p:stCondLst>
                                        </p:cTn>
                                        <p:tgtEl>
                                          <p:spTgt spid="98"/>
                                        </p:tgtEl>
                                        <p:attrNameLst>
                                          <p:attrName>style.visibility</p:attrName>
                                        </p:attrNameLst>
                                      </p:cBhvr>
                                      <p:to>
                                        <p:strVal val="visible"/>
                                      </p:to>
                                    </p:set>
                                    <p:animEffect transition="in" filter="strips(upRight)">
                                      <p:cBhvr>
                                        <p:cTn id="81" dur="500"/>
                                        <p:tgtEl>
                                          <p:spTgt spid="98"/>
                                        </p:tgtEl>
                                      </p:cBhvr>
                                    </p:animEffect>
                                  </p:childTnLst>
                                </p:cTn>
                              </p:par>
                            </p:childTnLst>
                          </p:cTn>
                        </p:par>
                        <p:par>
                          <p:cTn id="82" fill="hold">
                            <p:stCondLst>
                              <p:cond delay="2500"/>
                            </p:stCondLst>
                            <p:childTnLst>
                              <p:par>
                                <p:cTn id="83" presetID="12" presetClass="entr" presetSubtype="2" fill="hold" grpId="0" nodeType="afterEffect">
                                  <p:stCondLst>
                                    <p:cond delay="0"/>
                                  </p:stCondLst>
                                  <p:childTnLst>
                                    <p:set>
                                      <p:cBhvr>
                                        <p:cTn id="84" dur="1" fill="hold">
                                          <p:stCondLst>
                                            <p:cond delay="0"/>
                                          </p:stCondLst>
                                        </p:cTn>
                                        <p:tgtEl>
                                          <p:spTgt spid="99"/>
                                        </p:tgtEl>
                                        <p:attrNameLst>
                                          <p:attrName>style.visibility</p:attrName>
                                        </p:attrNameLst>
                                      </p:cBhvr>
                                      <p:to>
                                        <p:strVal val="visible"/>
                                      </p:to>
                                    </p:set>
                                    <p:anim calcmode="lin" valueType="num">
                                      <p:cBhvr additive="base">
                                        <p:cTn id="85" dur="500"/>
                                        <p:tgtEl>
                                          <p:spTgt spid="99"/>
                                        </p:tgtEl>
                                        <p:attrNameLst>
                                          <p:attrName>ppt_x</p:attrName>
                                        </p:attrNameLst>
                                      </p:cBhvr>
                                      <p:tavLst>
                                        <p:tav tm="0">
                                          <p:val>
                                            <p:strVal val="#ppt_x+#ppt_w*1.125000"/>
                                          </p:val>
                                        </p:tav>
                                        <p:tav tm="100000">
                                          <p:val>
                                            <p:strVal val="#ppt_x"/>
                                          </p:val>
                                        </p:tav>
                                      </p:tavLst>
                                    </p:anim>
                                    <p:animEffect transition="in" filter="wipe(left)">
                                      <p:cBhvr>
                                        <p:cTn id="86" dur="500"/>
                                        <p:tgtEl>
                                          <p:spTgt spid="99"/>
                                        </p:tgtEl>
                                      </p:cBhvr>
                                    </p:animEffect>
                                  </p:childTnLst>
                                </p:cTn>
                              </p:par>
                              <p:par>
                                <p:cTn id="87" presetID="18" presetClass="entr" presetSubtype="3" fill="hold" grpId="0" nodeType="withEffect">
                                  <p:stCondLst>
                                    <p:cond delay="0"/>
                                  </p:stCondLst>
                                  <p:childTnLst>
                                    <p:set>
                                      <p:cBhvr>
                                        <p:cTn id="88" dur="1" fill="hold">
                                          <p:stCondLst>
                                            <p:cond delay="0"/>
                                          </p:stCondLst>
                                        </p:cTn>
                                        <p:tgtEl>
                                          <p:spTgt spid="100"/>
                                        </p:tgtEl>
                                        <p:attrNameLst>
                                          <p:attrName>style.visibility</p:attrName>
                                        </p:attrNameLst>
                                      </p:cBhvr>
                                      <p:to>
                                        <p:strVal val="visible"/>
                                      </p:to>
                                    </p:set>
                                    <p:animEffect transition="in" filter="strips(upRight)">
                                      <p:cBhvr>
                                        <p:cTn id="89" dur="500"/>
                                        <p:tgtEl>
                                          <p:spTgt spid="100"/>
                                        </p:tgtEl>
                                      </p:cBhvr>
                                    </p:animEffect>
                                  </p:childTnLst>
                                </p:cTn>
                              </p:par>
                            </p:childTnLst>
                          </p:cTn>
                        </p:par>
                        <p:par>
                          <p:cTn id="90" fill="hold">
                            <p:stCondLst>
                              <p:cond delay="3000"/>
                            </p:stCondLst>
                            <p:childTnLst>
                              <p:par>
                                <p:cTn id="91" presetID="12" presetClass="entr" presetSubtype="2" fill="hold" grpId="0" nodeType="afterEffect">
                                  <p:stCondLst>
                                    <p:cond delay="0"/>
                                  </p:stCondLst>
                                  <p:childTnLst>
                                    <p:set>
                                      <p:cBhvr>
                                        <p:cTn id="92" dur="1" fill="hold">
                                          <p:stCondLst>
                                            <p:cond delay="0"/>
                                          </p:stCondLst>
                                        </p:cTn>
                                        <p:tgtEl>
                                          <p:spTgt spid="101"/>
                                        </p:tgtEl>
                                        <p:attrNameLst>
                                          <p:attrName>style.visibility</p:attrName>
                                        </p:attrNameLst>
                                      </p:cBhvr>
                                      <p:to>
                                        <p:strVal val="visible"/>
                                      </p:to>
                                    </p:set>
                                    <p:anim calcmode="lin" valueType="num">
                                      <p:cBhvr additive="base">
                                        <p:cTn id="93" dur="500"/>
                                        <p:tgtEl>
                                          <p:spTgt spid="101"/>
                                        </p:tgtEl>
                                        <p:attrNameLst>
                                          <p:attrName>ppt_x</p:attrName>
                                        </p:attrNameLst>
                                      </p:cBhvr>
                                      <p:tavLst>
                                        <p:tav tm="0">
                                          <p:val>
                                            <p:strVal val="#ppt_x+#ppt_w*1.125000"/>
                                          </p:val>
                                        </p:tav>
                                        <p:tav tm="100000">
                                          <p:val>
                                            <p:strVal val="#ppt_x"/>
                                          </p:val>
                                        </p:tav>
                                      </p:tavLst>
                                    </p:anim>
                                    <p:animEffect transition="in" filter="wipe(left)">
                                      <p:cBhvr>
                                        <p:cTn id="94" dur="500"/>
                                        <p:tgtEl>
                                          <p:spTgt spid="101"/>
                                        </p:tgtEl>
                                      </p:cBhvr>
                                    </p:animEffect>
                                  </p:childTnLst>
                                </p:cTn>
                              </p:par>
                              <p:par>
                                <p:cTn id="95" presetID="18" presetClass="entr" presetSubtype="3" fill="hold" grpId="0" nodeType="withEffect">
                                  <p:stCondLst>
                                    <p:cond delay="0"/>
                                  </p:stCondLst>
                                  <p:childTnLst>
                                    <p:set>
                                      <p:cBhvr>
                                        <p:cTn id="96" dur="1" fill="hold">
                                          <p:stCondLst>
                                            <p:cond delay="0"/>
                                          </p:stCondLst>
                                        </p:cTn>
                                        <p:tgtEl>
                                          <p:spTgt spid="102"/>
                                        </p:tgtEl>
                                        <p:attrNameLst>
                                          <p:attrName>style.visibility</p:attrName>
                                        </p:attrNameLst>
                                      </p:cBhvr>
                                      <p:to>
                                        <p:strVal val="visible"/>
                                      </p:to>
                                    </p:set>
                                    <p:animEffect transition="in" filter="strips(upRight)">
                                      <p:cBhvr>
                                        <p:cTn id="97" dur="500"/>
                                        <p:tgtEl>
                                          <p:spTgt spid="102"/>
                                        </p:tgtEl>
                                      </p:cBhvr>
                                    </p:animEffect>
                                  </p:childTnLst>
                                </p:cTn>
                              </p:par>
                            </p:childTnLst>
                          </p:cTn>
                        </p:par>
                        <p:par>
                          <p:cTn id="98" fill="hold">
                            <p:stCondLst>
                              <p:cond delay="3500"/>
                            </p:stCondLst>
                            <p:childTnLst>
                              <p:par>
                                <p:cTn id="99" presetID="21" presetClass="entr" presetSubtype="1"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wheel(1)">
                                      <p:cBhvr>
                                        <p:cTn id="101"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5" grpId="0" animBg="1"/>
      <p:bldP spid="46" grpId="0"/>
      <p:bldP spid="86" grpId="0" animBg="1"/>
      <p:bldP spid="87" grpId="0" animBg="1"/>
      <p:bldP spid="88" grpId="0" animBg="1"/>
      <p:bldP spid="89" grpId="0" animBg="1"/>
      <p:bldP spid="90" grpId="0" animBg="1"/>
      <p:bldP spid="91" grpId="0" animBg="1"/>
      <p:bldP spid="92" grpId="0"/>
      <p:bldP spid="93" grpId="0"/>
      <p:bldP spid="94" grpId="0"/>
      <p:bldP spid="95" grpId="0"/>
      <p:bldP spid="96" grpId="0"/>
      <p:bldP spid="97" grpId="0"/>
      <p:bldP spid="98" grpId="0"/>
      <p:bldP spid="99" grpId="0"/>
      <p:bldP spid="100" grpId="0"/>
      <p:bldP spid="101" grpId="0"/>
      <p:bldP spid="10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969725" y="2393163"/>
            <a:ext cx="2821578" cy="458423"/>
            <a:chOff x="5969725" y="1801451"/>
            <a:chExt cx="2821578" cy="458423"/>
          </a:xfrm>
        </p:grpSpPr>
        <p:sp>
          <p:nvSpPr>
            <p:cNvPr id="10" name="矩形 9"/>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5969725" y="2990099"/>
            <a:ext cx="2821578" cy="459854"/>
            <a:chOff x="5969725" y="2398387"/>
            <a:chExt cx="2821578" cy="459854"/>
          </a:xfrm>
        </p:grpSpPr>
        <p:sp>
          <p:nvSpPr>
            <p:cNvPr id="13" name="矩形 12"/>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969725" y="3563726"/>
            <a:ext cx="2821578" cy="466057"/>
            <a:chOff x="5969725" y="2972014"/>
            <a:chExt cx="2821578" cy="466057"/>
          </a:xfrm>
        </p:grpSpPr>
        <p:sp>
          <p:nvSpPr>
            <p:cNvPr id="16" name="矩形 15"/>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椭圆 17"/>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标题 4"/>
          <p:cNvSpPr txBox="1"/>
          <p:nvPr/>
        </p:nvSpPr>
        <p:spPr>
          <a:xfrm>
            <a:off x="1891142" y="365205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FCB00F"/>
                </a:solidFill>
                <a:latin typeface="微软雅黑" panose="020B0503020204020204" pitchFamily="34" charset="-122"/>
                <a:ea typeface="微软雅黑" panose="020B0503020204020204" pitchFamily="34" charset="-122"/>
              </a:rPr>
              <a:t>第六章</a:t>
            </a:r>
          </a:p>
        </p:txBody>
      </p:sp>
      <p:sp>
        <p:nvSpPr>
          <p:cNvPr id="30" name="椭圆 29"/>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6155957" y="2429163"/>
            <a:ext cx="1338828" cy="1556074"/>
            <a:chOff x="6155957" y="1837451"/>
            <a:chExt cx="1338828" cy="1556074"/>
          </a:xfrm>
        </p:grpSpPr>
        <p:sp>
          <p:nvSpPr>
            <p:cNvPr id="33" name="矩形 32"/>
            <p:cNvSpPr/>
            <p:nvPr/>
          </p:nvSpPr>
          <p:spPr>
            <a:xfrm>
              <a:off x="6155957" y="1837451"/>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研究总结</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4" name="矩形 33"/>
            <p:cNvSpPr/>
            <p:nvPr/>
          </p:nvSpPr>
          <p:spPr>
            <a:xfrm>
              <a:off x="6155957" y="2442932"/>
              <a:ext cx="1338828"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成绩与思考</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5" name="矩形 34"/>
            <p:cNvSpPr/>
            <p:nvPr/>
          </p:nvSpPr>
          <p:spPr>
            <a:xfrm>
              <a:off x="6155957" y="3024193"/>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参考书籍</a:t>
              </a:r>
            </a:p>
          </p:txBody>
        </p:sp>
      </p:grpSp>
      <p:sp>
        <p:nvSpPr>
          <p:cNvPr id="36" name="文本框 35"/>
          <p:cNvSpPr txBox="1"/>
          <p:nvPr/>
        </p:nvSpPr>
        <p:spPr>
          <a:xfrm>
            <a:off x="1791837" y="4725797"/>
            <a:ext cx="2646878" cy="830997"/>
          </a:xfrm>
          <a:prstGeom prst="rect">
            <a:avLst/>
          </a:prstGeom>
          <a:noFill/>
        </p:spPr>
        <p:txBody>
          <a:bodyPr wrap="none" rtlCol="0">
            <a:spAutoFit/>
          </a:bodyPr>
          <a:lstStyle/>
          <a:p>
            <a:pPr algn="ctr"/>
            <a:r>
              <a:rPr lang="zh-CN" altLang="en-US" sz="4800" b="1"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7" name="Freeform 12"/>
          <p:cNvSpPr>
            <a:spLocks noEditPoints="1"/>
          </p:cNvSpPr>
          <p:nvPr/>
        </p:nvSpPr>
        <p:spPr bwMode="auto">
          <a:xfrm>
            <a:off x="2568536" y="2243016"/>
            <a:ext cx="1093476" cy="1263507"/>
          </a:xfrm>
          <a:custGeom>
            <a:avLst/>
            <a:gdLst>
              <a:gd name="T0" fmla="*/ 277 w 290"/>
              <a:gd name="T1" fmla="*/ 310 h 335"/>
              <a:gd name="T2" fmla="*/ 75 w 290"/>
              <a:gd name="T3" fmla="*/ 310 h 335"/>
              <a:gd name="T4" fmla="*/ 109 w 290"/>
              <a:gd name="T5" fmla="*/ 297 h 335"/>
              <a:gd name="T6" fmla="*/ 116 w 290"/>
              <a:gd name="T7" fmla="*/ 291 h 335"/>
              <a:gd name="T8" fmla="*/ 212 w 290"/>
              <a:gd name="T9" fmla="*/ 152 h 335"/>
              <a:gd name="T10" fmla="*/ 213 w 290"/>
              <a:gd name="T11" fmla="*/ 149 h 335"/>
              <a:gd name="T12" fmla="*/ 213 w 290"/>
              <a:gd name="T13" fmla="*/ 149 h 335"/>
              <a:gd name="T14" fmla="*/ 237 w 290"/>
              <a:gd name="T15" fmla="*/ 115 h 335"/>
              <a:gd name="T16" fmla="*/ 220 w 290"/>
              <a:gd name="T17" fmla="*/ 23 h 335"/>
              <a:gd name="T18" fmla="*/ 215 w 290"/>
              <a:gd name="T19" fmla="*/ 20 h 335"/>
              <a:gd name="T20" fmla="*/ 124 w 290"/>
              <a:gd name="T21" fmla="*/ 37 h 335"/>
              <a:gd name="T22" fmla="*/ 100 w 290"/>
              <a:gd name="T23" fmla="*/ 72 h 335"/>
              <a:gd name="T24" fmla="*/ 101 w 290"/>
              <a:gd name="T25" fmla="*/ 72 h 335"/>
              <a:gd name="T26" fmla="*/ 98 w 290"/>
              <a:gd name="T27" fmla="*/ 74 h 335"/>
              <a:gd name="T28" fmla="*/ 3 w 290"/>
              <a:gd name="T29" fmla="*/ 213 h 335"/>
              <a:gd name="T30" fmla="*/ 0 w 290"/>
              <a:gd name="T31" fmla="*/ 222 h 335"/>
              <a:gd name="T32" fmla="*/ 0 w 290"/>
              <a:gd name="T33" fmla="*/ 318 h 335"/>
              <a:gd name="T34" fmla="*/ 4 w 290"/>
              <a:gd name="T35" fmla="*/ 328 h 335"/>
              <a:gd name="T36" fmla="*/ 15 w 290"/>
              <a:gd name="T37" fmla="*/ 335 h 335"/>
              <a:gd name="T38" fmla="*/ 277 w 290"/>
              <a:gd name="T39" fmla="*/ 335 h 335"/>
              <a:gd name="T40" fmla="*/ 290 w 290"/>
              <a:gd name="T41" fmla="*/ 323 h 335"/>
              <a:gd name="T42" fmla="*/ 277 w 290"/>
              <a:gd name="T43" fmla="*/ 310 h 335"/>
              <a:gd name="T44" fmla="*/ 148 w 290"/>
              <a:gd name="T45" fmla="*/ 54 h 335"/>
              <a:gd name="T46" fmla="*/ 199 w 290"/>
              <a:gd name="T47" fmla="*/ 44 h 335"/>
              <a:gd name="T48" fmla="*/ 204 w 290"/>
              <a:gd name="T49" fmla="*/ 47 h 335"/>
              <a:gd name="T50" fmla="*/ 213 w 290"/>
              <a:gd name="T51" fmla="*/ 99 h 335"/>
              <a:gd name="T52" fmla="*/ 196 w 290"/>
              <a:gd name="T53" fmla="*/ 124 h 335"/>
              <a:gd name="T54" fmla="*/ 130 w 290"/>
              <a:gd name="T55" fmla="*/ 79 h 335"/>
              <a:gd name="T56" fmla="*/ 148 w 290"/>
              <a:gd name="T57" fmla="*/ 54 h 335"/>
              <a:gd name="T58" fmla="*/ 30 w 290"/>
              <a:gd name="T59" fmla="*/ 265 h 335"/>
              <a:gd name="T60" fmla="*/ 29 w 290"/>
              <a:gd name="T61" fmla="*/ 266 h 335"/>
              <a:gd name="T62" fmla="*/ 29 w 290"/>
              <a:gd name="T63" fmla="*/ 226 h 335"/>
              <a:gd name="T64" fmla="*/ 114 w 290"/>
              <a:gd name="T65" fmla="*/ 103 h 335"/>
              <a:gd name="T66" fmla="*/ 134 w 290"/>
              <a:gd name="T67" fmla="*/ 117 h 335"/>
              <a:gd name="T68" fmla="*/ 56 w 290"/>
              <a:gd name="T69" fmla="*/ 231 h 335"/>
              <a:gd name="T70" fmla="*/ 60 w 290"/>
              <a:gd name="T71" fmla="*/ 253 h 335"/>
              <a:gd name="T72" fmla="*/ 81 w 290"/>
              <a:gd name="T73" fmla="*/ 249 h 335"/>
              <a:gd name="T74" fmla="*/ 160 w 290"/>
              <a:gd name="T75" fmla="*/ 134 h 335"/>
              <a:gd name="T76" fmla="*/ 180 w 290"/>
              <a:gd name="T77" fmla="*/ 148 h 335"/>
              <a:gd name="T78" fmla="*/ 95 w 290"/>
              <a:gd name="T79" fmla="*/ 271 h 335"/>
              <a:gd name="T80" fmla="*/ 59 w 290"/>
              <a:gd name="T81" fmla="*/ 285 h 335"/>
              <a:gd name="T82" fmla="*/ 30 w 290"/>
              <a:gd name="T83" fmla="*/ 26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 h="335">
                <a:moveTo>
                  <a:pt x="277" y="310"/>
                </a:moveTo>
                <a:cubicBezTo>
                  <a:pt x="75" y="310"/>
                  <a:pt x="75" y="310"/>
                  <a:pt x="75" y="310"/>
                </a:cubicBezTo>
                <a:cubicBezTo>
                  <a:pt x="109" y="297"/>
                  <a:pt x="109" y="297"/>
                  <a:pt x="109" y="297"/>
                </a:cubicBezTo>
                <a:cubicBezTo>
                  <a:pt x="112" y="295"/>
                  <a:pt x="114" y="294"/>
                  <a:pt x="116" y="291"/>
                </a:cubicBezTo>
                <a:cubicBezTo>
                  <a:pt x="212" y="152"/>
                  <a:pt x="212" y="152"/>
                  <a:pt x="212" y="152"/>
                </a:cubicBezTo>
                <a:cubicBezTo>
                  <a:pt x="212" y="151"/>
                  <a:pt x="213" y="150"/>
                  <a:pt x="213" y="149"/>
                </a:cubicBezTo>
                <a:cubicBezTo>
                  <a:pt x="213" y="149"/>
                  <a:pt x="213" y="149"/>
                  <a:pt x="213" y="149"/>
                </a:cubicBezTo>
                <a:cubicBezTo>
                  <a:pt x="237" y="115"/>
                  <a:pt x="237" y="115"/>
                  <a:pt x="237" y="115"/>
                </a:cubicBezTo>
                <a:cubicBezTo>
                  <a:pt x="258" y="85"/>
                  <a:pt x="250" y="44"/>
                  <a:pt x="220" y="23"/>
                </a:cubicBezTo>
                <a:cubicBezTo>
                  <a:pt x="215" y="20"/>
                  <a:pt x="215" y="20"/>
                  <a:pt x="215" y="20"/>
                </a:cubicBezTo>
                <a:cubicBezTo>
                  <a:pt x="185" y="0"/>
                  <a:pt x="144" y="7"/>
                  <a:pt x="124" y="37"/>
                </a:cubicBezTo>
                <a:cubicBezTo>
                  <a:pt x="100" y="72"/>
                  <a:pt x="100" y="72"/>
                  <a:pt x="100" y="72"/>
                </a:cubicBezTo>
                <a:cubicBezTo>
                  <a:pt x="101" y="72"/>
                  <a:pt x="101" y="72"/>
                  <a:pt x="101" y="72"/>
                </a:cubicBezTo>
                <a:cubicBezTo>
                  <a:pt x="100" y="73"/>
                  <a:pt x="99" y="73"/>
                  <a:pt x="98" y="74"/>
                </a:cubicBezTo>
                <a:cubicBezTo>
                  <a:pt x="3" y="213"/>
                  <a:pt x="3" y="213"/>
                  <a:pt x="3" y="213"/>
                </a:cubicBezTo>
                <a:cubicBezTo>
                  <a:pt x="1" y="216"/>
                  <a:pt x="0" y="219"/>
                  <a:pt x="0" y="222"/>
                </a:cubicBezTo>
                <a:cubicBezTo>
                  <a:pt x="0" y="318"/>
                  <a:pt x="0" y="318"/>
                  <a:pt x="0" y="318"/>
                </a:cubicBezTo>
                <a:cubicBezTo>
                  <a:pt x="0" y="322"/>
                  <a:pt x="1" y="325"/>
                  <a:pt x="4" y="328"/>
                </a:cubicBezTo>
                <a:cubicBezTo>
                  <a:pt x="6" y="332"/>
                  <a:pt x="10" y="335"/>
                  <a:pt x="15" y="335"/>
                </a:cubicBezTo>
                <a:cubicBezTo>
                  <a:pt x="277" y="335"/>
                  <a:pt x="277" y="335"/>
                  <a:pt x="277" y="335"/>
                </a:cubicBezTo>
                <a:cubicBezTo>
                  <a:pt x="284" y="335"/>
                  <a:pt x="290" y="330"/>
                  <a:pt x="290" y="323"/>
                </a:cubicBezTo>
                <a:cubicBezTo>
                  <a:pt x="290" y="316"/>
                  <a:pt x="284" y="310"/>
                  <a:pt x="277" y="310"/>
                </a:cubicBezTo>
                <a:close/>
                <a:moveTo>
                  <a:pt x="148" y="54"/>
                </a:moveTo>
                <a:cubicBezTo>
                  <a:pt x="159" y="37"/>
                  <a:pt x="182" y="33"/>
                  <a:pt x="199" y="44"/>
                </a:cubicBezTo>
                <a:cubicBezTo>
                  <a:pt x="204" y="47"/>
                  <a:pt x="204" y="47"/>
                  <a:pt x="204" y="47"/>
                </a:cubicBezTo>
                <a:cubicBezTo>
                  <a:pt x="220" y="59"/>
                  <a:pt x="225" y="82"/>
                  <a:pt x="213" y="99"/>
                </a:cubicBezTo>
                <a:cubicBezTo>
                  <a:pt x="196" y="124"/>
                  <a:pt x="196" y="124"/>
                  <a:pt x="196" y="124"/>
                </a:cubicBezTo>
                <a:cubicBezTo>
                  <a:pt x="130" y="79"/>
                  <a:pt x="130" y="79"/>
                  <a:pt x="130" y="79"/>
                </a:cubicBezTo>
                <a:lnTo>
                  <a:pt x="148" y="54"/>
                </a:lnTo>
                <a:close/>
                <a:moveTo>
                  <a:pt x="30" y="265"/>
                </a:moveTo>
                <a:cubicBezTo>
                  <a:pt x="29" y="266"/>
                  <a:pt x="29" y="266"/>
                  <a:pt x="29" y="266"/>
                </a:cubicBezTo>
                <a:cubicBezTo>
                  <a:pt x="29" y="226"/>
                  <a:pt x="29" y="226"/>
                  <a:pt x="29" y="226"/>
                </a:cubicBezTo>
                <a:cubicBezTo>
                  <a:pt x="114" y="103"/>
                  <a:pt x="114" y="103"/>
                  <a:pt x="114" y="103"/>
                </a:cubicBezTo>
                <a:cubicBezTo>
                  <a:pt x="134" y="117"/>
                  <a:pt x="134" y="117"/>
                  <a:pt x="134" y="117"/>
                </a:cubicBezTo>
                <a:cubicBezTo>
                  <a:pt x="56" y="231"/>
                  <a:pt x="56" y="231"/>
                  <a:pt x="56" y="231"/>
                </a:cubicBezTo>
                <a:cubicBezTo>
                  <a:pt x="51" y="238"/>
                  <a:pt x="53" y="248"/>
                  <a:pt x="60" y="253"/>
                </a:cubicBezTo>
                <a:cubicBezTo>
                  <a:pt x="67" y="258"/>
                  <a:pt x="76" y="256"/>
                  <a:pt x="81" y="249"/>
                </a:cubicBezTo>
                <a:cubicBezTo>
                  <a:pt x="160" y="134"/>
                  <a:pt x="160" y="134"/>
                  <a:pt x="160" y="134"/>
                </a:cubicBezTo>
                <a:cubicBezTo>
                  <a:pt x="180" y="148"/>
                  <a:pt x="180" y="148"/>
                  <a:pt x="180" y="148"/>
                </a:cubicBezTo>
                <a:cubicBezTo>
                  <a:pt x="95" y="271"/>
                  <a:pt x="95" y="271"/>
                  <a:pt x="95" y="271"/>
                </a:cubicBezTo>
                <a:cubicBezTo>
                  <a:pt x="59" y="285"/>
                  <a:pt x="59" y="285"/>
                  <a:pt x="59" y="285"/>
                </a:cubicBezTo>
                <a:lnTo>
                  <a:pt x="30" y="265"/>
                </a:lnTo>
                <a:close/>
              </a:path>
            </a:pathLst>
          </a:custGeom>
          <a:solidFill>
            <a:srgbClr val="FCB00F"/>
          </a:solidFill>
          <a:ln w="9525">
            <a:noFill/>
            <a:round/>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iterate type="lt">
                                    <p:tmPct val="0"/>
                                  </p:iterate>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dissolve">
                                      <p:cBhvr>
                                        <p:cTn id="31" dur="500"/>
                                        <p:tgtEl>
                                          <p:spTgt spid="36"/>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47" presetClass="entr" presetSubtype="0"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10" presetClass="entr" presetSubtype="0" fill="hold" grpId="1"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par>
                                <p:cTn id="82" presetID="10" presetClass="entr" presetSubtype="0" fill="hold" grpId="1"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par>
                                <p:cTn id="85" presetID="10" presetClass="entr" presetSubtype="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par>
                          <p:cTn id="88" fill="hold">
                            <p:stCondLst>
                              <p:cond delay="6500"/>
                            </p:stCondLst>
                            <p:childTnLst>
                              <p:par>
                                <p:cTn id="89"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0" dur="2000" fill="hold"/>
                                        <p:tgtEl>
                                          <p:spTgt spid="19"/>
                                        </p:tgtEl>
                                        <p:attrNameLst>
                                          <p:attrName>ppt_x</p:attrName>
                                          <p:attrName>ppt_y</p:attrName>
                                        </p:attrNameLst>
                                      </p:cBhvr>
                                      <p:rCtr x="17" y="18981"/>
                                    </p:animMotion>
                                  </p:childTnLst>
                                </p:cTn>
                              </p:par>
                              <p:par>
                                <p:cTn id="91"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2" dur="2000" fill="hold"/>
                                        <p:tgtEl>
                                          <p:spTgt spid="20"/>
                                        </p:tgtEl>
                                        <p:attrNameLst>
                                          <p:attrName>ppt_x</p:attrName>
                                          <p:attrName>ppt_y</p:attrName>
                                        </p:attrNameLst>
                                      </p:cBhvr>
                                      <p:rCtr x="17" y="18981"/>
                                    </p:animMotion>
                                  </p:childTnLst>
                                </p:cTn>
                              </p:par>
                              <p:par>
                                <p:cTn id="93"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4" dur="2000" fill="hold"/>
                                        <p:tgtEl>
                                          <p:spTgt spid="21"/>
                                        </p:tgtEl>
                                        <p:attrNameLst>
                                          <p:attrName>ppt_x</p:attrName>
                                          <p:attrName>ppt_y</p:attrName>
                                        </p:attrNameLst>
                                      </p:cBhvr>
                                      <p:rCtr x="17" y="18981"/>
                                    </p:animMotion>
                                  </p:childTnLst>
                                </p:cTn>
                              </p:par>
                              <p:par>
                                <p:cTn id="95"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6" dur="2000" fill="hold"/>
                                        <p:tgtEl>
                                          <p:spTgt spid="22"/>
                                        </p:tgtEl>
                                        <p:attrNameLst>
                                          <p:attrName>ppt_x</p:attrName>
                                          <p:attrName>ppt_y</p:attrName>
                                        </p:attrNameLst>
                                      </p:cBhvr>
                                      <p:rCtr x="17" y="18981"/>
                                    </p:animMotion>
                                  </p:childTnLst>
                                </p:cTn>
                              </p:par>
                              <p:par>
                                <p:cTn id="97"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8" dur="2000" fill="hold"/>
                                        <p:tgtEl>
                                          <p:spTgt spid="23"/>
                                        </p:tgtEl>
                                        <p:attrNameLst>
                                          <p:attrName>ppt_x</p:attrName>
                                          <p:attrName>ppt_y</p:attrName>
                                        </p:attrNameLst>
                                      </p:cBhvr>
                                      <p:rCtr x="17" y="18981"/>
                                    </p:animMotion>
                                  </p:childTnLst>
                                </p:cTn>
                              </p:par>
                              <p:par>
                                <p:cTn id="99"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0" dur="2000" fill="hold"/>
                                        <p:tgtEl>
                                          <p:spTgt spid="24"/>
                                        </p:tgtEl>
                                        <p:attrNameLst>
                                          <p:attrName>ppt_x</p:attrName>
                                          <p:attrName>ppt_y</p:attrName>
                                        </p:attrNameLst>
                                      </p:cBhvr>
                                      <p:rCtr x="17" y="18981"/>
                                    </p:animMotion>
                                  </p:childTnLst>
                                </p:cTn>
                              </p:par>
                              <p:par>
                                <p:cTn id="101"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2" dur="2000" fill="hold"/>
                                        <p:tgtEl>
                                          <p:spTgt spid="25"/>
                                        </p:tgtEl>
                                        <p:attrNameLst>
                                          <p:attrName>ppt_x</p:attrName>
                                          <p:attrName>ppt_y</p:attrName>
                                        </p:attrNameLst>
                                      </p:cBhvr>
                                      <p:rCtr x="17" y="18981"/>
                                    </p:animMotion>
                                  </p:childTnLst>
                                </p:cTn>
                              </p:par>
                              <p:par>
                                <p:cTn id="103"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4" dur="2000" fill="hold"/>
                                        <p:tgtEl>
                                          <p:spTgt spid="26"/>
                                        </p:tgtEl>
                                        <p:attrNameLst>
                                          <p:attrName>ppt_x</p:attrName>
                                          <p:attrName>ppt_y</p:attrName>
                                        </p:attrNameLst>
                                      </p:cBhvr>
                                      <p:rCtr x="17" y="18981"/>
                                    </p:animMotion>
                                  </p:childTnLst>
                                </p:cTn>
                              </p:par>
                              <p:par>
                                <p:cTn id="105"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6" dur="2000" fill="hold"/>
                                        <p:tgtEl>
                                          <p:spTgt spid="27"/>
                                        </p:tgtEl>
                                        <p:attrNameLst>
                                          <p:attrName>ppt_x</p:attrName>
                                          <p:attrName>ppt_y</p:attrName>
                                        </p:attrNameLst>
                                      </p:cBhvr>
                                      <p:rCtr x="17" y="18981"/>
                                    </p:animMotion>
                                  </p:childTnLst>
                                </p:cTn>
                              </p:par>
                              <p:par>
                                <p:cTn id="107"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8" dur="2000" fill="hold"/>
                                        <p:tgtEl>
                                          <p:spTgt spid="28"/>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p:bldP spid="30" grpId="0" animBg="1"/>
      <p:bldP spid="36" grpId="0"/>
      <p:bldP spid="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3"/>
          <p:cNvSpPr>
            <a:spLocks noChangeArrowheads="1"/>
          </p:cNvSpPr>
          <p:nvPr/>
        </p:nvSpPr>
        <p:spPr bwMode="auto">
          <a:xfrm>
            <a:off x="2807443"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研究总结</a:t>
            </a:r>
            <a:endParaRPr lang="en-US" altLang="zh-CN" sz="2935" b="1" dirty="0" smtClean="0">
              <a:solidFill>
                <a:srgbClr val="202A36"/>
              </a:solidFill>
              <a:latin typeface="Arial" panose="020B0604020202020204" pitchFamily="34" charset="0"/>
              <a:cs typeface="Arial" panose="020B0604020202020204" pitchFamily="34" charset="0"/>
            </a:endParaRPr>
          </a:p>
        </p:txBody>
      </p:sp>
      <p:cxnSp>
        <p:nvCxnSpPr>
          <p:cNvPr id="53" name="直接连接符 52"/>
          <p:cNvCxnSpPr/>
          <p:nvPr/>
        </p:nvCxnSpPr>
        <p:spPr>
          <a:xfrm flipH="1">
            <a:off x="8773676" y="4700778"/>
            <a:ext cx="61200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7211773" y="5923981"/>
            <a:ext cx="1291413"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4337029" y="4718510"/>
            <a:ext cx="61200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4337030" y="3346276"/>
            <a:ext cx="61200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5493068" y="1811849"/>
            <a:ext cx="1041574" cy="262891"/>
            <a:chOff x="4470269" y="1661160"/>
            <a:chExt cx="1290451" cy="262890"/>
          </a:xfrm>
        </p:grpSpPr>
        <p:cxnSp>
          <p:nvCxnSpPr>
            <p:cNvPr id="58" name="直接连接符 57"/>
            <p:cNvCxnSpPr/>
            <p:nvPr/>
          </p:nvCxnSpPr>
          <p:spPr>
            <a:xfrm flipH="1" flipV="1">
              <a:off x="5410200" y="1661160"/>
              <a:ext cx="350520" cy="26289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4470269" y="1663541"/>
              <a:ext cx="942312"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7585549" y="2819229"/>
            <a:ext cx="1203960" cy="1051561"/>
            <a:chOff x="6842760" y="2637270"/>
            <a:chExt cx="1203960" cy="1051560"/>
          </a:xfrm>
          <a:solidFill>
            <a:srgbClr val="202A36"/>
          </a:solidFill>
        </p:grpSpPr>
        <p:sp>
          <p:nvSpPr>
            <p:cNvPr id="61" name="六边形 60"/>
            <p:cNvSpPr/>
            <p:nvPr/>
          </p:nvSpPr>
          <p:spPr>
            <a:xfrm>
              <a:off x="6842760" y="263727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62" name="文本框 61"/>
            <p:cNvSpPr txBox="1"/>
            <p:nvPr/>
          </p:nvSpPr>
          <p:spPr>
            <a:xfrm>
              <a:off x="7024263" y="2809107"/>
              <a:ext cx="820724" cy="707886"/>
            </a:xfrm>
            <a:prstGeom prst="rect">
              <a:avLst/>
            </a:prstGeom>
            <a:noFill/>
          </p:spPr>
          <p:txBody>
            <a:bodyPr wrap="square" rtlCol="0">
              <a:spAutoFit/>
            </a:bodyPr>
            <a:lstStyle/>
            <a:p>
              <a:pPr algn="ctr"/>
              <a:r>
                <a:rPr lang="en-US" altLang="zh-CN" sz="4000" dirty="0">
                  <a:solidFill>
                    <a:srgbClr val="E7E7E7"/>
                  </a:solidFill>
                  <a:latin typeface="Arial" panose="020B0604020202020204" pitchFamily="34" charset="0"/>
                  <a:ea typeface="微软雅黑" panose="020B0503020204020204" pitchFamily="34" charset="-122"/>
                  <a:cs typeface="Arial" panose="020B0604020202020204" pitchFamily="34" charset="0"/>
                </a:rPr>
                <a:t>02</a:t>
              </a:r>
              <a:endParaRPr lang="zh-CN" altLang="en-US" sz="40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3" name="组合 62"/>
          <p:cNvGrpSpPr/>
          <p:nvPr/>
        </p:nvGrpSpPr>
        <p:grpSpPr>
          <a:xfrm>
            <a:off x="6268641" y="2061038"/>
            <a:ext cx="1203960" cy="1051563"/>
            <a:chOff x="5525852" y="1879080"/>
            <a:chExt cx="1203960" cy="1051560"/>
          </a:xfrm>
          <a:solidFill>
            <a:srgbClr val="202A36"/>
          </a:solidFill>
        </p:grpSpPr>
        <p:sp>
          <p:nvSpPr>
            <p:cNvPr id="64" name="六边形 63"/>
            <p:cNvSpPr/>
            <p:nvPr/>
          </p:nvSpPr>
          <p:spPr>
            <a:xfrm>
              <a:off x="5525852" y="187908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65" name="文本框 64"/>
            <p:cNvSpPr txBox="1"/>
            <p:nvPr/>
          </p:nvSpPr>
          <p:spPr>
            <a:xfrm>
              <a:off x="5686669" y="1989362"/>
              <a:ext cx="882327" cy="763092"/>
            </a:xfrm>
            <a:prstGeom prst="rect">
              <a:avLst/>
            </a:prstGeom>
            <a:noFill/>
          </p:spPr>
          <p:txBody>
            <a:bodyPr wrap="square" rtlCol="0">
              <a:spAutoFit/>
            </a:bodyPr>
            <a:lstStyle/>
            <a:p>
              <a:pPr algn="ctr">
                <a:lnSpc>
                  <a:spcPct val="120000"/>
                </a:lnSpc>
              </a:pPr>
              <a:r>
                <a:rPr lang="en-US" altLang="zh-CN" sz="4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01</a:t>
              </a:r>
              <a:endParaRPr lang="zh-CN" altLang="en-US" sz="4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6" name="组合 65"/>
          <p:cNvGrpSpPr/>
          <p:nvPr/>
        </p:nvGrpSpPr>
        <p:grpSpPr>
          <a:xfrm>
            <a:off x="7569717" y="4174998"/>
            <a:ext cx="1203960" cy="1051563"/>
            <a:chOff x="6842760" y="4008870"/>
            <a:chExt cx="1203960" cy="1051560"/>
          </a:xfrm>
          <a:solidFill>
            <a:srgbClr val="202A36"/>
          </a:solidFill>
        </p:grpSpPr>
        <p:sp>
          <p:nvSpPr>
            <p:cNvPr id="67" name="六边形 66"/>
            <p:cNvSpPr/>
            <p:nvPr/>
          </p:nvSpPr>
          <p:spPr>
            <a:xfrm>
              <a:off x="6842760" y="400887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68" name="文本框 67"/>
            <p:cNvSpPr txBox="1"/>
            <p:nvPr/>
          </p:nvSpPr>
          <p:spPr>
            <a:xfrm>
              <a:off x="6981635" y="4119152"/>
              <a:ext cx="926211" cy="763092"/>
            </a:xfrm>
            <a:prstGeom prst="rect">
              <a:avLst/>
            </a:prstGeom>
            <a:noFill/>
          </p:spPr>
          <p:txBody>
            <a:bodyPr wrap="square" rtlCol="0">
              <a:spAutoFit/>
            </a:bodyPr>
            <a:lstStyle/>
            <a:p>
              <a:pPr algn="ctr">
                <a:lnSpc>
                  <a:spcPct val="120000"/>
                </a:lnSpc>
              </a:pPr>
              <a:r>
                <a:rPr lang="en-US" altLang="zh-CN" sz="4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03</a:t>
              </a:r>
              <a:endParaRPr lang="zh-CN" altLang="en-US" sz="4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9" name="组合 68"/>
          <p:cNvGrpSpPr/>
          <p:nvPr/>
        </p:nvGrpSpPr>
        <p:grpSpPr>
          <a:xfrm>
            <a:off x="4949026" y="4190831"/>
            <a:ext cx="1203960" cy="1051563"/>
            <a:chOff x="4206240" y="4008870"/>
            <a:chExt cx="1203960" cy="1051560"/>
          </a:xfrm>
          <a:solidFill>
            <a:srgbClr val="202A36"/>
          </a:solidFill>
        </p:grpSpPr>
        <p:sp>
          <p:nvSpPr>
            <p:cNvPr id="70" name="六边形 69"/>
            <p:cNvSpPr/>
            <p:nvPr/>
          </p:nvSpPr>
          <p:spPr>
            <a:xfrm>
              <a:off x="4206240" y="400887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71" name="文本框 70"/>
            <p:cNvSpPr txBox="1"/>
            <p:nvPr/>
          </p:nvSpPr>
          <p:spPr>
            <a:xfrm>
              <a:off x="4397857" y="4119152"/>
              <a:ext cx="820725" cy="763092"/>
            </a:xfrm>
            <a:prstGeom prst="rect">
              <a:avLst/>
            </a:prstGeom>
            <a:noFill/>
          </p:spPr>
          <p:txBody>
            <a:bodyPr wrap="square" rtlCol="0">
              <a:spAutoFit/>
            </a:bodyPr>
            <a:lstStyle/>
            <a:p>
              <a:pPr algn="ctr">
                <a:lnSpc>
                  <a:spcPct val="120000"/>
                </a:lnSpc>
              </a:pPr>
              <a:r>
                <a:rPr lang="en-US" altLang="zh-CN" sz="4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05</a:t>
              </a:r>
              <a:endParaRPr lang="zh-CN" altLang="en-US" sz="4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72" name="组合 71"/>
          <p:cNvGrpSpPr/>
          <p:nvPr/>
        </p:nvGrpSpPr>
        <p:grpSpPr>
          <a:xfrm>
            <a:off x="4949026" y="2819229"/>
            <a:ext cx="1203960" cy="1051561"/>
            <a:chOff x="4206240" y="2637270"/>
            <a:chExt cx="1203960" cy="1051560"/>
          </a:xfrm>
          <a:solidFill>
            <a:srgbClr val="202A36"/>
          </a:solidFill>
        </p:grpSpPr>
        <p:sp>
          <p:nvSpPr>
            <p:cNvPr id="73" name="六边形 72"/>
            <p:cNvSpPr/>
            <p:nvPr/>
          </p:nvSpPr>
          <p:spPr>
            <a:xfrm>
              <a:off x="4206240" y="263727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74" name="文本框 73"/>
            <p:cNvSpPr txBox="1"/>
            <p:nvPr/>
          </p:nvSpPr>
          <p:spPr>
            <a:xfrm>
              <a:off x="4387743" y="2809107"/>
              <a:ext cx="820724" cy="707886"/>
            </a:xfrm>
            <a:prstGeom prst="rect">
              <a:avLst/>
            </a:prstGeom>
            <a:noFill/>
          </p:spPr>
          <p:txBody>
            <a:bodyPr wrap="square" rtlCol="0">
              <a:spAutoFit/>
            </a:bodyPr>
            <a:lstStyle/>
            <a:p>
              <a:pPr algn="ctr"/>
              <a:r>
                <a:rPr lang="en-US" altLang="zh-CN" sz="4000" dirty="0">
                  <a:solidFill>
                    <a:srgbClr val="E7E7E7"/>
                  </a:solidFill>
                  <a:latin typeface="Arial" panose="020B0604020202020204" pitchFamily="34" charset="0"/>
                  <a:ea typeface="微软雅黑" panose="020B0503020204020204" pitchFamily="34" charset="-122"/>
                  <a:cs typeface="Arial" panose="020B0604020202020204" pitchFamily="34" charset="0"/>
                </a:rPr>
                <a:t>06</a:t>
              </a:r>
              <a:endParaRPr lang="zh-CN" altLang="en-US" sz="40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75" name="组合 74"/>
          <p:cNvGrpSpPr/>
          <p:nvPr/>
        </p:nvGrpSpPr>
        <p:grpSpPr>
          <a:xfrm>
            <a:off x="6268641" y="4881034"/>
            <a:ext cx="1203960" cy="1051561"/>
            <a:chOff x="5525852" y="4683240"/>
            <a:chExt cx="1203960" cy="1051560"/>
          </a:xfrm>
          <a:solidFill>
            <a:srgbClr val="202A36"/>
          </a:solidFill>
        </p:grpSpPr>
        <p:sp>
          <p:nvSpPr>
            <p:cNvPr id="76" name="六边形 75"/>
            <p:cNvSpPr/>
            <p:nvPr/>
          </p:nvSpPr>
          <p:spPr>
            <a:xfrm>
              <a:off x="5525852" y="468324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77" name="文本框 76"/>
            <p:cNvSpPr txBox="1"/>
            <p:nvPr/>
          </p:nvSpPr>
          <p:spPr>
            <a:xfrm>
              <a:off x="5693281" y="4855077"/>
              <a:ext cx="820724" cy="707886"/>
            </a:xfrm>
            <a:prstGeom prst="rect">
              <a:avLst/>
            </a:prstGeom>
            <a:noFill/>
          </p:spPr>
          <p:txBody>
            <a:bodyPr wrap="square" rtlCol="0">
              <a:spAutoFit/>
            </a:bodyPr>
            <a:lstStyle/>
            <a:p>
              <a:pPr algn="ctr"/>
              <a:r>
                <a:rPr lang="en-US" altLang="zh-CN" sz="4000" dirty="0">
                  <a:solidFill>
                    <a:srgbClr val="E7E7E7"/>
                  </a:solidFill>
                  <a:latin typeface="Arial" panose="020B0604020202020204" pitchFamily="34" charset="0"/>
                  <a:ea typeface="微软雅黑" panose="020B0503020204020204" pitchFamily="34" charset="-122"/>
                  <a:cs typeface="Arial" panose="020B0604020202020204" pitchFamily="34" charset="0"/>
                </a:rPr>
                <a:t>04</a:t>
              </a:r>
              <a:endParaRPr lang="zh-CN" altLang="en-US" sz="40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87" name="矩形 86"/>
          <p:cNvSpPr/>
          <p:nvPr/>
        </p:nvSpPr>
        <p:spPr>
          <a:xfrm>
            <a:off x="4243211" y="1578351"/>
            <a:ext cx="1210570" cy="400101"/>
          </a:xfrm>
          <a:prstGeom prst="rect">
            <a:avLst/>
          </a:prstGeom>
        </p:spPr>
        <p:txBody>
          <a:bodyPr wrap="none" lIns="91431" tIns="45716" rIns="91431" bIns="45716">
            <a:spAutoFit/>
          </a:bodyPr>
          <a:lstStyle/>
          <a:p>
            <a:pPr algn="r"/>
            <a:r>
              <a:rPr lang="zh-CN" altLang="en-US" sz="2000" b="1" dirty="0">
                <a:solidFill>
                  <a:srgbClr val="202A36"/>
                </a:solidFill>
                <a:latin typeface="微软雅黑" panose="020B0503020204020204" pitchFamily="34" charset="-122"/>
                <a:ea typeface="微软雅黑" panose="020B0503020204020204" pitchFamily="34" charset="-122"/>
              </a:rPr>
              <a:t>添加标题</a:t>
            </a:r>
            <a:endParaRPr lang="en-US" altLang="zh-CN" sz="2000" b="1" dirty="0">
              <a:solidFill>
                <a:srgbClr val="202A36"/>
              </a:solidFill>
              <a:latin typeface="微软雅黑" panose="020B0503020204020204" pitchFamily="34" charset="-122"/>
              <a:ea typeface="微软雅黑" panose="020B0503020204020204" pitchFamily="34" charset="-122"/>
            </a:endParaRPr>
          </a:p>
        </p:txBody>
      </p:sp>
      <p:sp>
        <p:nvSpPr>
          <p:cNvPr id="88" name="矩形 47"/>
          <p:cNvSpPr>
            <a:spLocks noChangeArrowheads="1"/>
          </p:cNvSpPr>
          <p:nvPr/>
        </p:nvSpPr>
        <p:spPr bwMode="auto">
          <a:xfrm>
            <a:off x="2807443" y="1943297"/>
            <a:ext cx="2646337" cy="461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000" dirty="0">
                <a:solidFill>
                  <a:srgbClr val="202A36"/>
                </a:solidFill>
                <a:sym typeface="微软雅黑" panose="020B0503020204020204" pitchFamily="34" charset="-122"/>
              </a:rPr>
              <a:t>在此录入上述图表的综合描述说明，在此录入上述图表的综合描述说明。</a:t>
            </a:r>
          </a:p>
        </p:txBody>
      </p:sp>
      <p:sp>
        <p:nvSpPr>
          <p:cNvPr id="89" name="矩形 88"/>
          <p:cNvSpPr/>
          <p:nvPr/>
        </p:nvSpPr>
        <p:spPr>
          <a:xfrm>
            <a:off x="3047894" y="2934201"/>
            <a:ext cx="1210570" cy="400101"/>
          </a:xfrm>
          <a:prstGeom prst="rect">
            <a:avLst/>
          </a:prstGeom>
        </p:spPr>
        <p:txBody>
          <a:bodyPr wrap="none" lIns="91431" tIns="45716" rIns="91431" bIns="45716">
            <a:spAutoFit/>
          </a:bodyPr>
          <a:lstStyle/>
          <a:p>
            <a:pPr algn="r"/>
            <a:r>
              <a:rPr lang="zh-CN" altLang="en-US" sz="2000" b="1" dirty="0">
                <a:solidFill>
                  <a:srgbClr val="202A36"/>
                </a:solidFill>
                <a:latin typeface="微软雅黑" panose="020B0503020204020204" pitchFamily="34" charset="-122"/>
                <a:ea typeface="微软雅黑" panose="020B0503020204020204" pitchFamily="34" charset="-122"/>
              </a:rPr>
              <a:t>添加标题</a:t>
            </a:r>
            <a:endParaRPr lang="en-US" altLang="zh-CN" sz="2000" b="1" dirty="0">
              <a:solidFill>
                <a:srgbClr val="202A36"/>
              </a:solidFill>
              <a:latin typeface="微软雅黑" panose="020B0503020204020204" pitchFamily="34" charset="-122"/>
              <a:ea typeface="微软雅黑" panose="020B0503020204020204" pitchFamily="34" charset="-122"/>
            </a:endParaRPr>
          </a:p>
        </p:txBody>
      </p:sp>
      <p:sp>
        <p:nvSpPr>
          <p:cNvPr id="90" name="矩形 47"/>
          <p:cNvSpPr>
            <a:spLocks noChangeArrowheads="1"/>
          </p:cNvSpPr>
          <p:nvPr/>
        </p:nvSpPr>
        <p:spPr bwMode="auto">
          <a:xfrm>
            <a:off x="2261117" y="3299148"/>
            <a:ext cx="1997346" cy="461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000" dirty="0">
                <a:solidFill>
                  <a:srgbClr val="202A36"/>
                </a:solidFill>
                <a:sym typeface="微软雅黑" panose="020B0503020204020204" pitchFamily="34" charset="-122"/>
              </a:rPr>
              <a:t>在此录入上述图表的描述说明，在此录入上述图表的描述说明。</a:t>
            </a:r>
          </a:p>
        </p:txBody>
      </p:sp>
      <p:sp>
        <p:nvSpPr>
          <p:cNvPr id="91" name="矩形 90"/>
          <p:cNvSpPr/>
          <p:nvPr/>
        </p:nvSpPr>
        <p:spPr>
          <a:xfrm>
            <a:off x="3047894" y="4353567"/>
            <a:ext cx="1210570" cy="400101"/>
          </a:xfrm>
          <a:prstGeom prst="rect">
            <a:avLst/>
          </a:prstGeom>
        </p:spPr>
        <p:txBody>
          <a:bodyPr wrap="none" lIns="91431" tIns="45716" rIns="91431" bIns="45716">
            <a:spAutoFit/>
          </a:bodyPr>
          <a:lstStyle/>
          <a:p>
            <a:pPr algn="r"/>
            <a:r>
              <a:rPr lang="zh-CN" altLang="en-US" sz="2000" b="1" dirty="0">
                <a:solidFill>
                  <a:srgbClr val="202A36"/>
                </a:solidFill>
                <a:latin typeface="微软雅黑" panose="020B0503020204020204" pitchFamily="34" charset="-122"/>
                <a:ea typeface="微软雅黑" panose="020B0503020204020204" pitchFamily="34" charset="-122"/>
              </a:rPr>
              <a:t>添加标题</a:t>
            </a:r>
            <a:endParaRPr lang="en-US" altLang="zh-CN" sz="2000" b="1" dirty="0">
              <a:solidFill>
                <a:srgbClr val="202A36"/>
              </a:solidFill>
              <a:latin typeface="微软雅黑" panose="020B0503020204020204" pitchFamily="34" charset="-122"/>
              <a:ea typeface="微软雅黑" panose="020B0503020204020204" pitchFamily="34" charset="-122"/>
            </a:endParaRPr>
          </a:p>
        </p:txBody>
      </p:sp>
      <p:sp>
        <p:nvSpPr>
          <p:cNvPr id="92" name="矩形 47"/>
          <p:cNvSpPr>
            <a:spLocks noChangeArrowheads="1"/>
          </p:cNvSpPr>
          <p:nvPr/>
        </p:nvSpPr>
        <p:spPr bwMode="auto">
          <a:xfrm>
            <a:off x="2261117" y="4718510"/>
            <a:ext cx="1997345" cy="461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000" dirty="0">
                <a:solidFill>
                  <a:srgbClr val="202A36"/>
                </a:solidFill>
                <a:sym typeface="微软雅黑" panose="020B0503020204020204" pitchFamily="34" charset="-122"/>
              </a:rPr>
              <a:t>在此录入上述图表的描述说明，在此录入上述图表的描述说明。</a:t>
            </a:r>
          </a:p>
        </p:txBody>
      </p:sp>
      <p:sp>
        <p:nvSpPr>
          <p:cNvPr id="93" name="矩形 92"/>
          <p:cNvSpPr/>
          <p:nvPr/>
        </p:nvSpPr>
        <p:spPr>
          <a:xfrm>
            <a:off x="9448807" y="2342720"/>
            <a:ext cx="1210570" cy="400101"/>
          </a:xfrm>
          <a:prstGeom prst="rect">
            <a:avLst/>
          </a:prstGeom>
        </p:spPr>
        <p:txBody>
          <a:bodyPr wrap="none" lIns="91431" tIns="45716" rIns="91431" bIns="45716">
            <a:spAutoFit/>
          </a:bodyPr>
          <a:lstStyle/>
          <a:p>
            <a:r>
              <a:rPr lang="zh-CN" altLang="en-US" sz="2000" b="1" dirty="0">
                <a:solidFill>
                  <a:srgbClr val="202A36"/>
                </a:solidFill>
                <a:latin typeface="微软雅黑" panose="020B0503020204020204" pitchFamily="34" charset="-122"/>
                <a:ea typeface="微软雅黑" panose="020B0503020204020204" pitchFamily="34" charset="-122"/>
              </a:rPr>
              <a:t>添加标题</a:t>
            </a:r>
            <a:endParaRPr lang="en-US" altLang="zh-CN" sz="2000" b="1" dirty="0">
              <a:solidFill>
                <a:srgbClr val="202A36"/>
              </a:solidFill>
              <a:latin typeface="微软雅黑" panose="020B0503020204020204" pitchFamily="34" charset="-122"/>
              <a:ea typeface="微软雅黑" panose="020B0503020204020204" pitchFamily="34" charset="-122"/>
            </a:endParaRPr>
          </a:p>
        </p:txBody>
      </p:sp>
      <p:sp>
        <p:nvSpPr>
          <p:cNvPr id="94" name="矩形 47"/>
          <p:cNvSpPr>
            <a:spLocks noChangeArrowheads="1"/>
          </p:cNvSpPr>
          <p:nvPr/>
        </p:nvSpPr>
        <p:spPr bwMode="auto">
          <a:xfrm>
            <a:off x="9448805" y="2723431"/>
            <a:ext cx="2140708" cy="461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rgbClr val="202A36"/>
                </a:solidFill>
                <a:sym typeface="微软雅黑" panose="020B0503020204020204" pitchFamily="34" charset="-122"/>
              </a:rPr>
              <a:t>在此录入上述图表的描述说明，在此录入上述图表的描述说明。</a:t>
            </a:r>
          </a:p>
        </p:txBody>
      </p:sp>
      <p:sp>
        <p:nvSpPr>
          <p:cNvPr id="95" name="矩形 94"/>
          <p:cNvSpPr/>
          <p:nvPr/>
        </p:nvSpPr>
        <p:spPr>
          <a:xfrm>
            <a:off x="9466559" y="4025912"/>
            <a:ext cx="1210570" cy="400101"/>
          </a:xfrm>
          <a:prstGeom prst="rect">
            <a:avLst/>
          </a:prstGeom>
        </p:spPr>
        <p:txBody>
          <a:bodyPr wrap="none" lIns="91431" tIns="45716" rIns="91431" bIns="45716">
            <a:spAutoFit/>
          </a:bodyPr>
          <a:lstStyle/>
          <a:p>
            <a:r>
              <a:rPr lang="zh-CN" altLang="en-US" sz="2000" b="1" dirty="0">
                <a:solidFill>
                  <a:srgbClr val="202A36"/>
                </a:solidFill>
                <a:latin typeface="微软雅黑" panose="020B0503020204020204" pitchFamily="34" charset="-122"/>
                <a:ea typeface="微软雅黑" panose="020B0503020204020204" pitchFamily="34" charset="-122"/>
              </a:rPr>
              <a:t>添加标题</a:t>
            </a:r>
            <a:endParaRPr lang="en-US" altLang="zh-CN" sz="2000" b="1" dirty="0">
              <a:solidFill>
                <a:srgbClr val="202A36"/>
              </a:solidFill>
              <a:latin typeface="微软雅黑" panose="020B0503020204020204" pitchFamily="34" charset="-122"/>
              <a:ea typeface="微软雅黑" panose="020B0503020204020204" pitchFamily="34" charset="-122"/>
            </a:endParaRPr>
          </a:p>
        </p:txBody>
      </p:sp>
      <p:sp>
        <p:nvSpPr>
          <p:cNvPr id="96" name="矩形 47"/>
          <p:cNvSpPr>
            <a:spLocks noChangeArrowheads="1"/>
          </p:cNvSpPr>
          <p:nvPr/>
        </p:nvSpPr>
        <p:spPr bwMode="auto">
          <a:xfrm>
            <a:off x="9466558" y="4406623"/>
            <a:ext cx="2140708" cy="461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rgbClr val="202A36"/>
                </a:solidFill>
                <a:sym typeface="微软雅黑" panose="020B0503020204020204" pitchFamily="34" charset="-122"/>
              </a:rPr>
              <a:t>在此录入上述图表的描述说明，在此录入上述图表的描述说明。</a:t>
            </a:r>
          </a:p>
        </p:txBody>
      </p:sp>
      <p:sp>
        <p:nvSpPr>
          <p:cNvPr id="97" name="矩形 96"/>
          <p:cNvSpPr/>
          <p:nvPr/>
        </p:nvSpPr>
        <p:spPr>
          <a:xfrm>
            <a:off x="8634803" y="5408075"/>
            <a:ext cx="1210570" cy="400101"/>
          </a:xfrm>
          <a:prstGeom prst="rect">
            <a:avLst/>
          </a:prstGeom>
        </p:spPr>
        <p:txBody>
          <a:bodyPr wrap="none" lIns="91431" tIns="45716" rIns="91431" bIns="45716">
            <a:spAutoFit/>
          </a:bodyPr>
          <a:lstStyle/>
          <a:p>
            <a:r>
              <a:rPr lang="zh-CN" altLang="en-US" sz="2000" b="1" dirty="0">
                <a:solidFill>
                  <a:srgbClr val="202A36"/>
                </a:solidFill>
                <a:latin typeface="微软雅黑" panose="020B0503020204020204" pitchFamily="34" charset="-122"/>
                <a:ea typeface="微软雅黑" panose="020B0503020204020204" pitchFamily="34" charset="-122"/>
              </a:rPr>
              <a:t>添加标题</a:t>
            </a:r>
            <a:endParaRPr lang="en-US" altLang="zh-CN" sz="2000" b="1" dirty="0">
              <a:solidFill>
                <a:srgbClr val="202A36"/>
              </a:solidFill>
              <a:latin typeface="微软雅黑" panose="020B0503020204020204" pitchFamily="34" charset="-122"/>
              <a:ea typeface="微软雅黑" panose="020B0503020204020204" pitchFamily="34" charset="-122"/>
            </a:endParaRPr>
          </a:p>
        </p:txBody>
      </p:sp>
      <p:sp>
        <p:nvSpPr>
          <p:cNvPr id="98" name="矩形 47"/>
          <p:cNvSpPr>
            <a:spLocks noChangeArrowheads="1"/>
          </p:cNvSpPr>
          <p:nvPr/>
        </p:nvSpPr>
        <p:spPr bwMode="auto">
          <a:xfrm>
            <a:off x="8634805" y="5788788"/>
            <a:ext cx="2853081" cy="461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rgbClr val="202A36"/>
                </a:solidFill>
                <a:sym typeface="微软雅黑" panose="020B0503020204020204" pitchFamily="34" charset="-122"/>
              </a:rPr>
              <a:t>在此录入上述图表的描述说明，在此录入上述图表的描述说明。</a:t>
            </a:r>
          </a:p>
        </p:txBody>
      </p:sp>
      <p:grpSp>
        <p:nvGrpSpPr>
          <p:cNvPr id="99" name="组合 98"/>
          <p:cNvGrpSpPr/>
          <p:nvPr/>
        </p:nvGrpSpPr>
        <p:grpSpPr>
          <a:xfrm flipH="1">
            <a:off x="8517393" y="2570248"/>
            <a:ext cx="884112" cy="262891"/>
            <a:chOff x="4255294" y="1661160"/>
            <a:chExt cx="1505426" cy="262890"/>
          </a:xfrm>
        </p:grpSpPr>
        <p:cxnSp>
          <p:nvCxnSpPr>
            <p:cNvPr id="100" name="直接连接符 99"/>
            <p:cNvCxnSpPr/>
            <p:nvPr/>
          </p:nvCxnSpPr>
          <p:spPr>
            <a:xfrm flipH="1" flipV="1">
              <a:off x="5410200" y="1661160"/>
              <a:ext cx="350520" cy="26289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4255294" y="1663541"/>
              <a:ext cx="1157287"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5927099" y="3207123"/>
            <a:ext cx="1887055" cy="1592580"/>
            <a:chOff x="5927099" y="3207123"/>
            <a:chExt cx="1887055" cy="1592580"/>
          </a:xfrm>
          <a:solidFill>
            <a:srgbClr val="5ECCF3">
              <a:alpha val="50196"/>
            </a:srgbClr>
          </a:solidFill>
        </p:grpSpPr>
        <p:sp>
          <p:nvSpPr>
            <p:cNvPr id="79" name="六边形 78"/>
            <p:cNvSpPr/>
            <p:nvPr/>
          </p:nvSpPr>
          <p:spPr>
            <a:xfrm>
              <a:off x="5927099" y="3207123"/>
              <a:ext cx="1887055" cy="1592580"/>
            </a:xfrm>
            <a:prstGeom prst="hexagon">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2" name="文本框 1"/>
            <p:cNvSpPr txBox="1"/>
            <p:nvPr/>
          </p:nvSpPr>
          <p:spPr>
            <a:xfrm>
              <a:off x="6291627" y="3451750"/>
              <a:ext cx="1157999" cy="1103326"/>
            </a:xfrm>
            <a:prstGeom prst="rect">
              <a:avLst/>
            </a:prstGeom>
            <a:noFill/>
          </p:spPr>
          <p:txBody>
            <a:bodyPr wrap="square" rtlCol="0">
              <a:spAutoFit/>
            </a:bodyPr>
            <a:lstStyle/>
            <a:p>
              <a:pPr algn="ctr"/>
              <a:r>
                <a:rPr lang="zh-CN" altLang="en-US" sz="3200" b="1" dirty="0" smtClean="0">
                  <a:solidFill>
                    <a:srgbClr val="202A36"/>
                  </a:solidFill>
                  <a:latin typeface="微软雅黑" panose="020B0503020204020204" pitchFamily="34" charset="-122"/>
                  <a:ea typeface="微软雅黑" panose="020B0503020204020204" pitchFamily="34" charset="-122"/>
                </a:rPr>
                <a:t>研究结论</a:t>
              </a:r>
              <a:endParaRPr lang="zh-CN" altLang="en-US" sz="3200" b="1" dirty="0">
                <a:solidFill>
                  <a:srgbClr val="202A36"/>
                </a:solidFill>
                <a:latin typeface="微软雅黑" panose="020B0503020204020204" pitchFamily="34" charset="-122"/>
                <a:ea typeface="微软雅黑" panose="020B0503020204020204" pitchFamily="34" charset="-122"/>
              </a:endParaRPr>
            </a:p>
          </p:txBody>
        </p:sp>
      </p:grpSp>
      <p:sp>
        <p:nvSpPr>
          <p:cNvPr id="4" name="椭圆 3"/>
          <p:cNvSpPr/>
          <p:nvPr/>
        </p:nvSpPr>
        <p:spPr>
          <a:xfrm>
            <a:off x="5027949" y="2134969"/>
            <a:ext cx="3677765" cy="3677765"/>
          </a:xfrm>
          <a:prstGeom prst="ellipse">
            <a:avLst/>
          </a:prstGeom>
          <a:noFill/>
          <a:ln>
            <a:solidFill>
              <a:srgbClr val="202A3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350" fill="hold"/>
                                        <p:tgtEl>
                                          <p:spTgt spid="3"/>
                                        </p:tgtEl>
                                        <p:attrNameLst>
                                          <p:attrName>ppt_w</p:attrName>
                                        </p:attrNameLst>
                                      </p:cBhvr>
                                      <p:tavLst>
                                        <p:tav tm="0">
                                          <p:val>
                                            <p:fltVal val="0"/>
                                          </p:val>
                                        </p:tav>
                                        <p:tav tm="100000">
                                          <p:val>
                                            <p:strVal val="#ppt_w"/>
                                          </p:val>
                                        </p:tav>
                                      </p:tavLst>
                                    </p:anim>
                                    <p:anim calcmode="lin" valueType="num">
                                      <p:cBhvr>
                                        <p:cTn id="12" dur="350" fill="hold"/>
                                        <p:tgtEl>
                                          <p:spTgt spid="3"/>
                                        </p:tgtEl>
                                        <p:attrNameLst>
                                          <p:attrName>ppt_h</p:attrName>
                                        </p:attrNameLst>
                                      </p:cBhvr>
                                      <p:tavLst>
                                        <p:tav tm="0">
                                          <p:val>
                                            <p:fltVal val="0"/>
                                          </p:val>
                                        </p:tav>
                                        <p:tav tm="100000">
                                          <p:val>
                                            <p:strVal val="#ppt_h"/>
                                          </p:val>
                                        </p:tav>
                                      </p:tavLst>
                                    </p:anim>
                                    <p:anim calcmode="lin" valueType="num">
                                      <p:cBhvr>
                                        <p:cTn id="13" dur="350" fill="hold"/>
                                        <p:tgtEl>
                                          <p:spTgt spid="3"/>
                                        </p:tgtEl>
                                        <p:attrNameLst>
                                          <p:attrName>ppt_x</p:attrName>
                                        </p:attrNameLst>
                                      </p:cBhvr>
                                      <p:tavLst>
                                        <p:tav tm="0">
                                          <p:val>
                                            <p:fltVal val="0.5"/>
                                          </p:val>
                                        </p:tav>
                                        <p:tav tm="100000">
                                          <p:val>
                                            <p:strVal val="#ppt_x"/>
                                          </p:val>
                                        </p:tav>
                                      </p:tavLst>
                                    </p:anim>
                                    <p:anim calcmode="lin" valueType="num">
                                      <p:cBhvr>
                                        <p:cTn id="14" dur="350" fill="hold"/>
                                        <p:tgtEl>
                                          <p:spTgt spid="3"/>
                                        </p:tgtEl>
                                        <p:attrNameLst>
                                          <p:attrName>ppt_y</p:attrName>
                                        </p:attrNameLst>
                                      </p:cBhvr>
                                      <p:tavLst>
                                        <p:tav tm="0">
                                          <p:val>
                                            <p:fltVal val="0.5"/>
                                          </p:val>
                                        </p:tav>
                                        <p:tav tm="100000">
                                          <p:val>
                                            <p:strVal val="#ppt_y"/>
                                          </p:val>
                                        </p:tav>
                                      </p:tavLst>
                                    </p:anim>
                                  </p:childTnLst>
                                </p:cTn>
                              </p:par>
                              <p:par>
                                <p:cTn id="15" presetID="2" presetClass="entr" presetSubtype="1" fill="hold" nodeType="withEffect">
                                  <p:stCondLst>
                                    <p:cond delay="750"/>
                                  </p:stCondLst>
                                  <p:childTnLst>
                                    <p:set>
                                      <p:cBhvr>
                                        <p:cTn id="16" dur="1" fill="hold">
                                          <p:stCondLst>
                                            <p:cond delay="0"/>
                                          </p:stCondLst>
                                        </p:cTn>
                                        <p:tgtEl>
                                          <p:spTgt spid="63"/>
                                        </p:tgtEl>
                                        <p:attrNameLst>
                                          <p:attrName>style.visibility</p:attrName>
                                        </p:attrNameLst>
                                      </p:cBhvr>
                                      <p:to>
                                        <p:strVal val="visible"/>
                                      </p:to>
                                    </p:set>
                                    <p:anim calcmode="lin" valueType="num">
                                      <p:cBhvr additive="base">
                                        <p:cTn id="17" dur="250" fill="hold"/>
                                        <p:tgtEl>
                                          <p:spTgt spid="63"/>
                                        </p:tgtEl>
                                        <p:attrNameLst>
                                          <p:attrName>ppt_x</p:attrName>
                                        </p:attrNameLst>
                                      </p:cBhvr>
                                      <p:tavLst>
                                        <p:tav tm="0">
                                          <p:val>
                                            <p:strVal val="#ppt_x"/>
                                          </p:val>
                                        </p:tav>
                                        <p:tav tm="100000">
                                          <p:val>
                                            <p:strVal val="#ppt_x"/>
                                          </p:val>
                                        </p:tav>
                                      </p:tavLst>
                                    </p:anim>
                                    <p:anim calcmode="lin" valueType="num">
                                      <p:cBhvr additive="base">
                                        <p:cTn id="18" dur="250" fill="hold"/>
                                        <p:tgtEl>
                                          <p:spTgt spid="63"/>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2" presetClass="entr" presetSubtype="2" fill="hold" nodeType="afterEffect">
                                  <p:stCondLst>
                                    <p:cond delay="250"/>
                                  </p:stCondLst>
                                  <p:childTnLst>
                                    <p:set>
                                      <p:cBhvr>
                                        <p:cTn id="21" dur="1" fill="hold">
                                          <p:stCondLst>
                                            <p:cond delay="0"/>
                                          </p:stCondLst>
                                        </p:cTn>
                                        <p:tgtEl>
                                          <p:spTgt spid="57"/>
                                        </p:tgtEl>
                                        <p:attrNameLst>
                                          <p:attrName>style.visibility</p:attrName>
                                        </p:attrNameLst>
                                      </p:cBhvr>
                                      <p:to>
                                        <p:strVal val="visible"/>
                                      </p:to>
                                    </p:set>
                                    <p:animEffect transition="in" filter="wipe(right)">
                                      <p:cBhvr>
                                        <p:cTn id="22" dur="500"/>
                                        <p:tgtEl>
                                          <p:spTgt spid="57"/>
                                        </p:tgtEl>
                                      </p:cBhvr>
                                    </p:animEffect>
                                  </p:childTnLst>
                                </p:cTn>
                              </p:par>
                            </p:childTnLst>
                          </p:cTn>
                        </p:par>
                        <p:par>
                          <p:cTn id="23" fill="hold">
                            <p:stCondLst>
                              <p:cond delay="1750"/>
                            </p:stCondLst>
                            <p:childTnLst>
                              <p:par>
                                <p:cTn id="24" presetID="2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wipe(right)">
                                      <p:cBhvr>
                                        <p:cTn id="26" dur="500"/>
                                        <p:tgtEl>
                                          <p:spTgt spid="87"/>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88"/>
                                        </p:tgtEl>
                                        <p:attrNameLst>
                                          <p:attrName>style.visibility</p:attrName>
                                        </p:attrNameLst>
                                      </p:cBhvr>
                                      <p:to>
                                        <p:strVal val="visible"/>
                                      </p:to>
                                    </p:set>
                                    <p:animEffect transition="in" filter="wipe(right)">
                                      <p:cBhvr>
                                        <p:cTn id="29" dur="500"/>
                                        <p:tgtEl>
                                          <p:spTgt spid="88"/>
                                        </p:tgtEl>
                                      </p:cBhvr>
                                    </p:animEffect>
                                  </p:childTnLst>
                                </p:cTn>
                              </p:par>
                            </p:childTnLst>
                          </p:cTn>
                        </p:par>
                        <p:par>
                          <p:cTn id="30" fill="hold">
                            <p:stCondLst>
                              <p:cond delay="2250"/>
                            </p:stCondLst>
                            <p:childTnLst>
                              <p:par>
                                <p:cTn id="31" presetID="2" presetClass="entr" presetSubtype="2" fill="hold" nodeType="afterEffect">
                                  <p:stCondLst>
                                    <p:cond delay="250"/>
                                  </p:stCondLst>
                                  <p:childTnLst>
                                    <p:set>
                                      <p:cBhvr>
                                        <p:cTn id="32" dur="1" fill="hold">
                                          <p:stCondLst>
                                            <p:cond delay="0"/>
                                          </p:stCondLst>
                                        </p:cTn>
                                        <p:tgtEl>
                                          <p:spTgt spid="60"/>
                                        </p:tgtEl>
                                        <p:attrNameLst>
                                          <p:attrName>style.visibility</p:attrName>
                                        </p:attrNameLst>
                                      </p:cBhvr>
                                      <p:to>
                                        <p:strVal val="visible"/>
                                      </p:to>
                                    </p:set>
                                    <p:anim calcmode="lin" valueType="num">
                                      <p:cBhvr additive="base">
                                        <p:cTn id="33" dur="250" fill="hold"/>
                                        <p:tgtEl>
                                          <p:spTgt spid="60"/>
                                        </p:tgtEl>
                                        <p:attrNameLst>
                                          <p:attrName>ppt_x</p:attrName>
                                        </p:attrNameLst>
                                      </p:cBhvr>
                                      <p:tavLst>
                                        <p:tav tm="0">
                                          <p:val>
                                            <p:strVal val="1+#ppt_w/2"/>
                                          </p:val>
                                        </p:tav>
                                        <p:tav tm="100000">
                                          <p:val>
                                            <p:strVal val="#ppt_x"/>
                                          </p:val>
                                        </p:tav>
                                      </p:tavLst>
                                    </p:anim>
                                    <p:anim calcmode="lin" valueType="num">
                                      <p:cBhvr additive="base">
                                        <p:cTn id="34" dur="250" fill="hold"/>
                                        <p:tgtEl>
                                          <p:spTgt spid="6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99"/>
                                        </p:tgtEl>
                                        <p:attrNameLst>
                                          <p:attrName>style.visibility</p:attrName>
                                        </p:attrNameLst>
                                      </p:cBhvr>
                                      <p:to>
                                        <p:strVal val="visible"/>
                                      </p:to>
                                    </p:set>
                                    <p:animEffect transition="in" filter="wipe(left)">
                                      <p:cBhvr>
                                        <p:cTn id="38" dur="500"/>
                                        <p:tgtEl>
                                          <p:spTgt spid="99"/>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wipe(left)">
                                      <p:cBhvr>
                                        <p:cTn id="45" dur="500"/>
                                        <p:tgtEl>
                                          <p:spTgt spid="94"/>
                                        </p:tgtEl>
                                      </p:cBhvr>
                                    </p:animEffect>
                                  </p:childTnLst>
                                </p:cTn>
                              </p:par>
                            </p:childTnLst>
                          </p:cTn>
                        </p:par>
                        <p:par>
                          <p:cTn id="46" fill="hold">
                            <p:stCondLst>
                              <p:cond delay="4000"/>
                            </p:stCondLst>
                            <p:childTnLst>
                              <p:par>
                                <p:cTn id="47" presetID="2" presetClass="entr" presetSubtype="2" fill="hold" nodeType="afterEffect">
                                  <p:stCondLst>
                                    <p:cond delay="250"/>
                                  </p:stCondLst>
                                  <p:childTnLst>
                                    <p:set>
                                      <p:cBhvr>
                                        <p:cTn id="48" dur="1" fill="hold">
                                          <p:stCondLst>
                                            <p:cond delay="0"/>
                                          </p:stCondLst>
                                        </p:cTn>
                                        <p:tgtEl>
                                          <p:spTgt spid="66"/>
                                        </p:tgtEl>
                                        <p:attrNameLst>
                                          <p:attrName>style.visibility</p:attrName>
                                        </p:attrNameLst>
                                      </p:cBhvr>
                                      <p:to>
                                        <p:strVal val="visible"/>
                                      </p:to>
                                    </p:set>
                                    <p:anim calcmode="lin" valueType="num">
                                      <p:cBhvr additive="base">
                                        <p:cTn id="49" dur="250" fill="hold"/>
                                        <p:tgtEl>
                                          <p:spTgt spid="66"/>
                                        </p:tgtEl>
                                        <p:attrNameLst>
                                          <p:attrName>ppt_x</p:attrName>
                                        </p:attrNameLst>
                                      </p:cBhvr>
                                      <p:tavLst>
                                        <p:tav tm="0">
                                          <p:val>
                                            <p:strVal val="1+#ppt_w/2"/>
                                          </p:val>
                                        </p:tav>
                                        <p:tav tm="100000">
                                          <p:val>
                                            <p:strVal val="#ppt_x"/>
                                          </p:val>
                                        </p:tav>
                                      </p:tavLst>
                                    </p:anim>
                                    <p:anim calcmode="lin" valueType="num">
                                      <p:cBhvr additive="base">
                                        <p:cTn id="50" dur="250" fill="hold"/>
                                        <p:tgtEl>
                                          <p:spTgt spid="66"/>
                                        </p:tgtEl>
                                        <p:attrNameLst>
                                          <p:attrName>ppt_y</p:attrName>
                                        </p:attrNameLst>
                                      </p:cBhvr>
                                      <p:tavLst>
                                        <p:tav tm="0">
                                          <p:val>
                                            <p:strVal val="#ppt_y"/>
                                          </p:val>
                                        </p:tav>
                                        <p:tav tm="100000">
                                          <p:val>
                                            <p:strVal val="#ppt_y"/>
                                          </p:val>
                                        </p:tav>
                                      </p:tavLst>
                                    </p:anim>
                                  </p:childTnLst>
                                </p:cTn>
                              </p:par>
                            </p:childTnLst>
                          </p:cTn>
                        </p:par>
                        <p:par>
                          <p:cTn id="51" fill="hold">
                            <p:stCondLst>
                              <p:cond delay="4750"/>
                            </p:stCondLst>
                            <p:childTnLst>
                              <p:par>
                                <p:cTn id="52" presetID="22" presetClass="entr" presetSubtype="8" fill="hold"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wipe(left)">
                                      <p:cBhvr>
                                        <p:cTn id="54" dur="500"/>
                                        <p:tgtEl>
                                          <p:spTgt spid="53"/>
                                        </p:tgtEl>
                                      </p:cBhvr>
                                    </p:animEffect>
                                  </p:childTnLst>
                                </p:cTn>
                              </p:par>
                            </p:childTnLst>
                          </p:cTn>
                        </p:par>
                        <p:par>
                          <p:cTn id="55" fill="hold">
                            <p:stCondLst>
                              <p:cond delay="5250"/>
                            </p:stCondLst>
                            <p:childTnLst>
                              <p:par>
                                <p:cTn id="56" presetID="22" presetClass="entr" presetSubtype="8"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wipe(left)">
                                      <p:cBhvr>
                                        <p:cTn id="58" dur="500"/>
                                        <p:tgtEl>
                                          <p:spTgt spid="9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96"/>
                                        </p:tgtEl>
                                        <p:attrNameLst>
                                          <p:attrName>style.visibility</p:attrName>
                                        </p:attrNameLst>
                                      </p:cBhvr>
                                      <p:to>
                                        <p:strVal val="visible"/>
                                      </p:to>
                                    </p:set>
                                    <p:animEffect transition="in" filter="wipe(left)">
                                      <p:cBhvr>
                                        <p:cTn id="61" dur="500"/>
                                        <p:tgtEl>
                                          <p:spTgt spid="96"/>
                                        </p:tgtEl>
                                      </p:cBhvr>
                                    </p:animEffect>
                                  </p:childTnLst>
                                </p:cTn>
                              </p:par>
                            </p:childTnLst>
                          </p:cTn>
                        </p:par>
                        <p:par>
                          <p:cTn id="62" fill="hold">
                            <p:stCondLst>
                              <p:cond delay="5750"/>
                            </p:stCondLst>
                            <p:childTnLst>
                              <p:par>
                                <p:cTn id="63" presetID="2" presetClass="entr" presetSubtype="4" fill="hold" nodeType="afterEffect">
                                  <p:stCondLst>
                                    <p:cond delay="250"/>
                                  </p:stCondLst>
                                  <p:childTnLst>
                                    <p:set>
                                      <p:cBhvr>
                                        <p:cTn id="64" dur="1" fill="hold">
                                          <p:stCondLst>
                                            <p:cond delay="0"/>
                                          </p:stCondLst>
                                        </p:cTn>
                                        <p:tgtEl>
                                          <p:spTgt spid="75"/>
                                        </p:tgtEl>
                                        <p:attrNameLst>
                                          <p:attrName>style.visibility</p:attrName>
                                        </p:attrNameLst>
                                      </p:cBhvr>
                                      <p:to>
                                        <p:strVal val="visible"/>
                                      </p:to>
                                    </p:set>
                                    <p:anim calcmode="lin" valueType="num">
                                      <p:cBhvr additive="base">
                                        <p:cTn id="65" dur="250" fill="hold"/>
                                        <p:tgtEl>
                                          <p:spTgt spid="75"/>
                                        </p:tgtEl>
                                        <p:attrNameLst>
                                          <p:attrName>ppt_x</p:attrName>
                                        </p:attrNameLst>
                                      </p:cBhvr>
                                      <p:tavLst>
                                        <p:tav tm="0">
                                          <p:val>
                                            <p:strVal val="#ppt_x"/>
                                          </p:val>
                                        </p:tav>
                                        <p:tav tm="100000">
                                          <p:val>
                                            <p:strVal val="#ppt_x"/>
                                          </p:val>
                                        </p:tav>
                                      </p:tavLst>
                                    </p:anim>
                                    <p:anim calcmode="lin" valueType="num">
                                      <p:cBhvr additive="base">
                                        <p:cTn id="66" dur="250" fill="hold"/>
                                        <p:tgtEl>
                                          <p:spTgt spid="75"/>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8" fill="hold" nodeType="after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wipe(left)">
                                      <p:cBhvr>
                                        <p:cTn id="70" dur="500"/>
                                        <p:tgtEl>
                                          <p:spTgt spid="54"/>
                                        </p:tgtEl>
                                      </p:cBhvr>
                                    </p:animEffect>
                                  </p:childTnLst>
                                </p:cTn>
                              </p:par>
                            </p:childTnLst>
                          </p:cTn>
                        </p:par>
                        <p:par>
                          <p:cTn id="71" fill="hold">
                            <p:stCondLst>
                              <p:cond delay="7000"/>
                            </p:stCondLst>
                            <p:childTnLst>
                              <p:par>
                                <p:cTn id="72" presetID="22" presetClass="entr" presetSubtype="8" fill="hold" grpId="0" nodeType="afterEffect">
                                  <p:stCondLst>
                                    <p:cond delay="0"/>
                                  </p:stCondLst>
                                  <p:childTnLst>
                                    <p:set>
                                      <p:cBhvr>
                                        <p:cTn id="73" dur="1" fill="hold">
                                          <p:stCondLst>
                                            <p:cond delay="0"/>
                                          </p:stCondLst>
                                        </p:cTn>
                                        <p:tgtEl>
                                          <p:spTgt spid="97"/>
                                        </p:tgtEl>
                                        <p:attrNameLst>
                                          <p:attrName>style.visibility</p:attrName>
                                        </p:attrNameLst>
                                      </p:cBhvr>
                                      <p:to>
                                        <p:strVal val="visible"/>
                                      </p:to>
                                    </p:set>
                                    <p:animEffect transition="in" filter="wipe(left)">
                                      <p:cBhvr>
                                        <p:cTn id="74" dur="500"/>
                                        <p:tgtEl>
                                          <p:spTgt spid="9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98"/>
                                        </p:tgtEl>
                                        <p:attrNameLst>
                                          <p:attrName>style.visibility</p:attrName>
                                        </p:attrNameLst>
                                      </p:cBhvr>
                                      <p:to>
                                        <p:strVal val="visible"/>
                                      </p:to>
                                    </p:set>
                                    <p:animEffect transition="in" filter="wipe(left)">
                                      <p:cBhvr>
                                        <p:cTn id="77" dur="500"/>
                                        <p:tgtEl>
                                          <p:spTgt spid="98"/>
                                        </p:tgtEl>
                                      </p:cBhvr>
                                    </p:animEffect>
                                  </p:childTnLst>
                                </p:cTn>
                              </p:par>
                            </p:childTnLst>
                          </p:cTn>
                        </p:par>
                        <p:par>
                          <p:cTn id="78" fill="hold">
                            <p:stCondLst>
                              <p:cond delay="7500"/>
                            </p:stCondLst>
                            <p:childTnLst>
                              <p:par>
                                <p:cTn id="79" presetID="2" presetClass="entr" presetSubtype="8" fill="hold" nodeType="afterEffect">
                                  <p:stCondLst>
                                    <p:cond delay="25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0-#ppt_w/2"/>
                                          </p:val>
                                        </p:tav>
                                        <p:tav tm="100000">
                                          <p:val>
                                            <p:strVal val="#ppt_x"/>
                                          </p:val>
                                        </p:tav>
                                      </p:tavLst>
                                    </p:anim>
                                    <p:anim calcmode="lin" valueType="num">
                                      <p:cBhvr additive="base">
                                        <p:cTn id="82" dur="250" fill="hold"/>
                                        <p:tgtEl>
                                          <p:spTgt spid="69"/>
                                        </p:tgtEl>
                                        <p:attrNameLst>
                                          <p:attrName>ppt_y</p:attrName>
                                        </p:attrNameLst>
                                      </p:cBhvr>
                                      <p:tavLst>
                                        <p:tav tm="0">
                                          <p:val>
                                            <p:strVal val="#ppt_y"/>
                                          </p:val>
                                        </p:tav>
                                        <p:tav tm="100000">
                                          <p:val>
                                            <p:strVal val="#ppt_y"/>
                                          </p:val>
                                        </p:tav>
                                      </p:tavLst>
                                    </p:anim>
                                  </p:childTnLst>
                                </p:cTn>
                              </p:par>
                            </p:childTnLst>
                          </p:cTn>
                        </p:par>
                        <p:par>
                          <p:cTn id="83" fill="hold">
                            <p:stCondLst>
                              <p:cond delay="8250"/>
                            </p:stCondLst>
                            <p:childTnLst>
                              <p:par>
                                <p:cTn id="84" presetID="22" presetClass="entr" presetSubtype="2"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right)">
                                      <p:cBhvr>
                                        <p:cTn id="86" dur="250"/>
                                        <p:tgtEl>
                                          <p:spTgt spid="55"/>
                                        </p:tgtEl>
                                      </p:cBhvr>
                                    </p:animEffect>
                                  </p:childTnLst>
                                </p:cTn>
                              </p:par>
                            </p:childTnLst>
                          </p:cTn>
                        </p:par>
                        <p:par>
                          <p:cTn id="87" fill="hold">
                            <p:stCondLst>
                              <p:cond delay="8750"/>
                            </p:stCondLst>
                            <p:childTnLst>
                              <p:par>
                                <p:cTn id="88" presetID="22" presetClass="entr" presetSubtype="2" fill="hold" grpId="0" nodeType="afterEffect">
                                  <p:stCondLst>
                                    <p:cond delay="0"/>
                                  </p:stCondLst>
                                  <p:childTnLst>
                                    <p:set>
                                      <p:cBhvr>
                                        <p:cTn id="89" dur="1" fill="hold">
                                          <p:stCondLst>
                                            <p:cond delay="0"/>
                                          </p:stCondLst>
                                        </p:cTn>
                                        <p:tgtEl>
                                          <p:spTgt spid="91"/>
                                        </p:tgtEl>
                                        <p:attrNameLst>
                                          <p:attrName>style.visibility</p:attrName>
                                        </p:attrNameLst>
                                      </p:cBhvr>
                                      <p:to>
                                        <p:strVal val="visible"/>
                                      </p:to>
                                    </p:set>
                                    <p:animEffect transition="in" filter="wipe(right)">
                                      <p:cBhvr>
                                        <p:cTn id="90" dur="500"/>
                                        <p:tgtEl>
                                          <p:spTgt spid="91"/>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92"/>
                                        </p:tgtEl>
                                        <p:attrNameLst>
                                          <p:attrName>style.visibility</p:attrName>
                                        </p:attrNameLst>
                                      </p:cBhvr>
                                      <p:to>
                                        <p:strVal val="visible"/>
                                      </p:to>
                                    </p:set>
                                    <p:animEffect transition="in" filter="wipe(right)">
                                      <p:cBhvr>
                                        <p:cTn id="93" dur="500"/>
                                        <p:tgtEl>
                                          <p:spTgt spid="92"/>
                                        </p:tgtEl>
                                      </p:cBhvr>
                                    </p:animEffect>
                                  </p:childTnLst>
                                </p:cTn>
                              </p:par>
                            </p:childTnLst>
                          </p:cTn>
                        </p:par>
                        <p:par>
                          <p:cTn id="94" fill="hold">
                            <p:stCondLst>
                              <p:cond delay="9250"/>
                            </p:stCondLst>
                            <p:childTnLst>
                              <p:par>
                                <p:cTn id="95" presetID="2" presetClass="entr" presetSubtype="8" fill="hold" nodeType="afterEffect">
                                  <p:stCondLst>
                                    <p:cond delay="250"/>
                                  </p:stCondLst>
                                  <p:childTnLst>
                                    <p:set>
                                      <p:cBhvr>
                                        <p:cTn id="96" dur="1" fill="hold">
                                          <p:stCondLst>
                                            <p:cond delay="0"/>
                                          </p:stCondLst>
                                        </p:cTn>
                                        <p:tgtEl>
                                          <p:spTgt spid="72"/>
                                        </p:tgtEl>
                                        <p:attrNameLst>
                                          <p:attrName>style.visibility</p:attrName>
                                        </p:attrNameLst>
                                      </p:cBhvr>
                                      <p:to>
                                        <p:strVal val="visible"/>
                                      </p:to>
                                    </p:set>
                                    <p:anim calcmode="lin" valueType="num">
                                      <p:cBhvr additive="base">
                                        <p:cTn id="97" dur="250" fill="hold"/>
                                        <p:tgtEl>
                                          <p:spTgt spid="72"/>
                                        </p:tgtEl>
                                        <p:attrNameLst>
                                          <p:attrName>ppt_x</p:attrName>
                                        </p:attrNameLst>
                                      </p:cBhvr>
                                      <p:tavLst>
                                        <p:tav tm="0">
                                          <p:val>
                                            <p:strVal val="0-#ppt_w/2"/>
                                          </p:val>
                                        </p:tav>
                                        <p:tav tm="100000">
                                          <p:val>
                                            <p:strVal val="#ppt_x"/>
                                          </p:val>
                                        </p:tav>
                                      </p:tavLst>
                                    </p:anim>
                                    <p:anim calcmode="lin" valueType="num">
                                      <p:cBhvr additive="base">
                                        <p:cTn id="98" dur="250" fill="hold"/>
                                        <p:tgtEl>
                                          <p:spTgt spid="72"/>
                                        </p:tgtEl>
                                        <p:attrNameLst>
                                          <p:attrName>ppt_y</p:attrName>
                                        </p:attrNameLst>
                                      </p:cBhvr>
                                      <p:tavLst>
                                        <p:tav tm="0">
                                          <p:val>
                                            <p:strVal val="#ppt_y"/>
                                          </p:val>
                                        </p:tav>
                                        <p:tav tm="100000">
                                          <p:val>
                                            <p:strVal val="#ppt_y"/>
                                          </p:val>
                                        </p:tav>
                                      </p:tavLst>
                                    </p:anim>
                                  </p:childTnLst>
                                </p:cTn>
                              </p:par>
                            </p:childTnLst>
                          </p:cTn>
                        </p:par>
                        <p:par>
                          <p:cTn id="99" fill="hold">
                            <p:stCondLst>
                              <p:cond delay="10000"/>
                            </p:stCondLst>
                            <p:childTnLst>
                              <p:par>
                                <p:cTn id="100" presetID="22" presetClass="entr" presetSubtype="2"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right)">
                                      <p:cBhvr>
                                        <p:cTn id="102" dur="250"/>
                                        <p:tgtEl>
                                          <p:spTgt spid="56"/>
                                        </p:tgtEl>
                                      </p:cBhvr>
                                    </p:animEffect>
                                  </p:childTnLst>
                                </p:cTn>
                              </p:par>
                            </p:childTnLst>
                          </p:cTn>
                        </p:par>
                        <p:par>
                          <p:cTn id="103" fill="hold">
                            <p:stCondLst>
                              <p:cond delay="10500"/>
                            </p:stCondLst>
                            <p:childTnLst>
                              <p:par>
                                <p:cTn id="104" presetID="22" presetClass="entr" presetSubtype="2" fill="hold" grpId="0" nodeType="afterEffect">
                                  <p:stCondLst>
                                    <p:cond delay="0"/>
                                  </p:stCondLst>
                                  <p:childTnLst>
                                    <p:set>
                                      <p:cBhvr>
                                        <p:cTn id="105" dur="1" fill="hold">
                                          <p:stCondLst>
                                            <p:cond delay="0"/>
                                          </p:stCondLst>
                                        </p:cTn>
                                        <p:tgtEl>
                                          <p:spTgt spid="89"/>
                                        </p:tgtEl>
                                        <p:attrNameLst>
                                          <p:attrName>style.visibility</p:attrName>
                                        </p:attrNameLst>
                                      </p:cBhvr>
                                      <p:to>
                                        <p:strVal val="visible"/>
                                      </p:to>
                                    </p:set>
                                    <p:animEffect transition="in" filter="wipe(right)">
                                      <p:cBhvr>
                                        <p:cTn id="106" dur="500"/>
                                        <p:tgtEl>
                                          <p:spTgt spid="89"/>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90"/>
                                        </p:tgtEl>
                                        <p:attrNameLst>
                                          <p:attrName>style.visibility</p:attrName>
                                        </p:attrNameLst>
                                      </p:cBhvr>
                                      <p:to>
                                        <p:strVal val="visible"/>
                                      </p:to>
                                    </p:set>
                                    <p:animEffect transition="in" filter="wipe(right)">
                                      <p:cBhvr>
                                        <p:cTn id="10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7371814" y="1779498"/>
            <a:ext cx="0" cy="4226743"/>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7886319" y="1812351"/>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38" name="矩形 47"/>
          <p:cNvSpPr>
            <a:spLocks noChangeArrowheads="1"/>
          </p:cNvSpPr>
          <p:nvPr/>
        </p:nvSpPr>
        <p:spPr bwMode="auto">
          <a:xfrm>
            <a:off x="7886319" y="2200650"/>
            <a:ext cx="3621551" cy="867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202A36"/>
                </a:solidFill>
                <a:sym typeface="微软雅黑" panose="020B0503020204020204" pitchFamily="34" charset="-122"/>
              </a:rPr>
              <a:t>在此录入上述图表的综合描述说明，在此录入上述图表的综合描述说明，在此录入上述图表的综合描述说明。</a:t>
            </a:r>
          </a:p>
        </p:txBody>
      </p:sp>
      <p:sp>
        <p:nvSpPr>
          <p:cNvPr id="39" name="矩形 38"/>
          <p:cNvSpPr/>
          <p:nvPr/>
        </p:nvSpPr>
        <p:spPr>
          <a:xfrm>
            <a:off x="7886319" y="3336276"/>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40" name="矩形 47"/>
          <p:cNvSpPr>
            <a:spLocks noChangeArrowheads="1"/>
          </p:cNvSpPr>
          <p:nvPr/>
        </p:nvSpPr>
        <p:spPr bwMode="auto">
          <a:xfrm>
            <a:off x="7886319" y="3724574"/>
            <a:ext cx="3621551" cy="867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202A36"/>
                </a:solidFill>
                <a:sym typeface="微软雅黑" panose="020B0503020204020204" pitchFamily="34" charset="-122"/>
              </a:rPr>
              <a:t>在此录入上述图表的综合描述说明，在此录入上述图表的综合描述说明，在此录入上述图表的综合描述说明。</a:t>
            </a:r>
          </a:p>
        </p:txBody>
      </p:sp>
      <p:sp>
        <p:nvSpPr>
          <p:cNvPr id="41" name="矩形 40"/>
          <p:cNvSpPr/>
          <p:nvPr/>
        </p:nvSpPr>
        <p:spPr>
          <a:xfrm>
            <a:off x="7886319" y="4860200"/>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42" name="矩形 47"/>
          <p:cNvSpPr>
            <a:spLocks noChangeArrowheads="1"/>
          </p:cNvSpPr>
          <p:nvPr/>
        </p:nvSpPr>
        <p:spPr bwMode="auto">
          <a:xfrm>
            <a:off x="7886319" y="5248497"/>
            <a:ext cx="3621551" cy="867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202A36"/>
                </a:solidFill>
                <a:sym typeface="微软雅黑" panose="020B0503020204020204" pitchFamily="34" charset="-122"/>
              </a:rPr>
              <a:t>在此录入上述图表的综合描述说明，在此录入上述图表的综合描述说明，在此录入上述图表的描述说明。</a:t>
            </a:r>
          </a:p>
        </p:txBody>
      </p:sp>
      <p:sp>
        <p:nvSpPr>
          <p:cNvPr id="47" name="矩形 3"/>
          <p:cNvSpPr>
            <a:spLocks noChangeArrowheads="1"/>
          </p:cNvSpPr>
          <p:nvPr/>
        </p:nvSpPr>
        <p:spPr bwMode="auto">
          <a:xfrm>
            <a:off x="2675479" y="515424"/>
            <a:ext cx="2068177"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成绩</a:t>
            </a:r>
            <a:r>
              <a:rPr lang="zh-CN" altLang="en-US" sz="2935" b="1" dirty="0" smtClean="0">
                <a:solidFill>
                  <a:srgbClr val="202A36"/>
                </a:solidFill>
                <a:latin typeface="Arial" panose="020B0604020202020204" pitchFamily="34" charset="0"/>
                <a:cs typeface="Arial" panose="020B0604020202020204" pitchFamily="34" charset="0"/>
              </a:rPr>
              <a:t>与思考</a:t>
            </a:r>
            <a:endParaRPr lang="en-US" altLang="zh-CN" sz="2935" b="1" dirty="0" smtClean="0">
              <a:solidFill>
                <a:srgbClr val="202A36"/>
              </a:solidFill>
              <a:latin typeface="Arial" panose="020B0604020202020204" pitchFamily="34" charset="0"/>
              <a:cs typeface="Arial" panose="020B0604020202020204" pitchFamily="34" charset="0"/>
            </a:endParaRPr>
          </a:p>
        </p:txBody>
      </p:sp>
      <p:sp>
        <p:nvSpPr>
          <p:cNvPr id="51" name="Freeform 12"/>
          <p:cNvSpPr>
            <a:spLocks noEditPoints="1"/>
          </p:cNvSpPr>
          <p:nvPr/>
        </p:nvSpPr>
        <p:spPr bwMode="auto">
          <a:xfrm>
            <a:off x="2466023" y="1682382"/>
            <a:ext cx="3901098" cy="4169546"/>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3"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heel(1)">
                                      <p:cBhvr>
                                        <p:cTn id="11" dur="2000"/>
                                        <p:tgtEl>
                                          <p:spTgt spid="51"/>
                                        </p:tgtEl>
                                      </p:cBhvr>
                                    </p:animEffect>
                                  </p:childTnLst>
                                </p:cTn>
                              </p:par>
                            </p:childTnLst>
                          </p:cTn>
                        </p:par>
                        <p:par>
                          <p:cTn id="12" fill="hold">
                            <p:stCondLst>
                              <p:cond delay="2500"/>
                            </p:stCondLst>
                            <p:childTnLst>
                              <p:par>
                                <p:cTn id="13" presetID="16" presetClass="entr" presetSubtype="2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Horizontal)">
                                      <p:cBhvr>
                                        <p:cTn id="15" dur="250"/>
                                        <p:tgtEl>
                                          <p:spTgt spid="2"/>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par>
                          <p:cTn id="23" fill="hold">
                            <p:stCondLst>
                              <p:cond delay="3500"/>
                            </p:stCondLst>
                            <p:childTnLst>
                              <p:par>
                                <p:cTn id="24" presetID="10" presetClass="entr" presetSubtype="0"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par>
                          <p:cTn id="30" fill="hold">
                            <p:stCondLst>
                              <p:cond delay="4000"/>
                            </p:stCondLst>
                            <p:childTnLst>
                              <p:par>
                                <p:cTn id="31" presetID="10" presetClass="entr" presetSubtype="0" fill="hold" grpId="0" nodeType="afterEffect">
                                  <p:stCondLst>
                                    <p:cond delay="50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7" grpId="0"/>
      <p:bldP spid="5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3"/>
          <p:cNvSpPr>
            <a:spLocks noChangeArrowheads="1"/>
          </p:cNvSpPr>
          <p:nvPr/>
        </p:nvSpPr>
        <p:spPr bwMode="auto">
          <a:xfrm>
            <a:off x="2662935" y="515424"/>
            <a:ext cx="2068177"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成绩</a:t>
            </a:r>
            <a:r>
              <a:rPr lang="zh-CN" altLang="en-US" sz="2935" b="1" dirty="0" smtClean="0">
                <a:solidFill>
                  <a:srgbClr val="202A36"/>
                </a:solidFill>
                <a:latin typeface="Arial" panose="020B0604020202020204" pitchFamily="34" charset="0"/>
                <a:cs typeface="Arial" panose="020B0604020202020204" pitchFamily="34" charset="0"/>
              </a:rPr>
              <a:t>与思考</a:t>
            </a:r>
            <a:endParaRPr lang="en-US" altLang="zh-CN" sz="2935" b="1" dirty="0" smtClean="0">
              <a:solidFill>
                <a:srgbClr val="202A36"/>
              </a:solidFill>
              <a:latin typeface="Arial" panose="020B0604020202020204" pitchFamily="34" charset="0"/>
              <a:cs typeface="Arial" panose="020B0604020202020204" pitchFamily="34" charset="0"/>
            </a:endParaRPr>
          </a:p>
        </p:txBody>
      </p:sp>
      <p:sp>
        <p:nvSpPr>
          <p:cNvPr id="62" name="Text Placeholder 3"/>
          <p:cNvSpPr txBox="1"/>
          <p:nvPr/>
        </p:nvSpPr>
        <p:spPr>
          <a:xfrm>
            <a:off x="2662935" y="1868340"/>
            <a:ext cx="2181659" cy="2181659"/>
          </a:xfrm>
          <a:prstGeom prst="ellipse">
            <a:avLst/>
          </a:prstGeom>
          <a:solidFill>
            <a:srgbClr val="202A36"/>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US" sz="2130" dirty="0"/>
          </a:p>
        </p:txBody>
      </p:sp>
      <p:sp>
        <p:nvSpPr>
          <p:cNvPr id="63" name="Text Placeholder 4"/>
          <p:cNvSpPr txBox="1"/>
          <p:nvPr/>
        </p:nvSpPr>
        <p:spPr>
          <a:xfrm>
            <a:off x="5942442" y="1878874"/>
            <a:ext cx="2181659" cy="2181659"/>
          </a:xfrm>
          <a:prstGeom prst="ellipse">
            <a:avLst/>
          </a:prstGeom>
          <a:solidFill>
            <a:srgbClr val="202A36"/>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US" sz="2130" dirty="0"/>
          </a:p>
        </p:txBody>
      </p:sp>
      <p:sp>
        <p:nvSpPr>
          <p:cNvPr id="64" name="Text Placeholder 5"/>
          <p:cNvSpPr txBox="1"/>
          <p:nvPr/>
        </p:nvSpPr>
        <p:spPr>
          <a:xfrm>
            <a:off x="9221950" y="1878874"/>
            <a:ext cx="2181659" cy="2181659"/>
          </a:xfrm>
          <a:prstGeom prst="ellipse">
            <a:avLst/>
          </a:prstGeom>
          <a:solidFill>
            <a:srgbClr val="202A36"/>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US" sz="2130" dirty="0"/>
          </a:p>
        </p:txBody>
      </p:sp>
      <p:sp>
        <p:nvSpPr>
          <p:cNvPr id="65" name="Right Arrow 10"/>
          <p:cNvSpPr/>
          <p:nvPr/>
        </p:nvSpPr>
        <p:spPr>
          <a:xfrm rot="16200000" flipV="1">
            <a:off x="2289560" y="2688383"/>
            <a:ext cx="923453" cy="623331"/>
          </a:xfrm>
          <a:prstGeom prst="rightArrow">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30"/>
          </a:p>
        </p:txBody>
      </p:sp>
      <p:sp>
        <p:nvSpPr>
          <p:cNvPr id="66" name="Right Arrow 11"/>
          <p:cNvSpPr/>
          <p:nvPr/>
        </p:nvSpPr>
        <p:spPr>
          <a:xfrm rot="16200000" flipV="1">
            <a:off x="5569355" y="2688383"/>
            <a:ext cx="923453" cy="623331"/>
          </a:xfrm>
          <a:prstGeom prst="rightArrow">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30"/>
          </a:p>
        </p:txBody>
      </p:sp>
      <p:sp>
        <p:nvSpPr>
          <p:cNvPr id="67" name="Right Arrow 12"/>
          <p:cNvSpPr/>
          <p:nvPr/>
        </p:nvSpPr>
        <p:spPr>
          <a:xfrm rot="5400000" flipV="1">
            <a:off x="8868877" y="2688383"/>
            <a:ext cx="923453" cy="623331"/>
          </a:xfrm>
          <a:prstGeom prst="rightArrow">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30"/>
          </a:p>
        </p:txBody>
      </p:sp>
      <p:grpSp>
        <p:nvGrpSpPr>
          <p:cNvPr id="76" name="组合 75"/>
          <p:cNvGrpSpPr/>
          <p:nvPr/>
        </p:nvGrpSpPr>
        <p:grpSpPr>
          <a:xfrm>
            <a:off x="2422354" y="4468768"/>
            <a:ext cx="2662991" cy="1538767"/>
            <a:chOff x="1687778" y="4584791"/>
            <a:chExt cx="2343898" cy="992595"/>
          </a:xfrm>
        </p:grpSpPr>
        <p:sp>
          <p:nvSpPr>
            <p:cNvPr id="77" name="文本框 76"/>
            <p:cNvSpPr txBox="1"/>
            <p:nvPr/>
          </p:nvSpPr>
          <p:spPr>
            <a:xfrm>
              <a:off x="1687778" y="4872230"/>
              <a:ext cx="2343898" cy="705156"/>
            </a:xfrm>
            <a:prstGeom prst="rect">
              <a:avLst/>
            </a:prstGeom>
          </p:spPr>
          <p:txBody>
            <a:bodyPr vert="horz" lIns="121807" tIns="60904" rIns="121807" bIns="60904"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gn="ctr">
                <a:lnSpc>
                  <a:spcPct val="120000"/>
                </a:lnSpc>
                <a:spcBef>
                  <a:spcPct val="0"/>
                </a:spcBef>
              </a:pP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亮亮图文旗舰店</a:t>
              </a:r>
            </a:p>
            <a:p>
              <a:pPr algn="ctr">
                <a:lnSpc>
                  <a:spcPct val="120000"/>
                </a:lnSpc>
                <a:spcBef>
                  <a:spcPct val="0"/>
                </a:spcBef>
              </a:pPr>
              <a:r>
                <a:rPr lang="en-US" altLang="zh-CN"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https://liangliangtuwen.tmall.com</a:t>
              </a:r>
              <a:endParaRPr lang="en-US" altLang="zh-CN"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文本框 77"/>
            <p:cNvSpPr txBox="1"/>
            <p:nvPr/>
          </p:nvSpPr>
          <p:spPr>
            <a:xfrm>
              <a:off x="2298744" y="4584791"/>
              <a:ext cx="1121966" cy="271081"/>
            </a:xfrm>
            <a:prstGeom prst="rect">
              <a:avLst/>
            </a:prstGeom>
            <a:noFill/>
          </p:spPr>
          <p:txBody>
            <a:bodyPr wrap="none" rtlCol="0">
              <a:spAutoFit/>
            </a:bodyPr>
            <a:lstStyle/>
            <a:p>
              <a:pPr algn="ctr"/>
              <a:r>
                <a:rPr lang="zh-CN" altLang="en-US" sz="2130" b="1" dirty="0">
                  <a:solidFill>
                    <a:srgbClr val="202A36"/>
                  </a:solidFill>
                  <a:latin typeface="微软雅黑" panose="020B0503020204020204" pitchFamily="34" charset="-122"/>
                  <a:ea typeface="微软雅黑" panose="020B0503020204020204" pitchFamily="34" charset="-122"/>
                </a:rPr>
                <a:t>添加内容</a:t>
              </a:r>
            </a:p>
          </p:txBody>
        </p:sp>
      </p:grpSp>
      <p:sp>
        <p:nvSpPr>
          <p:cNvPr id="80" name="文本框 79"/>
          <p:cNvSpPr txBox="1"/>
          <p:nvPr/>
        </p:nvSpPr>
        <p:spPr>
          <a:xfrm>
            <a:off x="3156410" y="2754260"/>
            <a:ext cx="1375396" cy="430887"/>
          </a:xfrm>
          <a:prstGeom prst="rect">
            <a:avLst/>
          </a:prstGeom>
          <a:noFill/>
        </p:spPr>
        <p:txBody>
          <a:bodyPr wrap="square" rtlCol="0">
            <a:spAutoFit/>
          </a:bodyPr>
          <a:lstStyle/>
          <a:p>
            <a:r>
              <a:rPr lang="zh-CN" altLang="en-US" sz="2200" b="1" dirty="0">
                <a:solidFill>
                  <a:srgbClr val="FCB00F"/>
                </a:solidFill>
                <a:latin typeface="微软雅黑" panose="020B0503020204020204" pitchFamily="34" charset="-122"/>
                <a:ea typeface="微软雅黑" panose="020B0503020204020204" pitchFamily="34" charset="-122"/>
              </a:rPr>
              <a:t>添加内容</a:t>
            </a:r>
          </a:p>
        </p:txBody>
      </p:sp>
      <p:sp>
        <p:nvSpPr>
          <p:cNvPr id="81" name="文本框 80"/>
          <p:cNvSpPr txBox="1"/>
          <p:nvPr/>
        </p:nvSpPr>
        <p:spPr>
          <a:xfrm>
            <a:off x="6467371" y="2754260"/>
            <a:ext cx="1375396" cy="430887"/>
          </a:xfrm>
          <a:prstGeom prst="rect">
            <a:avLst/>
          </a:prstGeom>
          <a:noFill/>
        </p:spPr>
        <p:txBody>
          <a:bodyPr wrap="square" rtlCol="0">
            <a:spAutoFit/>
          </a:bodyPr>
          <a:lstStyle/>
          <a:p>
            <a:r>
              <a:rPr lang="zh-CN" altLang="en-US" sz="2200" b="1" dirty="0">
                <a:solidFill>
                  <a:srgbClr val="FCB00F"/>
                </a:solidFill>
                <a:latin typeface="微软雅黑" panose="020B0503020204020204" pitchFamily="34" charset="-122"/>
                <a:ea typeface="微软雅黑" panose="020B0503020204020204" pitchFamily="34" charset="-122"/>
              </a:rPr>
              <a:t>添加内容</a:t>
            </a:r>
          </a:p>
        </p:txBody>
      </p:sp>
      <p:sp>
        <p:nvSpPr>
          <p:cNvPr id="82" name="文本框 81"/>
          <p:cNvSpPr txBox="1"/>
          <p:nvPr/>
        </p:nvSpPr>
        <p:spPr>
          <a:xfrm>
            <a:off x="9715424" y="2754260"/>
            <a:ext cx="1375396" cy="430887"/>
          </a:xfrm>
          <a:prstGeom prst="rect">
            <a:avLst/>
          </a:prstGeom>
          <a:noFill/>
        </p:spPr>
        <p:txBody>
          <a:bodyPr wrap="square" rtlCol="0">
            <a:spAutoFit/>
          </a:bodyPr>
          <a:lstStyle/>
          <a:p>
            <a:r>
              <a:rPr lang="zh-CN" altLang="en-US" sz="2200" b="1" dirty="0">
                <a:solidFill>
                  <a:srgbClr val="FCB00F"/>
                </a:solidFill>
                <a:latin typeface="微软雅黑" panose="020B0503020204020204" pitchFamily="34" charset="-122"/>
                <a:ea typeface="微软雅黑" panose="020B0503020204020204" pitchFamily="34" charset="-122"/>
              </a:rPr>
              <a:t>添加内容</a:t>
            </a:r>
          </a:p>
        </p:txBody>
      </p:sp>
      <p:grpSp>
        <p:nvGrpSpPr>
          <p:cNvPr id="83" name="组合 82"/>
          <p:cNvGrpSpPr/>
          <p:nvPr/>
        </p:nvGrpSpPr>
        <p:grpSpPr>
          <a:xfrm>
            <a:off x="5702064" y="4468768"/>
            <a:ext cx="2662991" cy="1538767"/>
            <a:chOff x="1687778" y="4584791"/>
            <a:chExt cx="2343898" cy="992595"/>
          </a:xfrm>
        </p:grpSpPr>
        <p:sp>
          <p:nvSpPr>
            <p:cNvPr id="84" name="文本框 83"/>
            <p:cNvSpPr txBox="1"/>
            <p:nvPr/>
          </p:nvSpPr>
          <p:spPr>
            <a:xfrm>
              <a:off x="1687778" y="4872230"/>
              <a:ext cx="2343898" cy="705156"/>
            </a:xfrm>
            <a:prstGeom prst="rect">
              <a:avLst/>
            </a:prstGeom>
          </p:spPr>
          <p:txBody>
            <a:bodyPr vert="horz" lIns="121807" tIns="60904" rIns="121807" bIns="60904"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gn="ctr">
                <a:lnSpc>
                  <a:spcPct val="120000"/>
                </a:lnSpc>
                <a:spcBef>
                  <a:spcPct val="0"/>
                </a:spcBef>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85" name="文本框 84"/>
            <p:cNvSpPr txBox="1"/>
            <p:nvPr/>
          </p:nvSpPr>
          <p:spPr>
            <a:xfrm>
              <a:off x="2298744" y="4584791"/>
              <a:ext cx="1121966" cy="271081"/>
            </a:xfrm>
            <a:prstGeom prst="rect">
              <a:avLst/>
            </a:prstGeom>
            <a:noFill/>
          </p:spPr>
          <p:txBody>
            <a:bodyPr wrap="none" rtlCol="0">
              <a:spAutoFit/>
            </a:bodyPr>
            <a:lstStyle/>
            <a:p>
              <a:pPr algn="ctr"/>
              <a:r>
                <a:rPr lang="zh-CN" altLang="en-US" sz="2130" b="1" dirty="0">
                  <a:solidFill>
                    <a:srgbClr val="202A36"/>
                  </a:solidFill>
                  <a:latin typeface="微软雅黑" panose="020B0503020204020204" pitchFamily="34" charset="-122"/>
                  <a:ea typeface="微软雅黑" panose="020B0503020204020204" pitchFamily="34" charset="-122"/>
                </a:rPr>
                <a:t>添加内容</a:t>
              </a:r>
            </a:p>
          </p:txBody>
        </p:sp>
      </p:grpSp>
      <p:grpSp>
        <p:nvGrpSpPr>
          <p:cNvPr id="86" name="组合 85"/>
          <p:cNvGrpSpPr/>
          <p:nvPr/>
        </p:nvGrpSpPr>
        <p:grpSpPr>
          <a:xfrm>
            <a:off x="8981283" y="4468768"/>
            <a:ext cx="2662991" cy="1538767"/>
            <a:chOff x="1687778" y="4584791"/>
            <a:chExt cx="2343898" cy="992595"/>
          </a:xfrm>
        </p:grpSpPr>
        <p:sp>
          <p:nvSpPr>
            <p:cNvPr id="87" name="文本框 86"/>
            <p:cNvSpPr txBox="1"/>
            <p:nvPr/>
          </p:nvSpPr>
          <p:spPr>
            <a:xfrm>
              <a:off x="1687778" y="4872230"/>
              <a:ext cx="2343898" cy="705156"/>
            </a:xfrm>
            <a:prstGeom prst="rect">
              <a:avLst/>
            </a:prstGeom>
          </p:spPr>
          <p:txBody>
            <a:bodyPr vert="horz" lIns="121807" tIns="60904" rIns="121807" bIns="60904"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gn="ctr">
                <a:lnSpc>
                  <a:spcPct val="120000"/>
                </a:lnSpc>
                <a:spcBef>
                  <a:spcPct val="0"/>
                </a:spcBef>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88" name="文本框 87"/>
            <p:cNvSpPr txBox="1"/>
            <p:nvPr/>
          </p:nvSpPr>
          <p:spPr>
            <a:xfrm>
              <a:off x="2298744" y="4584791"/>
              <a:ext cx="1121966" cy="271081"/>
            </a:xfrm>
            <a:prstGeom prst="rect">
              <a:avLst/>
            </a:prstGeom>
            <a:noFill/>
          </p:spPr>
          <p:txBody>
            <a:bodyPr wrap="none" rtlCol="0">
              <a:spAutoFit/>
            </a:bodyPr>
            <a:lstStyle/>
            <a:p>
              <a:pPr algn="ctr"/>
              <a:r>
                <a:rPr lang="zh-CN" altLang="en-US" sz="2130" b="1" dirty="0">
                  <a:solidFill>
                    <a:srgbClr val="202A36"/>
                  </a:solidFill>
                  <a:latin typeface="微软雅黑" panose="020B0503020204020204" pitchFamily="34" charset="-122"/>
                  <a:ea typeface="微软雅黑" panose="020B0503020204020204" pitchFamily="34" charset="-122"/>
                </a:rPr>
                <a:t>添加内容</a:t>
              </a:r>
            </a:p>
          </p:txBody>
        </p:sp>
      </p:gr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2">
                                            <p:bg/>
                                          </p:spTgt>
                                        </p:tgtEl>
                                        <p:attrNameLst>
                                          <p:attrName>style.visibility</p:attrName>
                                        </p:attrNameLst>
                                      </p:cBhvr>
                                      <p:to>
                                        <p:strVal val="visible"/>
                                      </p:to>
                                    </p:set>
                                    <p:animEffect transition="in" filter="fade">
                                      <p:cBhvr>
                                        <p:cTn id="11" dur="750"/>
                                        <p:tgtEl>
                                          <p:spTgt spid="62">
                                            <p:bg/>
                                          </p:spTgt>
                                        </p:tgtEl>
                                      </p:cBhvr>
                                    </p:animEffect>
                                    <p:anim calcmode="lin" valueType="num">
                                      <p:cBhvr>
                                        <p:cTn id="12" dur="750" fill="hold"/>
                                        <p:tgtEl>
                                          <p:spTgt spid="62">
                                            <p:bg/>
                                          </p:spTgt>
                                        </p:tgtEl>
                                        <p:attrNameLst>
                                          <p:attrName>ppt_x</p:attrName>
                                        </p:attrNameLst>
                                      </p:cBhvr>
                                      <p:tavLst>
                                        <p:tav tm="0">
                                          <p:val>
                                            <p:strVal val="#ppt_x"/>
                                          </p:val>
                                        </p:tav>
                                        <p:tav tm="100000">
                                          <p:val>
                                            <p:strVal val="#ppt_x"/>
                                          </p:val>
                                        </p:tav>
                                      </p:tavLst>
                                    </p:anim>
                                    <p:anim calcmode="lin" valueType="num">
                                      <p:cBhvr>
                                        <p:cTn id="13" dur="750" fill="hold"/>
                                        <p:tgtEl>
                                          <p:spTgt spid="62">
                                            <p:bg/>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750"/>
                                        <p:tgtEl>
                                          <p:spTgt spid="65"/>
                                        </p:tgtEl>
                                      </p:cBhvr>
                                    </p:animEffect>
                                    <p:anim calcmode="lin" valueType="num">
                                      <p:cBhvr>
                                        <p:cTn id="17" dur="750" fill="hold"/>
                                        <p:tgtEl>
                                          <p:spTgt spid="65"/>
                                        </p:tgtEl>
                                        <p:attrNameLst>
                                          <p:attrName>ppt_x</p:attrName>
                                        </p:attrNameLst>
                                      </p:cBhvr>
                                      <p:tavLst>
                                        <p:tav tm="0">
                                          <p:val>
                                            <p:strVal val="#ppt_x"/>
                                          </p:val>
                                        </p:tav>
                                        <p:tav tm="100000">
                                          <p:val>
                                            <p:strVal val="#ppt_x"/>
                                          </p:val>
                                        </p:tav>
                                      </p:tavLst>
                                    </p:anim>
                                    <p:anim calcmode="lin" valueType="num">
                                      <p:cBhvr>
                                        <p:cTn id="18" dur="750" fill="hold"/>
                                        <p:tgtEl>
                                          <p:spTgt spid="6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fade">
                                      <p:cBhvr>
                                        <p:cTn id="22" dur="300"/>
                                        <p:tgtEl>
                                          <p:spTgt spid="80"/>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wipe(up)">
                                      <p:cBhvr>
                                        <p:cTn id="26" dur="500"/>
                                        <p:tgtEl>
                                          <p:spTgt spid="76"/>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3">
                                            <p:bg/>
                                          </p:spTgt>
                                        </p:tgtEl>
                                        <p:attrNameLst>
                                          <p:attrName>style.visibility</p:attrName>
                                        </p:attrNameLst>
                                      </p:cBhvr>
                                      <p:to>
                                        <p:strVal val="visible"/>
                                      </p:to>
                                    </p:set>
                                    <p:animEffect transition="in" filter="fade">
                                      <p:cBhvr>
                                        <p:cTn id="30" dur="750"/>
                                        <p:tgtEl>
                                          <p:spTgt spid="63">
                                            <p:bg/>
                                          </p:spTgt>
                                        </p:tgtEl>
                                      </p:cBhvr>
                                    </p:animEffect>
                                    <p:anim calcmode="lin" valueType="num">
                                      <p:cBhvr>
                                        <p:cTn id="31" dur="750" fill="hold"/>
                                        <p:tgtEl>
                                          <p:spTgt spid="63">
                                            <p:bg/>
                                          </p:spTgt>
                                        </p:tgtEl>
                                        <p:attrNameLst>
                                          <p:attrName>ppt_x</p:attrName>
                                        </p:attrNameLst>
                                      </p:cBhvr>
                                      <p:tavLst>
                                        <p:tav tm="0">
                                          <p:val>
                                            <p:strVal val="#ppt_x"/>
                                          </p:val>
                                        </p:tav>
                                        <p:tav tm="100000">
                                          <p:val>
                                            <p:strVal val="#ppt_x"/>
                                          </p:val>
                                        </p:tav>
                                      </p:tavLst>
                                    </p:anim>
                                    <p:anim calcmode="lin" valueType="num">
                                      <p:cBhvr>
                                        <p:cTn id="32" dur="750" fill="hold"/>
                                        <p:tgtEl>
                                          <p:spTgt spid="63">
                                            <p:bg/>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fade">
                                      <p:cBhvr>
                                        <p:cTn id="35" dur="750"/>
                                        <p:tgtEl>
                                          <p:spTgt spid="66"/>
                                        </p:tgtEl>
                                      </p:cBhvr>
                                    </p:animEffect>
                                    <p:anim calcmode="lin" valueType="num">
                                      <p:cBhvr>
                                        <p:cTn id="36" dur="750" fill="hold"/>
                                        <p:tgtEl>
                                          <p:spTgt spid="66"/>
                                        </p:tgtEl>
                                        <p:attrNameLst>
                                          <p:attrName>ppt_x</p:attrName>
                                        </p:attrNameLst>
                                      </p:cBhvr>
                                      <p:tavLst>
                                        <p:tav tm="0">
                                          <p:val>
                                            <p:strVal val="#ppt_x"/>
                                          </p:val>
                                        </p:tav>
                                        <p:tav tm="100000">
                                          <p:val>
                                            <p:strVal val="#ppt_x"/>
                                          </p:val>
                                        </p:tav>
                                      </p:tavLst>
                                    </p:anim>
                                    <p:anim calcmode="lin" valueType="num">
                                      <p:cBhvr>
                                        <p:cTn id="37" dur="750" fill="hold"/>
                                        <p:tgtEl>
                                          <p:spTgt spid="66"/>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fade">
                                      <p:cBhvr>
                                        <p:cTn id="41" dur="300"/>
                                        <p:tgtEl>
                                          <p:spTgt spid="81"/>
                                        </p:tgtEl>
                                      </p:cBhvr>
                                    </p:animEffect>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wipe(up)">
                                      <p:cBhvr>
                                        <p:cTn id="45" dur="500"/>
                                        <p:tgtEl>
                                          <p:spTgt spid="83"/>
                                        </p:tgtEl>
                                      </p:cBhvr>
                                    </p:animEffect>
                                  </p:childTnLst>
                                </p:cTn>
                              </p:par>
                              <p:par>
                                <p:cTn id="46" presetID="47" presetClass="entr" presetSubtype="0" fill="hold" grpId="0" nodeType="withEffect">
                                  <p:stCondLst>
                                    <p:cond delay="250"/>
                                  </p:stCondLst>
                                  <p:childTnLst>
                                    <p:set>
                                      <p:cBhvr>
                                        <p:cTn id="47" dur="1" fill="hold">
                                          <p:stCondLst>
                                            <p:cond delay="0"/>
                                          </p:stCondLst>
                                        </p:cTn>
                                        <p:tgtEl>
                                          <p:spTgt spid="64">
                                            <p:bg/>
                                          </p:spTgt>
                                        </p:tgtEl>
                                        <p:attrNameLst>
                                          <p:attrName>style.visibility</p:attrName>
                                        </p:attrNameLst>
                                      </p:cBhvr>
                                      <p:to>
                                        <p:strVal val="visible"/>
                                      </p:to>
                                    </p:set>
                                    <p:animEffect transition="in" filter="fade">
                                      <p:cBhvr>
                                        <p:cTn id="48" dur="750"/>
                                        <p:tgtEl>
                                          <p:spTgt spid="64">
                                            <p:bg/>
                                          </p:spTgt>
                                        </p:tgtEl>
                                      </p:cBhvr>
                                    </p:animEffect>
                                    <p:anim calcmode="lin" valueType="num">
                                      <p:cBhvr>
                                        <p:cTn id="49" dur="750" fill="hold"/>
                                        <p:tgtEl>
                                          <p:spTgt spid="64">
                                            <p:bg/>
                                          </p:spTgt>
                                        </p:tgtEl>
                                        <p:attrNameLst>
                                          <p:attrName>ppt_x</p:attrName>
                                        </p:attrNameLst>
                                      </p:cBhvr>
                                      <p:tavLst>
                                        <p:tav tm="0">
                                          <p:val>
                                            <p:strVal val="#ppt_x"/>
                                          </p:val>
                                        </p:tav>
                                        <p:tav tm="100000">
                                          <p:val>
                                            <p:strVal val="#ppt_x"/>
                                          </p:val>
                                        </p:tav>
                                      </p:tavLst>
                                    </p:anim>
                                    <p:anim calcmode="lin" valueType="num">
                                      <p:cBhvr>
                                        <p:cTn id="50" dur="750" fill="hold"/>
                                        <p:tgtEl>
                                          <p:spTgt spid="64">
                                            <p:bg/>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25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750"/>
                                        <p:tgtEl>
                                          <p:spTgt spid="67"/>
                                        </p:tgtEl>
                                      </p:cBhvr>
                                    </p:animEffect>
                                    <p:anim calcmode="lin" valueType="num">
                                      <p:cBhvr>
                                        <p:cTn id="54" dur="750" fill="hold"/>
                                        <p:tgtEl>
                                          <p:spTgt spid="67"/>
                                        </p:tgtEl>
                                        <p:attrNameLst>
                                          <p:attrName>ppt_x</p:attrName>
                                        </p:attrNameLst>
                                      </p:cBhvr>
                                      <p:tavLst>
                                        <p:tav tm="0">
                                          <p:val>
                                            <p:strVal val="#ppt_x"/>
                                          </p:val>
                                        </p:tav>
                                        <p:tav tm="100000">
                                          <p:val>
                                            <p:strVal val="#ppt_x"/>
                                          </p:val>
                                        </p:tav>
                                      </p:tavLst>
                                    </p:anim>
                                    <p:anim calcmode="lin" valueType="num">
                                      <p:cBhvr>
                                        <p:cTn id="55" dur="750" fill="hold"/>
                                        <p:tgtEl>
                                          <p:spTgt spid="67"/>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10" presetClass="entr" presetSubtype="0" fill="hold" grpId="0" nodeType="afterEffect">
                                  <p:stCondLst>
                                    <p:cond delay="0"/>
                                  </p:stCondLst>
                                  <p:childTnLst>
                                    <p:set>
                                      <p:cBhvr>
                                        <p:cTn id="58" dur="1" fill="hold">
                                          <p:stCondLst>
                                            <p:cond delay="0"/>
                                          </p:stCondLst>
                                        </p:cTn>
                                        <p:tgtEl>
                                          <p:spTgt spid="82"/>
                                        </p:tgtEl>
                                        <p:attrNameLst>
                                          <p:attrName>style.visibility</p:attrName>
                                        </p:attrNameLst>
                                      </p:cBhvr>
                                      <p:to>
                                        <p:strVal val="visible"/>
                                      </p:to>
                                    </p:set>
                                    <p:animEffect transition="in" filter="fade">
                                      <p:cBhvr>
                                        <p:cTn id="59" dur="300"/>
                                        <p:tgtEl>
                                          <p:spTgt spid="82"/>
                                        </p:tgtEl>
                                      </p:cBhvr>
                                    </p:animEffect>
                                  </p:childTnLst>
                                </p:cTn>
                              </p:par>
                            </p:childTnLst>
                          </p:cTn>
                        </p:par>
                        <p:par>
                          <p:cTn id="60" fill="hold">
                            <p:stCondLst>
                              <p:cond delay="5000"/>
                            </p:stCondLst>
                            <p:childTnLst>
                              <p:par>
                                <p:cTn id="61" presetID="22" presetClass="entr" presetSubtype="1" fill="hold" nodeType="afterEffect">
                                  <p:stCondLst>
                                    <p:cond delay="0"/>
                                  </p:stCondLst>
                                  <p:childTnLst>
                                    <p:set>
                                      <p:cBhvr>
                                        <p:cTn id="62" dur="1" fill="hold">
                                          <p:stCondLst>
                                            <p:cond delay="0"/>
                                          </p:stCondLst>
                                        </p:cTn>
                                        <p:tgtEl>
                                          <p:spTgt spid="86"/>
                                        </p:tgtEl>
                                        <p:attrNameLst>
                                          <p:attrName>style.visibility</p:attrName>
                                        </p:attrNameLst>
                                      </p:cBhvr>
                                      <p:to>
                                        <p:strVal val="visible"/>
                                      </p:to>
                                    </p:set>
                                    <p:animEffect transition="in" filter="wipe(up)">
                                      <p:cBhvr>
                                        <p:cTn id="6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2" grpId="0" uiExpand="1" build="p" animBg="1"/>
      <p:bldP spid="63" grpId="0" uiExpand="1" build="p" animBg="1"/>
      <p:bldP spid="64" grpId="0" uiExpand="1" build="p" animBg="1"/>
      <p:bldP spid="65" grpId="0" animBg="1"/>
      <p:bldP spid="66" grpId="0" animBg="1"/>
      <p:bldP spid="67" grpId="0" animBg="1"/>
      <p:bldP spid="80" grpId="0"/>
      <p:bldP spid="81" grpId="0"/>
      <p:bldP spid="8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3"/>
          <p:cNvSpPr>
            <a:spLocks noChangeArrowheads="1"/>
          </p:cNvSpPr>
          <p:nvPr/>
        </p:nvSpPr>
        <p:spPr bwMode="auto">
          <a:xfrm>
            <a:off x="2692938"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参考书籍</a:t>
            </a:r>
            <a:endParaRPr lang="en-US" altLang="zh-CN" sz="2935" b="1" dirty="0" smtClean="0">
              <a:solidFill>
                <a:srgbClr val="202A36"/>
              </a:solidFill>
              <a:latin typeface="Arial" panose="020B0604020202020204" pitchFamily="34" charset="0"/>
              <a:cs typeface="Arial" panose="020B0604020202020204" pitchFamily="34" charset="0"/>
            </a:endParaRPr>
          </a:p>
        </p:txBody>
      </p:sp>
      <p:grpSp>
        <p:nvGrpSpPr>
          <p:cNvPr id="6" name="组合 5"/>
          <p:cNvGrpSpPr/>
          <p:nvPr/>
        </p:nvGrpSpPr>
        <p:grpSpPr>
          <a:xfrm>
            <a:off x="2796224" y="4853707"/>
            <a:ext cx="838200" cy="838200"/>
            <a:chOff x="8799095" y="1876644"/>
            <a:chExt cx="838200" cy="838200"/>
          </a:xfrm>
          <a:solidFill>
            <a:srgbClr val="202A36"/>
          </a:solidFill>
        </p:grpSpPr>
        <p:sp>
          <p:nvSpPr>
            <p:cNvPr id="52" name="Rounded Rectangle 13"/>
            <p:cNvSpPr/>
            <p:nvPr/>
          </p:nvSpPr>
          <p:spPr>
            <a:xfrm>
              <a:off x="8799095" y="1876644"/>
              <a:ext cx="838200" cy="838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44"/>
            <p:cNvSpPr>
              <a:spLocks noEditPoints="1"/>
            </p:cNvSpPr>
            <p:nvPr/>
          </p:nvSpPr>
          <p:spPr bwMode="auto">
            <a:xfrm>
              <a:off x="9017284" y="2097329"/>
              <a:ext cx="401822" cy="396830"/>
            </a:xfrm>
            <a:custGeom>
              <a:avLst/>
              <a:gdLst>
                <a:gd name="T0" fmla="*/ 114 w 121"/>
                <a:gd name="T1" fmla="*/ 89 h 119"/>
                <a:gd name="T2" fmla="*/ 88 w 121"/>
                <a:gd name="T3" fmla="*/ 62 h 119"/>
                <a:gd name="T4" fmla="*/ 71 w 121"/>
                <a:gd name="T5" fmla="*/ 58 h 119"/>
                <a:gd name="T6" fmla="*/ 61 w 121"/>
                <a:gd name="T7" fmla="*/ 48 h 119"/>
                <a:gd name="T8" fmla="*/ 56 w 121"/>
                <a:gd name="T9" fmla="*/ 33 h 119"/>
                <a:gd name="T10" fmla="*/ 30 w 121"/>
                <a:gd name="T11" fmla="*/ 6 h 119"/>
                <a:gd name="T12" fmla="*/ 7 w 121"/>
                <a:gd name="T13" fmla="*/ 6 h 119"/>
                <a:gd name="T14" fmla="*/ 7 w 121"/>
                <a:gd name="T15" fmla="*/ 29 h 119"/>
                <a:gd name="T16" fmla="*/ 33 w 121"/>
                <a:gd name="T17" fmla="*/ 56 h 119"/>
                <a:gd name="T18" fmla="*/ 51 w 121"/>
                <a:gd name="T19" fmla="*/ 60 h 119"/>
                <a:gd name="T20" fmla="*/ 60 w 121"/>
                <a:gd name="T21" fmla="*/ 70 h 119"/>
                <a:gd name="T22" fmla="*/ 65 w 121"/>
                <a:gd name="T23" fmla="*/ 85 h 119"/>
                <a:gd name="T24" fmla="*/ 91 w 121"/>
                <a:gd name="T25" fmla="*/ 112 h 119"/>
                <a:gd name="T26" fmla="*/ 114 w 121"/>
                <a:gd name="T27" fmla="*/ 112 h 119"/>
                <a:gd name="T28" fmla="*/ 114 w 121"/>
                <a:gd name="T29" fmla="*/ 89 h 119"/>
                <a:gd name="T30" fmla="*/ 36 w 121"/>
                <a:gd name="T31" fmla="*/ 51 h 119"/>
                <a:gd name="T32" fmla="*/ 12 w 121"/>
                <a:gd name="T33" fmla="*/ 27 h 119"/>
                <a:gd name="T34" fmla="*/ 11 w 121"/>
                <a:gd name="T35" fmla="*/ 11 h 119"/>
                <a:gd name="T36" fmla="*/ 27 w 121"/>
                <a:gd name="T37" fmla="*/ 12 h 119"/>
                <a:gd name="T38" fmla="*/ 51 w 121"/>
                <a:gd name="T39" fmla="*/ 36 h 119"/>
                <a:gd name="T40" fmla="*/ 54 w 121"/>
                <a:gd name="T41" fmla="*/ 42 h 119"/>
                <a:gd name="T42" fmla="*/ 43 w 121"/>
                <a:gd name="T43" fmla="*/ 42 h 119"/>
                <a:gd name="T44" fmla="*/ 43 w 121"/>
                <a:gd name="T45" fmla="*/ 53 h 119"/>
                <a:gd name="T46" fmla="*/ 45 w 121"/>
                <a:gd name="T47" fmla="*/ 54 h 119"/>
                <a:gd name="T48" fmla="*/ 36 w 121"/>
                <a:gd name="T49" fmla="*/ 51 h 119"/>
                <a:gd name="T50" fmla="*/ 110 w 121"/>
                <a:gd name="T51" fmla="*/ 107 h 119"/>
                <a:gd name="T52" fmla="*/ 94 w 121"/>
                <a:gd name="T53" fmla="*/ 107 h 119"/>
                <a:gd name="T54" fmla="*/ 70 w 121"/>
                <a:gd name="T55" fmla="*/ 83 h 119"/>
                <a:gd name="T56" fmla="*/ 67 w 121"/>
                <a:gd name="T57" fmla="*/ 76 h 119"/>
                <a:gd name="T58" fmla="*/ 71 w 121"/>
                <a:gd name="T59" fmla="*/ 80 h 119"/>
                <a:gd name="T60" fmla="*/ 82 w 121"/>
                <a:gd name="T61" fmla="*/ 80 h 119"/>
                <a:gd name="T62" fmla="*/ 82 w 121"/>
                <a:gd name="T63" fmla="*/ 69 h 119"/>
                <a:gd name="T64" fmla="*/ 77 w 121"/>
                <a:gd name="T65" fmla="*/ 64 h 119"/>
                <a:gd name="T66" fmla="*/ 85 w 121"/>
                <a:gd name="T67" fmla="*/ 68 h 119"/>
                <a:gd name="T68" fmla="*/ 109 w 121"/>
                <a:gd name="T69" fmla="*/ 92 h 119"/>
                <a:gd name="T70" fmla="*/ 110 w 121"/>
                <a:gd name="T71"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rgbClr val="FCB00F"/>
            </a:solidFill>
            <a:ln>
              <a:noFill/>
            </a:ln>
          </p:spPr>
          <p:txBody>
            <a:bodyPr vert="horz" wrap="square" lIns="91440" tIns="45720" rIns="91440" bIns="45720" numCol="1" anchor="t" anchorCtr="0" compatLnSpc="1"/>
            <a:lstStyle/>
            <a:p>
              <a:endParaRPr lang="en-US"/>
            </a:p>
          </p:txBody>
        </p:sp>
      </p:grpSp>
      <p:grpSp>
        <p:nvGrpSpPr>
          <p:cNvPr id="4" name="组合 3"/>
          <p:cNvGrpSpPr/>
          <p:nvPr/>
        </p:nvGrpSpPr>
        <p:grpSpPr>
          <a:xfrm>
            <a:off x="7036513" y="1795986"/>
            <a:ext cx="838200" cy="838200"/>
            <a:chOff x="6226075" y="1876644"/>
            <a:chExt cx="838200" cy="838200"/>
          </a:xfrm>
          <a:solidFill>
            <a:srgbClr val="202A36"/>
          </a:solidFill>
        </p:grpSpPr>
        <p:sp>
          <p:nvSpPr>
            <p:cNvPr id="51" name="Rounded Rectangle 11"/>
            <p:cNvSpPr/>
            <p:nvPr/>
          </p:nvSpPr>
          <p:spPr>
            <a:xfrm>
              <a:off x="6226075" y="1876644"/>
              <a:ext cx="838200" cy="838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24"/>
            <p:cNvGrpSpPr/>
            <p:nvPr/>
          </p:nvGrpSpPr>
          <p:grpSpPr>
            <a:xfrm>
              <a:off x="6439272" y="2107312"/>
              <a:ext cx="411805" cy="376863"/>
              <a:chOff x="6726389" y="1486674"/>
              <a:chExt cx="411805" cy="376863"/>
            </a:xfrm>
            <a:grpFill/>
          </p:grpSpPr>
          <p:sp>
            <p:nvSpPr>
              <p:cNvPr id="58" name="Oval 52"/>
              <p:cNvSpPr>
                <a:spLocks noChangeArrowheads="1"/>
              </p:cNvSpPr>
              <p:nvPr/>
            </p:nvSpPr>
            <p:spPr bwMode="auto">
              <a:xfrm>
                <a:off x="6773808" y="1786168"/>
                <a:ext cx="44924" cy="42429"/>
              </a:xfrm>
              <a:prstGeom prst="ellipse">
                <a:avLst/>
              </a:prstGeom>
              <a:grpFill/>
              <a:ln w="9525">
                <a:noFill/>
                <a:round/>
              </a:ln>
            </p:spPr>
            <p:txBody>
              <a:bodyPr vert="horz" wrap="square" lIns="91440" tIns="45720" rIns="91440" bIns="45720" numCol="1" anchor="t" anchorCtr="0" compatLnSpc="1"/>
              <a:lstStyle/>
              <a:p>
                <a:endParaRPr lang="en-US"/>
              </a:p>
            </p:txBody>
          </p:sp>
          <p:sp>
            <p:nvSpPr>
              <p:cNvPr id="59" name="Oval 53"/>
              <p:cNvSpPr>
                <a:spLocks noChangeArrowheads="1"/>
              </p:cNvSpPr>
              <p:nvPr/>
            </p:nvSpPr>
            <p:spPr bwMode="auto">
              <a:xfrm>
                <a:off x="6748851" y="1836083"/>
                <a:ext cx="24958" cy="27454"/>
              </a:xfrm>
              <a:prstGeom prst="ellipse">
                <a:avLst/>
              </a:prstGeom>
              <a:grpFill/>
              <a:ln w="9525">
                <a:noFill/>
                <a:round/>
              </a:ln>
            </p:spPr>
            <p:txBody>
              <a:bodyPr vert="horz" wrap="square" lIns="91440" tIns="45720" rIns="91440" bIns="45720" numCol="1" anchor="t" anchorCtr="0" compatLnSpc="1"/>
              <a:lstStyle/>
              <a:p>
                <a:endParaRPr lang="en-US"/>
              </a:p>
            </p:txBody>
          </p:sp>
          <p:sp>
            <p:nvSpPr>
              <p:cNvPr id="60" name="Freeform 54"/>
              <p:cNvSpPr/>
              <p:nvPr/>
            </p:nvSpPr>
            <p:spPr bwMode="auto">
              <a:xfrm>
                <a:off x="6726389" y="1486674"/>
                <a:ext cx="411805" cy="292007"/>
              </a:xfrm>
              <a:custGeom>
                <a:avLst/>
                <a:gdLst>
                  <a:gd name="T0" fmla="*/ 124 w 124"/>
                  <a:gd name="T1" fmla="*/ 34 h 88"/>
                  <a:gd name="T2" fmla="*/ 99 w 124"/>
                  <a:gd name="T3" fmla="*/ 9 h 88"/>
                  <a:gd name="T4" fmla="*/ 93 w 124"/>
                  <a:gd name="T5" fmla="*/ 10 h 88"/>
                  <a:gd name="T6" fmla="*/ 74 w 124"/>
                  <a:gd name="T7" fmla="*/ 0 h 88"/>
                  <a:gd name="T8" fmla="*/ 60 w 124"/>
                  <a:gd name="T9" fmla="*/ 5 h 88"/>
                  <a:gd name="T10" fmla="*/ 46 w 124"/>
                  <a:gd name="T11" fmla="*/ 0 h 88"/>
                  <a:gd name="T12" fmla="*/ 31 w 124"/>
                  <a:gd name="T13" fmla="*/ 5 h 88"/>
                  <a:gd name="T14" fmla="*/ 25 w 124"/>
                  <a:gd name="T15" fmla="*/ 5 h 88"/>
                  <a:gd name="T16" fmla="*/ 0 w 124"/>
                  <a:gd name="T17" fmla="*/ 30 h 88"/>
                  <a:gd name="T18" fmla="*/ 3 w 124"/>
                  <a:gd name="T19" fmla="*/ 43 h 88"/>
                  <a:gd name="T20" fmla="*/ 0 w 124"/>
                  <a:gd name="T21" fmla="*/ 55 h 88"/>
                  <a:gd name="T22" fmla="*/ 25 w 124"/>
                  <a:gd name="T23" fmla="*/ 80 h 88"/>
                  <a:gd name="T24" fmla="*/ 28 w 124"/>
                  <a:gd name="T25" fmla="*/ 80 h 88"/>
                  <a:gd name="T26" fmla="*/ 46 w 124"/>
                  <a:gd name="T27" fmla="*/ 88 h 88"/>
                  <a:gd name="T28" fmla="*/ 64 w 124"/>
                  <a:gd name="T29" fmla="*/ 80 h 88"/>
                  <a:gd name="T30" fmla="*/ 79 w 124"/>
                  <a:gd name="T31" fmla="*/ 85 h 88"/>
                  <a:gd name="T32" fmla="*/ 104 w 124"/>
                  <a:gd name="T33" fmla="*/ 60 h 88"/>
                  <a:gd name="T34" fmla="*/ 104 w 124"/>
                  <a:gd name="T35" fmla="*/ 59 h 88"/>
                  <a:gd name="T36" fmla="*/ 124 w 124"/>
                  <a:gd name="T37"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88">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solidFill>
                <a:srgbClr val="FCB00F"/>
              </a:solidFill>
              <a:ln w="9525">
                <a:noFill/>
                <a:round/>
              </a:ln>
            </p:spPr>
            <p:txBody>
              <a:bodyPr vert="horz" wrap="square" lIns="91440" tIns="45720" rIns="91440" bIns="45720" numCol="1" anchor="t" anchorCtr="0" compatLnSpc="1"/>
              <a:lstStyle/>
              <a:p>
                <a:endParaRPr lang="en-US"/>
              </a:p>
            </p:txBody>
          </p:sp>
        </p:grpSp>
      </p:grpSp>
      <p:grpSp>
        <p:nvGrpSpPr>
          <p:cNvPr id="3" name="组合 2"/>
          <p:cNvGrpSpPr/>
          <p:nvPr/>
        </p:nvGrpSpPr>
        <p:grpSpPr>
          <a:xfrm>
            <a:off x="2796224" y="3324846"/>
            <a:ext cx="838200" cy="838200"/>
            <a:chOff x="3693695" y="3225466"/>
            <a:chExt cx="838200" cy="838200"/>
          </a:xfrm>
          <a:solidFill>
            <a:srgbClr val="202A36"/>
          </a:solidFill>
        </p:grpSpPr>
        <p:sp>
          <p:nvSpPr>
            <p:cNvPr id="53" name="Rounded Rectangle 15"/>
            <p:cNvSpPr/>
            <p:nvPr/>
          </p:nvSpPr>
          <p:spPr>
            <a:xfrm>
              <a:off x="3693695" y="3225466"/>
              <a:ext cx="838200" cy="838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55"/>
            <p:cNvSpPr>
              <a:spLocks noEditPoints="1"/>
            </p:cNvSpPr>
            <p:nvPr/>
          </p:nvSpPr>
          <p:spPr bwMode="auto">
            <a:xfrm>
              <a:off x="3898158" y="3419946"/>
              <a:ext cx="429274" cy="449241"/>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rgbClr val="FCB00F"/>
            </a:solidFill>
            <a:ln>
              <a:noFill/>
            </a:ln>
          </p:spPr>
          <p:txBody>
            <a:bodyPr vert="horz" wrap="square" lIns="91440" tIns="45720" rIns="91440" bIns="45720" numCol="1" anchor="t" anchorCtr="0" compatLnSpc="1"/>
            <a:lstStyle/>
            <a:p>
              <a:endParaRPr lang="en-US"/>
            </a:p>
          </p:txBody>
        </p:sp>
      </p:grpSp>
      <p:grpSp>
        <p:nvGrpSpPr>
          <p:cNvPr id="5" name="组合 4"/>
          <p:cNvGrpSpPr/>
          <p:nvPr/>
        </p:nvGrpSpPr>
        <p:grpSpPr>
          <a:xfrm>
            <a:off x="7036513" y="3324846"/>
            <a:ext cx="838200" cy="838200"/>
            <a:chOff x="6226075" y="3225466"/>
            <a:chExt cx="838200" cy="838200"/>
          </a:xfrm>
          <a:solidFill>
            <a:srgbClr val="202A36"/>
          </a:solidFill>
        </p:grpSpPr>
        <p:sp>
          <p:nvSpPr>
            <p:cNvPr id="54" name="Rounded Rectangle 17"/>
            <p:cNvSpPr/>
            <p:nvPr/>
          </p:nvSpPr>
          <p:spPr>
            <a:xfrm>
              <a:off x="6226075" y="3225466"/>
              <a:ext cx="838200" cy="838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29"/>
            <p:cNvGrpSpPr/>
            <p:nvPr/>
          </p:nvGrpSpPr>
          <p:grpSpPr>
            <a:xfrm>
              <a:off x="6482949" y="3448336"/>
              <a:ext cx="324452" cy="406813"/>
              <a:chOff x="5106627" y="2260366"/>
              <a:chExt cx="324452" cy="406813"/>
            </a:xfrm>
            <a:grpFill/>
          </p:grpSpPr>
          <p:sp>
            <p:nvSpPr>
              <p:cNvPr id="75"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solidFill>
                <a:srgbClr val="FCB00F"/>
              </a:solidFill>
              <a:ln w="9525">
                <a:noFill/>
                <a:round/>
              </a:ln>
            </p:spPr>
            <p:txBody>
              <a:bodyPr vert="horz" wrap="square" lIns="91440" tIns="45720" rIns="91440" bIns="45720" numCol="1" anchor="t" anchorCtr="0" compatLnSpc="1"/>
              <a:lstStyle/>
              <a:p>
                <a:endParaRPr lang="en-US"/>
              </a:p>
            </p:txBody>
          </p:sp>
          <p:sp>
            <p:nvSpPr>
              <p:cNvPr id="76"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solidFill>
                <a:srgbClr val="FCB00F"/>
              </a:solidFill>
              <a:ln w="9525">
                <a:noFill/>
                <a:round/>
              </a:ln>
            </p:spPr>
            <p:txBody>
              <a:bodyPr vert="horz" wrap="square" lIns="91440" tIns="45720" rIns="91440" bIns="45720" numCol="1" anchor="t" anchorCtr="0" compatLnSpc="1"/>
              <a:lstStyle/>
              <a:p>
                <a:endParaRPr lang="en-US"/>
              </a:p>
            </p:txBody>
          </p:sp>
          <p:sp>
            <p:nvSpPr>
              <p:cNvPr id="77"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solidFill>
                <a:srgbClr val="FCB00F"/>
              </a:solidFill>
              <a:ln w="9525">
                <a:noFill/>
                <a:round/>
              </a:ln>
            </p:spPr>
            <p:txBody>
              <a:bodyPr vert="horz" wrap="square" lIns="91440" tIns="45720" rIns="91440" bIns="45720" numCol="1" anchor="t" anchorCtr="0" compatLnSpc="1"/>
              <a:lstStyle/>
              <a:p>
                <a:endParaRPr lang="en-US"/>
              </a:p>
            </p:txBody>
          </p:sp>
          <p:sp>
            <p:nvSpPr>
              <p:cNvPr id="78" name="Oval 83"/>
              <p:cNvSpPr>
                <a:spLocks noChangeArrowheads="1"/>
              </p:cNvSpPr>
              <p:nvPr/>
            </p:nvSpPr>
            <p:spPr bwMode="auto">
              <a:xfrm>
                <a:off x="5111618" y="2260366"/>
                <a:ext cx="316965" cy="107319"/>
              </a:xfrm>
              <a:prstGeom prst="ellipse">
                <a:avLst/>
              </a:prstGeom>
              <a:solidFill>
                <a:srgbClr val="FCB00F"/>
              </a:solidFill>
              <a:ln w="9525">
                <a:noFill/>
                <a:round/>
              </a:ln>
            </p:spPr>
            <p:txBody>
              <a:bodyPr vert="horz" wrap="square" lIns="91440" tIns="45720" rIns="91440" bIns="45720" numCol="1" anchor="t" anchorCtr="0" compatLnSpc="1"/>
              <a:lstStyle/>
              <a:p>
                <a:endParaRPr lang="en-US"/>
              </a:p>
            </p:txBody>
          </p:sp>
        </p:grpSp>
      </p:grpSp>
      <p:grpSp>
        <p:nvGrpSpPr>
          <p:cNvPr id="7" name="组合 6"/>
          <p:cNvGrpSpPr/>
          <p:nvPr/>
        </p:nvGrpSpPr>
        <p:grpSpPr>
          <a:xfrm>
            <a:off x="7036513" y="4853707"/>
            <a:ext cx="838200" cy="838200"/>
            <a:chOff x="8799095" y="3225466"/>
            <a:chExt cx="838200" cy="838200"/>
          </a:xfrm>
          <a:solidFill>
            <a:srgbClr val="202A36"/>
          </a:solidFill>
        </p:grpSpPr>
        <p:sp>
          <p:nvSpPr>
            <p:cNvPr id="55" name="Rounded Rectangle 19"/>
            <p:cNvSpPr/>
            <p:nvPr/>
          </p:nvSpPr>
          <p:spPr>
            <a:xfrm>
              <a:off x="8799095" y="3225466"/>
              <a:ext cx="838200" cy="838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34"/>
            <p:cNvGrpSpPr/>
            <p:nvPr/>
          </p:nvGrpSpPr>
          <p:grpSpPr>
            <a:xfrm>
              <a:off x="9018533" y="3535999"/>
              <a:ext cx="399324" cy="217134"/>
              <a:chOff x="7682273" y="3211260"/>
              <a:chExt cx="399324" cy="217134"/>
            </a:xfrm>
            <a:grpFill/>
          </p:grpSpPr>
          <p:sp>
            <p:nvSpPr>
              <p:cNvPr id="80" name="Freeform 98"/>
              <p:cNvSpPr>
                <a:spLocks noEditPoints="1"/>
              </p:cNvSpPr>
              <p:nvPr/>
            </p:nvSpPr>
            <p:spPr bwMode="auto">
              <a:xfrm>
                <a:off x="7682273" y="3211260"/>
                <a:ext cx="289511" cy="217134"/>
              </a:xfrm>
              <a:custGeom>
                <a:avLst/>
                <a:gdLst>
                  <a:gd name="T0" fmla="*/ 26 w 87"/>
                  <a:gd name="T1" fmla="*/ 23 h 65"/>
                  <a:gd name="T2" fmla="*/ 26 w 87"/>
                  <a:gd name="T3" fmla="*/ 33 h 65"/>
                  <a:gd name="T4" fmla="*/ 7 w 87"/>
                  <a:gd name="T5" fmla="*/ 17 h 65"/>
                  <a:gd name="T6" fmla="*/ 7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0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6" y="33"/>
                      <a:pt x="7" y="17"/>
                      <a:pt x="7" y="17"/>
                    </a:cubicBezTo>
                    <a:cubicBezTo>
                      <a:pt x="7" y="0"/>
                      <a:pt x="7" y="0"/>
                      <a:pt x="7"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0" y="65"/>
                      <a:pt x="87" y="65"/>
                      <a:pt x="87" y="65"/>
                    </a:cubicBezTo>
                    <a:cubicBezTo>
                      <a:pt x="87" y="9"/>
                      <a:pt x="87" y="9"/>
                      <a:pt x="87" y="9"/>
                    </a:cubicBezTo>
                    <a:cubicBezTo>
                      <a:pt x="87" y="9"/>
                      <a:pt x="60" y="9"/>
                      <a:pt x="40" y="9"/>
                    </a:cubicBezTo>
                    <a:cubicBezTo>
                      <a:pt x="25"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solidFill>
                <a:srgbClr val="FCB00F"/>
              </a:solidFill>
              <a:ln>
                <a:noFill/>
              </a:ln>
            </p:spPr>
            <p:txBody>
              <a:bodyPr vert="horz" wrap="square" lIns="91440" tIns="45720" rIns="91440" bIns="45720" numCol="1" anchor="t" anchorCtr="0" compatLnSpc="1"/>
              <a:lstStyle/>
              <a:p>
                <a:endParaRPr lang="en-US"/>
              </a:p>
            </p:txBody>
          </p:sp>
          <p:sp>
            <p:nvSpPr>
              <p:cNvPr id="81" name="Freeform 99"/>
              <p:cNvSpPr>
                <a:spLocks noEditPoints="1"/>
              </p:cNvSpPr>
              <p:nvPr/>
            </p:nvSpPr>
            <p:spPr bwMode="auto">
              <a:xfrm>
                <a:off x="7981766" y="3368493"/>
                <a:ext cx="99831" cy="32446"/>
              </a:xfrm>
              <a:custGeom>
                <a:avLst/>
                <a:gdLst>
                  <a:gd name="T0" fmla="*/ 0 w 30"/>
                  <a:gd name="T1" fmla="*/ 10 h 10"/>
                  <a:gd name="T2" fmla="*/ 30 w 30"/>
                  <a:gd name="T3" fmla="*/ 10 h 10"/>
                  <a:gd name="T4" fmla="*/ 30 w 30"/>
                  <a:gd name="T5" fmla="*/ 0 h 10"/>
                  <a:gd name="T6" fmla="*/ 0 w 30"/>
                  <a:gd name="T7" fmla="*/ 0 h 10"/>
                  <a:gd name="T8" fmla="*/ 0 w 30"/>
                  <a:gd name="T9" fmla="*/ 10 h 10"/>
                  <a:gd name="T10" fmla="*/ 25 w 30"/>
                  <a:gd name="T11" fmla="*/ 2 h 10"/>
                  <a:gd name="T12" fmla="*/ 28 w 30"/>
                  <a:gd name="T13" fmla="*/ 5 h 10"/>
                  <a:gd name="T14" fmla="*/ 25 w 30"/>
                  <a:gd name="T15" fmla="*/ 8 h 10"/>
                  <a:gd name="T16" fmla="*/ 22 w 30"/>
                  <a:gd name="T17" fmla="*/ 5 h 10"/>
                  <a:gd name="T18" fmla="*/ 25 w 30"/>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0">
                    <a:moveTo>
                      <a:pt x="0" y="10"/>
                    </a:moveTo>
                    <a:cubicBezTo>
                      <a:pt x="30" y="10"/>
                      <a:pt x="30" y="10"/>
                      <a:pt x="30" y="10"/>
                    </a:cubicBezTo>
                    <a:cubicBezTo>
                      <a:pt x="30" y="0"/>
                      <a:pt x="30" y="0"/>
                      <a:pt x="30" y="0"/>
                    </a:cubicBezTo>
                    <a:cubicBezTo>
                      <a:pt x="0" y="0"/>
                      <a:pt x="0" y="0"/>
                      <a:pt x="0" y="0"/>
                    </a:cubicBezTo>
                    <a:lnTo>
                      <a:pt x="0" y="10"/>
                    </a:lnTo>
                    <a:close/>
                    <a:moveTo>
                      <a:pt x="25" y="2"/>
                    </a:moveTo>
                    <a:cubicBezTo>
                      <a:pt x="27" y="2"/>
                      <a:pt x="28" y="4"/>
                      <a:pt x="28" y="5"/>
                    </a:cubicBezTo>
                    <a:cubicBezTo>
                      <a:pt x="28" y="7"/>
                      <a:pt x="27" y="8"/>
                      <a:pt x="25" y="8"/>
                    </a:cubicBezTo>
                    <a:cubicBezTo>
                      <a:pt x="23" y="8"/>
                      <a:pt x="22" y="7"/>
                      <a:pt x="22" y="5"/>
                    </a:cubicBezTo>
                    <a:cubicBezTo>
                      <a:pt x="22" y="4"/>
                      <a:pt x="23" y="2"/>
                      <a:pt x="25" y="2"/>
                    </a:cubicBezTo>
                    <a:close/>
                  </a:path>
                </a:pathLst>
              </a:custGeom>
              <a:solidFill>
                <a:srgbClr val="FCB00F"/>
              </a:solidFill>
              <a:ln>
                <a:noFill/>
              </a:ln>
            </p:spPr>
            <p:txBody>
              <a:bodyPr vert="horz" wrap="square" lIns="91440" tIns="45720" rIns="91440" bIns="45720" numCol="1" anchor="t" anchorCtr="0" compatLnSpc="1"/>
              <a:lstStyle/>
              <a:p>
                <a:endParaRPr lang="en-US"/>
              </a:p>
            </p:txBody>
          </p:sp>
          <p:sp>
            <p:nvSpPr>
              <p:cNvPr id="82" name="Freeform 100"/>
              <p:cNvSpPr>
                <a:spLocks noEditPoints="1"/>
              </p:cNvSpPr>
              <p:nvPr/>
            </p:nvSpPr>
            <p:spPr bwMode="auto">
              <a:xfrm>
                <a:off x="7981766" y="3276150"/>
                <a:ext cx="99831" cy="32446"/>
              </a:xfrm>
              <a:custGeom>
                <a:avLst/>
                <a:gdLst>
                  <a:gd name="T0" fmla="*/ 0 w 30"/>
                  <a:gd name="T1" fmla="*/ 0 h 10"/>
                  <a:gd name="T2" fmla="*/ 0 w 30"/>
                  <a:gd name="T3" fmla="*/ 10 h 10"/>
                  <a:gd name="T4" fmla="*/ 30 w 30"/>
                  <a:gd name="T5" fmla="*/ 10 h 10"/>
                  <a:gd name="T6" fmla="*/ 30 w 30"/>
                  <a:gd name="T7" fmla="*/ 0 h 10"/>
                  <a:gd name="T8" fmla="*/ 0 w 30"/>
                  <a:gd name="T9" fmla="*/ 0 h 10"/>
                  <a:gd name="T10" fmla="*/ 25 w 30"/>
                  <a:gd name="T11" fmla="*/ 8 h 10"/>
                  <a:gd name="T12" fmla="*/ 22 w 30"/>
                  <a:gd name="T13" fmla="*/ 5 h 10"/>
                  <a:gd name="T14" fmla="*/ 25 w 30"/>
                  <a:gd name="T15" fmla="*/ 3 h 10"/>
                  <a:gd name="T16" fmla="*/ 28 w 30"/>
                  <a:gd name="T17" fmla="*/ 5 h 10"/>
                  <a:gd name="T18" fmla="*/ 25 w 30"/>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0">
                    <a:moveTo>
                      <a:pt x="0" y="0"/>
                    </a:moveTo>
                    <a:cubicBezTo>
                      <a:pt x="0" y="10"/>
                      <a:pt x="0" y="10"/>
                      <a:pt x="0" y="10"/>
                    </a:cubicBezTo>
                    <a:cubicBezTo>
                      <a:pt x="30" y="10"/>
                      <a:pt x="30" y="10"/>
                      <a:pt x="30" y="10"/>
                    </a:cubicBezTo>
                    <a:cubicBezTo>
                      <a:pt x="30" y="0"/>
                      <a:pt x="30" y="0"/>
                      <a:pt x="30" y="0"/>
                    </a:cubicBezTo>
                    <a:lnTo>
                      <a:pt x="0" y="0"/>
                    </a:lnTo>
                    <a:close/>
                    <a:moveTo>
                      <a:pt x="25" y="8"/>
                    </a:moveTo>
                    <a:cubicBezTo>
                      <a:pt x="23" y="8"/>
                      <a:pt x="22" y="7"/>
                      <a:pt x="22" y="5"/>
                    </a:cubicBezTo>
                    <a:cubicBezTo>
                      <a:pt x="22" y="4"/>
                      <a:pt x="23" y="3"/>
                      <a:pt x="25" y="3"/>
                    </a:cubicBezTo>
                    <a:cubicBezTo>
                      <a:pt x="27" y="3"/>
                      <a:pt x="28" y="4"/>
                      <a:pt x="28" y="5"/>
                    </a:cubicBezTo>
                    <a:cubicBezTo>
                      <a:pt x="28" y="7"/>
                      <a:pt x="27" y="8"/>
                      <a:pt x="25" y="8"/>
                    </a:cubicBezTo>
                    <a:close/>
                  </a:path>
                </a:pathLst>
              </a:custGeom>
              <a:solidFill>
                <a:srgbClr val="FCB00F"/>
              </a:solidFill>
              <a:ln>
                <a:noFill/>
              </a:ln>
            </p:spPr>
            <p:txBody>
              <a:bodyPr vert="horz" wrap="square" lIns="91440" tIns="45720" rIns="91440" bIns="45720" numCol="1" anchor="t" anchorCtr="0" compatLnSpc="1"/>
              <a:lstStyle/>
              <a:p>
                <a:endParaRPr lang="en-US"/>
              </a:p>
            </p:txBody>
          </p:sp>
        </p:grpSp>
      </p:grpSp>
      <p:grpSp>
        <p:nvGrpSpPr>
          <p:cNvPr id="2" name="组合 1"/>
          <p:cNvGrpSpPr/>
          <p:nvPr/>
        </p:nvGrpSpPr>
        <p:grpSpPr>
          <a:xfrm>
            <a:off x="2796224" y="1795986"/>
            <a:ext cx="838200" cy="838200"/>
            <a:chOff x="3693695" y="1876644"/>
            <a:chExt cx="838200" cy="838200"/>
          </a:xfrm>
          <a:solidFill>
            <a:srgbClr val="202A36"/>
          </a:solidFill>
        </p:grpSpPr>
        <p:sp>
          <p:nvSpPr>
            <p:cNvPr id="50" name="Rounded Rectangle 5"/>
            <p:cNvSpPr/>
            <p:nvPr/>
          </p:nvSpPr>
          <p:spPr>
            <a:xfrm>
              <a:off x="3693695" y="1876644"/>
              <a:ext cx="838200" cy="838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38"/>
            <p:cNvGrpSpPr/>
            <p:nvPr/>
          </p:nvGrpSpPr>
          <p:grpSpPr>
            <a:xfrm>
              <a:off x="3898158" y="2053653"/>
              <a:ext cx="429274" cy="484183"/>
              <a:chOff x="5513440" y="1766202"/>
              <a:chExt cx="429274" cy="484183"/>
            </a:xfrm>
            <a:grpFill/>
          </p:grpSpPr>
          <p:sp>
            <p:nvSpPr>
              <p:cNvPr id="84"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w="9525">
                <a:noFill/>
                <a:round/>
              </a:ln>
            </p:spPr>
            <p:txBody>
              <a:bodyPr vert="horz" wrap="square" lIns="91440" tIns="45720" rIns="91440" bIns="45720" numCol="1" anchor="t" anchorCtr="0" compatLnSpc="1"/>
              <a:lstStyle/>
              <a:p>
                <a:endParaRPr lang="en-US"/>
              </a:p>
            </p:txBody>
          </p:sp>
          <p:sp>
            <p:nvSpPr>
              <p:cNvPr id="85"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solidFill>
                <a:srgbClr val="FCB00F"/>
              </a:solidFill>
              <a:ln w="9525">
                <a:noFill/>
                <a:round/>
              </a:ln>
            </p:spPr>
            <p:txBody>
              <a:bodyPr vert="horz" wrap="square" lIns="91440" tIns="45720" rIns="91440" bIns="45720" numCol="1" anchor="t" anchorCtr="0" compatLnSpc="1"/>
              <a:lstStyle/>
              <a:p>
                <a:endParaRPr lang="en-US"/>
              </a:p>
            </p:txBody>
          </p:sp>
          <p:sp>
            <p:nvSpPr>
              <p:cNvPr id="86"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w="9525">
                <a:noFill/>
                <a:round/>
              </a:ln>
            </p:spPr>
            <p:txBody>
              <a:bodyPr vert="horz" wrap="square" lIns="91440" tIns="45720" rIns="91440" bIns="45720" numCol="1" anchor="t" anchorCtr="0" compatLnSpc="1"/>
              <a:lstStyle/>
              <a:p>
                <a:endParaRPr lang="en-US"/>
              </a:p>
            </p:txBody>
          </p:sp>
        </p:grpSp>
      </p:grpSp>
      <p:sp>
        <p:nvSpPr>
          <p:cNvPr id="8" name="文本框 7"/>
          <p:cNvSpPr txBox="1"/>
          <p:nvPr/>
        </p:nvSpPr>
        <p:spPr>
          <a:xfrm>
            <a:off x="3806620" y="1783808"/>
            <a:ext cx="1723549" cy="400110"/>
          </a:xfrm>
          <a:prstGeom prst="rect">
            <a:avLst/>
          </a:prstGeom>
          <a:noFill/>
        </p:spPr>
        <p:txBody>
          <a:bodyPr wrap="none" rtlCol="0">
            <a:spAutoFit/>
          </a:bodyPr>
          <a:lstStyle/>
          <a:p>
            <a:r>
              <a:rPr lang="zh-CN" altLang="en-US" sz="2000" b="1" dirty="0" smtClean="0">
                <a:solidFill>
                  <a:srgbClr val="202A36"/>
                </a:solidFill>
                <a:latin typeface="微软雅黑" panose="020B0503020204020204" pitchFamily="34" charset="-122"/>
                <a:ea typeface="微软雅黑" panose="020B0503020204020204" pitchFamily="34" charset="-122"/>
              </a:rPr>
              <a:t>点击输入书名</a:t>
            </a:r>
            <a:endParaRPr lang="zh-CN" altLang="en-US" sz="2000" b="1" dirty="0">
              <a:solidFill>
                <a:srgbClr val="202A36"/>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800379" y="2149179"/>
            <a:ext cx="2717251" cy="738664"/>
          </a:xfrm>
          <a:prstGeom prst="rect">
            <a:avLst/>
          </a:prstGeom>
          <a:noFill/>
        </p:spPr>
        <p:txBody>
          <a:bodyPr wrap="square" rtlCol="0">
            <a:spAutoFit/>
          </a:bodyPr>
          <a:lstStyle/>
          <a:p>
            <a:r>
              <a:rPr lang="zh-CN" altLang="en-US" sz="1400" dirty="0" smtClean="0">
                <a:solidFill>
                  <a:srgbClr val="202A36"/>
                </a:solidFill>
                <a:latin typeface="微软雅黑" panose="020B0503020204020204" pitchFamily="34" charset="-122"/>
                <a:ea typeface="微软雅黑" panose="020B0503020204020204" pitchFamily="34" charset="-122"/>
              </a:rPr>
              <a:t>作者：王二</a:t>
            </a:r>
            <a:endParaRPr lang="en-US" altLang="zh-CN" sz="1400" dirty="0" smtClean="0">
              <a:solidFill>
                <a:srgbClr val="202A36"/>
              </a:solidFill>
              <a:latin typeface="微软雅黑" panose="020B0503020204020204" pitchFamily="34" charset="-122"/>
              <a:ea typeface="微软雅黑" panose="020B0503020204020204" pitchFamily="34" charset="-122"/>
            </a:endParaRPr>
          </a:p>
          <a:p>
            <a:r>
              <a:rPr lang="zh-CN" altLang="en-US" sz="1400" dirty="0" smtClean="0">
                <a:solidFill>
                  <a:srgbClr val="202A36"/>
                </a:solidFill>
                <a:latin typeface="微软雅黑" panose="020B0503020204020204" pitchFamily="34" charset="-122"/>
                <a:ea typeface="微软雅黑" panose="020B0503020204020204" pitchFamily="34" charset="-122"/>
              </a:rPr>
              <a:t>主要内容：</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 name="文本框 88"/>
          <p:cNvSpPr txBox="1"/>
          <p:nvPr/>
        </p:nvSpPr>
        <p:spPr>
          <a:xfrm>
            <a:off x="3806620" y="3315944"/>
            <a:ext cx="1723549" cy="400110"/>
          </a:xfrm>
          <a:prstGeom prst="rect">
            <a:avLst/>
          </a:prstGeom>
          <a:noFill/>
        </p:spPr>
        <p:txBody>
          <a:bodyPr wrap="none" rtlCol="0">
            <a:spAutoFit/>
          </a:bodyPr>
          <a:lstStyle/>
          <a:p>
            <a:r>
              <a:rPr lang="zh-CN" altLang="en-US" sz="2000" b="1" dirty="0" smtClean="0">
                <a:solidFill>
                  <a:srgbClr val="202A36"/>
                </a:solidFill>
                <a:latin typeface="微软雅黑" panose="020B0503020204020204" pitchFamily="34" charset="-122"/>
                <a:ea typeface="微软雅黑" panose="020B0503020204020204" pitchFamily="34" charset="-122"/>
              </a:rPr>
              <a:t>点击输入书名</a:t>
            </a:r>
            <a:endParaRPr lang="zh-CN" altLang="en-US" sz="2000" b="1" dirty="0">
              <a:solidFill>
                <a:srgbClr val="202A36"/>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3800379" y="3681315"/>
            <a:ext cx="2717251" cy="954107"/>
          </a:xfrm>
          <a:prstGeom prst="rect">
            <a:avLst/>
          </a:prstGeom>
          <a:noFill/>
        </p:spPr>
        <p:txBody>
          <a:bodyPr wrap="square" rtlCol="0">
            <a:spAutoFit/>
          </a:bodyPr>
          <a:lstStyle/>
          <a:p>
            <a:r>
              <a:rPr lang="zh-CN" altLang="en-US" sz="1400" dirty="0" smtClean="0">
                <a:solidFill>
                  <a:srgbClr val="202A36"/>
                </a:solidFill>
                <a:latin typeface="微软雅黑" panose="020B0503020204020204" pitchFamily="34" charset="-122"/>
                <a:ea typeface="微软雅黑" panose="020B0503020204020204" pitchFamily="34" charset="-122"/>
              </a:rPr>
              <a:t>作者：王二</a:t>
            </a:r>
            <a:endParaRPr lang="en-US" altLang="zh-CN" sz="1400" dirty="0" smtClean="0">
              <a:solidFill>
                <a:srgbClr val="202A36"/>
              </a:solidFill>
              <a:latin typeface="微软雅黑" panose="020B0503020204020204" pitchFamily="34" charset="-122"/>
              <a:ea typeface="微软雅黑" panose="020B0503020204020204" pitchFamily="34" charset="-122"/>
            </a:endParaRPr>
          </a:p>
          <a:p>
            <a:r>
              <a:rPr lang="zh-CN" altLang="en-US" sz="1400" dirty="0" smtClean="0">
                <a:solidFill>
                  <a:srgbClr val="202A36"/>
                </a:solidFill>
                <a:latin typeface="微软雅黑" panose="020B0503020204020204" pitchFamily="34" charset="-122"/>
                <a:ea typeface="微软雅黑" panose="020B0503020204020204" pitchFamily="34" charset="-122"/>
              </a:rPr>
              <a:t>主要内容：</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 name="文本框 90"/>
          <p:cNvSpPr txBox="1"/>
          <p:nvPr/>
        </p:nvSpPr>
        <p:spPr>
          <a:xfrm>
            <a:off x="3806620" y="4848079"/>
            <a:ext cx="1723549" cy="400110"/>
          </a:xfrm>
          <a:prstGeom prst="rect">
            <a:avLst/>
          </a:prstGeom>
          <a:noFill/>
        </p:spPr>
        <p:txBody>
          <a:bodyPr wrap="none" rtlCol="0">
            <a:spAutoFit/>
          </a:bodyPr>
          <a:lstStyle/>
          <a:p>
            <a:r>
              <a:rPr lang="zh-CN" altLang="en-US" sz="2000" b="1" dirty="0" smtClean="0">
                <a:solidFill>
                  <a:srgbClr val="202A36"/>
                </a:solidFill>
                <a:latin typeface="微软雅黑" panose="020B0503020204020204" pitchFamily="34" charset="-122"/>
                <a:ea typeface="微软雅黑" panose="020B0503020204020204" pitchFamily="34" charset="-122"/>
              </a:rPr>
              <a:t>点击输入书名</a:t>
            </a:r>
            <a:endParaRPr lang="zh-CN" altLang="en-US" sz="2000" b="1" dirty="0">
              <a:solidFill>
                <a:srgbClr val="202A36"/>
              </a:solidFill>
              <a:latin typeface="微软雅黑" panose="020B0503020204020204" pitchFamily="34" charset="-122"/>
              <a:ea typeface="微软雅黑" panose="020B0503020204020204" pitchFamily="34" charset="-122"/>
            </a:endParaRPr>
          </a:p>
        </p:txBody>
      </p:sp>
      <p:sp>
        <p:nvSpPr>
          <p:cNvPr id="92" name="文本框 91"/>
          <p:cNvSpPr txBox="1"/>
          <p:nvPr/>
        </p:nvSpPr>
        <p:spPr>
          <a:xfrm>
            <a:off x="3800379" y="5213450"/>
            <a:ext cx="2717251" cy="954107"/>
          </a:xfrm>
          <a:prstGeom prst="rect">
            <a:avLst/>
          </a:prstGeom>
          <a:noFill/>
        </p:spPr>
        <p:txBody>
          <a:bodyPr wrap="square" rtlCol="0">
            <a:spAutoFit/>
          </a:bodyPr>
          <a:lstStyle/>
          <a:p>
            <a:r>
              <a:rPr lang="zh-CN" altLang="en-US" sz="1400" dirty="0" smtClean="0">
                <a:solidFill>
                  <a:srgbClr val="202A36"/>
                </a:solidFill>
                <a:latin typeface="微软雅黑" panose="020B0503020204020204" pitchFamily="34" charset="-122"/>
                <a:ea typeface="微软雅黑" panose="020B0503020204020204" pitchFamily="34" charset="-122"/>
              </a:rPr>
              <a:t>作者：王二</a:t>
            </a:r>
            <a:endParaRPr lang="en-US" altLang="zh-CN" sz="1400" dirty="0" smtClean="0">
              <a:solidFill>
                <a:srgbClr val="202A36"/>
              </a:solidFill>
              <a:latin typeface="微软雅黑" panose="020B0503020204020204" pitchFamily="34" charset="-122"/>
              <a:ea typeface="微软雅黑" panose="020B0503020204020204" pitchFamily="34" charset="-122"/>
            </a:endParaRPr>
          </a:p>
          <a:p>
            <a:r>
              <a:rPr lang="zh-CN" altLang="en-US" sz="1400" dirty="0" smtClean="0">
                <a:solidFill>
                  <a:srgbClr val="202A36"/>
                </a:solidFill>
                <a:latin typeface="微软雅黑" panose="020B0503020204020204" pitchFamily="34" charset="-122"/>
                <a:ea typeface="微软雅黑" panose="020B0503020204020204" pitchFamily="34" charset="-122"/>
              </a:rPr>
              <a:t>主要内容：</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3" name="文本框 92"/>
          <p:cNvSpPr txBox="1"/>
          <p:nvPr/>
        </p:nvSpPr>
        <p:spPr>
          <a:xfrm>
            <a:off x="8113760" y="1783808"/>
            <a:ext cx="1723549" cy="400110"/>
          </a:xfrm>
          <a:prstGeom prst="rect">
            <a:avLst/>
          </a:prstGeom>
          <a:noFill/>
        </p:spPr>
        <p:txBody>
          <a:bodyPr wrap="none" rtlCol="0">
            <a:spAutoFit/>
          </a:bodyPr>
          <a:lstStyle/>
          <a:p>
            <a:r>
              <a:rPr lang="zh-CN" altLang="en-US" sz="2000" b="1" dirty="0" smtClean="0">
                <a:solidFill>
                  <a:srgbClr val="202A36"/>
                </a:solidFill>
                <a:latin typeface="微软雅黑" panose="020B0503020204020204" pitchFamily="34" charset="-122"/>
                <a:ea typeface="微软雅黑" panose="020B0503020204020204" pitchFamily="34" charset="-122"/>
              </a:rPr>
              <a:t>点击输入书名</a:t>
            </a:r>
            <a:endParaRPr lang="zh-CN" altLang="en-US" sz="2000" b="1" dirty="0">
              <a:solidFill>
                <a:srgbClr val="202A36"/>
              </a:solidFill>
              <a:latin typeface="微软雅黑" panose="020B0503020204020204" pitchFamily="34" charset="-122"/>
              <a:ea typeface="微软雅黑" panose="020B0503020204020204" pitchFamily="34" charset="-122"/>
            </a:endParaRPr>
          </a:p>
        </p:txBody>
      </p:sp>
      <p:sp>
        <p:nvSpPr>
          <p:cNvPr id="94" name="文本框 93"/>
          <p:cNvSpPr txBox="1"/>
          <p:nvPr/>
        </p:nvSpPr>
        <p:spPr>
          <a:xfrm>
            <a:off x="8107519" y="2149179"/>
            <a:ext cx="2717251" cy="954107"/>
          </a:xfrm>
          <a:prstGeom prst="rect">
            <a:avLst/>
          </a:prstGeom>
          <a:noFill/>
        </p:spPr>
        <p:txBody>
          <a:bodyPr wrap="square" rtlCol="0">
            <a:spAutoFit/>
          </a:bodyPr>
          <a:lstStyle/>
          <a:p>
            <a:r>
              <a:rPr lang="zh-CN" altLang="en-US" sz="1400" dirty="0" smtClean="0">
                <a:solidFill>
                  <a:srgbClr val="202A36"/>
                </a:solidFill>
                <a:latin typeface="微软雅黑" panose="020B0503020204020204" pitchFamily="34" charset="-122"/>
                <a:ea typeface="微软雅黑" panose="020B0503020204020204" pitchFamily="34" charset="-122"/>
              </a:rPr>
              <a:t>作者：王二</a:t>
            </a:r>
            <a:endParaRPr lang="en-US" altLang="zh-CN" sz="1400" dirty="0" smtClean="0">
              <a:solidFill>
                <a:srgbClr val="202A36"/>
              </a:solidFill>
              <a:latin typeface="微软雅黑" panose="020B0503020204020204" pitchFamily="34" charset="-122"/>
              <a:ea typeface="微软雅黑" panose="020B0503020204020204" pitchFamily="34" charset="-122"/>
            </a:endParaRPr>
          </a:p>
          <a:p>
            <a:r>
              <a:rPr lang="zh-CN" altLang="en-US" sz="1400" dirty="0" smtClean="0">
                <a:solidFill>
                  <a:srgbClr val="202A36"/>
                </a:solidFill>
                <a:latin typeface="微软雅黑" panose="020B0503020204020204" pitchFamily="34" charset="-122"/>
                <a:ea typeface="微软雅黑" panose="020B0503020204020204" pitchFamily="34" charset="-122"/>
              </a:rPr>
              <a:t>主要内容：</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 name="文本框 94"/>
          <p:cNvSpPr txBox="1"/>
          <p:nvPr/>
        </p:nvSpPr>
        <p:spPr>
          <a:xfrm>
            <a:off x="8113760" y="3315944"/>
            <a:ext cx="1723549" cy="400110"/>
          </a:xfrm>
          <a:prstGeom prst="rect">
            <a:avLst/>
          </a:prstGeom>
          <a:noFill/>
        </p:spPr>
        <p:txBody>
          <a:bodyPr wrap="none" rtlCol="0">
            <a:spAutoFit/>
          </a:bodyPr>
          <a:lstStyle/>
          <a:p>
            <a:r>
              <a:rPr lang="zh-CN" altLang="en-US" sz="2000" b="1" dirty="0" smtClean="0">
                <a:solidFill>
                  <a:srgbClr val="202A36"/>
                </a:solidFill>
                <a:latin typeface="微软雅黑" panose="020B0503020204020204" pitchFamily="34" charset="-122"/>
                <a:ea typeface="微软雅黑" panose="020B0503020204020204" pitchFamily="34" charset="-122"/>
              </a:rPr>
              <a:t>点击输入书名</a:t>
            </a:r>
            <a:endParaRPr lang="zh-CN" altLang="en-US" sz="2000" b="1" dirty="0">
              <a:solidFill>
                <a:srgbClr val="202A36"/>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8107519" y="3681315"/>
            <a:ext cx="2717251" cy="738664"/>
          </a:xfrm>
          <a:prstGeom prst="rect">
            <a:avLst/>
          </a:prstGeom>
          <a:noFill/>
        </p:spPr>
        <p:txBody>
          <a:bodyPr wrap="square" rtlCol="0">
            <a:spAutoFit/>
          </a:bodyPr>
          <a:lstStyle/>
          <a:p>
            <a:r>
              <a:rPr lang="zh-CN" altLang="en-US" sz="1400" dirty="0" smtClean="0">
                <a:solidFill>
                  <a:srgbClr val="202A36"/>
                </a:solidFill>
                <a:latin typeface="微软雅黑" panose="020B0503020204020204" pitchFamily="34" charset="-122"/>
                <a:ea typeface="微软雅黑" panose="020B0503020204020204" pitchFamily="34" charset="-122"/>
              </a:rPr>
              <a:t>作者：王二</a:t>
            </a:r>
            <a:endParaRPr lang="en-US" altLang="zh-CN" sz="1400" dirty="0" smtClean="0">
              <a:solidFill>
                <a:srgbClr val="202A36"/>
              </a:solidFill>
              <a:latin typeface="微软雅黑" panose="020B0503020204020204" pitchFamily="34" charset="-122"/>
              <a:ea typeface="微软雅黑" panose="020B0503020204020204" pitchFamily="34" charset="-122"/>
            </a:endParaRPr>
          </a:p>
          <a:p>
            <a:r>
              <a:rPr lang="zh-CN" altLang="en-US" sz="1400" dirty="0" smtClean="0">
                <a:solidFill>
                  <a:srgbClr val="202A36"/>
                </a:solidFill>
                <a:latin typeface="微软雅黑" panose="020B0503020204020204" pitchFamily="34" charset="-122"/>
                <a:ea typeface="微软雅黑" panose="020B0503020204020204" pitchFamily="34" charset="-122"/>
              </a:rPr>
              <a:t>主要内容：</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 name="文本框 96"/>
          <p:cNvSpPr txBox="1"/>
          <p:nvPr/>
        </p:nvSpPr>
        <p:spPr>
          <a:xfrm>
            <a:off x="8113760" y="4848079"/>
            <a:ext cx="1723549" cy="400110"/>
          </a:xfrm>
          <a:prstGeom prst="rect">
            <a:avLst/>
          </a:prstGeom>
          <a:noFill/>
        </p:spPr>
        <p:txBody>
          <a:bodyPr wrap="none" rtlCol="0">
            <a:spAutoFit/>
          </a:bodyPr>
          <a:lstStyle/>
          <a:p>
            <a:r>
              <a:rPr lang="zh-CN" altLang="en-US" sz="2000" b="1" dirty="0" smtClean="0">
                <a:solidFill>
                  <a:srgbClr val="202A36"/>
                </a:solidFill>
                <a:latin typeface="微软雅黑" panose="020B0503020204020204" pitchFamily="34" charset="-122"/>
                <a:ea typeface="微软雅黑" panose="020B0503020204020204" pitchFamily="34" charset="-122"/>
              </a:rPr>
              <a:t>点击输入书名</a:t>
            </a:r>
            <a:endParaRPr lang="zh-CN" altLang="en-US" sz="2000" b="1" dirty="0">
              <a:solidFill>
                <a:srgbClr val="202A36"/>
              </a:solidFill>
              <a:latin typeface="微软雅黑" panose="020B0503020204020204" pitchFamily="34" charset="-122"/>
              <a:ea typeface="微软雅黑" panose="020B0503020204020204" pitchFamily="34" charset="-122"/>
            </a:endParaRPr>
          </a:p>
        </p:txBody>
      </p:sp>
      <p:sp>
        <p:nvSpPr>
          <p:cNvPr id="98" name="文本框 97"/>
          <p:cNvSpPr txBox="1"/>
          <p:nvPr/>
        </p:nvSpPr>
        <p:spPr>
          <a:xfrm>
            <a:off x="8107519" y="5213450"/>
            <a:ext cx="2717251" cy="954107"/>
          </a:xfrm>
          <a:prstGeom prst="rect">
            <a:avLst/>
          </a:prstGeom>
          <a:noFill/>
        </p:spPr>
        <p:txBody>
          <a:bodyPr wrap="square" rtlCol="0">
            <a:spAutoFit/>
          </a:bodyPr>
          <a:lstStyle/>
          <a:p>
            <a:r>
              <a:rPr lang="zh-CN" altLang="en-US" sz="1400" dirty="0" smtClean="0">
                <a:solidFill>
                  <a:srgbClr val="202A36"/>
                </a:solidFill>
                <a:latin typeface="微软雅黑" panose="020B0503020204020204" pitchFamily="34" charset="-122"/>
                <a:ea typeface="微软雅黑" panose="020B0503020204020204" pitchFamily="34" charset="-122"/>
              </a:rPr>
              <a:t>作者：王二</a:t>
            </a:r>
            <a:endParaRPr lang="en-US" altLang="zh-CN" sz="1400" dirty="0" smtClean="0">
              <a:solidFill>
                <a:srgbClr val="202A36"/>
              </a:solidFill>
              <a:latin typeface="微软雅黑" panose="020B0503020204020204" pitchFamily="34" charset="-122"/>
              <a:ea typeface="微软雅黑" panose="020B0503020204020204" pitchFamily="34" charset="-122"/>
            </a:endParaRPr>
          </a:p>
          <a:p>
            <a:r>
              <a:rPr lang="zh-CN" altLang="en-US" sz="1400" dirty="0" smtClean="0">
                <a:solidFill>
                  <a:srgbClr val="202A36"/>
                </a:solidFill>
                <a:latin typeface="微软雅黑" panose="020B0503020204020204" pitchFamily="34" charset="-122"/>
                <a:ea typeface="微软雅黑" panose="020B0503020204020204" pitchFamily="34" charset="-122"/>
              </a:rPr>
              <a:t>主要内容：</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p:tgtEl>
                                          <p:spTgt spid="2"/>
                                        </p:tgtEl>
                                        <p:attrNameLst>
                                          <p:attrName>ppt_x</p:attrName>
                                        </p:attrNameLst>
                                      </p:cBhvr>
                                      <p:tavLst>
                                        <p:tav tm="0">
                                          <p:val>
                                            <p:strVal val="#ppt_x-#ppt_w*1.125000"/>
                                          </p:val>
                                        </p:tav>
                                        <p:tav tm="100000">
                                          <p:val>
                                            <p:strVal val="#ppt_x"/>
                                          </p:val>
                                        </p:tav>
                                      </p:tavLst>
                                    </p:anim>
                                    <p:animEffect transition="in" filter="wipe(right)">
                                      <p:cBhvr>
                                        <p:cTn id="12" dur="25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1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250"/>
                                        <p:tgtEl>
                                          <p:spTgt spid="3"/>
                                        </p:tgtEl>
                                        <p:attrNameLst>
                                          <p:attrName>ppt_x</p:attrName>
                                        </p:attrNameLst>
                                      </p:cBhvr>
                                      <p:tavLst>
                                        <p:tav tm="0">
                                          <p:val>
                                            <p:strVal val="#ppt_x-#ppt_w*1.125000"/>
                                          </p:val>
                                        </p:tav>
                                        <p:tav tm="100000">
                                          <p:val>
                                            <p:strVal val="#ppt_x"/>
                                          </p:val>
                                        </p:tav>
                                      </p:tavLst>
                                    </p:anim>
                                    <p:animEffect transition="in" filter="wipe(right)">
                                      <p:cBhvr>
                                        <p:cTn id="24" dur="250"/>
                                        <p:tgtEl>
                                          <p:spTgt spid="3"/>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wipe(left)">
                                      <p:cBhvr>
                                        <p:cTn id="28" dur="500"/>
                                        <p:tgtEl>
                                          <p:spTgt spid="8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wipe(left)">
                                      <p:cBhvr>
                                        <p:cTn id="31" dur="500"/>
                                        <p:tgtEl>
                                          <p:spTgt spid="90"/>
                                        </p:tgtEl>
                                      </p:cBhvr>
                                    </p:animEffect>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250"/>
                                        <p:tgtEl>
                                          <p:spTgt spid="6"/>
                                        </p:tgtEl>
                                        <p:attrNameLst>
                                          <p:attrName>ppt_x</p:attrName>
                                        </p:attrNameLst>
                                      </p:cBhvr>
                                      <p:tavLst>
                                        <p:tav tm="0">
                                          <p:val>
                                            <p:strVal val="#ppt_x-#ppt_w*1.125000"/>
                                          </p:val>
                                        </p:tav>
                                        <p:tav tm="100000">
                                          <p:val>
                                            <p:strVal val="#ppt_x"/>
                                          </p:val>
                                        </p:tav>
                                      </p:tavLst>
                                    </p:anim>
                                    <p:animEffect transition="in" filter="wipe(right)">
                                      <p:cBhvr>
                                        <p:cTn id="36" dur="250"/>
                                        <p:tgtEl>
                                          <p:spTgt spid="6"/>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wipe(left)">
                                      <p:cBhvr>
                                        <p:cTn id="40" dur="500"/>
                                        <p:tgtEl>
                                          <p:spTgt spid="9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wipe(left)">
                                      <p:cBhvr>
                                        <p:cTn id="43" dur="500"/>
                                        <p:tgtEl>
                                          <p:spTgt spid="92"/>
                                        </p:tgtEl>
                                      </p:cBhvr>
                                    </p:animEffect>
                                  </p:childTnLst>
                                </p:cTn>
                              </p:par>
                            </p:childTnLst>
                          </p:cTn>
                        </p:par>
                        <p:par>
                          <p:cTn id="44" fill="hold">
                            <p:stCondLst>
                              <p:cond delay="3500"/>
                            </p:stCondLst>
                            <p:childTnLst>
                              <p:par>
                                <p:cTn id="45" presetID="12" presetClass="entr" presetSubtype="8"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250"/>
                                        <p:tgtEl>
                                          <p:spTgt spid="4"/>
                                        </p:tgtEl>
                                        <p:attrNameLst>
                                          <p:attrName>ppt_x</p:attrName>
                                        </p:attrNameLst>
                                      </p:cBhvr>
                                      <p:tavLst>
                                        <p:tav tm="0">
                                          <p:val>
                                            <p:strVal val="#ppt_x-#ppt_w*1.125000"/>
                                          </p:val>
                                        </p:tav>
                                        <p:tav tm="100000">
                                          <p:val>
                                            <p:strVal val="#ppt_x"/>
                                          </p:val>
                                        </p:tav>
                                      </p:tavLst>
                                    </p:anim>
                                    <p:animEffect transition="in" filter="wipe(right)">
                                      <p:cBhvr>
                                        <p:cTn id="48" dur="250"/>
                                        <p:tgtEl>
                                          <p:spTgt spid="4"/>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93"/>
                                        </p:tgtEl>
                                        <p:attrNameLst>
                                          <p:attrName>style.visibility</p:attrName>
                                        </p:attrNameLst>
                                      </p:cBhvr>
                                      <p:to>
                                        <p:strVal val="visible"/>
                                      </p:to>
                                    </p:set>
                                    <p:animEffect transition="in" filter="wipe(left)">
                                      <p:cBhvr>
                                        <p:cTn id="52" dur="500"/>
                                        <p:tgtEl>
                                          <p:spTgt spid="9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4500"/>
                            </p:stCondLst>
                            <p:childTnLst>
                              <p:par>
                                <p:cTn id="57" presetID="12" presetClass="entr" presetSubtype="8"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250"/>
                                        <p:tgtEl>
                                          <p:spTgt spid="5"/>
                                        </p:tgtEl>
                                        <p:attrNameLst>
                                          <p:attrName>ppt_x</p:attrName>
                                        </p:attrNameLst>
                                      </p:cBhvr>
                                      <p:tavLst>
                                        <p:tav tm="0">
                                          <p:val>
                                            <p:strVal val="#ppt_x-#ppt_w*1.125000"/>
                                          </p:val>
                                        </p:tav>
                                        <p:tav tm="100000">
                                          <p:val>
                                            <p:strVal val="#ppt_x"/>
                                          </p:val>
                                        </p:tav>
                                      </p:tavLst>
                                    </p:anim>
                                    <p:animEffect transition="in" filter="wipe(right)">
                                      <p:cBhvr>
                                        <p:cTn id="60" dur="250"/>
                                        <p:tgtEl>
                                          <p:spTgt spid="5"/>
                                        </p:tgtEl>
                                      </p:cBhvr>
                                    </p:animEffect>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95"/>
                                        </p:tgtEl>
                                        <p:attrNameLst>
                                          <p:attrName>style.visibility</p:attrName>
                                        </p:attrNameLst>
                                      </p:cBhvr>
                                      <p:to>
                                        <p:strVal val="visible"/>
                                      </p:to>
                                    </p:set>
                                    <p:animEffect transition="in" filter="wipe(left)">
                                      <p:cBhvr>
                                        <p:cTn id="64" dur="500"/>
                                        <p:tgtEl>
                                          <p:spTgt spid="9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left)">
                                      <p:cBhvr>
                                        <p:cTn id="67" dur="500"/>
                                        <p:tgtEl>
                                          <p:spTgt spid="96"/>
                                        </p:tgtEl>
                                      </p:cBhvr>
                                    </p:animEffect>
                                  </p:childTnLst>
                                </p:cTn>
                              </p:par>
                            </p:childTnLst>
                          </p:cTn>
                        </p:par>
                        <p:par>
                          <p:cTn id="68" fill="hold">
                            <p:stCondLst>
                              <p:cond delay="5500"/>
                            </p:stCondLst>
                            <p:childTnLst>
                              <p:par>
                                <p:cTn id="69" presetID="12" presetClass="entr" presetSubtype="8" fill="hold" nodeType="after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additive="base">
                                        <p:cTn id="71" dur="250"/>
                                        <p:tgtEl>
                                          <p:spTgt spid="7"/>
                                        </p:tgtEl>
                                        <p:attrNameLst>
                                          <p:attrName>ppt_x</p:attrName>
                                        </p:attrNameLst>
                                      </p:cBhvr>
                                      <p:tavLst>
                                        <p:tav tm="0">
                                          <p:val>
                                            <p:strVal val="#ppt_x-#ppt_w*1.125000"/>
                                          </p:val>
                                        </p:tav>
                                        <p:tav tm="100000">
                                          <p:val>
                                            <p:strVal val="#ppt_x"/>
                                          </p:val>
                                        </p:tav>
                                      </p:tavLst>
                                    </p:anim>
                                    <p:animEffect transition="in" filter="wipe(right)">
                                      <p:cBhvr>
                                        <p:cTn id="72" dur="250"/>
                                        <p:tgtEl>
                                          <p:spTgt spid="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97"/>
                                        </p:tgtEl>
                                        <p:attrNameLst>
                                          <p:attrName>style.visibility</p:attrName>
                                        </p:attrNameLst>
                                      </p:cBhvr>
                                      <p:to>
                                        <p:strVal val="visible"/>
                                      </p:to>
                                    </p:set>
                                    <p:animEffect transition="in" filter="wipe(left)">
                                      <p:cBhvr>
                                        <p:cTn id="76" dur="500"/>
                                        <p:tgtEl>
                                          <p:spTgt spid="97"/>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animEffect transition="in" filter="wipe(left)">
                                      <p:cBhvr>
                                        <p:cTn id="79"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9" grpId="0"/>
      <p:bldP spid="89" grpId="0"/>
      <p:bldP spid="90" grpId="0"/>
      <p:bldP spid="91" grpId="0"/>
      <p:bldP spid="92" grpId="0"/>
      <p:bldP spid="93" grpId="0"/>
      <p:bldP spid="94" grpId="0"/>
      <p:bldP spid="95" grpId="0"/>
      <p:bldP spid="96" grpId="0"/>
      <p:bldP spid="97" grpId="0"/>
      <p:bldP spid="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2706001"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935" b="1" dirty="0" smtClean="0">
                <a:solidFill>
                  <a:srgbClr val="202A36"/>
                </a:solidFill>
                <a:latin typeface="Arial" panose="020B0604020202020204" pitchFamily="34" charset="0"/>
                <a:cs typeface="Arial" panose="020B0604020202020204" pitchFamily="34" charset="0"/>
                <a:sym typeface="Impact" panose="020B0806030902050204" pitchFamily="34" charset="0"/>
              </a:rPr>
              <a:t>选题背景</a:t>
            </a:r>
            <a:endParaRPr lang="zh-CN" altLang="en-US" sz="2935" b="1" dirty="0">
              <a:solidFill>
                <a:srgbClr val="202A36"/>
              </a:solidFill>
              <a:latin typeface="Arial" panose="020B0604020202020204" pitchFamily="34" charset="0"/>
              <a:ea typeface="宋体" panose="02010600030101010101" pitchFamily="2" charset="-122"/>
              <a:cs typeface="Arial" panose="020B0604020202020204" pitchFamily="34" charset="0"/>
            </a:endParaRPr>
          </a:p>
        </p:txBody>
      </p:sp>
      <p:sp>
        <p:nvSpPr>
          <p:cNvPr id="66" name="矩形 47"/>
          <p:cNvSpPr>
            <a:spLocks noChangeArrowheads="1"/>
          </p:cNvSpPr>
          <p:nvPr/>
        </p:nvSpPr>
        <p:spPr bwMode="auto">
          <a:xfrm>
            <a:off x="6885973" y="2652572"/>
            <a:ext cx="4161442" cy="909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右键点击图片选择设置图片格式可直接替换图片，在此录入上述图表的描述说明。您可以点击文字框输入您的描述说明，或者通过复制粘贴 。</a:t>
            </a:r>
            <a:endParaRPr lang="en-US" altLang="zh-CN"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矩形 3"/>
          <p:cNvSpPr>
            <a:spLocks noChangeArrowheads="1"/>
          </p:cNvSpPr>
          <p:nvPr/>
        </p:nvSpPr>
        <p:spPr bwMode="auto">
          <a:xfrm>
            <a:off x="6902496" y="2100915"/>
            <a:ext cx="1164407" cy="377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sz="2000" b="1" dirty="0" smtClean="0">
                <a:solidFill>
                  <a:srgbClr val="202A36"/>
                </a:solidFill>
                <a:latin typeface="Arial" panose="020B0604020202020204" pitchFamily="34" charset="0"/>
                <a:ea typeface="微软雅黑" panose="020B0503020204020204" pitchFamily="34" charset="-122"/>
                <a:cs typeface="Arial" panose="020B0604020202020204" pitchFamily="34" charset="0"/>
              </a:rPr>
              <a:t>行业现状</a:t>
            </a:r>
            <a:endParaRPr lang="zh-CN" altLang="en-US" sz="2000" b="1" dirty="0">
              <a:solidFill>
                <a:srgbClr val="202A36"/>
              </a:solidFill>
              <a:latin typeface="Arial" panose="020B0604020202020204" pitchFamily="34" charset="0"/>
              <a:ea typeface="微软雅黑" panose="020B0503020204020204" pitchFamily="34" charset="-122"/>
              <a:cs typeface="Arial" panose="020B0604020202020204" pitchFamily="34" charset="0"/>
            </a:endParaRPr>
          </a:p>
        </p:txBody>
      </p:sp>
      <p:sp>
        <p:nvSpPr>
          <p:cNvPr id="68" name="矩形 67"/>
          <p:cNvSpPr/>
          <p:nvPr/>
        </p:nvSpPr>
        <p:spPr>
          <a:xfrm>
            <a:off x="6961619" y="2561866"/>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
        <p:nvSpPr>
          <p:cNvPr id="69" name="矩形 68"/>
          <p:cNvSpPr/>
          <p:nvPr/>
        </p:nvSpPr>
        <p:spPr>
          <a:xfrm>
            <a:off x="7576469" y="2561866"/>
            <a:ext cx="1215000" cy="4050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
        <p:nvSpPr>
          <p:cNvPr id="70" name="矩形 47"/>
          <p:cNvSpPr>
            <a:spLocks noChangeArrowheads="1"/>
          </p:cNvSpPr>
          <p:nvPr/>
        </p:nvSpPr>
        <p:spPr bwMode="auto">
          <a:xfrm>
            <a:off x="6885973" y="4527067"/>
            <a:ext cx="4161442" cy="909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右键点击图片选择设置图片格式可直接替换图片，在此录入上述图表的描述说明。您可以点击文字框输入您的描述说明，或者通过复制</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粘贴。</a:t>
            </a:r>
            <a:endParaRPr lang="en-US" altLang="zh-CN"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矩形 3"/>
          <p:cNvSpPr>
            <a:spLocks noChangeArrowheads="1"/>
          </p:cNvSpPr>
          <p:nvPr/>
        </p:nvSpPr>
        <p:spPr bwMode="auto">
          <a:xfrm>
            <a:off x="6902496" y="3975410"/>
            <a:ext cx="1164407" cy="377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sz="2000" b="1" dirty="0" smtClean="0">
                <a:solidFill>
                  <a:srgbClr val="202A36"/>
                </a:solidFill>
                <a:latin typeface="Arial" panose="020B0604020202020204" pitchFamily="34" charset="0"/>
                <a:ea typeface="微软雅黑" panose="020B0503020204020204" pitchFamily="34" charset="-122"/>
                <a:cs typeface="Arial" panose="020B0604020202020204" pitchFamily="34" charset="0"/>
              </a:rPr>
              <a:t>区域现状</a:t>
            </a:r>
            <a:endParaRPr lang="zh-CN" altLang="en-US" sz="2000" b="1" dirty="0">
              <a:solidFill>
                <a:srgbClr val="202A36"/>
              </a:solidFill>
              <a:latin typeface="Arial" panose="020B0604020202020204" pitchFamily="34" charset="0"/>
              <a:ea typeface="微软雅黑" panose="020B0503020204020204" pitchFamily="34" charset="-122"/>
              <a:cs typeface="Arial" panose="020B0604020202020204" pitchFamily="34" charset="0"/>
            </a:endParaRPr>
          </a:p>
        </p:txBody>
      </p:sp>
      <p:sp>
        <p:nvSpPr>
          <p:cNvPr id="72" name="矩形 71"/>
          <p:cNvSpPr/>
          <p:nvPr/>
        </p:nvSpPr>
        <p:spPr>
          <a:xfrm>
            <a:off x="6961619" y="4436361"/>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
        <p:nvSpPr>
          <p:cNvPr id="73" name="矩形 72"/>
          <p:cNvSpPr/>
          <p:nvPr/>
        </p:nvSpPr>
        <p:spPr>
          <a:xfrm>
            <a:off x="7576469" y="4436361"/>
            <a:ext cx="1215000" cy="4050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
        <p:nvSpPr>
          <p:cNvPr id="12" name="矩形 83"/>
          <p:cNvSpPr>
            <a:spLocks noChangeArrowheads="1"/>
          </p:cNvSpPr>
          <p:nvPr/>
        </p:nvSpPr>
        <p:spPr bwMode="auto">
          <a:xfrm>
            <a:off x="2802590" y="1706564"/>
            <a:ext cx="3932483" cy="4073899"/>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w="76200" cmpd="sng">
            <a:solidFill>
              <a:srgbClr val="202A36"/>
            </a:solidFill>
            <a:miter lim="800000"/>
          </a:ln>
        </p:spPr>
        <p:txBody>
          <a:bodyPr/>
          <a:lstStyle/>
          <a:p>
            <a:endParaRPr lang="zh-CN" altLang="en-US"/>
          </a:p>
        </p:txBody>
      </p:sp>
      <p:sp>
        <p:nvSpPr>
          <p:cNvPr id="13" name="Freeform 12"/>
          <p:cNvSpPr/>
          <p:nvPr/>
        </p:nvSpPr>
        <p:spPr bwMode="auto">
          <a:xfrm>
            <a:off x="2706001" y="1536711"/>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CB00F"/>
          </a:solidFill>
          <a:ln>
            <a:noFill/>
          </a:ln>
        </p:spPr>
        <p:txBody>
          <a:bodyPr/>
          <a:lstStyle/>
          <a:p>
            <a:endParaRPr lang="zh-CN" altLang="en-US"/>
          </a:p>
        </p:txBody>
      </p:sp>
      <p:sp>
        <p:nvSpPr>
          <p:cNvPr id="14" name="Freeform 12"/>
          <p:cNvSpPr/>
          <p:nvPr/>
        </p:nvSpPr>
        <p:spPr bwMode="auto">
          <a:xfrm flipH="1" flipV="1">
            <a:off x="6304481" y="535313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CB00F"/>
          </a:solidFill>
          <a:ln>
            <a:noFill/>
          </a:ln>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2.17538E-6 -2.95097E-6 L 0.16536 0.28539 " pathEditMode="relative" rAng="0" ptsTypes="AA">
                                      <p:cBhvr>
                                        <p:cTn id="12" dur="500" spd="-99900" fill="hold"/>
                                        <p:tgtEl>
                                          <p:spTgt spid="13"/>
                                        </p:tgtEl>
                                        <p:attrNameLst>
                                          <p:attrName>ppt_x</p:attrName>
                                          <p:attrName>ppt_y</p:attrName>
                                        </p:attrNameLst>
                                      </p:cBhvr>
                                      <p:rCtr x="8262" y="14269"/>
                                    </p:animMotion>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35" presetClass="path" presetSubtype="0" accel="50000" decel="50000" fill="hold" grpId="1" nodeType="withEffect">
                                  <p:stCondLst>
                                    <p:cond delay="0"/>
                                  </p:stCondLst>
                                  <p:childTnLst>
                                    <p:animMotion origin="layout" path="M 3.64299E-7 3.02498E-6 L -0.15392 -0.26827 " pathEditMode="relative" rAng="0" ptsTypes="AA">
                                      <p:cBhvr>
                                        <p:cTn id="16" dur="500" spd="-99900" fill="hold"/>
                                        <p:tgtEl>
                                          <p:spTgt spid="14"/>
                                        </p:tgtEl>
                                        <p:attrNameLst>
                                          <p:attrName>ppt_x</p:attrName>
                                          <p:attrName>ppt_y</p:attrName>
                                        </p:attrNameLst>
                                      </p:cBhvr>
                                      <p:rCtr x="-7702" y="-13414"/>
                                    </p:animMotion>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wipe(left)">
                                      <p:cBhvr>
                                        <p:cTn id="25" dur="500"/>
                                        <p:tgtEl>
                                          <p:spTgt spid="67"/>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left)">
                                      <p:cBhvr>
                                        <p:cTn id="29" dur="500"/>
                                        <p:tgtEl>
                                          <p:spTgt spid="68"/>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wipe(left)">
                                      <p:cBhvr>
                                        <p:cTn id="33" dur="750"/>
                                        <p:tgtEl>
                                          <p:spTgt spid="69"/>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randombar(horizontal)">
                                      <p:cBhvr>
                                        <p:cTn id="37" dur="750"/>
                                        <p:tgtEl>
                                          <p:spTgt spid="66"/>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wipe(left)">
                                      <p:cBhvr>
                                        <p:cTn id="41" dur="500"/>
                                        <p:tgtEl>
                                          <p:spTgt spid="71"/>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wipe(left)">
                                      <p:cBhvr>
                                        <p:cTn id="45" dur="500"/>
                                        <p:tgtEl>
                                          <p:spTgt spid="72"/>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wipe(left)">
                                      <p:cBhvr>
                                        <p:cTn id="49" dur="750"/>
                                        <p:tgtEl>
                                          <p:spTgt spid="73"/>
                                        </p:tgtEl>
                                      </p:cBhvr>
                                    </p:animEffect>
                                  </p:childTnLst>
                                </p:cTn>
                              </p:par>
                            </p:childTnLst>
                          </p:cTn>
                        </p:par>
                        <p:par>
                          <p:cTn id="50" fill="hold">
                            <p:stCondLst>
                              <p:cond delay="5500"/>
                            </p:stCondLst>
                            <p:childTnLst>
                              <p:par>
                                <p:cTn id="51" presetID="14" presetClass="entr" presetSubtype="10" fill="hold" grpId="0" nodeType="after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randombar(horizontal)">
                                      <p:cBhvr>
                                        <p:cTn id="53" dur="7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6" grpId="0"/>
      <p:bldP spid="67" grpId="0"/>
      <p:bldP spid="68" grpId="0" animBg="1"/>
      <p:bldP spid="69" grpId="0" animBg="1"/>
      <p:bldP spid="70" grpId="0"/>
      <p:bldP spid="71" grpId="0"/>
      <p:bldP spid="72" grpId="0" animBg="1"/>
      <p:bldP spid="73" grpId="0" animBg="1"/>
      <p:bldP spid="12" grpId="0" animBg="1" autoUpdateAnimBg="0"/>
      <p:bldP spid="13" grpId="0" animBg="1"/>
      <p:bldP spid="13" grpId="1" animBg="1"/>
      <p:bldP spid="14" grpId="0" animBg="1"/>
      <p:bldP spid="14"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grayscl/>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3" name="任意多边形 22"/>
          <p:cNvSpPr/>
          <p:nvPr/>
        </p:nvSpPr>
        <p:spPr>
          <a:xfrm>
            <a:off x="-1337665" y="708126"/>
            <a:ext cx="1203526" cy="74050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784933" y="2800147"/>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rotWithShape="1">
          <a:blip r:embed="rId4" cstate="print">
            <a:extLst>
              <a:ext uri="{28A0092B-C50C-407E-A947-70E740481C1C}">
                <a14:useLocalDpi xmlns:a14="http://schemas.microsoft.com/office/drawing/2010/main" xmlns="" val="0"/>
              </a:ext>
            </a:extLst>
          </a:blip>
          <a:srcRect t="10860" b="38213"/>
          <a:stretch>
            <a:fillRect/>
          </a:stretch>
        </p:blipFill>
        <p:spPr>
          <a:xfrm>
            <a:off x="975178" y="247222"/>
            <a:ext cx="10058400" cy="3997694"/>
          </a:xfrm>
          <a:prstGeom prst="rect">
            <a:avLst/>
          </a:prstGeom>
        </p:spPr>
      </p:pic>
      <p:sp>
        <p:nvSpPr>
          <p:cNvPr id="27" name="Freeform 6"/>
          <p:cNvSpPr/>
          <p:nvPr/>
        </p:nvSpPr>
        <p:spPr bwMode="auto">
          <a:xfrm rot="16200000">
            <a:off x="4520009" y="-725156"/>
            <a:ext cx="3111856" cy="12232133"/>
          </a:xfrm>
          <a:custGeom>
            <a:avLst/>
            <a:gdLst>
              <a:gd name="T0" fmla="*/ 606 w 606"/>
              <a:gd name="T1" fmla="*/ 335 h 697"/>
              <a:gd name="T2" fmla="*/ 464 w 606"/>
              <a:gd name="T3" fmla="*/ 0 h 697"/>
              <a:gd name="T4" fmla="*/ 0 w 606"/>
              <a:gd name="T5" fmla="*/ 0 h 697"/>
              <a:gd name="T6" fmla="*/ 0 w 606"/>
              <a:gd name="T7" fmla="*/ 697 h 697"/>
              <a:gd name="T8" fmla="*/ 432 w 606"/>
              <a:gd name="T9" fmla="*/ 697 h 697"/>
              <a:gd name="T10" fmla="*/ 606 w 606"/>
              <a:gd name="T11" fmla="*/ 335 h 697"/>
              <a:gd name="connsiteX0" fmla="*/ 18141 w 18141"/>
              <a:gd name="connsiteY0" fmla="*/ 4806 h 10000"/>
              <a:gd name="connsiteX1" fmla="*/ 15798 w 18141"/>
              <a:gd name="connsiteY1" fmla="*/ 0 h 10000"/>
              <a:gd name="connsiteX2" fmla="*/ 0 w 18141"/>
              <a:gd name="connsiteY2" fmla="*/ 0 h 10000"/>
              <a:gd name="connsiteX3" fmla="*/ 8141 w 18141"/>
              <a:gd name="connsiteY3" fmla="*/ 10000 h 10000"/>
              <a:gd name="connsiteX4" fmla="*/ 15270 w 18141"/>
              <a:gd name="connsiteY4" fmla="*/ 10000 h 10000"/>
              <a:gd name="connsiteX5" fmla="*/ 18141 w 18141"/>
              <a:gd name="connsiteY5" fmla="*/ 4806 h 10000"/>
              <a:gd name="connsiteX0-1" fmla="*/ 19334 w 19334"/>
              <a:gd name="connsiteY0-2" fmla="*/ 5546 h 10740"/>
              <a:gd name="connsiteX1-3" fmla="*/ 16991 w 19334"/>
              <a:gd name="connsiteY1-4" fmla="*/ 740 h 10740"/>
              <a:gd name="connsiteX2-5" fmla="*/ 1193 w 19334"/>
              <a:gd name="connsiteY2-6" fmla="*/ 740 h 10740"/>
              <a:gd name="connsiteX3-7" fmla="*/ 1125 w 19334"/>
              <a:gd name="connsiteY3-8" fmla="*/ 10740 h 10740"/>
              <a:gd name="connsiteX4-9" fmla="*/ 16463 w 19334"/>
              <a:gd name="connsiteY4-10" fmla="*/ 10740 h 10740"/>
              <a:gd name="connsiteX5-11" fmla="*/ 19334 w 19334"/>
              <a:gd name="connsiteY5-12" fmla="*/ 5546 h 10740"/>
              <a:gd name="connsiteX0-13" fmla="*/ 19434 w 19434"/>
              <a:gd name="connsiteY0-14" fmla="*/ 4806 h 10000"/>
              <a:gd name="connsiteX1-15" fmla="*/ 17091 w 19434"/>
              <a:gd name="connsiteY1-16" fmla="*/ 0 h 10000"/>
              <a:gd name="connsiteX2-17" fmla="*/ 1293 w 19434"/>
              <a:gd name="connsiteY2-18" fmla="*/ 0 h 10000"/>
              <a:gd name="connsiteX3-19" fmla="*/ 1225 w 19434"/>
              <a:gd name="connsiteY3-20" fmla="*/ 10000 h 10000"/>
              <a:gd name="connsiteX4-21" fmla="*/ 16563 w 19434"/>
              <a:gd name="connsiteY4-22" fmla="*/ 10000 h 10000"/>
              <a:gd name="connsiteX5-23" fmla="*/ 19434 w 19434"/>
              <a:gd name="connsiteY5-24" fmla="*/ 4806 h 10000"/>
              <a:gd name="connsiteX0-25" fmla="*/ 18216 w 18216"/>
              <a:gd name="connsiteY0-26" fmla="*/ 4806 h 10000"/>
              <a:gd name="connsiteX1-27" fmla="*/ 15873 w 18216"/>
              <a:gd name="connsiteY1-28" fmla="*/ 0 h 10000"/>
              <a:gd name="connsiteX2-29" fmla="*/ 2606 w 18216"/>
              <a:gd name="connsiteY2-30" fmla="*/ 0 h 10000"/>
              <a:gd name="connsiteX3-31" fmla="*/ 7 w 18216"/>
              <a:gd name="connsiteY3-32" fmla="*/ 10000 h 10000"/>
              <a:gd name="connsiteX4-33" fmla="*/ 15345 w 18216"/>
              <a:gd name="connsiteY4-34" fmla="*/ 10000 h 10000"/>
              <a:gd name="connsiteX5-35" fmla="*/ 18216 w 18216"/>
              <a:gd name="connsiteY5-36" fmla="*/ 4806 h 10000"/>
              <a:gd name="connsiteX0-37" fmla="*/ 18209 w 18209"/>
              <a:gd name="connsiteY0-38" fmla="*/ 5046 h 10240"/>
              <a:gd name="connsiteX1-39" fmla="*/ 15866 w 18209"/>
              <a:gd name="connsiteY1-40" fmla="*/ 240 h 10240"/>
              <a:gd name="connsiteX2-41" fmla="*/ 2599 w 18209"/>
              <a:gd name="connsiteY2-42" fmla="*/ 240 h 10240"/>
              <a:gd name="connsiteX3-43" fmla="*/ 0 w 18209"/>
              <a:gd name="connsiteY3-44" fmla="*/ 10240 h 10240"/>
              <a:gd name="connsiteX4-45" fmla="*/ 15338 w 18209"/>
              <a:gd name="connsiteY4-46" fmla="*/ 10240 h 10240"/>
              <a:gd name="connsiteX5-47" fmla="*/ 18209 w 18209"/>
              <a:gd name="connsiteY5-48" fmla="*/ 5046 h 10240"/>
              <a:gd name="connsiteX0-49" fmla="*/ 18209 w 18209"/>
              <a:gd name="connsiteY0-50" fmla="*/ 4807 h 10001"/>
              <a:gd name="connsiteX1-51" fmla="*/ 15866 w 18209"/>
              <a:gd name="connsiteY1-52" fmla="*/ 1 h 10001"/>
              <a:gd name="connsiteX2-53" fmla="*/ 2599 w 18209"/>
              <a:gd name="connsiteY2-54" fmla="*/ 1 h 10001"/>
              <a:gd name="connsiteX3-55" fmla="*/ 0 w 18209"/>
              <a:gd name="connsiteY3-56" fmla="*/ 10001 h 10001"/>
              <a:gd name="connsiteX4-57" fmla="*/ 15338 w 18209"/>
              <a:gd name="connsiteY4-58" fmla="*/ 10001 h 10001"/>
              <a:gd name="connsiteX5-59" fmla="*/ 18209 w 18209"/>
              <a:gd name="connsiteY5-60" fmla="*/ 4807 h 10001"/>
              <a:gd name="connsiteX0-61" fmla="*/ 18209 w 18209"/>
              <a:gd name="connsiteY0-62" fmla="*/ 4806 h 10000"/>
              <a:gd name="connsiteX1-63" fmla="*/ 15866 w 18209"/>
              <a:gd name="connsiteY1-64" fmla="*/ 0 h 10000"/>
              <a:gd name="connsiteX2-65" fmla="*/ 136 w 18209"/>
              <a:gd name="connsiteY2-66" fmla="*/ 11 h 10000"/>
              <a:gd name="connsiteX3-67" fmla="*/ 0 w 18209"/>
              <a:gd name="connsiteY3-68" fmla="*/ 10000 h 10000"/>
              <a:gd name="connsiteX4-69" fmla="*/ 15338 w 18209"/>
              <a:gd name="connsiteY4-70" fmla="*/ 10000 h 10000"/>
              <a:gd name="connsiteX5-71" fmla="*/ 18209 w 18209"/>
              <a:gd name="connsiteY5-72" fmla="*/ 4806 h 10000"/>
              <a:gd name="connsiteX0-73" fmla="*/ 18423 w 18423"/>
              <a:gd name="connsiteY0-74" fmla="*/ 4827 h 10021"/>
              <a:gd name="connsiteX1-75" fmla="*/ 16080 w 18423"/>
              <a:gd name="connsiteY1-76" fmla="*/ 21 h 10021"/>
              <a:gd name="connsiteX2-77" fmla="*/ 8 w 18423"/>
              <a:gd name="connsiteY2-78" fmla="*/ 0 h 10021"/>
              <a:gd name="connsiteX3-79" fmla="*/ 214 w 18423"/>
              <a:gd name="connsiteY3-80" fmla="*/ 10021 h 10021"/>
              <a:gd name="connsiteX4-81" fmla="*/ 15552 w 18423"/>
              <a:gd name="connsiteY4-82" fmla="*/ 10021 h 10021"/>
              <a:gd name="connsiteX5-83" fmla="*/ 18423 w 18423"/>
              <a:gd name="connsiteY5-84" fmla="*/ 4827 h 100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423" h="10021">
                <a:moveTo>
                  <a:pt x="18423" y="4827"/>
                </a:moveTo>
                <a:cubicBezTo>
                  <a:pt x="18423" y="2933"/>
                  <a:pt x="17515" y="1241"/>
                  <a:pt x="16080" y="21"/>
                </a:cubicBezTo>
                <a:lnTo>
                  <a:pt x="8" y="0"/>
                </a:lnTo>
                <a:cubicBezTo>
                  <a:pt x="-49" y="-31"/>
                  <a:pt x="214" y="10021"/>
                  <a:pt x="214" y="10021"/>
                </a:cubicBezTo>
                <a:lnTo>
                  <a:pt x="15552" y="10021"/>
                </a:lnTo>
                <a:cubicBezTo>
                  <a:pt x="17301" y="8801"/>
                  <a:pt x="18423" y="6922"/>
                  <a:pt x="18423" y="4827"/>
                </a:cubicBezTo>
                <a:close/>
              </a:path>
            </a:pathLst>
          </a:custGeom>
          <a:solidFill>
            <a:srgbClr val="14171B"/>
          </a:solidFill>
          <a:ln>
            <a:noFill/>
          </a:ln>
        </p:spPr>
        <p:txBody>
          <a:bodyPr vert="horz" wrap="square" lIns="91440" tIns="45720" rIns="91440" bIns="45720" numCol="1" anchor="t" anchorCtr="0" compatLnSpc="1"/>
          <a:lstStyle/>
          <a:p>
            <a:endParaRPr lang="zh-CN" altLang="en-US"/>
          </a:p>
        </p:txBody>
      </p:sp>
      <p:sp>
        <p:nvSpPr>
          <p:cNvPr id="28" name="文本框 27"/>
          <p:cNvSpPr txBox="1"/>
          <p:nvPr/>
        </p:nvSpPr>
        <p:spPr>
          <a:xfrm>
            <a:off x="4846773" y="3923424"/>
            <a:ext cx="2316480" cy="460375"/>
          </a:xfrm>
          <a:prstGeom prst="rect">
            <a:avLst/>
          </a:prstGeom>
          <a:noFill/>
        </p:spPr>
        <p:txBody>
          <a:bodyPr wrap="none" rtlCol="0">
            <a:spAutoFit/>
          </a:bodyPr>
          <a:lstStyle/>
          <a:p>
            <a:pPr algn="ctr"/>
            <a:r>
              <a:rPr lang="zh-CN" altLang="en-US" sz="2400" b="1" dirty="0" smtClean="0">
                <a:solidFill>
                  <a:schemeClr val="bg1">
                    <a:lumMod val="95000"/>
                  </a:schemeClr>
                </a:solidFill>
                <a:latin typeface="微软雅黑" panose="020B0503020204020204" pitchFamily="34" charset="-122"/>
                <a:ea typeface="微软雅黑" panose="020B0503020204020204" pitchFamily="34" charset="-122"/>
              </a:rPr>
              <a:t>某某大学某某系</a:t>
            </a:r>
            <a:endParaRPr lang="en-US" altLang="zh-CN" sz="2400" b="1" dirty="0" smtClean="0">
              <a:solidFill>
                <a:schemeClr val="bg1">
                  <a:lumMod val="9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2503351" y="4281407"/>
            <a:ext cx="7186583" cy="646331"/>
          </a:xfrm>
          <a:prstGeom prst="rect">
            <a:avLst/>
          </a:prstGeom>
        </p:spPr>
        <p:txBody>
          <a:bodyPr wrap="none">
            <a:spAutoFit/>
          </a:bodyPr>
          <a:lstStyle/>
          <a:p>
            <a:pPr algn="ctr"/>
            <a:r>
              <a:rPr lang="zh-CN" altLang="en-US" sz="3600" b="1" spc="300" dirty="0" smtClean="0">
                <a:solidFill>
                  <a:schemeClr val="bg1">
                    <a:lumMod val="95000"/>
                  </a:schemeClr>
                </a:solidFill>
                <a:latin typeface="微软雅黑" panose="020B0503020204020204" pitchFamily="34" charset="-122"/>
                <a:ea typeface="微软雅黑" panose="020B0503020204020204" pitchFamily="34" charset="-122"/>
              </a:rPr>
              <a:t>谢谢各位专家领导的批评指正！</a:t>
            </a:r>
            <a:endParaRPr lang="zh-CN" altLang="en-US" sz="3600" b="1" spc="3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2627170" y="4916981"/>
            <a:ext cx="6937660" cy="328936"/>
          </a:xfrm>
          <a:prstGeom prst="rect">
            <a:avLst/>
          </a:prstGeom>
        </p:spPr>
        <p:txBody>
          <a:bodyPr wrap="square">
            <a:spAutoFit/>
          </a:bodyPr>
          <a:lstStyle/>
          <a:p>
            <a:pPr algn="ctr">
              <a:lnSpc>
                <a:spcPct val="120000"/>
              </a:lnSpc>
            </a:pPr>
            <a:r>
              <a:rPr lang="en-US" altLang="zh-CN" sz="1400" dirty="0" smtClean="0">
                <a:solidFill>
                  <a:schemeClr val="bg1"/>
                </a:solidFill>
                <a:latin typeface="微软雅黑" panose="020B0503020204020204" pitchFamily="34" charset="-122"/>
                <a:ea typeface="微软雅黑" panose="020B0503020204020204" pitchFamily="34" charset="-122"/>
              </a:rPr>
              <a:t>The  </a:t>
            </a:r>
            <a:r>
              <a:rPr lang="en-US" altLang="zh-CN" sz="1400" dirty="0">
                <a:solidFill>
                  <a:schemeClr val="bg1"/>
                </a:solidFill>
                <a:latin typeface="微软雅黑" panose="020B0503020204020204" pitchFamily="34" charset="-122"/>
                <a:ea typeface="微软雅黑" panose="020B0503020204020204" pitchFamily="34" charset="-122"/>
              </a:rPr>
              <a:t>XX  </a:t>
            </a:r>
            <a:r>
              <a:rPr lang="en-US" altLang="zh-CN" sz="1400" dirty="0" smtClean="0">
                <a:solidFill>
                  <a:schemeClr val="bg1"/>
                </a:solidFill>
                <a:latin typeface="微软雅黑" panose="020B0503020204020204" pitchFamily="34" charset="-122"/>
                <a:ea typeface="微软雅黑" panose="020B0503020204020204" pitchFamily="34" charset="-122"/>
              </a:rPr>
              <a:t>University  Academic  Report  &amp;  Thesis  Defense </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1" name="TextBox 25"/>
          <p:cNvSpPr txBox="1"/>
          <p:nvPr/>
        </p:nvSpPr>
        <p:spPr>
          <a:xfrm>
            <a:off x="4454870" y="5325339"/>
            <a:ext cx="3099772" cy="306705"/>
          </a:xfrm>
          <a:prstGeom prst="rect">
            <a:avLst/>
          </a:prstGeom>
          <a:solidFill>
            <a:schemeClr val="bg1"/>
          </a:solidFill>
        </p:spPr>
        <p:txBody>
          <a:bodyPr wrap="square" rtlCol="0">
            <a:spAutoFit/>
          </a:bodyPr>
          <a:lstStyle>
            <a:defPPr>
              <a:defRPr lang="zh-CN"/>
            </a:defPPr>
            <a:lvl1pPr>
              <a:defRPr>
                <a:solidFill>
                  <a:schemeClr val="bg1"/>
                </a:solidFill>
                <a:latin typeface="微软雅黑" panose="020B0503020204020204" pitchFamily="34" charset="-122"/>
                <a:ea typeface="微软雅黑" panose="020B0503020204020204" pitchFamily="34" charset="-122"/>
              </a:defRPr>
            </a:lvl1pPr>
          </a:lstStyle>
          <a:p>
            <a:pPr algn="ctr"/>
            <a:r>
              <a:rPr lang="zh-CN" altLang="en-US" sz="1400" dirty="0">
                <a:solidFill>
                  <a:srgbClr val="202A36"/>
                </a:solidFill>
              </a:rPr>
              <a:t>答辩人</a:t>
            </a:r>
            <a:r>
              <a:rPr lang="zh-CN" altLang="en-US" sz="1400" dirty="0" smtClean="0">
                <a:solidFill>
                  <a:srgbClr val="202A36"/>
                </a:solidFill>
              </a:rPr>
              <a:t>：亮亮图文   </a:t>
            </a:r>
            <a:r>
              <a:rPr lang="zh-CN" altLang="en-US" sz="1400" dirty="0" smtClean="0">
                <a:solidFill>
                  <a:srgbClr val="202A36"/>
                </a:solidFill>
              </a:rPr>
              <a:t>导</a:t>
            </a:r>
            <a:r>
              <a:rPr lang="zh-CN" altLang="en-US" sz="1400" smtClean="0">
                <a:solidFill>
                  <a:srgbClr val="202A36"/>
                </a:solidFill>
              </a:rPr>
              <a:t>师</a:t>
            </a:r>
            <a:r>
              <a:rPr lang="zh-CN" altLang="en-US" sz="1400" smtClean="0">
                <a:solidFill>
                  <a:srgbClr val="202A36"/>
                </a:solidFill>
              </a:rPr>
              <a:t>：亮亮图文</a:t>
            </a:r>
            <a:endParaRPr lang="zh-CN" altLang="en-US" sz="1400" dirty="0" smtClean="0">
              <a:solidFill>
                <a:srgbClr val="202A36"/>
              </a:solidFill>
            </a:endParaRPr>
          </a:p>
        </p:txBody>
      </p:sp>
      <p:sp>
        <p:nvSpPr>
          <p:cNvPr id="33" name="任意多边形 32"/>
          <p:cNvSpPr/>
          <p:nvPr/>
        </p:nvSpPr>
        <p:spPr>
          <a:xfrm>
            <a:off x="9513834" y="1532979"/>
            <a:ext cx="835187" cy="513872"/>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791983" y="1567543"/>
            <a:ext cx="1525218" cy="93843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1302561" y="1327094"/>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7233993" y="318951"/>
            <a:ext cx="1525218" cy="93843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9442006" y="2605167"/>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877229" y="5711856"/>
            <a:ext cx="6437542" cy="1061821"/>
          </a:xfrm>
          <a:prstGeom prst="rect">
            <a:avLst/>
          </a:prstGeom>
        </p:spPr>
        <p:txBody>
          <a:bodyPr wrap="square" lIns="91432" tIns="45716" rIns="91432" bIns="45716">
            <a:spAutoFit/>
          </a:bodyPr>
          <a:lstStyle/>
          <a:p>
            <a:pPr algn="ctr">
              <a:lnSpc>
                <a:spcPct val="150000"/>
              </a:lnSpc>
              <a:defRPr/>
            </a:pPr>
            <a:r>
              <a:rPr lang="zh-CN" altLang="en-US" sz="1400" kern="0" dirty="0" smtClean="0">
                <a:solidFill>
                  <a:schemeClr val="bg1"/>
                </a:solidFill>
                <a:latin typeface="微软雅黑" panose="020B0503020204020204" pitchFamily="34" charset="-122"/>
                <a:ea typeface="微软雅黑" panose="020B0503020204020204" pitchFamily="34" charset="-122"/>
              </a:rPr>
              <a:t>大学生活即将结束，在此，我要感谢所有教导我的老师和一齐成长的同学，他们在我的大学生涯给予了很大的帮助。本论文能够顺利完成，要特别感谢我的导师</a:t>
            </a:r>
            <a:r>
              <a:rPr lang="en-US" altLang="zh-CN" sz="1400" kern="0" dirty="0" smtClean="0">
                <a:solidFill>
                  <a:schemeClr val="bg1"/>
                </a:solidFill>
                <a:latin typeface="微软雅黑" panose="020B0503020204020204" pitchFamily="34" charset="-122"/>
                <a:ea typeface="微软雅黑" panose="020B0503020204020204" pitchFamily="34" charset="-122"/>
              </a:rPr>
              <a:t>XXX</a:t>
            </a:r>
            <a:r>
              <a:rPr lang="zh-CN" altLang="en-US" sz="1400" kern="0" dirty="0" smtClean="0">
                <a:solidFill>
                  <a:schemeClr val="bg1"/>
                </a:solidFill>
                <a:latin typeface="微软雅黑" panose="020B0503020204020204" pitchFamily="34" charset="-122"/>
                <a:ea typeface="微软雅黑" panose="020B0503020204020204" pitchFamily="34" charset="-122"/>
              </a:rPr>
              <a:t>老师，感谢各位老师的关心和帮助！</a:t>
            </a:r>
            <a:endParaRPr lang="zh-CN" altLang="en-US" sz="1400"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26"/>
                                        </p:tgtEl>
                                        <p:attrNameLst>
                                          <p:attrName>style.visibility</p:attrName>
                                        </p:attrNameLst>
                                      </p:cBhvr>
                                      <p:to>
                                        <p:strVal val="visible"/>
                                      </p:to>
                                    </p:set>
                                    <p:animEffect transition="in" filter="wipe(left)">
                                      <p:cBhvr>
                                        <p:cTn id="7" dur="300"/>
                                        <p:tgtEl>
                                          <p:spTgt spid="26"/>
                                        </p:tgtEl>
                                      </p:cBhvr>
                                    </p:animEffect>
                                  </p:childTnLst>
                                </p:cTn>
                              </p:par>
                              <p:par>
                                <p:cTn id="8" presetID="36" presetClass="emph" presetSubtype="0" fill="hold" grpId="1" nodeType="withEffect">
                                  <p:stCondLst>
                                    <p:cond delay="0"/>
                                  </p:stCondLst>
                                  <p:iterate type="lt">
                                    <p:tmPct val="30000"/>
                                  </p:iterate>
                                  <p:childTnLst>
                                    <p:animScale>
                                      <p:cBhvr>
                                        <p:cTn id="9" dur="150" autoRev="1" fill="hold">
                                          <p:stCondLst>
                                            <p:cond delay="0"/>
                                          </p:stCondLst>
                                        </p:cTn>
                                        <p:tgtEl>
                                          <p:spTgt spid="26"/>
                                        </p:tgtEl>
                                      </p:cBhvr>
                                      <p:to x="80000" y="100000"/>
                                    </p:animScale>
                                    <p:anim by="(#ppt_w*0.10)" calcmode="lin" valueType="num">
                                      <p:cBhvr>
                                        <p:cTn id="10" dur="150" autoRev="1" fill="hold">
                                          <p:stCondLst>
                                            <p:cond delay="0"/>
                                          </p:stCondLst>
                                        </p:cTn>
                                        <p:tgtEl>
                                          <p:spTgt spid="26"/>
                                        </p:tgtEl>
                                        <p:attrNameLst>
                                          <p:attrName>ppt_x</p:attrName>
                                        </p:attrNameLst>
                                      </p:cBhvr>
                                    </p:anim>
                                    <p:anim by="(-#ppt_w*0.10)" calcmode="lin" valueType="num">
                                      <p:cBhvr>
                                        <p:cTn id="11" dur="150" autoRev="1" fill="hold">
                                          <p:stCondLst>
                                            <p:cond delay="0"/>
                                          </p:stCondLst>
                                        </p:cTn>
                                        <p:tgtEl>
                                          <p:spTgt spid="26"/>
                                        </p:tgtEl>
                                        <p:attrNameLst>
                                          <p:attrName>ppt_y</p:attrName>
                                        </p:attrNameLst>
                                      </p:cBhvr>
                                    </p:anim>
                                    <p:animRot by="-480000">
                                      <p:cBhvr>
                                        <p:cTn id="12" dur="150" autoRev="1" fill="hold">
                                          <p:stCondLst>
                                            <p:cond delay="0"/>
                                          </p:stCondLst>
                                        </p:cTn>
                                        <p:tgtEl>
                                          <p:spTgt spid="26"/>
                                        </p:tgtEl>
                                        <p:attrNameLst>
                                          <p:attrName>r</p:attrName>
                                        </p:attrNameLst>
                                      </p:cBhvr>
                                    </p:animRot>
                                  </p:childTnLst>
                                </p:cTn>
                              </p:par>
                            </p:childTnLst>
                          </p:cTn>
                        </p:par>
                        <p:par>
                          <p:cTn id="13" fill="hold">
                            <p:stCondLst>
                              <p:cond delay="8220"/>
                            </p:stCondLst>
                            <p:childTnLst>
                              <p:par>
                                <p:cTn id="14" presetID="22" presetClass="entr" presetSubtype="4"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childTnLst>
                          </p:cTn>
                        </p:par>
                        <p:par>
                          <p:cTn id="17" fill="hold">
                            <p:stCondLst>
                              <p:cond delay="8720"/>
                            </p:stCondLst>
                            <p:childTnLst>
                              <p:par>
                                <p:cTn id="18" presetID="42" presetClass="entr" presetSubtype="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childTnLst>
                          </p:cTn>
                        </p:par>
                        <p:par>
                          <p:cTn id="23" fill="hold">
                            <p:stCondLst>
                              <p:cond delay="9720"/>
                            </p:stCondLst>
                            <p:childTnLst>
                              <p:par>
                                <p:cTn id="24" presetID="63" presetClass="path" presetSubtype="0" repeatCount="2000" accel="50000" decel="50000" fill="hold" grpId="0" nodeType="afterEffect">
                                  <p:stCondLst>
                                    <p:cond delay="0"/>
                                  </p:stCondLst>
                                  <p:childTnLst>
                                    <p:animMotion origin="layout" path="M -3.54167E-6 4.07407E-6 L 1.12631 4.07407E-6 " pathEditMode="relative" rAng="0" ptsTypes="AA">
                                      <p:cBhvr>
                                        <p:cTn id="25" dur="4250" fill="hold"/>
                                        <p:tgtEl>
                                          <p:spTgt spid="23"/>
                                        </p:tgtEl>
                                        <p:attrNameLst>
                                          <p:attrName>ppt_x</p:attrName>
                                          <p:attrName>ppt_y</p:attrName>
                                        </p:attrNameLst>
                                      </p:cBhvr>
                                      <p:rCtr x="56315" y="0"/>
                                    </p:animMotion>
                                  </p:childTnLst>
                                </p:cTn>
                              </p:par>
                              <p:par>
                                <p:cTn id="26" presetID="63" presetClass="path" presetSubtype="0" accel="50000" decel="50000" fill="hold" grpId="0" nodeType="withEffect">
                                  <p:stCondLst>
                                    <p:cond delay="3500"/>
                                  </p:stCondLst>
                                  <p:childTnLst>
                                    <p:animMotion origin="layout" path="M 1.25E-6 4.44444E-6 L 1.10482 4.44444E-6 " pathEditMode="relative" rAng="0" ptsTypes="AA">
                                      <p:cBhvr>
                                        <p:cTn id="27" dur="5000" fill="hold"/>
                                        <p:tgtEl>
                                          <p:spTgt spid="24"/>
                                        </p:tgtEl>
                                        <p:attrNameLst>
                                          <p:attrName>ppt_x</p:attrName>
                                          <p:attrName>ppt_y</p:attrName>
                                        </p:attrNameLst>
                                      </p:cBhvr>
                                      <p:rCtr x="55234" y="0"/>
                                    </p:animMotion>
                                  </p:childTnLst>
                                </p:cTn>
                              </p:par>
                              <p:par>
                                <p:cTn id="28" presetID="12" presetClass="entr" presetSubtype="4" fill="hold" grpId="0" nodeType="withEffect">
                                  <p:stCondLst>
                                    <p:cond delay="50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p:tgtEl>
                                          <p:spTgt spid="28"/>
                                        </p:tgtEl>
                                        <p:attrNameLst>
                                          <p:attrName>ppt_y</p:attrName>
                                        </p:attrNameLst>
                                      </p:cBhvr>
                                      <p:tavLst>
                                        <p:tav tm="0">
                                          <p:val>
                                            <p:strVal val="#ppt_y+#ppt_h*1.125000"/>
                                          </p:val>
                                        </p:tav>
                                        <p:tav tm="100000">
                                          <p:val>
                                            <p:strVal val="#ppt_y"/>
                                          </p:val>
                                        </p:tav>
                                      </p:tavLst>
                                    </p:anim>
                                    <p:animEffect transition="in" filter="wipe(up)">
                                      <p:cBhvr>
                                        <p:cTn id="31" dur="500"/>
                                        <p:tgtEl>
                                          <p:spTgt spid="28"/>
                                        </p:tgtEl>
                                      </p:cBhvr>
                                    </p:animEffect>
                                  </p:childTnLst>
                                </p:cTn>
                              </p:par>
                              <p:par>
                                <p:cTn id="32" presetID="16" presetClass="entr" presetSubtype="37" fill="hold" grpId="0" nodeType="with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barn(outVertical)">
                                      <p:cBhvr>
                                        <p:cTn id="34" dur="1000"/>
                                        <p:tgtEl>
                                          <p:spTgt spid="29"/>
                                        </p:tgtEl>
                                      </p:cBhvr>
                                    </p:animEffect>
                                  </p:childTnLst>
                                </p:cTn>
                              </p:par>
                              <p:par>
                                <p:cTn id="35" presetID="9" presetClass="entr" presetSubtype="0" fill="hold" grpId="0" nodeType="withEffect">
                                  <p:stCondLst>
                                    <p:cond delay="2000"/>
                                  </p:stCondLst>
                                  <p:childTnLst>
                                    <p:set>
                                      <p:cBhvr>
                                        <p:cTn id="36" dur="1" fill="hold">
                                          <p:stCondLst>
                                            <p:cond delay="0"/>
                                          </p:stCondLst>
                                        </p:cTn>
                                        <p:tgtEl>
                                          <p:spTgt spid="30"/>
                                        </p:tgtEl>
                                        <p:attrNameLst>
                                          <p:attrName>style.visibility</p:attrName>
                                        </p:attrNameLst>
                                      </p:cBhvr>
                                      <p:to>
                                        <p:strVal val="visible"/>
                                      </p:to>
                                    </p:set>
                                    <p:animEffect transition="in" filter="dissolve">
                                      <p:cBhvr>
                                        <p:cTn id="37" dur="500"/>
                                        <p:tgtEl>
                                          <p:spTgt spid="30"/>
                                        </p:tgtEl>
                                      </p:cBhvr>
                                    </p:animEffect>
                                  </p:childTnLst>
                                </p:cTn>
                              </p:par>
                              <p:par>
                                <p:cTn id="38" presetID="49" presetClass="entr" presetSubtype="0" decel="100000" fill="hold" grpId="0" nodeType="withEffect">
                                  <p:stCondLst>
                                    <p:cond delay="250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 calcmode="lin" valueType="num">
                                      <p:cBhvr>
                                        <p:cTn id="42" dur="500" fill="hold"/>
                                        <p:tgtEl>
                                          <p:spTgt spid="31"/>
                                        </p:tgtEl>
                                        <p:attrNameLst>
                                          <p:attrName>style.rotation</p:attrName>
                                        </p:attrNameLst>
                                      </p:cBhvr>
                                      <p:tavLst>
                                        <p:tav tm="0">
                                          <p:val>
                                            <p:fltVal val="360"/>
                                          </p:val>
                                        </p:tav>
                                        <p:tav tm="100000">
                                          <p:val>
                                            <p:fltVal val="0"/>
                                          </p:val>
                                        </p:tav>
                                      </p:tavLst>
                                    </p:anim>
                                    <p:animEffect transition="in" filter="fade">
                                      <p:cBhvr>
                                        <p:cTn id="43" dur="500"/>
                                        <p:tgtEl>
                                          <p:spTgt spid="31"/>
                                        </p:tgtEl>
                                      </p:cBhvr>
                                    </p:animEffect>
                                  </p:childTnLst>
                                </p:cTn>
                              </p:par>
                              <p:par>
                                <p:cTn id="44" presetID="2" presetClass="entr" presetSubtype="2" fill="hold" grpId="0" nodeType="withEffect">
                                  <p:stCondLst>
                                    <p:cond delay="250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1250" fill="hold"/>
                                        <p:tgtEl>
                                          <p:spTgt spid="35"/>
                                        </p:tgtEl>
                                        <p:attrNameLst>
                                          <p:attrName>ppt_x</p:attrName>
                                        </p:attrNameLst>
                                      </p:cBhvr>
                                      <p:tavLst>
                                        <p:tav tm="0">
                                          <p:val>
                                            <p:strVal val="1+#ppt_w/2"/>
                                          </p:val>
                                        </p:tav>
                                        <p:tav tm="100000">
                                          <p:val>
                                            <p:strVal val="#ppt_x"/>
                                          </p:val>
                                        </p:tav>
                                      </p:tavLst>
                                    </p:anim>
                                    <p:anim calcmode="lin" valueType="num">
                                      <p:cBhvr additive="base">
                                        <p:cTn id="47" dur="1250" fill="hold"/>
                                        <p:tgtEl>
                                          <p:spTgt spid="35"/>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300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1250" fill="hold"/>
                                        <p:tgtEl>
                                          <p:spTgt spid="34"/>
                                        </p:tgtEl>
                                        <p:attrNameLst>
                                          <p:attrName>ppt_x</p:attrName>
                                        </p:attrNameLst>
                                      </p:cBhvr>
                                      <p:tavLst>
                                        <p:tav tm="0">
                                          <p:val>
                                            <p:strVal val="1+#ppt_w/2"/>
                                          </p:val>
                                        </p:tav>
                                        <p:tav tm="100000">
                                          <p:val>
                                            <p:strVal val="#ppt_x"/>
                                          </p:val>
                                        </p:tav>
                                      </p:tavLst>
                                    </p:anim>
                                    <p:anim calcmode="lin" valueType="num">
                                      <p:cBhvr additive="base">
                                        <p:cTn id="51" dur="1250" fill="hold"/>
                                        <p:tgtEl>
                                          <p:spTgt spid="34"/>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2500"/>
                                  </p:stCondLst>
                                  <p:childTnLst>
                                    <p:set>
                                      <p:cBhvr>
                                        <p:cTn id="53" dur="1" fill="hold">
                                          <p:stCondLst>
                                            <p:cond delay="0"/>
                                          </p:stCondLst>
                                        </p:cTn>
                                        <p:tgtEl>
                                          <p:spTgt spid="36"/>
                                        </p:tgtEl>
                                        <p:attrNameLst>
                                          <p:attrName>style.visibility</p:attrName>
                                        </p:attrNameLst>
                                      </p:cBhvr>
                                      <p:to>
                                        <p:strVal val="visible"/>
                                      </p:to>
                                    </p:set>
                                    <p:anim calcmode="lin" valueType="num">
                                      <p:cBhvr additive="base">
                                        <p:cTn id="54" dur="1250" fill="hold"/>
                                        <p:tgtEl>
                                          <p:spTgt spid="36"/>
                                        </p:tgtEl>
                                        <p:attrNameLst>
                                          <p:attrName>ppt_x</p:attrName>
                                        </p:attrNameLst>
                                      </p:cBhvr>
                                      <p:tavLst>
                                        <p:tav tm="0">
                                          <p:val>
                                            <p:strVal val="1+#ppt_w/2"/>
                                          </p:val>
                                        </p:tav>
                                        <p:tav tm="100000">
                                          <p:val>
                                            <p:strVal val="#ppt_x"/>
                                          </p:val>
                                        </p:tav>
                                      </p:tavLst>
                                    </p:anim>
                                    <p:anim calcmode="lin" valueType="num">
                                      <p:cBhvr additive="base">
                                        <p:cTn id="55" dur="1250" fill="hold"/>
                                        <p:tgtEl>
                                          <p:spTgt spid="36"/>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3000"/>
                                  </p:stCondLst>
                                  <p:childTnLst>
                                    <p:set>
                                      <p:cBhvr>
                                        <p:cTn id="57" dur="1" fill="hold">
                                          <p:stCondLst>
                                            <p:cond delay="0"/>
                                          </p:stCondLst>
                                        </p:cTn>
                                        <p:tgtEl>
                                          <p:spTgt spid="33"/>
                                        </p:tgtEl>
                                        <p:attrNameLst>
                                          <p:attrName>style.visibility</p:attrName>
                                        </p:attrNameLst>
                                      </p:cBhvr>
                                      <p:to>
                                        <p:strVal val="visible"/>
                                      </p:to>
                                    </p:set>
                                    <p:anim calcmode="lin" valueType="num">
                                      <p:cBhvr additive="base">
                                        <p:cTn id="58" dur="1250" fill="hold"/>
                                        <p:tgtEl>
                                          <p:spTgt spid="33"/>
                                        </p:tgtEl>
                                        <p:attrNameLst>
                                          <p:attrName>ppt_x</p:attrName>
                                        </p:attrNameLst>
                                      </p:cBhvr>
                                      <p:tavLst>
                                        <p:tav tm="0">
                                          <p:val>
                                            <p:strVal val="1+#ppt_w/2"/>
                                          </p:val>
                                        </p:tav>
                                        <p:tav tm="100000">
                                          <p:val>
                                            <p:strVal val="#ppt_x"/>
                                          </p:val>
                                        </p:tav>
                                      </p:tavLst>
                                    </p:anim>
                                    <p:anim calcmode="lin" valueType="num">
                                      <p:cBhvr additive="base">
                                        <p:cTn id="59" dur="1250" fill="hold"/>
                                        <p:tgtEl>
                                          <p:spTgt spid="33"/>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250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1250" fill="hold"/>
                                        <p:tgtEl>
                                          <p:spTgt spid="37"/>
                                        </p:tgtEl>
                                        <p:attrNameLst>
                                          <p:attrName>ppt_x</p:attrName>
                                        </p:attrNameLst>
                                      </p:cBhvr>
                                      <p:tavLst>
                                        <p:tav tm="0">
                                          <p:val>
                                            <p:strVal val="1+#ppt_w/2"/>
                                          </p:val>
                                        </p:tav>
                                        <p:tav tm="100000">
                                          <p:val>
                                            <p:strVal val="#ppt_x"/>
                                          </p:val>
                                        </p:tav>
                                      </p:tavLst>
                                    </p:anim>
                                    <p:anim calcmode="lin" valueType="num">
                                      <p:cBhvr additive="base">
                                        <p:cTn id="63" dur="125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7" grpId="0" animBg="1"/>
      <p:bldP spid="28" grpId="0"/>
      <p:bldP spid="29" grpId="0"/>
      <p:bldP spid="30" grpId="0"/>
      <p:bldP spid="31" grpId="0" bldLvl="0" animBg="1"/>
      <p:bldP spid="33" grpId="0" animBg="1"/>
      <p:bldP spid="34" grpId="0" animBg="1"/>
      <p:bldP spid="35" grpId="0" animBg="1"/>
      <p:bldP spid="36" grpId="0" animBg="1"/>
      <p:bldP spid="37" grpId="0" animBg="1"/>
      <p:bldP spid="26" grpId="0"/>
      <p:bldP spid="2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794611" y="1658983"/>
            <a:ext cx="3936375" cy="2050299"/>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a:off x="7007683" y="1658983"/>
            <a:ext cx="3936375" cy="2050299"/>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nvSpPr>
        <p:spPr>
          <a:xfrm>
            <a:off x="2794611" y="3950801"/>
            <a:ext cx="3936375" cy="2050299"/>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7007683" y="3950801"/>
            <a:ext cx="3936375" cy="2050299"/>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3"/>
          <p:cNvSpPr>
            <a:spLocks noChangeArrowheads="1"/>
          </p:cNvSpPr>
          <p:nvPr/>
        </p:nvSpPr>
        <p:spPr bwMode="auto">
          <a:xfrm>
            <a:off x="2689642"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研究</a:t>
            </a:r>
            <a:r>
              <a:rPr lang="zh-CN" altLang="en-US" sz="2935" b="1" dirty="0">
                <a:solidFill>
                  <a:srgbClr val="202A36"/>
                </a:solidFill>
                <a:latin typeface="Arial" panose="020B0604020202020204" pitchFamily="34" charset="0"/>
                <a:cs typeface="Arial" panose="020B0604020202020204" pitchFamily="34" charset="0"/>
              </a:rPr>
              <a:t>意义</a:t>
            </a:r>
          </a:p>
        </p:txBody>
      </p:sp>
      <p:sp>
        <p:nvSpPr>
          <p:cNvPr id="40" name="TextBox 498"/>
          <p:cNvSpPr txBox="1"/>
          <p:nvPr/>
        </p:nvSpPr>
        <p:spPr>
          <a:xfrm>
            <a:off x="2830114" y="2089685"/>
            <a:ext cx="1877437" cy="430887"/>
          </a:xfrm>
          <a:prstGeom prst="rect">
            <a:avLst/>
          </a:prstGeom>
          <a:noFill/>
        </p:spPr>
        <p:txBody>
          <a:bodyPr wrap="none" rtlCol="0" anchor="ctr">
            <a:spAutoFit/>
          </a:bodyPr>
          <a:lstStyle/>
          <a:p>
            <a:pPr lvl="0" algn="r"/>
            <a:r>
              <a:rPr lang="zh-CN" altLang="en-US" sz="2200" b="1" dirty="0" smtClean="0">
                <a:solidFill>
                  <a:schemeClr val="bg1"/>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sz="2200" b="1" dirty="0">
              <a:solidFill>
                <a:schemeClr val="bg1"/>
              </a:solidFill>
              <a:latin typeface="微软雅黑" panose="020B0503020204020204" pitchFamily="34" charset="-122"/>
              <a:ea typeface="微软雅黑" panose="020B0503020204020204" pitchFamily="34" charset="-122"/>
              <a:cs typeface="UKIJ Qolyazma" pitchFamily="18" charset="0"/>
            </a:endParaRPr>
          </a:p>
        </p:txBody>
      </p:sp>
      <p:sp>
        <p:nvSpPr>
          <p:cNvPr id="41" name="TextBox 499"/>
          <p:cNvSpPr txBox="1"/>
          <p:nvPr/>
        </p:nvSpPr>
        <p:spPr>
          <a:xfrm>
            <a:off x="8894636" y="2089685"/>
            <a:ext cx="1877438" cy="430887"/>
          </a:xfrm>
          <a:prstGeom prst="rect">
            <a:avLst/>
          </a:prstGeom>
          <a:noFill/>
        </p:spPr>
        <p:txBody>
          <a:bodyPr wrap="none" rtlCol="0" anchor="ctr">
            <a:spAutoFit/>
          </a:bodyPr>
          <a:lstStyle/>
          <a:p>
            <a:pPr lvl="0" algn="r"/>
            <a:r>
              <a:rPr lang="zh-CN" altLang="en-US" sz="2200" b="1" dirty="0">
                <a:solidFill>
                  <a:schemeClr val="bg1"/>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42" name="TextBox 500"/>
          <p:cNvSpPr txBox="1"/>
          <p:nvPr/>
        </p:nvSpPr>
        <p:spPr>
          <a:xfrm>
            <a:off x="2888434" y="4414667"/>
            <a:ext cx="1877438" cy="430887"/>
          </a:xfrm>
          <a:prstGeom prst="rect">
            <a:avLst/>
          </a:prstGeom>
          <a:noFill/>
        </p:spPr>
        <p:txBody>
          <a:bodyPr wrap="none" rtlCol="0" anchor="ctr">
            <a:spAutoFit/>
          </a:bodyPr>
          <a:lstStyle/>
          <a:p>
            <a:pPr lvl="0" algn="r"/>
            <a:r>
              <a:rPr lang="zh-CN" altLang="en-US" sz="2200" b="1" dirty="0">
                <a:solidFill>
                  <a:schemeClr val="bg1"/>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43" name="TextBox 501"/>
          <p:cNvSpPr txBox="1"/>
          <p:nvPr/>
        </p:nvSpPr>
        <p:spPr>
          <a:xfrm>
            <a:off x="8894636" y="4414667"/>
            <a:ext cx="1877438" cy="430887"/>
          </a:xfrm>
          <a:prstGeom prst="rect">
            <a:avLst/>
          </a:prstGeom>
          <a:noFill/>
        </p:spPr>
        <p:txBody>
          <a:bodyPr wrap="none" rtlCol="0" anchor="ctr">
            <a:spAutoFit/>
          </a:bodyPr>
          <a:lstStyle/>
          <a:p>
            <a:pPr lvl="0" algn="r"/>
            <a:r>
              <a:rPr lang="zh-CN" altLang="en-US" sz="2200" b="1" dirty="0">
                <a:solidFill>
                  <a:schemeClr val="bg1"/>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44" name="TextBox 503"/>
          <p:cNvSpPr txBox="1"/>
          <p:nvPr/>
        </p:nvSpPr>
        <p:spPr>
          <a:xfrm>
            <a:off x="2883763" y="2553899"/>
            <a:ext cx="2141367" cy="892552"/>
          </a:xfrm>
          <a:prstGeom prst="rect">
            <a:avLst/>
          </a:prstGeom>
          <a:noFill/>
        </p:spPr>
        <p:txBody>
          <a:bodyPr wrap="square" rtlCol="0">
            <a:spAutoFit/>
          </a:bodyPr>
          <a:lstStyle/>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45" name="TextBox 504"/>
          <p:cNvSpPr txBox="1"/>
          <p:nvPr/>
        </p:nvSpPr>
        <p:spPr>
          <a:xfrm>
            <a:off x="8792876" y="2740529"/>
            <a:ext cx="1979198" cy="892552"/>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00" dirty="0">
                <a:solidFill>
                  <a:schemeClr val="bg1"/>
                </a:solidFill>
              </a:rPr>
              <a:t>您的内容打在这里，或者通过复制您的文本后，在此框中选择粘贴，并选择只保留文字</a:t>
            </a:r>
            <a:r>
              <a:rPr lang="zh-CN" altLang="en-US" sz="1000" dirty="0">
                <a:solidFill>
                  <a:schemeClr val="bg1"/>
                </a:solidFill>
                <a:sym typeface="微软雅黑" panose="020B0503020204020204" pitchFamily="34" charset="-122"/>
              </a:rPr>
              <a:t>，在此录入上述图表的描述说明。</a:t>
            </a:r>
            <a:endParaRPr lang="zh-CN" altLang="en-US" sz="1000" dirty="0">
              <a:solidFill>
                <a:schemeClr val="bg1"/>
              </a:solidFill>
            </a:endParaRPr>
          </a:p>
        </p:txBody>
      </p:sp>
      <p:sp>
        <p:nvSpPr>
          <p:cNvPr id="46" name="TextBox 505"/>
          <p:cNvSpPr txBox="1"/>
          <p:nvPr/>
        </p:nvSpPr>
        <p:spPr>
          <a:xfrm>
            <a:off x="2888434" y="4863144"/>
            <a:ext cx="2036263" cy="892552"/>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00" dirty="0">
                <a:solidFill>
                  <a:schemeClr val="bg1"/>
                </a:solidFill>
              </a:rPr>
              <a:t>您的内容打在这里，或者通过复制您的文本后，在此框中选择粘贴，并选择只保留文字</a:t>
            </a:r>
            <a:r>
              <a:rPr lang="zh-CN" altLang="en-US" sz="1000" dirty="0">
                <a:solidFill>
                  <a:schemeClr val="bg1"/>
                </a:solidFill>
                <a:sym typeface="微软雅黑" panose="020B0503020204020204" pitchFamily="34" charset="-122"/>
              </a:rPr>
              <a:t>，在此录入上述图表的描述说明。</a:t>
            </a:r>
            <a:endParaRPr lang="zh-CN" altLang="en-US" sz="1000" dirty="0">
              <a:solidFill>
                <a:schemeClr val="bg1"/>
              </a:solidFill>
            </a:endParaRPr>
          </a:p>
        </p:txBody>
      </p:sp>
      <p:sp>
        <p:nvSpPr>
          <p:cNvPr id="47" name="TextBox 506"/>
          <p:cNvSpPr txBox="1"/>
          <p:nvPr/>
        </p:nvSpPr>
        <p:spPr>
          <a:xfrm>
            <a:off x="8792876" y="4947456"/>
            <a:ext cx="1979198" cy="892552"/>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00" dirty="0">
                <a:solidFill>
                  <a:schemeClr val="bg1"/>
                </a:solidFill>
              </a:rPr>
              <a:t>您的内容打在这里，或者通过复制您的文本后，在此框中选择粘贴，并选择只保留文字</a:t>
            </a:r>
            <a:r>
              <a:rPr lang="zh-CN" altLang="en-US" sz="1000" dirty="0">
                <a:solidFill>
                  <a:schemeClr val="bg1"/>
                </a:solidFill>
                <a:sym typeface="微软雅黑" panose="020B0503020204020204" pitchFamily="34" charset="-122"/>
              </a:rPr>
              <a:t>，在此录入上述图表的描述说明。</a:t>
            </a:r>
            <a:endParaRPr lang="zh-CN" altLang="en-US" sz="1000" dirty="0">
              <a:solidFill>
                <a:schemeClr val="bg1"/>
              </a:solidFill>
            </a:endParaRPr>
          </a:p>
        </p:txBody>
      </p:sp>
      <p:sp>
        <p:nvSpPr>
          <p:cNvPr id="26" name="Freeform 7"/>
          <p:cNvSpPr>
            <a:spLocks noEditPoints="1"/>
          </p:cNvSpPr>
          <p:nvPr/>
        </p:nvSpPr>
        <p:spPr bwMode="auto">
          <a:xfrm>
            <a:off x="7247310" y="4223530"/>
            <a:ext cx="1074505" cy="1447851"/>
          </a:xfrm>
          <a:custGeom>
            <a:avLst/>
            <a:gdLst>
              <a:gd name="T0" fmla="*/ 107 w 243"/>
              <a:gd name="T1" fmla="*/ 147 h 327"/>
              <a:gd name="T2" fmla="*/ 152 w 243"/>
              <a:gd name="T3" fmla="*/ 6 h 327"/>
              <a:gd name="T4" fmla="*/ 84 w 243"/>
              <a:gd name="T5" fmla="*/ 300 h 327"/>
              <a:gd name="T6" fmla="*/ 120 w 243"/>
              <a:gd name="T7" fmla="*/ 154 h 327"/>
              <a:gd name="T8" fmla="*/ 187 w 243"/>
              <a:gd name="T9" fmla="*/ 170 h 327"/>
              <a:gd name="T10" fmla="*/ 107 w 243"/>
              <a:gd name="T11" fmla="*/ 206 h 327"/>
              <a:gd name="T12" fmla="*/ 134 w 243"/>
              <a:gd name="T13" fmla="*/ 186 h 327"/>
              <a:gd name="T14" fmla="*/ 161 w 243"/>
              <a:gd name="T15" fmla="*/ 186 h 327"/>
              <a:gd name="T16" fmla="*/ 156 w 243"/>
              <a:gd name="T17" fmla="*/ 106 h 327"/>
              <a:gd name="T18" fmla="*/ 125 w 243"/>
              <a:gd name="T19" fmla="*/ 110 h 327"/>
              <a:gd name="T20" fmla="*/ 132 w 243"/>
              <a:gd name="T21" fmla="*/ 108 h 327"/>
              <a:gd name="T22" fmla="*/ 93 w 243"/>
              <a:gd name="T23" fmla="*/ 129 h 327"/>
              <a:gd name="T24" fmla="*/ 105 w 243"/>
              <a:gd name="T25" fmla="*/ 126 h 327"/>
              <a:gd name="T26" fmla="*/ 95 w 243"/>
              <a:gd name="T27" fmla="*/ 127 h 327"/>
              <a:gd name="T28" fmla="*/ 110 w 243"/>
              <a:gd name="T29" fmla="*/ 112 h 327"/>
              <a:gd name="T30" fmla="*/ 117 w 243"/>
              <a:gd name="T31" fmla="*/ 120 h 327"/>
              <a:gd name="T32" fmla="*/ 129 w 243"/>
              <a:gd name="T33" fmla="*/ 116 h 327"/>
              <a:gd name="T34" fmla="*/ 136 w 243"/>
              <a:gd name="T35" fmla="*/ 123 h 327"/>
              <a:gd name="T36" fmla="*/ 140 w 243"/>
              <a:gd name="T37" fmla="*/ 115 h 327"/>
              <a:gd name="T38" fmla="*/ 158 w 243"/>
              <a:gd name="T39" fmla="*/ 110 h 327"/>
              <a:gd name="T40" fmla="*/ 167 w 243"/>
              <a:gd name="T41" fmla="*/ 163 h 327"/>
              <a:gd name="T42" fmla="*/ 158 w 243"/>
              <a:gd name="T43" fmla="*/ 178 h 327"/>
              <a:gd name="T44" fmla="*/ 150 w 243"/>
              <a:gd name="T45" fmla="*/ 188 h 327"/>
              <a:gd name="T46" fmla="*/ 148 w 243"/>
              <a:gd name="T47" fmla="*/ 201 h 327"/>
              <a:gd name="T48" fmla="*/ 143 w 243"/>
              <a:gd name="T49" fmla="*/ 175 h 327"/>
              <a:gd name="T50" fmla="*/ 130 w 243"/>
              <a:gd name="T51" fmla="*/ 174 h 327"/>
              <a:gd name="T52" fmla="*/ 117 w 243"/>
              <a:gd name="T53" fmla="*/ 168 h 327"/>
              <a:gd name="T54" fmla="*/ 107 w 243"/>
              <a:gd name="T55" fmla="*/ 166 h 327"/>
              <a:gd name="T56" fmla="*/ 112 w 243"/>
              <a:gd name="T57" fmla="*/ 187 h 327"/>
              <a:gd name="T58" fmla="*/ 99 w 243"/>
              <a:gd name="T59" fmla="*/ 212 h 327"/>
              <a:gd name="T60" fmla="*/ 88 w 243"/>
              <a:gd name="T61" fmla="*/ 192 h 327"/>
              <a:gd name="T62" fmla="*/ 72 w 243"/>
              <a:gd name="T63" fmla="*/ 172 h 327"/>
              <a:gd name="T64" fmla="*/ 83 w 243"/>
              <a:gd name="T65" fmla="*/ 152 h 327"/>
              <a:gd name="T66" fmla="*/ 106 w 243"/>
              <a:gd name="T67" fmla="*/ 160 h 327"/>
              <a:gd name="T68" fmla="*/ 98 w 243"/>
              <a:gd name="T69" fmla="*/ 150 h 327"/>
              <a:gd name="T70" fmla="*/ 90 w 243"/>
              <a:gd name="T71" fmla="*/ 145 h 327"/>
              <a:gd name="T72" fmla="*/ 85 w 243"/>
              <a:gd name="T73" fmla="*/ 141 h 327"/>
              <a:gd name="T74" fmla="*/ 82 w 243"/>
              <a:gd name="T75" fmla="*/ 112 h 327"/>
              <a:gd name="T76" fmla="*/ 83 w 243"/>
              <a:gd name="T77" fmla="*/ 135 h 327"/>
              <a:gd name="T78" fmla="*/ 86 w 243"/>
              <a:gd name="T79" fmla="*/ 125 h 327"/>
              <a:gd name="T80" fmla="*/ 80 w 243"/>
              <a:gd name="T81" fmla="*/ 83 h 327"/>
              <a:gd name="T82" fmla="*/ 80 w 243"/>
              <a:gd name="T83" fmla="*/ 98 h 327"/>
              <a:gd name="T84" fmla="*/ 70 w 243"/>
              <a:gd name="T85" fmla="*/ 108 h 327"/>
              <a:gd name="T86" fmla="*/ 55 w 243"/>
              <a:gd name="T87" fmla="*/ 105 h 327"/>
              <a:gd name="T88" fmla="*/ 48 w 243"/>
              <a:gd name="T89" fmla="*/ 130 h 327"/>
              <a:gd name="T90" fmla="*/ 45 w 243"/>
              <a:gd name="T91" fmla="*/ 96 h 327"/>
              <a:gd name="T92" fmla="*/ 45 w 243"/>
              <a:gd name="T93" fmla="*/ 108 h 327"/>
              <a:gd name="T94" fmla="*/ 31 w 243"/>
              <a:gd name="T95" fmla="*/ 114 h 327"/>
              <a:gd name="T96" fmla="*/ 44 w 243"/>
              <a:gd name="T97" fmla="*/ 115 h 327"/>
              <a:gd name="T98" fmla="*/ 43 w 243"/>
              <a:gd name="T99" fmla="*/ 126 h 327"/>
              <a:gd name="T100" fmla="*/ 31 w 243"/>
              <a:gd name="T101" fmla="*/ 142 h 327"/>
              <a:gd name="T102" fmla="*/ 47 w 243"/>
              <a:gd name="T103" fmla="*/ 132 h 327"/>
              <a:gd name="T104" fmla="*/ 31 w 243"/>
              <a:gd name="T105" fmla="*/ 155 h 327"/>
              <a:gd name="T106" fmla="*/ 30 w 243"/>
              <a:gd name="T107" fmla="*/ 164 h 327"/>
              <a:gd name="T108" fmla="*/ 43 w 243"/>
              <a:gd name="T109" fmla="*/ 169 h 327"/>
              <a:gd name="T110" fmla="*/ 54 w 243"/>
              <a:gd name="T111" fmla="*/ 190 h 327"/>
              <a:gd name="T112" fmla="*/ 27 w 243"/>
              <a:gd name="T113" fmla="*/ 17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3" h="327">
                <a:moveTo>
                  <a:pt x="105" y="149"/>
                </a:moveTo>
                <a:cubicBezTo>
                  <a:pt x="106" y="149"/>
                  <a:pt x="109" y="149"/>
                  <a:pt x="109" y="150"/>
                </a:cubicBezTo>
                <a:cubicBezTo>
                  <a:pt x="110" y="150"/>
                  <a:pt x="110" y="151"/>
                  <a:pt x="110" y="151"/>
                </a:cubicBezTo>
                <a:cubicBezTo>
                  <a:pt x="111" y="151"/>
                  <a:pt x="112" y="151"/>
                  <a:pt x="112" y="151"/>
                </a:cubicBezTo>
                <a:cubicBezTo>
                  <a:pt x="112" y="150"/>
                  <a:pt x="112" y="151"/>
                  <a:pt x="112" y="150"/>
                </a:cubicBezTo>
                <a:cubicBezTo>
                  <a:pt x="112" y="149"/>
                  <a:pt x="111" y="148"/>
                  <a:pt x="110" y="146"/>
                </a:cubicBezTo>
                <a:cubicBezTo>
                  <a:pt x="111" y="145"/>
                  <a:pt x="111" y="145"/>
                  <a:pt x="111" y="145"/>
                </a:cubicBezTo>
                <a:cubicBezTo>
                  <a:pt x="111" y="145"/>
                  <a:pt x="110" y="145"/>
                  <a:pt x="109" y="145"/>
                </a:cubicBezTo>
                <a:cubicBezTo>
                  <a:pt x="109" y="146"/>
                  <a:pt x="109" y="146"/>
                  <a:pt x="109" y="146"/>
                </a:cubicBezTo>
                <a:cubicBezTo>
                  <a:pt x="108" y="147"/>
                  <a:pt x="108" y="147"/>
                  <a:pt x="107" y="147"/>
                </a:cubicBezTo>
                <a:cubicBezTo>
                  <a:pt x="107" y="146"/>
                  <a:pt x="107" y="146"/>
                  <a:pt x="107" y="145"/>
                </a:cubicBezTo>
                <a:cubicBezTo>
                  <a:pt x="107" y="145"/>
                  <a:pt x="107" y="145"/>
                  <a:pt x="106" y="144"/>
                </a:cubicBezTo>
                <a:cubicBezTo>
                  <a:pt x="105" y="145"/>
                  <a:pt x="105" y="146"/>
                  <a:pt x="104" y="147"/>
                </a:cubicBezTo>
                <a:cubicBezTo>
                  <a:pt x="104" y="147"/>
                  <a:pt x="104" y="147"/>
                  <a:pt x="104" y="148"/>
                </a:cubicBezTo>
                <a:cubicBezTo>
                  <a:pt x="104" y="149"/>
                  <a:pt x="104" y="149"/>
                  <a:pt x="104" y="150"/>
                </a:cubicBezTo>
                <a:cubicBezTo>
                  <a:pt x="104" y="150"/>
                  <a:pt x="105" y="149"/>
                  <a:pt x="105" y="149"/>
                </a:cubicBezTo>
                <a:close/>
                <a:moveTo>
                  <a:pt x="139" y="22"/>
                </a:moveTo>
                <a:cubicBezTo>
                  <a:pt x="140" y="15"/>
                  <a:pt x="140" y="15"/>
                  <a:pt x="140" y="15"/>
                </a:cubicBezTo>
                <a:cubicBezTo>
                  <a:pt x="149" y="17"/>
                  <a:pt x="149" y="17"/>
                  <a:pt x="149" y="17"/>
                </a:cubicBezTo>
                <a:cubicBezTo>
                  <a:pt x="152" y="6"/>
                  <a:pt x="152" y="6"/>
                  <a:pt x="152" y="6"/>
                </a:cubicBezTo>
                <a:cubicBezTo>
                  <a:pt x="120" y="0"/>
                  <a:pt x="120" y="0"/>
                  <a:pt x="120" y="0"/>
                </a:cubicBezTo>
                <a:cubicBezTo>
                  <a:pt x="118" y="11"/>
                  <a:pt x="118" y="11"/>
                  <a:pt x="118" y="11"/>
                </a:cubicBezTo>
                <a:cubicBezTo>
                  <a:pt x="125" y="12"/>
                  <a:pt x="125" y="12"/>
                  <a:pt x="125" y="12"/>
                </a:cubicBezTo>
                <a:cubicBezTo>
                  <a:pt x="122" y="28"/>
                  <a:pt x="122" y="28"/>
                  <a:pt x="122" y="28"/>
                </a:cubicBezTo>
                <a:cubicBezTo>
                  <a:pt x="119" y="44"/>
                  <a:pt x="119" y="44"/>
                  <a:pt x="119" y="44"/>
                </a:cubicBezTo>
                <a:cubicBezTo>
                  <a:pt x="178" y="57"/>
                  <a:pt x="215" y="114"/>
                  <a:pt x="203" y="173"/>
                </a:cubicBezTo>
                <a:cubicBezTo>
                  <a:pt x="191" y="232"/>
                  <a:pt x="133" y="270"/>
                  <a:pt x="74" y="257"/>
                </a:cubicBezTo>
                <a:cubicBezTo>
                  <a:pt x="68" y="283"/>
                  <a:pt x="68" y="283"/>
                  <a:pt x="68" y="283"/>
                </a:cubicBezTo>
                <a:cubicBezTo>
                  <a:pt x="74" y="284"/>
                  <a:pt x="79" y="285"/>
                  <a:pt x="84" y="286"/>
                </a:cubicBezTo>
                <a:cubicBezTo>
                  <a:pt x="84" y="300"/>
                  <a:pt x="84" y="300"/>
                  <a:pt x="84" y="300"/>
                </a:cubicBezTo>
                <a:cubicBezTo>
                  <a:pt x="10" y="300"/>
                  <a:pt x="10" y="300"/>
                  <a:pt x="10" y="300"/>
                </a:cubicBezTo>
                <a:cubicBezTo>
                  <a:pt x="10" y="327"/>
                  <a:pt x="10" y="327"/>
                  <a:pt x="10" y="327"/>
                </a:cubicBezTo>
                <a:cubicBezTo>
                  <a:pt x="174" y="327"/>
                  <a:pt x="174" y="327"/>
                  <a:pt x="174" y="327"/>
                </a:cubicBezTo>
                <a:cubicBezTo>
                  <a:pt x="174" y="300"/>
                  <a:pt x="174" y="300"/>
                  <a:pt x="174" y="300"/>
                </a:cubicBezTo>
                <a:cubicBezTo>
                  <a:pt x="101" y="300"/>
                  <a:pt x="101" y="300"/>
                  <a:pt x="101" y="300"/>
                </a:cubicBezTo>
                <a:cubicBezTo>
                  <a:pt x="101" y="286"/>
                  <a:pt x="101" y="286"/>
                  <a:pt x="101" y="286"/>
                </a:cubicBezTo>
                <a:cubicBezTo>
                  <a:pt x="162" y="284"/>
                  <a:pt x="216" y="241"/>
                  <a:pt x="229" y="179"/>
                </a:cubicBezTo>
                <a:cubicBezTo>
                  <a:pt x="243" y="111"/>
                  <a:pt x="204" y="43"/>
                  <a:pt x="139" y="22"/>
                </a:cubicBezTo>
                <a:close/>
                <a:moveTo>
                  <a:pt x="117" y="154"/>
                </a:moveTo>
                <a:cubicBezTo>
                  <a:pt x="120" y="154"/>
                  <a:pt x="120" y="154"/>
                  <a:pt x="120" y="154"/>
                </a:cubicBezTo>
                <a:cubicBezTo>
                  <a:pt x="120" y="154"/>
                  <a:pt x="120" y="154"/>
                  <a:pt x="120" y="154"/>
                </a:cubicBezTo>
                <a:cubicBezTo>
                  <a:pt x="120" y="154"/>
                  <a:pt x="120" y="153"/>
                  <a:pt x="120" y="153"/>
                </a:cubicBezTo>
                <a:cubicBezTo>
                  <a:pt x="120" y="151"/>
                  <a:pt x="119" y="150"/>
                  <a:pt x="119" y="149"/>
                </a:cubicBezTo>
                <a:cubicBezTo>
                  <a:pt x="119" y="148"/>
                  <a:pt x="121" y="148"/>
                  <a:pt x="121" y="147"/>
                </a:cubicBezTo>
                <a:cubicBezTo>
                  <a:pt x="120" y="146"/>
                  <a:pt x="118" y="147"/>
                  <a:pt x="117" y="148"/>
                </a:cubicBezTo>
                <a:cubicBezTo>
                  <a:pt x="116" y="150"/>
                  <a:pt x="118" y="151"/>
                  <a:pt x="118" y="153"/>
                </a:cubicBezTo>
                <a:cubicBezTo>
                  <a:pt x="118" y="153"/>
                  <a:pt x="117" y="153"/>
                  <a:pt x="117" y="154"/>
                </a:cubicBezTo>
                <a:close/>
                <a:moveTo>
                  <a:pt x="77" y="242"/>
                </a:moveTo>
                <a:cubicBezTo>
                  <a:pt x="84" y="243"/>
                  <a:pt x="90" y="244"/>
                  <a:pt x="96" y="244"/>
                </a:cubicBezTo>
                <a:cubicBezTo>
                  <a:pt x="140" y="244"/>
                  <a:pt x="179" y="213"/>
                  <a:pt x="187" y="170"/>
                </a:cubicBezTo>
                <a:cubicBezTo>
                  <a:pt x="198" y="119"/>
                  <a:pt x="166" y="70"/>
                  <a:pt x="115" y="60"/>
                </a:cubicBezTo>
                <a:cubicBezTo>
                  <a:pt x="109" y="58"/>
                  <a:pt x="103" y="58"/>
                  <a:pt x="96" y="58"/>
                </a:cubicBezTo>
                <a:cubicBezTo>
                  <a:pt x="53" y="58"/>
                  <a:pt x="14" y="89"/>
                  <a:pt x="5" y="132"/>
                </a:cubicBezTo>
                <a:cubicBezTo>
                  <a:pt x="0" y="156"/>
                  <a:pt x="5" y="181"/>
                  <a:pt x="19" y="202"/>
                </a:cubicBezTo>
                <a:cubicBezTo>
                  <a:pt x="32" y="222"/>
                  <a:pt x="53" y="237"/>
                  <a:pt x="77" y="242"/>
                </a:cubicBezTo>
                <a:close/>
                <a:moveTo>
                  <a:pt x="111" y="207"/>
                </a:moveTo>
                <a:cubicBezTo>
                  <a:pt x="110" y="209"/>
                  <a:pt x="109" y="210"/>
                  <a:pt x="109" y="212"/>
                </a:cubicBezTo>
                <a:cubicBezTo>
                  <a:pt x="108" y="212"/>
                  <a:pt x="108" y="214"/>
                  <a:pt x="107" y="214"/>
                </a:cubicBezTo>
                <a:cubicBezTo>
                  <a:pt x="106" y="214"/>
                  <a:pt x="106" y="213"/>
                  <a:pt x="106" y="212"/>
                </a:cubicBezTo>
                <a:cubicBezTo>
                  <a:pt x="106" y="210"/>
                  <a:pt x="107" y="208"/>
                  <a:pt x="107" y="206"/>
                </a:cubicBezTo>
                <a:cubicBezTo>
                  <a:pt x="107" y="205"/>
                  <a:pt x="108" y="204"/>
                  <a:pt x="109" y="204"/>
                </a:cubicBezTo>
                <a:cubicBezTo>
                  <a:pt x="109" y="204"/>
                  <a:pt x="109" y="204"/>
                  <a:pt x="109" y="204"/>
                </a:cubicBezTo>
                <a:cubicBezTo>
                  <a:pt x="110" y="204"/>
                  <a:pt x="109" y="204"/>
                  <a:pt x="110" y="203"/>
                </a:cubicBezTo>
                <a:cubicBezTo>
                  <a:pt x="110" y="203"/>
                  <a:pt x="110" y="201"/>
                  <a:pt x="111" y="201"/>
                </a:cubicBezTo>
                <a:cubicBezTo>
                  <a:pt x="112" y="201"/>
                  <a:pt x="112" y="203"/>
                  <a:pt x="112" y="204"/>
                </a:cubicBezTo>
                <a:cubicBezTo>
                  <a:pt x="112" y="204"/>
                  <a:pt x="111" y="206"/>
                  <a:pt x="111" y="207"/>
                </a:cubicBezTo>
                <a:close/>
                <a:moveTo>
                  <a:pt x="135" y="189"/>
                </a:moveTo>
                <a:cubicBezTo>
                  <a:pt x="135" y="190"/>
                  <a:pt x="134" y="189"/>
                  <a:pt x="134" y="189"/>
                </a:cubicBezTo>
                <a:cubicBezTo>
                  <a:pt x="133" y="189"/>
                  <a:pt x="134" y="188"/>
                  <a:pt x="134" y="187"/>
                </a:cubicBezTo>
                <a:cubicBezTo>
                  <a:pt x="134" y="187"/>
                  <a:pt x="134" y="186"/>
                  <a:pt x="134" y="186"/>
                </a:cubicBezTo>
                <a:cubicBezTo>
                  <a:pt x="135" y="187"/>
                  <a:pt x="136" y="187"/>
                  <a:pt x="135" y="189"/>
                </a:cubicBezTo>
                <a:close/>
                <a:moveTo>
                  <a:pt x="152" y="199"/>
                </a:moveTo>
                <a:cubicBezTo>
                  <a:pt x="152" y="198"/>
                  <a:pt x="152" y="196"/>
                  <a:pt x="153" y="196"/>
                </a:cubicBezTo>
                <a:cubicBezTo>
                  <a:pt x="153" y="196"/>
                  <a:pt x="153" y="196"/>
                  <a:pt x="154" y="196"/>
                </a:cubicBezTo>
                <a:cubicBezTo>
                  <a:pt x="154" y="196"/>
                  <a:pt x="155" y="195"/>
                  <a:pt x="156" y="195"/>
                </a:cubicBezTo>
                <a:cubicBezTo>
                  <a:pt x="155" y="196"/>
                  <a:pt x="153" y="197"/>
                  <a:pt x="152" y="199"/>
                </a:cubicBezTo>
                <a:close/>
                <a:moveTo>
                  <a:pt x="154" y="181"/>
                </a:moveTo>
                <a:cubicBezTo>
                  <a:pt x="154" y="180"/>
                  <a:pt x="155" y="180"/>
                  <a:pt x="156" y="180"/>
                </a:cubicBezTo>
                <a:cubicBezTo>
                  <a:pt x="156" y="181"/>
                  <a:pt x="155" y="182"/>
                  <a:pt x="154" y="181"/>
                </a:cubicBezTo>
                <a:close/>
                <a:moveTo>
                  <a:pt x="161" y="186"/>
                </a:moveTo>
                <a:cubicBezTo>
                  <a:pt x="161" y="186"/>
                  <a:pt x="161" y="185"/>
                  <a:pt x="161" y="185"/>
                </a:cubicBezTo>
                <a:cubicBezTo>
                  <a:pt x="161" y="184"/>
                  <a:pt x="162" y="184"/>
                  <a:pt x="162" y="183"/>
                </a:cubicBezTo>
                <a:cubicBezTo>
                  <a:pt x="162" y="182"/>
                  <a:pt x="162" y="182"/>
                  <a:pt x="163" y="182"/>
                </a:cubicBezTo>
                <a:cubicBezTo>
                  <a:pt x="163" y="182"/>
                  <a:pt x="163" y="182"/>
                  <a:pt x="163" y="182"/>
                </a:cubicBezTo>
                <a:cubicBezTo>
                  <a:pt x="163" y="184"/>
                  <a:pt x="162" y="185"/>
                  <a:pt x="161" y="186"/>
                </a:cubicBezTo>
                <a:close/>
                <a:moveTo>
                  <a:pt x="163" y="179"/>
                </a:moveTo>
                <a:cubicBezTo>
                  <a:pt x="163" y="179"/>
                  <a:pt x="162" y="179"/>
                  <a:pt x="162" y="178"/>
                </a:cubicBezTo>
                <a:cubicBezTo>
                  <a:pt x="162" y="177"/>
                  <a:pt x="163" y="176"/>
                  <a:pt x="164" y="176"/>
                </a:cubicBezTo>
                <a:cubicBezTo>
                  <a:pt x="164" y="178"/>
                  <a:pt x="163" y="178"/>
                  <a:pt x="163" y="179"/>
                </a:cubicBezTo>
                <a:close/>
                <a:moveTo>
                  <a:pt x="156" y="106"/>
                </a:moveTo>
                <a:cubicBezTo>
                  <a:pt x="155" y="106"/>
                  <a:pt x="155" y="106"/>
                  <a:pt x="155" y="106"/>
                </a:cubicBezTo>
                <a:cubicBezTo>
                  <a:pt x="154" y="105"/>
                  <a:pt x="154" y="104"/>
                  <a:pt x="153" y="103"/>
                </a:cubicBezTo>
                <a:cubicBezTo>
                  <a:pt x="153" y="103"/>
                  <a:pt x="153" y="103"/>
                  <a:pt x="154" y="103"/>
                </a:cubicBezTo>
                <a:cubicBezTo>
                  <a:pt x="154" y="104"/>
                  <a:pt x="155" y="105"/>
                  <a:pt x="156" y="106"/>
                </a:cubicBezTo>
                <a:close/>
                <a:moveTo>
                  <a:pt x="152" y="102"/>
                </a:moveTo>
                <a:cubicBezTo>
                  <a:pt x="153" y="102"/>
                  <a:pt x="153" y="102"/>
                  <a:pt x="153" y="103"/>
                </a:cubicBezTo>
                <a:cubicBezTo>
                  <a:pt x="153" y="103"/>
                  <a:pt x="152" y="103"/>
                  <a:pt x="152" y="103"/>
                </a:cubicBezTo>
                <a:cubicBezTo>
                  <a:pt x="152" y="102"/>
                  <a:pt x="152" y="102"/>
                  <a:pt x="152" y="102"/>
                </a:cubicBezTo>
                <a:close/>
                <a:moveTo>
                  <a:pt x="125" y="111"/>
                </a:moveTo>
                <a:cubicBezTo>
                  <a:pt x="125" y="111"/>
                  <a:pt x="125" y="111"/>
                  <a:pt x="125" y="110"/>
                </a:cubicBezTo>
                <a:cubicBezTo>
                  <a:pt x="125" y="110"/>
                  <a:pt x="126" y="109"/>
                  <a:pt x="126" y="109"/>
                </a:cubicBezTo>
                <a:cubicBezTo>
                  <a:pt x="126" y="109"/>
                  <a:pt x="126" y="108"/>
                  <a:pt x="126" y="108"/>
                </a:cubicBezTo>
                <a:cubicBezTo>
                  <a:pt x="126" y="108"/>
                  <a:pt x="127" y="108"/>
                  <a:pt x="127" y="108"/>
                </a:cubicBezTo>
                <a:cubicBezTo>
                  <a:pt x="128" y="107"/>
                  <a:pt x="128" y="107"/>
                  <a:pt x="128" y="106"/>
                </a:cubicBezTo>
                <a:cubicBezTo>
                  <a:pt x="129" y="106"/>
                  <a:pt x="129" y="107"/>
                  <a:pt x="130" y="106"/>
                </a:cubicBezTo>
                <a:cubicBezTo>
                  <a:pt x="131" y="106"/>
                  <a:pt x="132" y="106"/>
                  <a:pt x="133" y="106"/>
                </a:cubicBezTo>
                <a:cubicBezTo>
                  <a:pt x="133" y="106"/>
                  <a:pt x="133" y="106"/>
                  <a:pt x="134" y="106"/>
                </a:cubicBezTo>
                <a:cubicBezTo>
                  <a:pt x="135" y="105"/>
                  <a:pt x="136" y="104"/>
                  <a:pt x="137" y="105"/>
                </a:cubicBezTo>
                <a:cubicBezTo>
                  <a:pt x="137" y="106"/>
                  <a:pt x="137" y="106"/>
                  <a:pt x="137" y="107"/>
                </a:cubicBezTo>
                <a:cubicBezTo>
                  <a:pt x="135" y="108"/>
                  <a:pt x="134" y="107"/>
                  <a:pt x="132" y="108"/>
                </a:cubicBezTo>
                <a:cubicBezTo>
                  <a:pt x="132" y="108"/>
                  <a:pt x="132" y="108"/>
                  <a:pt x="132" y="108"/>
                </a:cubicBezTo>
                <a:cubicBezTo>
                  <a:pt x="131" y="109"/>
                  <a:pt x="130" y="109"/>
                  <a:pt x="129" y="110"/>
                </a:cubicBezTo>
                <a:cubicBezTo>
                  <a:pt x="128" y="110"/>
                  <a:pt x="126" y="112"/>
                  <a:pt x="127" y="114"/>
                </a:cubicBezTo>
                <a:cubicBezTo>
                  <a:pt x="127" y="114"/>
                  <a:pt x="127" y="114"/>
                  <a:pt x="127" y="114"/>
                </a:cubicBezTo>
                <a:cubicBezTo>
                  <a:pt x="127" y="116"/>
                  <a:pt x="126" y="115"/>
                  <a:pt x="125" y="115"/>
                </a:cubicBezTo>
                <a:cubicBezTo>
                  <a:pt x="125" y="114"/>
                  <a:pt x="125" y="114"/>
                  <a:pt x="125" y="114"/>
                </a:cubicBezTo>
                <a:cubicBezTo>
                  <a:pt x="124" y="113"/>
                  <a:pt x="124" y="113"/>
                  <a:pt x="124" y="112"/>
                </a:cubicBezTo>
                <a:cubicBezTo>
                  <a:pt x="124" y="112"/>
                  <a:pt x="124" y="112"/>
                  <a:pt x="125" y="111"/>
                </a:cubicBezTo>
                <a:close/>
                <a:moveTo>
                  <a:pt x="92" y="133"/>
                </a:moveTo>
                <a:cubicBezTo>
                  <a:pt x="94" y="134"/>
                  <a:pt x="93" y="130"/>
                  <a:pt x="93" y="129"/>
                </a:cubicBezTo>
                <a:cubicBezTo>
                  <a:pt x="94" y="128"/>
                  <a:pt x="95" y="128"/>
                  <a:pt x="95" y="128"/>
                </a:cubicBezTo>
                <a:cubicBezTo>
                  <a:pt x="96" y="129"/>
                  <a:pt x="96" y="131"/>
                  <a:pt x="97" y="132"/>
                </a:cubicBezTo>
                <a:cubicBezTo>
                  <a:pt x="98" y="132"/>
                  <a:pt x="100" y="133"/>
                  <a:pt x="101" y="132"/>
                </a:cubicBezTo>
                <a:cubicBezTo>
                  <a:pt x="101" y="131"/>
                  <a:pt x="101" y="130"/>
                  <a:pt x="102" y="130"/>
                </a:cubicBezTo>
                <a:cubicBezTo>
                  <a:pt x="102" y="130"/>
                  <a:pt x="103" y="130"/>
                  <a:pt x="103" y="129"/>
                </a:cubicBezTo>
                <a:cubicBezTo>
                  <a:pt x="103" y="129"/>
                  <a:pt x="103" y="128"/>
                  <a:pt x="103" y="128"/>
                </a:cubicBezTo>
                <a:cubicBezTo>
                  <a:pt x="103" y="127"/>
                  <a:pt x="105" y="127"/>
                  <a:pt x="106" y="127"/>
                </a:cubicBezTo>
                <a:cubicBezTo>
                  <a:pt x="106" y="127"/>
                  <a:pt x="106" y="127"/>
                  <a:pt x="106" y="127"/>
                </a:cubicBezTo>
                <a:cubicBezTo>
                  <a:pt x="106" y="126"/>
                  <a:pt x="105" y="127"/>
                  <a:pt x="105" y="127"/>
                </a:cubicBezTo>
                <a:cubicBezTo>
                  <a:pt x="105" y="127"/>
                  <a:pt x="105" y="126"/>
                  <a:pt x="105" y="126"/>
                </a:cubicBezTo>
                <a:cubicBezTo>
                  <a:pt x="105" y="126"/>
                  <a:pt x="104" y="127"/>
                  <a:pt x="103" y="126"/>
                </a:cubicBezTo>
                <a:cubicBezTo>
                  <a:pt x="102" y="126"/>
                  <a:pt x="102" y="125"/>
                  <a:pt x="102" y="125"/>
                </a:cubicBezTo>
                <a:cubicBezTo>
                  <a:pt x="102" y="122"/>
                  <a:pt x="103" y="121"/>
                  <a:pt x="105" y="119"/>
                </a:cubicBezTo>
                <a:cubicBezTo>
                  <a:pt x="105" y="119"/>
                  <a:pt x="105" y="119"/>
                  <a:pt x="105" y="119"/>
                </a:cubicBezTo>
                <a:cubicBezTo>
                  <a:pt x="104" y="118"/>
                  <a:pt x="103" y="119"/>
                  <a:pt x="103" y="119"/>
                </a:cubicBezTo>
                <a:cubicBezTo>
                  <a:pt x="102" y="122"/>
                  <a:pt x="99" y="121"/>
                  <a:pt x="99" y="124"/>
                </a:cubicBezTo>
                <a:cubicBezTo>
                  <a:pt x="99" y="125"/>
                  <a:pt x="100" y="125"/>
                  <a:pt x="100" y="126"/>
                </a:cubicBezTo>
                <a:cubicBezTo>
                  <a:pt x="99" y="127"/>
                  <a:pt x="99" y="128"/>
                  <a:pt x="98" y="129"/>
                </a:cubicBezTo>
                <a:cubicBezTo>
                  <a:pt x="97" y="129"/>
                  <a:pt x="97" y="128"/>
                  <a:pt x="97" y="127"/>
                </a:cubicBezTo>
                <a:cubicBezTo>
                  <a:pt x="96" y="127"/>
                  <a:pt x="96" y="127"/>
                  <a:pt x="95" y="127"/>
                </a:cubicBezTo>
                <a:cubicBezTo>
                  <a:pt x="95" y="127"/>
                  <a:pt x="94" y="128"/>
                  <a:pt x="93" y="128"/>
                </a:cubicBezTo>
                <a:cubicBezTo>
                  <a:pt x="93" y="127"/>
                  <a:pt x="93" y="127"/>
                  <a:pt x="93" y="127"/>
                </a:cubicBezTo>
                <a:cubicBezTo>
                  <a:pt x="93" y="127"/>
                  <a:pt x="92" y="127"/>
                  <a:pt x="92" y="126"/>
                </a:cubicBezTo>
                <a:cubicBezTo>
                  <a:pt x="92" y="125"/>
                  <a:pt x="92" y="123"/>
                  <a:pt x="92" y="122"/>
                </a:cubicBezTo>
                <a:cubicBezTo>
                  <a:pt x="94" y="121"/>
                  <a:pt x="95" y="120"/>
                  <a:pt x="96" y="118"/>
                </a:cubicBezTo>
                <a:cubicBezTo>
                  <a:pt x="96" y="116"/>
                  <a:pt x="98" y="115"/>
                  <a:pt x="99" y="114"/>
                </a:cubicBezTo>
                <a:cubicBezTo>
                  <a:pt x="100" y="113"/>
                  <a:pt x="102" y="113"/>
                  <a:pt x="103" y="111"/>
                </a:cubicBezTo>
                <a:cubicBezTo>
                  <a:pt x="104" y="111"/>
                  <a:pt x="104" y="112"/>
                  <a:pt x="104" y="112"/>
                </a:cubicBezTo>
                <a:cubicBezTo>
                  <a:pt x="105" y="111"/>
                  <a:pt x="107" y="112"/>
                  <a:pt x="108" y="111"/>
                </a:cubicBezTo>
                <a:cubicBezTo>
                  <a:pt x="108" y="112"/>
                  <a:pt x="109" y="112"/>
                  <a:pt x="110" y="112"/>
                </a:cubicBezTo>
                <a:cubicBezTo>
                  <a:pt x="110" y="112"/>
                  <a:pt x="110" y="112"/>
                  <a:pt x="110" y="113"/>
                </a:cubicBezTo>
                <a:cubicBezTo>
                  <a:pt x="111" y="113"/>
                  <a:pt x="111" y="113"/>
                  <a:pt x="111" y="113"/>
                </a:cubicBezTo>
                <a:cubicBezTo>
                  <a:pt x="113" y="114"/>
                  <a:pt x="114" y="115"/>
                  <a:pt x="115" y="117"/>
                </a:cubicBezTo>
                <a:cubicBezTo>
                  <a:pt x="115" y="117"/>
                  <a:pt x="116" y="117"/>
                  <a:pt x="116" y="118"/>
                </a:cubicBezTo>
                <a:cubicBezTo>
                  <a:pt x="115" y="120"/>
                  <a:pt x="113" y="120"/>
                  <a:pt x="111" y="119"/>
                </a:cubicBezTo>
                <a:cubicBezTo>
                  <a:pt x="111" y="120"/>
                  <a:pt x="112" y="120"/>
                  <a:pt x="112" y="121"/>
                </a:cubicBezTo>
                <a:cubicBezTo>
                  <a:pt x="112" y="122"/>
                  <a:pt x="112" y="122"/>
                  <a:pt x="113" y="123"/>
                </a:cubicBezTo>
                <a:cubicBezTo>
                  <a:pt x="113" y="123"/>
                  <a:pt x="113" y="122"/>
                  <a:pt x="113" y="122"/>
                </a:cubicBezTo>
                <a:cubicBezTo>
                  <a:pt x="114" y="122"/>
                  <a:pt x="114" y="122"/>
                  <a:pt x="114" y="122"/>
                </a:cubicBezTo>
                <a:cubicBezTo>
                  <a:pt x="115" y="121"/>
                  <a:pt x="116" y="120"/>
                  <a:pt x="117" y="120"/>
                </a:cubicBezTo>
                <a:cubicBezTo>
                  <a:pt x="118" y="119"/>
                  <a:pt x="118" y="118"/>
                  <a:pt x="118" y="117"/>
                </a:cubicBezTo>
                <a:cubicBezTo>
                  <a:pt x="119" y="116"/>
                  <a:pt x="119" y="117"/>
                  <a:pt x="120" y="118"/>
                </a:cubicBezTo>
                <a:cubicBezTo>
                  <a:pt x="120" y="119"/>
                  <a:pt x="119" y="119"/>
                  <a:pt x="119" y="119"/>
                </a:cubicBezTo>
                <a:cubicBezTo>
                  <a:pt x="120" y="120"/>
                  <a:pt x="120" y="119"/>
                  <a:pt x="121" y="119"/>
                </a:cubicBezTo>
                <a:cubicBezTo>
                  <a:pt x="121" y="119"/>
                  <a:pt x="122" y="119"/>
                  <a:pt x="122" y="118"/>
                </a:cubicBezTo>
                <a:cubicBezTo>
                  <a:pt x="123" y="118"/>
                  <a:pt x="123" y="118"/>
                  <a:pt x="124" y="118"/>
                </a:cubicBezTo>
                <a:cubicBezTo>
                  <a:pt x="125" y="118"/>
                  <a:pt x="125" y="118"/>
                  <a:pt x="126" y="118"/>
                </a:cubicBezTo>
                <a:cubicBezTo>
                  <a:pt x="126" y="118"/>
                  <a:pt x="127" y="119"/>
                  <a:pt x="128" y="118"/>
                </a:cubicBezTo>
                <a:cubicBezTo>
                  <a:pt x="128" y="118"/>
                  <a:pt x="129" y="118"/>
                  <a:pt x="129" y="118"/>
                </a:cubicBezTo>
                <a:cubicBezTo>
                  <a:pt x="130" y="117"/>
                  <a:pt x="128" y="117"/>
                  <a:pt x="129" y="116"/>
                </a:cubicBezTo>
                <a:cubicBezTo>
                  <a:pt x="130" y="116"/>
                  <a:pt x="130" y="117"/>
                  <a:pt x="131" y="118"/>
                </a:cubicBezTo>
                <a:cubicBezTo>
                  <a:pt x="132" y="118"/>
                  <a:pt x="132" y="118"/>
                  <a:pt x="133" y="118"/>
                </a:cubicBezTo>
                <a:cubicBezTo>
                  <a:pt x="133" y="119"/>
                  <a:pt x="134" y="119"/>
                  <a:pt x="134" y="120"/>
                </a:cubicBezTo>
                <a:cubicBezTo>
                  <a:pt x="135" y="118"/>
                  <a:pt x="134" y="116"/>
                  <a:pt x="134" y="115"/>
                </a:cubicBezTo>
                <a:cubicBezTo>
                  <a:pt x="135" y="115"/>
                  <a:pt x="135" y="114"/>
                  <a:pt x="135" y="114"/>
                </a:cubicBezTo>
                <a:cubicBezTo>
                  <a:pt x="135" y="113"/>
                  <a:pt x="137" y="112"/>
                  <a:pt x="137" y="113"/>
                </a:cubicBezTo>
                <a:cubicBezTo>
                  <a:pt x="138" y="113"/>
                  <a:pt x="138" y="114"/>
                  <a:pt x="138" y="114"/>
                </a:cubicBezTo>
                <a:cubicBezTo>
                  <a:pt x="138" y="116"/>
                  <a:pt x="137" y="116"/>
                  <a:pt x="137" y="117"/>
                </a:cubicBezTo>
                <a:cubicBezTo>
                  <a:pt x="137" y="118"/>
                  <a:pt x="137" y="119"/>
                  <a:pt x="138" y="120"/>
                </a:cubicBezTo>
                <a:cubicBezTo>
                  <a:pt x="137" y="121"/>
                  <a:pt x="137" y="122"/>
                  <a:pt x="136" y="123"/>
                </a:cubicBezTo>
                <a:cubicBezTo>
                  <a:pt x="137" y="123"/>
                  <a:pt x="137" y="122"/>
                  <a:pt x="138" y="122"/>
                </a:cubicBezTo>
                <a:cubicBezTo>
                  <a:pt x="138" y="122"/>
                  <a:pt x="138" y="121"/>
                  <a:pt x="138" y="121"/>
                </a:cubicBezTo>
                <a:cubicBezTo>
                  <a:pt x="139" y="120"/>
                  <a:pt x="139" y="120"/>
                  <a:pt x="140" y="120"/>
                </a:cubicBezTo>
                <a:cubicBezTo>
                  <a:pt x="140" y="120"/>
                  <a:pt x="139" y="120"/>
                  <a:pt x="139" y="120"/>
                </a:cubicBezTo>
                <a:cubicBezTo>
                  <a:pt x="138" y="119"/>
                  <a:pt x="139" y="118"/>
                  <a:pt x="138" y="117"/>
                </a:cubicBezTo>
                <a:cubicBezTo>
                  <a:pt x="138" y="117"/>
                  <a:pt x="139" y="116"/>
                  <a:pt x="139" y="115"/>
                </a:cubicBezTo>
                <a:cubicBezTo>
                  <a:pt x="139" y="115"/>
                  <a:pt x="139" y="115"/>
                  <a:pt x="140" y="115"/>
                </a:cubicBezTo>
                <a:cubicBezTo>
                  <a:pt x="140" y="115"/>
                  <a:pt x="140" y="116"/>
                  <a:pt x="140" y="116"/>
                </a:cubicBezTo>
                <a:cubicBezTo>
                  <a:pt x="140" y="117"/>
                  <a:pt x="140" y="117"/>
                  <a:pt x="141" y="117"/>
                </a:cubicBezTo>
                <a:cubicBezTo>
                  <a:pt x="141" y="116"/>
                  <a:pt x="140" y="116"/>
                  <a:pt x="140" y="115"/>
                </a:cubicBezTo>
                <a:cubicBezTo>
                  <a:pt x="141" y="114"/>
                  <a:pt x="143" y="115"/>
                  <a:pt x="144" y="116"/>
                </a:cubicBezTo>
                <a:cubicBezTo>
                  <a:pt x="144" y="117"/>
                  <a:pt x="144" y="117"/>
                  <a:pt x="144" y="118"/>
                </a:cubicBezTo>
                <a:cubicBezTo>
                  <a:pt x="145" y="117"/>
                  <a:pt x="144" y="115"/>
                  <a:pt x="143" y="115"/>
                </a:cubicBezTo>
                <a:cubicBezTo>
                  <a:pt x="143" y="114"/>
                  <a:pt x="143" y="114"/>
                  <a:pt x="143" y="114"/>
                </a:cubicBezTo>
                <a:cubicBezTo>
                  <a:pt x="144" y="113"/>
                  <a:pt x="146" y="114"/>
                  <a:pt x="148" y="113"/>
                </a:cubicBezTo>
                <a:cubicBezTo>
                  <a:pt x="148" y="113"/>
                  <a:pt x="147" y="112"/>
                  <a:pt x="148" y="112"/>
                </a:cubicBezTo>
                <a:cubicBezTo>
                  <a:pt x="148" y="111"/>
                  <a:pt x="150" y="111"/>
                  <a:pt x="152" y="111"/>
                </a:cubicBezTo>
                <a:cubicBezTo>
                  <a:pt x="152" y="111"/>
                  <a:pt x="153" y="110"/>
                  <a:pt x="153" y="110"/>
                </a:cubicBezTo>
                <a:cubicBezTo>
                  <a:pt x="154" y="111"/>
                  <a:pt x="156" y="111"/>
                  <a:pt x="157" y="110"/>
                </a:cubicBezTo>
                <a:cubicBezTo>
                  <a:pt x="158" y="110"/>
                  <a:pt x="157" y="110"/>
                  <a:pt x="158" y="110"/>
                </a:cubicBezTo>
                <a:cubicBezTo>
                  <a:pt x="158" y="109"/>
                  <a:pt x="158" y="109"/>
                  <a:pt x="158" y="109"/>
                </a:cubicBezTo>
                <a:cubicBezTo>
                  <a:pt x="168" y="125"/>
                  <a:pt x="173" y="144"/>
                  <a:pt x="169" y="163"/>
                </a:cubicBezTo>
                <a:cubicBezTo>
                  <a:pt x="169" y="163"/>
                  <a:pt x="169" y="164"/>
                  <a:pt x="169" y="164"/>
                </a:cubicBezTo>
                <a:cubicBezTo>
                  <a:pt x="169" y="164"/>
                  <a:pt x="169" y="164"/>
                  <a:pt x="169" y="164"/>
                </a:cubicBezTo>
                <a:cubicBezTo>
                  <a:pt x="169" y="165"/>
                  <a:pt x="169" y="165"/>
                  <a:pt x="169" y="165"/>
                </a:cubicBezTo>
                <a:cubicBezTo>
                  <a:pt x="169" y="165"/>
                  <a:pt x="169" y="165"/>
                  <a:pt x="169" y="165"/>
                </a:cubicBezTo>
                <a:cubicBezTo>
                  <a:pt x="169" y="166"/>
                  <a:pt x="168" y="167"/>
                  <a:pt x="168" y="169"/>
                </a:cubicBezTo>
                <a:cubicBezTo>
                  <a:pt x="167" y="168"/>
                  <a:pt x="167" y="168"/>
                  <a:pt x="167" y="166"/>
                </a:cubicBezTo>
                <a:cubicBezTo>
                  <a:pt x="167" y="165"/>
                  <a:pt x="167" y="165"/>
                  <a:pt x="167" y="164"/>
                </a:cubicBezTo>
                <a:cubicBezTo>
                  <a:pt x="167" y="164"/>
                  <a:pt x="167" y="164"/>
                  <a:pt x="167" y="163"/>
                </a:cubicBezTo>
                <a:cubicBezTo>
                  <a:pt x="166" y="163"/>
                  <a:pt x="166" y="163"/>
                  <a:pt x="165" y="163"/>
                </a:cubicBezTo>
                <a:cubicBezTo>
                  <a:pt x="165" y="163"/>
                  <a:pt x="165" y="162"/>
                  <a:pt x="165" y="162"/>
                </a:cubicBezTo>
                <a:cubicBezTo>
                  <a:pt x="164" y="162"/>
                  <a:pt x="163" y="162"/>
                  <a:pt x="163" y="163"/>
                </a:cubicBezTo>
                <a:cubicBezTo>
                  <a:pt x="163" y="163"/>
                  <a:pt x="163" y="164"/>
                  <a:pt x="163" y="164"/>
                </a:cubicBezTo>
                <a:cubicBezTo>
                  <a:pt x="164" y="164"/>
                  <a:pt x="165" y="164"/>
                  <a:pt x="165" y="165"/>
                </a:cubicBezTo>
                <a:cubicBezTo>
                  <a:pt x="165" y="166"/>
                  <a:pt x="164" y="166"/>
                  <a:pt x="163" y="167"/>
                </a:cubicBezTo>
                <a:cubicBezTo>
                  <a:pt x="163" y="169"/>
                  <a:pt x="164" y="169"/>
                  <a:pt x="164" y="171"/>
                </a:cubicBezTo>
                <a:cubicBezTo>
                  <a:pt x="164" y="171"/>
                  <a:pt x="164" y="171"/>
                  <a:pt x="164" y="172"/>
                </a:cubicBezTo>
                <a:cubicBezTo>
                  <a:pt x="164" y="174"/>
                  <a:pt x="162" y="174"/>
                  <a:pt x="162" y="176"/>
                </a:cubicBezTo>
                <a:cubicBezTo>
                  <a:pt x="161" y="177"/>
                  <a:pt x="159" y="178"/>
                  <a:pt x="158" y="178"/>
                </a:cubicBezTo>
                <a:cubicBezTo>
                  <a:pt x="158" y="178"/>
                  <a:pt x="158" y="178"/>
                  <a:pt x="157" y="178"/>
                </a:cubicBezTo>
                <a:cubicBezTo>
                  <a:pt x="157" y="179"/>
                  <a:pt x="156" y="179"/>
                  <a:pt x="155" y="179"/>
                </a:cubicBezTo>
                <a:cubicBezTo>
                  <a:pt x="155" y="179"/>
                  <a:pt x="155" y="179"/>
                  <a:pt x="155" y="179"/>
                </a:cubicBezTo>
                <a:cubicBezTo>
                  <a:pt x="154" y="179"/>
                  <a:pt x="154" y="179"/>
                  <a:pt x="153" y="179"/>
                </a:cubicBezTo>
                <a:cubicBezTo>
                  <a:pt x="153" y="180"/>
                  <a:pt x="153" y="181"/>
                  <a:pt x="153" y="182"/>
                </a:cubicBezTo>
                <a:cubicBezTo>
                  <a:pt x="153" y="183"/>
                  <a:pt x="154" y="183"/>
                  <a:pt x="154" y="183"/>
                </a:cubicBezTo>
                <a:cubicBezTo>
                  <a:pt x="154" y="185"/>
                  <a:pt x="154" y="186"/>
                  <a:pt x="154" y="187"/>
                </a:cubicBezTo>
                <a:cubicBezTo>
                  <a:pt x="154" y="188"/>
                  <a:pt x="153" y="188"/>
                  <a:pt x="152" y="189"/>
                </a:cubicBezTo>
                <a:cubicBezTo>
                  <a:pt x="151" y="188"/>
                  <a:pt x="151" y="189"/>
                  <a:pt x="151" y="190"/>
                </a:cubicBezTo>
                <a:cubicBezTo>
                  <a:pt x="150" y="189"/>
                  <a:pt x="150" y="189"/>
                  <a:pt x="150" y="188"/>
                </a:cubicBezTo>
                <a:cubicBezTo>
                  <a:pt x="150" y="187"/>
                  <a:pt x="149" y="186"/>
                  <a:pt x="148" y="186"/>
                </a:cubicBezTo>
                <a:cubicBezTo>
                  <a:pt x="147" y="187"/>
                  <a:pt x="147" y="189"/>
                  <a:pt x="148" y="190"/>
                </a:cubicBezTo>
                <a:cubicBezTo>
                  <a:pt x="148" y="191"/>
                  <a:pt x="149" y="191"/>
                  <a:pt x="149" y="191"/>
                </a:cubicBezTo>
                <a:cubicBezTo>
                  <a:pt x="149" y="192"/>
                  <a:pt x="150" y="194"/>
                  <a:pt x="150" y="196"/>
                </a:cubicBezTo>
                <a:cubicBezTo>
                  <a:pt x="149" y="197"/>
                  <a:pt x="148" y="195"/>
                  <a:pt x="148" y="195"/>
                </a:cubicBezTo>
                <a:cubicBezTo>
                  <a:pt x="148" y="196"/>
                  <a:pt x="149" y="198"/>
                  <a:pt x="149" y="199"/>
                </a:cubicBezTo>
                <a:cubicBezTo>
                  <a:pt x="150" y="200"/>
                  <a:pt x="150" y="199"/>
                  <a:pt x="150" y="199"/>
                </a:cubicBezTo>
                <a:cubicBezTo>
                  <a:pt x="150" y="200"/>
                  <a:pt x="150" y="200"/>
                  <a:pt x="150" y="201"/>
                </a:cubicBezTo>
                <a:cubicBezTo>
                  <a:pt x="150" y="201"/>
                  <a:pt x="149" y="202"/>
                  <a:pt x="149" y="202"/>
                </a:cubicBezTo>
                <a:cubicBezTo>
                  <a:pt x="149" y="202"/>
                  <a:pt x="148" y="201"/>
                  <a:pt x="148" y="201"/>
                </a:cubicBezTo>
                <a:cubicBezTo>
                  <a:pt x="147" y="200"/>
                  <a:pt x="146" y="199"/>
                  <a:pt x="146" y="198"/>
                </a:cubicBezTo>
                <a:cubicBezTo>
                  <a:pt x="145" y="197"/>
                  <a:pt x="145" y="197"/>
                  <a:pt x="145" y="196"/>
                </a:cubicBezTo>
                <a:cubicBezTo>
                  <a:pt x="145" y="196"/>
                  <a:pt x="145" y="195"/>
                  <a:pt x="145" y="195"/>
                </a:cubicBezTo>
                <a:cubicBezTo>
                  <a:pt x="144" y="194"/>
                  <a:pt x="144" y="193"/>
                  <a:pt x="144" y="192"/>
                </a:cubicBezTo>
                <a:cubicBezTo>
                  <a:pt x="145" y="191"/>
                  <a:pt x="145" y="192"/>
                  <a:pt x="145" y="193"/>
                </a:cubicBezTo>
                <a:cubicBezTo>
                  <a:pt x="146" y="193"/>
                  <a:pt x="146" y="194"/>
                  <a:pt x="147" y="194"/>
                </a:cubicBezTo>
                <a:cubicBezTo>
                  <a:pt x="147" y="192"/>
                  <a:pt x="146" y="189"/>
                  <a:pt x="146" y="188"/>
                </a:cubicBezTo>
                <a:cubicBezTo>
                  <a:pt x="147" y="186"/>
                  <a:pt x="146" y="183"/>
                  <a:pt x="146" y="182"/>
                </a:cubicBezTo>
                <a:cubicBezTo>
                  <a:pt x="145" y="182"/>
                  <a:pt x="144" y="182"/>
                  <a:pt x="144" y="181"/>
                </a:cubicBezTo>
                <a:cubicBezTo>
                  <a:pt x="145" y="179"/>
                  <a:pt x="143" y="177"/>
                  <a:pt x="143" y="175"/>
                </a:cubicBezTo>
                <a:cubicBezTo>
                  <a:pt x="142" y="176"/>
                  <a:pt x="141" y="176"/>
                  <a:pt x="140" y="176"/>
                </a:cubicBezTo>
                <a:cubicBezTo>
                  <a:pt x="139" y="178"/>
                  <a:pt x="137" y="179"/>
                  <a:pt x="135" y="181"/>
                </a:cubicBezTo>
                <a:cubicBezTo>
                  <a:pt x="135" y="183"/>
                  <a:pt x="134" y="184"/>
                  <a:pt x="134" y="186"/>
                </a:cubicBezTo>
                <a:cubicBezTo>
                  <a:pt x="133" y="186"/>
                  <a:pt x="133" y="187"/>
                  <a:pt x="132" y="187"/>
                </a:cubicBezTo>
                <a:cubicBezTo>
                  <a:pt x="132" y="187"/>
                  <a:pt x="132" y="186"/>
                  <a:pt x="132" y="186"/>
                </a:cubicBezTo>
                <a:cubicBezTo>
                  <a:pt x="131" y="184"/>
                  <a:pt x="131" y="183"/>
                  <a:pt x="130" y="180"/>
                </a:cubicBezTo>
                <a:cubicBezTo>
                  <a:pt x="131" y="179"/>
                  <a:pt x="130" y="179"/>
                  <a:pt x="130" y="178"/>
                </a:cubicBezTo>
                <a:cubicBezTo>
                  <a:pt x="130" y="177"/>
                  <a:pt x="131" y="176"/>
                  <a:pt x="131" y="175"/>
                </a:cubicBezTo>
                <a:cubicBezTo>
                  <a:pt x="131" y="175"/>
                  <a:pt x="131" y="175"/>
                  <a:pt x="131" y="175"/>
                </a:cubicBezTo>
                <a:cubicBezTo>
                  <a:pt x="131" y="174"/>
                  <a:pt x="131" y="174"/>
                  <a:pt x="130" y="174"/>
                </a:cubicBezTo>
                <a:cubicBezTo>
                  <a:pt x="130" y="174"/>
                  <a:pt x="130" y="175"/>
                  <a:pt x="130" y="175"/>
                </a:cubicBezTo>
                <a:cubicBezTo>
                  <a:pt x="129" y="175"/>
                  <a:pt x="129" y="174"/>
                  <a:pt x="129" y="173"/>
                </a:cubicBezTo>
                <a:cubicBezTo>
                  <a:pt x="128" y="172"/>
                  <a:pt x="127" y="172"/>
                  <a:pt x="127" y="170"/>
                </a:cubicBezTo>
                <a:cubicBezTo>
                  <a:pt x="124" y="170"/>
                  <a:pt x="123" y="169"/>
                  <a:pt x="121" y="168"/>
                </a:cubicBezTo>
                <a:cubicBezTo>
                  <a:pt x="120" y="168"/>
                  <a:pt x="120" y="168"/>
                  <a:pt x="120" y="167"/>
                </a:cubicBezTo>
                <a:cubicBezTo>
                  <a:pt x="119" y="167"/>
                  <a:pt x="119" y="167"/>
                  <a:pt x="118" y="167"/>
                </a:cubicBezTo>
                <a:cubicBezTo>
                  <a:pt x="117" y="166"/>
                  <a:pt x="117" y="163"/>
                  <a:pt x="115" y="164"/>
                </a:cubicBezTo>
                <a:cubicBezTo>
                  <a:pt x="115" y="165"/>
                  <a:pt x="116" y="165"/>
                  <a:pt x="116" y="166"/>
                </a:cubicBezTo>
                <a:cubicBezTo>
                  <a:pt x="116" y="166"/>
                  <a:pt x="116" y="167"/>
                  <a:pt x="116" y="167"/>
                </a:cubicBezTo>
                <a:cubicBezTo>
                  <a:pt x="116" y="168"/>
                  <a:pt x="117" y="167"/>
                  <a:pt x="117" y="168"/>
                </a:cubicBezTo>
                <a:cubicBezTo>
                  <a:pt x="117" y="168"/>
                  <a:pt x="117" y="169"/>
                  <a:pt x="118" y="169"/>
                </a:cubicBezTo>
                <a:cubicBezTo>
                  <a:pt x="119" y="169"/>
                  <a:pt x="119" y="169"/>
                  <a:pt x="120" y="168"/>
                </a:cubicBezTo>
                <a:cubicBezTo>
                  <a:pt x="120" y="168"/>
                  <a:pt x="121" y="169"/>
                  <a:pt x="121" y="170"/>
                </a:cubicBezTo>
                <a:cubicBezTo>
                  <a:pt x="121" y="170"/>
                  <a:pt x="122" y="171"/>
                  <a:pt x="122" y="171"/>
                </a:cubicBezTo>
                <a:cubicBezTo>
                  <a:pt x="122" y="174"/>
                  <a:pt x="121" y="174"/>
                  <a:pt x="120" y="176"/>
                </a:cubicBezTo>
                <a:cubicBezTo>
                  <a:pt x="118" y="176"/>
                  <a:pt x="116" y="177"/>
                  <a:pt x="115" y="178"/>
                </a:cubicBezTo>
                <a:cubicBezTo>
                  <a:pt x="113" y="178"/>
                  <a:pt x="111" y="180"/>
                  <a:pt x="110" y="178"/>
                </a:cubicBezTo>
                <a:cubicBezTo>
                  <a:pt x="110" y="176"/>
                  <a:pt x="110" y="174"/>
                  <a:pt x="110" y="173"/>
                </a:cubicBezTo>
                <a:cubicBezTo>
                  <a:pt x="109" y="172"/>
                  <a:pt x="109" y="171"/>
                  <a:pt x="108" y="170"/>
                </a:cubicBezTo>
                <a:cubicBezTo>
                  <a:pt x="109" y="168"/>
                  <a:pt x="108" y="168"/>
                  <a:pt x="107" y="166"/>
                </a:cubicBezTo>
                <a:cubicBezTo>
                  <a:pt x="107" y="165"/>
                  <a:pt x="107" y="163"/>
                  <a:pt x="106" y="164"/>
                </a:cubicBezTo>
                <a:cubicBezTo>
                  <a:pt x="106" y="164"/>
                  <a:pt x="106" y="164"/>
                  <a:pt x="106" y="164"/>
                </a:cubicBezTo>
                <a:cubicBezTo>
                  <a:pt x="106" y="166"/>
                  <a:pt x="107" y="169"/>
                  <a:pt x="107" y="171"/>
                </a:cubicBezTo>
                <a:cubicBezTo>
                  <a:pt x="107" y="172"/>
                  <a:pt x="108" y="174"/>
                  <a:pt x="108" y="175"/>
                </a:cubicBezTo>
                <a:cubicBezTo>
                  <a:pt x="108" y="176"/>
                  <a:pt x="109" y="176"/>
                  <a:pt x="109" y="177"/>
                </a:cubicBezTo>
                <a:cubicBezTo>
                  <a:pt x="109" y="178"/>
                  <a:pt x="110" y="179"/>
                  <a:pt x="110" y="179"/>
                </a:cubicBezTo>
                <a:cubicBezTo>
                  <a:pt x="111" y="180"/>
                  <a:pt x="111" y="181"/>
                  <a:pt x="112" y="181"/>
                </a:cubicBezTo>
                <a:cubicBezTo>
                  <a:pt x="113" y="181"/>
                  <a:pt x="114" y="179"/>
                  <a:pt x="116" y="181"/>
                </a:cubicBezTo>
                <a:cubicBezTo>
                  <a:pt x="115" y="181"/>
                  <a:pt x="115" y="182"/>
                  <a:pt x="114" y="183"/>
                </a:cubicBezTo>
                <a:cubicBezTo>
                  <a:pt x="113" y="184"/>
                  <a:pt x="113" y="186"/>
                  <a:pt x="112" y="187"/>
                </a:cubicBezTo>
                <a:cubicBezTo>
                  <a:pt x="112" y="188"/>
                  <a:pt x="111" y="189"/>
                  <a:pt x="110" y="189"/>
                </a:cubicBezTo>
                <a:cubicBezTo>
                  <a:pt x="109" y="190"/>
                  <a:pt x="107" y="191"/>
                  <a:pt x="107" y="192"/>
                </a:cubicBezTo>
                <a:cubicBezTo>
                  <a:pt x="107" y="192"/>
                  <a:pt x="105" y="195"/>
                  <a:pt x="105" y="196"/>
                </a:cubicBezTo>
                <a:cubicBezTo>
                  <a:pt x="105" y="197"/>
                  <a:pt x="105" y="198"/>
                  <a:pt x="105" y="199"/>
                </a:cubicBezTo>
                <a:cubicBezTo>
                  <a:pt x="106" y="200"/>
                  <a:pt x="105" y="200"/>
                  <a:pt x="106" y="200"/>
                </a:cubicBezTo>
                <a:cubicBezTo>
                  <a:pt x="105" y="203"/>
                  <a:pt x="105" y="204"/>
                  <a:pt x="104" y="205"/>
                </a:cubicBezTo>
                <a:cubicBezTo>
                  <a:pt x="104" y="205"/>
                  <a:pt x="103" y="206"/>
                  <a:pt x="103" y="206"/>
                </a:cubicBezTo>
                <a:cubicBezTo>
                  <a:pt x="102" y="207"/>
                  <a:pt x="101" y="207"/>
                  <a:pt x="101" y="208"/>
                </a:cubicBezTo>
                <a:cubicBezTo>
                  <a:pt x="101" y="209"/>
                  <a:pt x="101" y="210"/>
                  <a:pt x="100" y="211"/>
                </a:cubicBezTo>
                <a:cubicBezTo>
                  <a:pt x="100" y="212"/>
                  <a:pt x="100" y="212"/>
                  <a:pt x="99" y="212"/>
                </a:cubicBezTo>
                <a:cubicBezTo>
                  <a:pt x="99" y="213"/>
                  <a:pt x="99" y="213"/>
                  <a:pt x="99" y="214"/>
                </a:cubicBezTo>
                <a:cubicBezTo>
                  <a:pt x="98" y="216"/>
                  <a:pt x="96" y="217"/>
                  <a:pt x="95" y="218"/>
                </a:cubicBezTo>
                <a:cubicBezTo>
                  <a:pt x="95" y="219"/>
                  <a:pt x="95" y="219"/>
                  <a:pt x="94" y="219"/>
                </a:cubicBezTo>
                <a:cubicBezTo>
                  <a:pt x="92" y="219"/>
                  <a:pt x="88" y="220"/>
                  <a:pt x="87" y="217"/>
                </a:cubicBezTo>
                <a:cubicBezTo>
                  <a:pt x="88" y="216"/>
                  <a:pt x="88" y="215"/>
                  <a:pt x="87" y="215"/>
                </a:cubicBezTo>
                <a:cubicBezTo>
                  <a:pt x="86" y="213"/>
                  <a:pt x="87" y="210"/>
                  <a:pt x="86" y="208"/>
                </a:cubicBezTo>
                <a:cubicBezTo>
                  <a:pt x="87" y="207"/>
                  <a:pt x="86" y="206"/>
                  <a:pt x="86" y="205"/>
                </a:cubicBezTo>
                <a:cubicBezTo>
                  <a:pt x="86" y="204"/>
                  <a:pt x="86" y="203"/>
                  <a:pt x="86" y="202"/>
                </a:cubicBezTo>
                <a:cubicBezTo>
                  <a:pt x="86" y="199"/>
                  <a:pt x="89" y="197"/>
                  <a:pt x="88" y="194"/>
                </a:cubicBezTo>
                <a:cubicBezTo>
                  <a:pt x="88" y="193"/>
                  <a:pt x="88" y="193"/>
                  <a:pt x="88" y="192"/>
                </a:cubicBezTo>
                <a:cubicBezTo>
                  <a:pt x="88" y="189"/>
                  <a:pt x="86" y="188"/>
                  <a:pt x="86" y="186"/>
                </a:cubicBezTo>
                <a:cubicBezTo>
                  <a:pt x="86" y="185"/>
                  <a:pt x="87" y="184"/>
                  <a:pt x="87" y="183"/>
                </a:cubicBezTo>
                <a:cubicBezTo>
                  <a:pt x="87" y="182"/>
                  <a:pt x="87" y="182"/>
                  <a:pt x="87" y="181"/>
                </a:cubicBezTo>
                <a:cubicBezTo>
                  <a:pt x="85" y="181"/>
                  <a:pt x="84" y="181"/>
                  <a:pt x="84" y="180"/>
                </a:cubicBezTo>
                <a:cubicBezTo>
                  <a:pt x="84" y="180"/>
                  <a:pt x="83" y="180"/>
                  <a:pt x="83" y="179"/>
                </a:cubicBezTo>
                <a:cubicBezTo>
                  <a:pt x="82" y="180"/>
                  <a:pt x="80" y="180"/>
                  <a:pt x="79" y="180"/>
                </a:cubicBezTo>
                <a:cubicBezTo>
                  <a:pt x="79" y="179"/>
                  <a:pt x="77" y="179"/>
                  <a:pt x="77" y="180"/>
                </a:cubicBezTo>
                <a:cubicBezTo>
                  <a:pt x="76" y="180"/>
                  <a:pt x="75" y="179"/>
                  <a:pt x="75" y="178"/>
                </a:cubicBezTo>
                <a:cubicBezTo>
                  <a:pt x="74" y="178"/>
                  <a:pt x="74" y="177"/>
                  <a:pt x="74" y="177"/>
                </a:cubicBezTo>
                <a:cubicBezTo>
                  <a:pt x="74" y="174"/>
                  <a:pt x="72" y="174"/>
                  <a:pt x="72" y="172"/>
                </a:cubicBezTo>
                <a:cubicBezTo>
                  <a:pt x="72" y="171"/>
                  <a:pt x="71" y="170"/>
                  <a:pt x="71" y="169"/>
                </a:cubicBezTo>
                <a:cubicBezTo>
                  <a:pt x="72" y="167"/>
                  <a:pt x="72" y="167"/>
                  <a:pt x="72" y="165"/>
                </a:cubicBezTo>
                <a:cubicBezTo>
                  <a:pt x="72" y="164"/>
                  <a:pt x="72" y="164"/>
                  <a:pt x="72" y="163"/>
                </a:cubicBezTo>
                <a:cubicBezTo>
                  <a:pt x="72" y="163"/>
                  <a:pt x="72" y="162"/>
                  <a:pt x="72" y="162"/>
                </a:cubicBezTo>
                <a:cubicBezTo>
                  <a:pt x="73" y="161"/>
                  <a:pt x="74" y="160"/>
                  <a:pt x="74" y="159"/>
                </a:cubicBezTo>
                <a:cubicBezTo>
                  <a:pt x="75" y="158"/>
                  <a:pt x="76" y="157"/>
                  <a:pt x="77" y="157"/>
                </a:cubicBezTo>
                <a:cubicBezTo>
                  <a:pt x="77" y="156"/>
                  <a:pt x="78" y="156"/>
                  <a:pt x="78" y="156"/>
                </a:cubicBezTo>
                <a:cubicBezTo>
                  <a:pt x="78" y="154"/>
                  <a:pt x="78" y="154"/>
                  <a:pt x="78" y="154"/>
                </a:cubicBezTo>
                <a:cubicBezTo>
                  <a:pt x="79" y="153"/>
                  <a:pt x="80" y="153"/>
                  <a:pt x="81" y="151"/>
                </a:cubicBezTo>
                <a:cubicBezTo>
                  <a:pt x="82" y="151"/>
                  <a:pt x="82" y="151"/>
                  <a:pt x="83" y="152"/>
                </a:cubicBezTo>
                <a:cubicBezTo>
                  <a:pt x="84" y="151"/>
                  <a:pt x="87" y="152"/>
                  <a:pt x="89" y="151"/>
                </a:cubicBezTo>
                <a:cubicBezTo>
                  <a:pt x="89" y="151"/>
                  <a:pt x="90" y="152"/>
                  <a:pt x="91" y="151"/>
                </a:cubicBezTo>
                <a:cubicBezTo>
                  <a:pt x="91" y="152"/>
                  <a:pt x="92" y="152"/>
                  <a:pt x="93" y="152"/>
                </a:cubicBezTo>
                <a:cubicBezTo>
                  <a:pt x="92" y="154"/>
                  <a:pt x="93" y="154"/>
                  <a:pt x="92" y="155"/>
                </a:cubicBezTo>
                <a:cubicBezTo>
                  <a:pt x="93" y="156"/>
                  <a:pt x="94" y="157"/>
                  <a:pt x="95" y="157"/>
                </a:cubicBezTo>
                <a:cubicBezTo>
                  <a:pt x="95" y="158"/>
                  <a:pt x="95" y="159"/>
                  <a:pt x="96" y="159"/>
                </a:cubicBezTo>
                <a:cubicBezTo>
                  <a:pt x="96" y="158"/>
                  <a:pt x="96" y="158"/>
                  <a:pt x="96" y="158"/>
                </a:cubicBezTo>
                <a:cubicBezTo>
                  <a:pt x="99" y="156"/>
                  <a:pt x="100" y="160"/>
                  <a:pt x="103" y="160"/>
                </a:cubicBezTo>
                <a:cubicBezTo>
                  <a:pt x="103" y="160"/>
                  <a:pt x="104" y="159"/>
                  <a:pt x="104" y="159"/>
                </a:cubicBezTo>
                <a:cubicBezTo>
                  <a:pt x="105" y="159"/>
                  <a:pt x="105" y="160"/>
                  <a:pt x="106" y="160"/>
                </a:cubicBezTo>
                <a:cubicBezTo>
                  <a:pt x="107" y="158"/>
                  <a:pt x="108" y="157"/>
                  <a:pt x="108" y="155"/>
                </a:cubicBezTo>
                <a:cubicBezTo>
                  <a:pt x="107" y="155"/>
                  <a:pt x="107" y="156"/>
                  <a:pt x="106" y="156"/>
                </a:cubicBezTo>
                <a:cubicBezTo>
                  <a:pt x="105" y="155"/>
                  <a:pt x="104" y="155"/>
                  <a:pt x="103" y="155"/>
                </a:cubicBezTo>
                <a:cubicBezTo>
                  <a:pt x="103" y="154"/>
                  <a:pt x="102" y="154"/>
                  <a:pt x="102" y="153"/>
                </a:cubicBezTo>
                <a:cubicBezTo>
                  <a:pt x="102" y="152"/>
                  <a:pt x="102" y="151"/>
                  <a:pt x="102" y="151"/>
                </a:cubicBezTo>
                <a:cubicBezTo>
                  <a:pt x="102" y="150"/>
                  <a:pt x="102" y="150"/>
                  <a:pt x="102" y="150"/>
                </a:cubicBezTo>
                <a:cubicBezTo>
                  <a:pt x="102" y="149"/>
                  <a:pt x="101" y="150"/>
                  <a:pt x="101" y="150"/>
                </a:cubicBezTo>
                <a:cubicBezTo>
                  <a:pt x="100" y="150"/>
                  <a:pt x="100" y="150"/>
                  <a:pt x="100" y="150"/>
                </a:cubicBezTo>
                <a:cubicBezTo>
                  <a:pt x="100" y="152"/>
                  <a:pt x="100" y="154"/>
                  <a:pt x="99" y="154"/>
                </a:cubicBezTo>
                <a:cubicBezTo>
                  <a:pt x="99" y="152"/>
                  <a:pt x="99" y="151"/>
                  <a:pt x="98" y="150"/>
                </a:cubicBezTo>
                <a:cubicBezTo>
                  <a:pt x="98" y="149"/>
                  <a:pt x="98" y="149"/>
                  <a:pt x="98" y="149"/>
                </a:cubicBezTo>
                <a:cubicBezTo>
                  <a:pt x="98" y="147"/>
                  <a:pt x="97" y="146"/>
                  <a:pt x="96" y="146"/>
                </a:cubicBezTo>
                <a:cubicBezTo>
                  <a:pt x="96" y="147"/>
                  <a:pt x="96" y="148"/>
                  <a:pt x="97" y="149"/>
                </a:cubicBezTo>
                <a:cubicBezTo>
                  <a:pt x="97" y="149"/>
                  <a:pt x="96" y="149"/>
                  <a:pt x="96" y="149"/>
                </a:cubicBezTo>
                <a:cubicBezTo>
                  <a:pt x="96" y="149"/>
                  <a:pt x="96" y="149"/>
                  <a:pt x="96" y="149"/>
                </a:cubicBezTo>
                <a:cubicBezTo>
                  <a:pt x="96" y="150"/>
                  <a:pt x="96" y="151"/>
                  <a:pt x="96" y="151"/>
                </a:cubicBezTo>
                <a:cubicBezTo>
                  <a:pt x="95" y="151"/>
                  <a:pt x="95" y="150"/>
                  <a:pt x="94" y="149"/>
                </a:cubicBezTo>
                <a:cubicBezTo>
                  <a:pt x="94" y="149"/>
                  <a:pt x="94" y="148"/>
                  <a:pt x="94" y="148"/>
                </a:cubicBezTo>
                <a:cubicBezTo>
                  <a:pt x="94" y="147"/>
                  <a:pt x="94" y="145"/>
                  <a:pt x="93" y="144"/>
                </a:cubicBezTo>
                <a:cubicBezTo>
                  <a:pt x="92" y="144"/>
                  <a:pt x="91" y="145"/>
                  <a:pt x="90" y="145"/>
                </a:cubicBezTo>
                <a:cubicBezTo>
                  <a:pt x="90" y="145"/>
                  <a:pt x="89" y="145"/>
                  <a:pt x="88" y="145"/>
                </a:cubicBezTo>
                <a:cubicBezTo>
                  <a:pt x="88" y="146"/>
                  <a:pt x="87" y="147"/>
                  <a:pt x="86" y="147"/>
                </a:cubicBezTo>
                <a:cubicBezTo>
                  <a:pt x="86" y="147"/>
                  <a:pt x="86" y="147"/>
                  <a:pt x="85" y="147"/>
                </a:cubicBezTo>
                <a:cubicBezTo>
                  <a:pt x="85" y="150"/>
                  <a:pt x="83" y="151"/>
                  <a:pt x="82" y="151"/>
                </a:cubicBezTo>
                <a:cubicBezTo>
                  <a:pt x="81" y="150"/>
                  <a:pt x="81" y="151"/>
                  <a:pt x="81" y="151"/>
                </a:cubicBezTo>
                <a:cubicBezTo>
                  <a:pt x="80" y="150"/>
                  <a:pt x="80" y="150"/>
                  <a:pt x="79" y="149"/>
                </a:cubicBezTo>
                <a:cubicBezTo>
                  <a:pt x="79" y="148"/>
                  <a:pt x="79" y="147"/>
                  <a:pt x="79" y="146"/>
                </a:cubicBezTo>
                <a:cubicBezTo>
                  <a:pt x="80" y="145"/>
                  <a:pt x="80" y="144"/>
                  <a:pt x="80" y="143"/>
                </a:cubicBezTo>
                <a:cubicBezTo>
                  <a:pt x="81" y="142"/>
                  <a:pt x="83" y="143"/>
                  <a:pt x="85" y="143"/>
                </a:cubicBezTo>
                <a:cubicBezTo>
                  <a:pt x="85" y="143"/>
                  <a:pt x="85" y="142"/>
                  <a:pt x="85" y="141"/>
                </a:cubicBezTo>
                <a:cubicBezTo>
                  <a:pt x="85" y="140"/>
                  <a:pt x="84" y="139"/>
                  <a:pt x="84" y="138"/>
                </a:cubicBezTo>
                <a:cubicBezTo>
                  <a:pt x="84" y="137"/>
                  <a:pt x="85" y="138"/>
                  <a:pt x="86" y="137"/>
                </a:cubicBezTo>
                <a:cubicBezTo>
                  <a:pt x="86" y="137"/>
                  <a:pt x="86" y="137"/>
                  <a:pt x="86" y="137"/>
                </a:cubicBezTo>
                <a:cubicBezTo>
                  <a:pt x="87" y="137"/>
                  <a:pt x="88" y="136"/>
                  <a:pt x="89" y="135"/>
                </a:cubicBezTo>
                <a:cubicBezTo>
                  <a:pt x="90" y="134"/>
                  <a:pt x="91" y="134"/>
                  <a:pt x="92" y="133"/>
                </a:cubicBezTo>
                <a:close/>
                <a:moveTo>
                  <a:pt x="82" y="114"/>
                </a:moveTo>
                <a:cubicBezTo>
                  <a:pt x="81" y="114"/>
                  <a:pt x="81" y="115"/>
                  <a:pt x="80" y="116"/>
                </a:cubicBezTo>
                <a:cubicBezTo>
                  <a:pt x="79" y="116"/>
                  <a:pt x="76" y="117"/>
                  <a:pt x="76" y="114"/>
                </a:cubicBezTo>
                <a:cubicBezTo>
                  <a:pt x="74" y="113"/>
                  <a:pt x="76" y="109"/>
                  <a:pt x="77" y="112"/>
                </a:cubicBezTo>
                <a:cubicBezTo>
                  <a:pt x="79" y="112"/>
                  <a:pt x="80" y="112"/>
                  <a:pt x="82" y="112"/>
                </a:cubicBezTo>
                <a:cubicBezTo>
                  <a:pt x="82" y="113"/>
                  <a:pt x="82" y="114"/>
                  <a:pt x="82" y="114"/>
                </a:cubicBezTo>
                <a:close/>
                <a:moveTo>
                  <a:pt x="84" y="130"/>
                </a:moveTo>
                <a:cubicBezTo>
                  <a:pt x="83" y="131"/>
                  <a:pt x="84" y="132"/>
                  <a:pt x="83" y="133"/>
                </a:cubicBezTo>
                <a:cubicBezTo>
                  <a:pt x="82" y="133"/>
                  <a:pt x="82" y="133"/>
                  <a:pt x="81" y="133"/>
                </a:cubicBezTo>
                <a:cubicBezTo>
                  <a:pt x="81" y="133"/>
                  <a:pt x="81" y="132"/>
                  <a:pt x="80" y="132"/>
                </a:cubicBezTo>
                <a:cubicBezTo>
                  <a:pt x="81" y="132"/>
                  <a:pt x="81" y="131"/>
                  <a:pt x="81" y="130"/>
                </a:cubicBezTo>
                <a:cubicBezTo>
                  <a:pt x="82" y="130"/>
                  <a:pt x="83" y="128"/>
                  <a:pt x="84" y="130"/>
                </a:cubicBezTo>
                <a:close/>
                <a:moveTo>
                  <a:pt x="87" y="135"/>
                </a:moveTo>
                <a:cubicBezTo>
                  <a:pt x="86" y="135"/>
                  <a:pt x="85" y="135"/>
                  <a:pt x="84" y="136"/>
                </a:cubicBezTo>
                <a:cubicBezTo>
                  <a:pt x="84" y="136"/>
                  <a:pt x="83" y="136"/>
                  <a:pt x="83" y="135"/>
                </a:cubicBezTo>
                <a:cubicBezTo>
                  <a:pt x="83" y="134"/>
                  <a:pt x="84" y="135"/>
                  <a:pt x="84" y="134"/>
                </a:cubicBezTo>
                <a:cubicBezTo>
                  <a:pt x="85" y="134"/>
                  <a:pt x="84" y="134"/>
                  <a:pt x="84" y="134"/>
                </a:cubicBezTo>
                <a:cubicBezTo>
                  <a:pt x="84" y="133"/>
                  <a:pt x="85" y="133"/>
                  <a:pt x="84" y="132"/>
                </a:cubicBezTo>
                <a:cubicBezTo>
                  <a:pt x="85" y="132"/>
                  <a:pt x="85" y="132"/>
                  <a:pt x="85" y="132"/>
                </a:cubicBezTo>
                <a:cubicBezTo>
                  <a:pt x="85" y="131"/>
                  <a:pt x="85" y="131"/>
                  <a:pt x="85" y="131"/>
                </a:cubicBezTo>
                <a:cubicBezTo>
                  <a:pt x="85" y="131"/>
                  <a:pt x="85" y="130"/>
                  <a:pt x="84" y="130"/>
                </a:cubicBezTo>
                <a:cubicBezTo>
                  <a:pt x="84" y="130"/>
                  <a:pt x="84" y="129"/>
                  <a:pt x="84" y="129"/>
                </a:cubicBezTo>
                <a:cubicBezTo>
                  <a:pt x="84" y="129"/>
                  <a:pt x="84" y="128"/>
                  <a:pt x="84" y="128"/>
                </a:cubicBezTo>
                <a:cubicBezTo>
                  <a:pt x="84" y="127"/>
                  <a:pt x="84" y="127"/>
                  <a:pt x="84" y="126"/>
                </a:cubicBezTo>
                <a:cubicBezTo>
                  <a:pt x="84" y="125"/>
                  <a:pt x="85" y="125"/>
                  <a:pt x="86" y="125"/>
                </a:cubicBezTo>
                <a:cubicBezTo>
                  <a:pt x="86" y="126"/>
                  <a:pt x="86" y="126"/>
                  <a:pt x="86" y="126"/>
                </a:cubicBezTo>
                <a:cubicBezTo>
                  <a:pt x="86" y="126"/>
                  <a:pt x="87" y="126"/>
                  <a:pt x="87" y="126"/>
                </a:cubicBezTo>
                <a:cubicBezTo>
                  <a:pt x="87" y="127"/>
                  <a:pt x="87" y="128"/>
                  <a:pt x="86" y="128"/>
                </a:cubicBezTo>
                <a:cubicBezTo>
                  <a:pt x="87" y="129"/>
                  <a:pt x="88" y="130"/>
                  <a:pt x="88" y="132"/>
                </a:cubicBezTo>
                <a:cubicBezTo>
                  <a:pt x="89" y="132"/>
                  <a:pt x="89" y="135"/>
                  <a:pt x="87" y="135"/>
                </a:cubicBezTo>
                <a:close/>
                <a:moveTo>
                  <a:pt x="76" y="79"/>
                </a:moveTo>
                <a:cubicBezTo>
                  <a:pt x="77" y="79"/>
                  <a:pt x="77" y="80"/>
                  <a:pt x="78" y="80"/>
                </a:cubicBezTo>
                <a:cubicBezTo>
                  <a:pt x="78" y="80"/>
                  <a:pt x="79" y="80"/>
                  <a:pt x="79" y="80"/>
                </a:cubicBezTo>
                <a:cubicBezTo>
                  <a:pt x="80" y="81"/>
                  <a:pt x="81" y="81"/>
                  <a:pt x="82" y="83"/>
                </a:cubicBezTo>
                <a:cubicBezTo>
                  <a:pt x="81" y="83"/>
                  <a:pt x="80" y="83"/>
                  <a:pt x="80" y="83"/>
                </a:cubicBezTo>
                <a:cubicBezTo>
                  <a:pt x="80" y="84"/>
                  <a:pt x="81" y="84"/>
                  <a:pt x="81" y="84"/>
                </a:cubicBezTo>
                <a:cubicBezTo>
                  <a:pt x="81" y="84"/>
                  <a:pt x="81" y="85"/>
                  <a:pt x="81" y="85"/>
                </a:cubicBezTo>
                <a:cubicBezTo>
                  <a:pt x="82" y="85"/>
                  <a:pt x="85" y="84"/>
                  <a:pt x="86" y="86"/>
                </a:cubicBezTo>
                <a:cubicBezTo>
                  <a:pt x="87" y="86"/>
                  <a:pt x="87" y="85"/>
                  <a:pt x="87" y="86"/>
                </a:cubicBezTo>
                <a:cubicBezTo>
                  <a:pt x="86" y="87"/>
                  <a:pt x="85" y="88"/>
                  <a:pt x="83" y="89"/>
                </a:cubicBezTo>
                <a:cubicBezTo>
                  <a:pt x="82" y="90"/>
                  <a:pt x="81" y="90"/>
                  <a:pt x="81" y="92"/>
                </a:cubicBezTo>
                <a:cubicBezTo>
                  <a:pt x="81" y="93"/>
                  <a:pt x="82" y="93"/>
                  <a:pt x="82" y="95"/>
                </a:cubicBezTo>
                <a:cubicBezTo>
                  <a:pt x="81" y="95"/>
                  <a:pt x="81" y="95"/>
                  <a:pt x="81" y="95"/>
                </a:cubicBezTo>
                <a:cubicBezTo>
                  <a:pt x="81" y="96"/>
                  <a:pt x="81" y="96"/>
                  <a:pt x="80" y="97"/>
                </a:cubicBezTo>
                <a:cubicBezTo>
                  <a:pt x="80" y="97"/>
                  <a:pt x="80" y="97"/>
                  <a:pt x="80" y="98"/>
                </a:cubicBezTo>
                <a:cubicBezTo>
                  <a:pt x="80" y="98"/>
                  <a:pt x="80" y="99"/>
                  <a:pt x="80" y="99"/>
                </a:cubicBezTo>
                <a:cubicBezTo>
                  <a:pt x="80" y="100"/>
                  <a:pt x="79" y="100"/>
                  <a:pt x="79" y="101"/>
                </a:cubicBezTo>
                <a:cubicBezTo>
                  <a:pt x="78" y="101"/>
                  <a:pt x="78" y="100"/>
                  <a:pt x="77" y="100"/>
                </a:cubicBezTo>
                <a:cubicBezTo>
                  <a:pt x="77" y="101"/>
                  <a:pt x="77" y="100"/>
                  <a:pt x="78" y="101"/>
                </a:cubicBezTo>
                <a:cubicBezTo>
                  <a:pt x="77" y="102"/>
                  <a:pt x="78" y="103"/>
                  <a:pt x="78" y="105"/>
                </a:cubicBezTo>
                <a:cubicBezTo>
                  <a:pt x="77" y="104"/>
                  <a:pt x="76" y="103"/>
                  <a:pt x="75" y="104"/>
                </a:cubicBezTo>
                <a:cubicBezTo>
                  <a:pt x="75" y="105"/>
                  <a:pt x="76" y="105"/>
                  <a:pt x="77" y="105"/>
                </a:cubicBezTo>
                <a:cubicBezTo>
                  <a:pt x="77" y="105"/>
                  <a:pt x="77" y="105"/>
                  <a:pt x="77" y="106"/>
                </a:cubicBezTo>
                <a:cubicBezTo>
                  <a:pt x="75" y="106"/>
                  <a:pt x="73" y="108"/>
                  <a:pt x="70" y="107"/>
                </a:cubicBezTo>
                <a:cubicBezTo>
                  <a:pt x="70" y="107"/>
                  <a:pt x="70" y="108"/>
                  <a:pt x="70" y="108"/>
                </a:cubicBezTo>
                <a:cubicBezTo>
                  <a:pt x="69" y="108"/>
                  <a:pt x="68" y="108"/>
                  <a:pt x="68" y="109"/>
                </a:cubicBezTo>
                <a:cubicBezTo>
                  <a:pt x="67" y="109"/>
                  <a:pt x="67" y="110"/>
                  <a:pt x="66" y="110"/>
                </a:cubicBezTo>
                <a:cubicBezTo>
                  <a:pt x="66" y="110"/>
                  <a:pt x="66" y="110"/>
                  <a:pt x="66" y="110"/>
                </a:cubicBezTo>
                <a:cubicBezTo>
                  <a:pt x="64" y="110"/>
                  <a:pt x="64" y="112"/>
                  <a:pt x="63" y="112"/>
                </a:cubicBezTo>
                <a:cubicBezTo>
                  <a:pt x="62" y="114"/>
                  <a:pt x="62" y="115"/>
                  <a:pt x="61" y="116"/>
                </a:cubicBezTo>
                <a:cubicBezTo>
                  <a:pt x="61" y="116"/>
                  <a:pt x="61" y="116"/>
                  <a:pt x="61" y="116"/>
                </a:cubicBezTo>
                <a:cubicBezTo>
                  <a:pt x="60" y="116"/>
                  <a:pt x="60" y="116"/>
                  <a:pt x="60" y="116"/>
                </a:cubicBezTo>
                <a:cubicBezTo>
                  <a:pt x="59" y="114"/>
                  <a:pt x="58" y="114"/>
                  <a:pt x="56" y="113"/>
                </a:cubicBezTo>
                <a:cubicBezTo>
                  <a:pt x="57" y="111"/>
                  <a:pt x="56" y="110"/>
                  <a:pt x="56" y="108"/>
                </a:cubicBezTo>
                <a:cubicBezTo>
                  <a:pt x="56" y="108"/>
                  <a:pt x="55" y="107"/>
                  <a:pt x="55" y="105"/>
                </a:cubicBezTo>
                <a:cubicBezTo>
                  <a:pt x="55" y="104"/>
                  <a:pt x="57" y="104"/>
                  <a:pt x="57" y="103"/>
                </a:cubicBezTo>
                <a:cubicBezTo>
                  <a:pt x="57" y="103"/>
                  <a:pt x="58" y="102"/>
                  <a:pt x="58" y="102"/>
                </a:cubicBezTo>
                <a:cubicBezTo>
                  <a:pt x="58" y="100"/>
                  <a:pt x="58" y="97"/>
                  <a:pt x="56" y="98"/>
                </a:cubicBezTo>
                <a:cubicBezTo>
                  <a:pt x="55" y="97"/>
                  <a:pt x="55" y="96"/>
                  <a:pt x="55" y="95"/>
                </a:cubicBezTo>
                <a:cubicBezTo>
                  <a:pt x="55" y="93"/>
                  <a:pt x="54" y="91"/>
                  <a:pt x="53" y="90"/>
                </a:cubicBezTo>
                <a:cubicBezTo>
                  <a:pt x="60" y="85"/>
                  <a:pt x="68" y="81"/>
                  <a:pt x="76" y="79"/>
                </a:cubicBezTo>
                <a:close/>
                <a:moveTo>
                  <a:pt x="51" y="128"/>
                </a:moveTo>
                <a:cubicBezTo>
                  <a:pt x="52" y="128"/>
                  <a:pt x="52" y="130"/>
                  <a:pt x="52" y="131"/>
                </a:cubicBezTo>
                <a:cubicBezTo>
                  <a:pt x="51" y="131"/>
                  <a:pt x="51" y="131"/>
                  <a:pt x="50" y="131"/>
                </a:cubicBezTo>
                <a:cubicBezTo>
                  <a:pt x="49" y="130"/>
                  <a:pt x="49" y="130"/>
                  <a:pt x="48" y="130"/>
                </a:cubicBezTo>
                <a:cubicBezTo>
                  <a:pt x="48" y="127"/>
                  <a:pt x="50" y="125"/>
                  <a:pt x="51" y="126"/>
                </a:cubicBezTo>
                <a:cubicBezTo>
                  <a:pt x="51" y="127"/>
                  <a:pt x="51" y="128"/>
                  <a:pt x="51" y="128"/>
                </a:cubicBezTo>
                <a:close/>
                <a:moveTo>
                  <a:pt x="39" y="104"/>
                </a:moveTo>
                <a:cubicBezTo>
                  <a:pt x="39" y="103"/>
                  <a:pt x="40" y="104"/>
                  <a:pt x="41" y="104"/>
                </a:cubicBezTo>
                <a:cubicBezTo>
                  <a:pt x="41" y="104"/>
                  <a:pt x="41" y="104"/>
                  <a:pt x="41" y="104"/>
                </a:cubicBezTo>
                <a:cubicBezTo>
                  <a:pt x="41" y="103"/>
                  <a:pt x="41" y="103"/>
                  <a:pt x="41" y="103"/>
                </a:cubicBezTo>
                <a:cubicBezTo>
                  <a:pt x="41" y="103"/>
                  <a:pt x="41" y="103"/>
                  <a:pt x="42" y="103"/>
                </a:cubicBezTo>
                <a:cubicBezTo>
                  <a:pt x="42" y="102"/>
                  <a:pt x="42" y="102"/>
                  <a:pt x="42" y="101"/>
                </a:cubicBezTo>
                <a:cubicBezTo>
                  <a:pt x="42" y="100"/>
                  <a:pt x="42" y="100"/>
                  <a:pt x="42" y="100"/>
                </a:cubicBezTo>
                <a:cubicBezTo>
                  <a:pt x="43" y="99"/>
                  <a:pt x="44" y="98"/>
                  <a:pt x="45" y="96"/>
                </a:cubicBezTo>
                <a:cubicBezTo>
                  <a:pt x="46" y="97"/>
                  <a:pt x="46" y="97"/>
                  <a:pt x="46" y="97"/>
                </a:cubicBezTo>
                <a:cubicBezTo>
                  <a:pt x="46" y="98"/>
                  <a:pt x="47" y="98"/>
                  <a:pt x="47" y="100"/>
                </a:cubicBezTo>
                <a:cubicBezTo>
                  <a:pt x="47" y="100"/>
                  <a:pt x="47" y="100"/>
                  <a:pt x="47" y="100"/>
                </a:cubicBezTo>
                <a:cubicBezTo>
                  <a:pt x="47" y="101"/>
                  <a:pt x="48" y="102"/>
                  <a:pt x="49" y="103"/>
                </a:cubicBezTo>
                <a:cubicBezTo>
                  <a:pt x="49" y="103"/>
                  <a:pt x="50" y="104"/>
                  <a:pt x="50" y="104"/>
                </a:cubicBezTo>
                <a:cubicBezTo>
                  <a:pt x="49" y="105"/>
                  <a:pt x="49" y="106"/>
                  <a:pt x="49" y="106"/>
                </a:cubicBezTo>
                <a:cubicBezTo>
                  <a:pt x="48" y="106"/>
                  <a:pt x="47" y="104"/>
                  <a:pt x="46" y="105"/>
                </a:cubicBezTo>
                <a:cubicBezTo>
                  <a:pt x="46" y="105"/>
                  <a:pt x="46" y="106"/>
                  <a:pt x="46" y="106"/>
                </a:cubicBezTo>
                <a:cubicBezTo>
                  <a:pt x="47" y="107"/>
                  <a:pt x="48" y="108"/>
                  <a:pt x="47" y="109"/>
                </a:cubicBezTo>
                <a:cubicBezTo>
                  <a:pt x="46" y="109"/>
                  <a:pt x="46" y="108"/>
                  <a:pt x="45" y="108"/>
                </a:cubicBezTo>
                <a:cubicBezTo>
                  <a:pt x="45" y="109"/>
                  <a:pt x="46" y="109"/>
                  <a:pt x="46" y="111"/>
                </a:cubicBezTo>
                <a:cubicBezTo>
                  <a:pt x="44" y="111"/>
                  <a:pt x="44" y="108"/>
                  <a:pt x="42" y="108"/>
                </a:cubicBezTo>
                <a:cubicBezTo>
                  <a:pt x="42" y="107"/>
                  <a:pt x="41" y="107"/>
                  <a:pt x="41" y="106"/>
                </a:cubicBezTo>
                <a:cubicBezTo>
                  <a:pt x="40" y="106"/>
                  <a:pt x="38" y="106"/>
                  <a:pt x="39" y="104"/>
                </a:cubicBezTo>
                <a:close/>
                <a:moveTo>
                  <a:pt x="37" y="108"/>
                </a:moveTo>
                <a:cubicBezTo>
                  <a:pt x="37" y="108"/>
                  <a:pt x="37" y="108"/>
                  <a:pt x="37" y="108"/>
                </a:cubicBezTo>
                <a:cubicBezTo>
                  <a:pt x="37" y="108"/>
                  <a:pt x="37" y="109"/>
                  <a:pt x="37" y="110"/>
                </a:cubicBezTo>
                <a:cubicBezTo>
                  <a:pt x="36" y="109"/>
                  <a:pt x="37" y="109"/>
                  <a:pt x="37" y="108"/>
                </a:cubicBezTo>
                <a:close/>
                <a:moveTo>
                  <a:pt x="24" y="135"/>
                </a:moveTo>
                <a:cubicBezTo>
                  <a:pt x="25" y="128"/>
                  <a:pt x="28" y="121"/>
                  <a:pt x="31" y="114"/>
                </a:cubicBezTo>
                <a:cubicBezTo>
                  <a:pt x="32" y="115"/>
                  <a:pt x="33" y="116"/>
                  <a:pt x="33" y="117"/>
                </a:cubicBezTo>
                <a:cubicBezTo>
                  <a:pt x="33" y="118"/>
                  <a:pt x="33" y="121"/>
                  <a:pt x="34" y="121"/>
                </a:cubicBezTo>
                <a:cubicBezTo>
                  <a:pt x="35" y="122"/>
                  <a:pt x="35" y="120"/>
                  <a:pt x="35" y="120"/>
                </a:cubicBezTo>
                <a:cubicBezTo>
                  <a:pt x="35" y="118"/>
                  <a:pt x="36" y="117"/>
                  <a:pt x="37" y="116"/>
                </a:cubicBezTo>
                <a:cubicBezTo>
                  <a:pt x="37" y="113"/>
                  <a:pt x="38" y="113"/>
                  <a:pt x="38" y="110"/>
                </a:cubicBezTo>
                <a:cubicBezTo>
                  <a:pt x="37" y="109"/>
                  <a:pt x="37" y="109"/>
                  <a:pt x="38" y="108"/>
                </a:cubicBezTo>
                <a:cubicBezTo>
                  <a:pt x="39" y="108"/>
                  <a:pt x="40" y="109"/>
                  <a:pt x="41" y="109"/>
                </a:cubicBezTo>
                <a:cubicBezTo>
                  <a:pt x="41" y="109"/>
                  <a:pt x="41" y="109"/>
                  <a:pt x="41" y="109"/>
                </a:cubicBezTo>
                <a:cubicBezTo>
                  <a:pt x="42" y="110"/>
                  <a:pt x="43" y="110"/>
                  <a:pt x="43" y="111"/>
                </a:cubicBezTo>
                <a:cubicBezTo>
                  <a:pt x="44" y="112"/>
                  <a:pt x="43" y="114"/>
                  <a:pt x="44" y="115"/>
                </a:cubicBezTo>
                <a:cubicBezTo>
                  <a:pt x="45" y="115"/>
                  <a:pt x="45" y="114"/>
                  <a:pt x="46" y="113"/>
                </a:cubicBezTo>
                <a:cubicBezTo>
                  <a:pt x="48" y="113"/>
                  <a:pt x="48" y="116"/>
                  <a:pt x="48" y="118"/>
                </a:cubicBezTo>
                <a:cubicBezTo>
                  <a:pt x="48" y="119"/>
                  <a:pt x="49" y="120"/>
                  <a:pt x="49" y="121"/>
                </a:cubicBezTo>
                <a:cubicBezTo>
                  <a:pt x="49" y="121"/>
                  <a:pt x="50" y="121"/>
                  <a:pt x="50" y="121"/>
                </a:cubicBezTo>
                <a:cubicBezTo>
                  <a:pt x="50" y="121"/>
                  <a:pt x="49" y="121"/>
                  <a:pt x="49" y="122"/>
                </a:cubicBezTo>
                <a:cubicBezTo>
                  <a:pt x="50" y="122"/>
                  <a:pt x="50" y="122"/>
                  <a:pt x="51" y="122"/>
                </a:cubicBezTo>
                <a:cubicBezTo>
                  <a:pt x="51" y="123"/>
                  <a:pt x="51" y="124"/>
                  <a:pt x="51" y="124"/>
                </a:cubicBezTo>
                <a:cubicBezTo>
                  <a:pt x="50" y="125"/>
                  <a:pt x="49" y="125"/>
                  <a:pt x="49" y="125"/>
                </a:cubicBezTo>
                <a:cubicBezTo>
                  <a:pt x="48" y="126"/>
                  <a:pt x="48" y="126"/>
                  <a:pt x="47" y="126"/>
                </a:cubicBezTo>
                <a:cubicBezTo>
                  <a:pt x="46" y="127"/>
                  <a:pt x="45" y="125"/>
                  <a:pt x="43" y="126"/>
                </a:cubicBezTo>
                <a:cubicBezTo>
                  <a:pt x="42" y="126"/>
                  <a:pt x="42" y="127"/>
                  <a:pt x="41" y="127"/>
                </a:cubicBezTo>
                <a:cubicBezTo>
                  <a:pt x="42" y="127"/>
                  <a:pt x="44" y="126"/>
                  <a:pt x="45" y="127"/>
                </a:cubicBezTo>
                <a:cubicBezTo>
                  <a:pt x="45" y="128"/>
                  <a:pt x="44" y="128"/>
                  <a:pt x="44" y="129"/>
                </a:cubicBezTo>
                <a:cubicBezTo>
                  <a:pt x="44" y="129"/>
                  <a:pt x="44" y="131"/>
                  <a:pt x="43" y="131"/>
                </a:cubicBezTo>
                <a:cubicBezTo>
                  <a:pt x="41" y="131"/>
                  <a:pt x="41" y="133"/>
                  <a:pt x="39" y="133"/>
                </a:cubicBezTo>
                <a:cubicBezTo>
                  <a:pt x="39" y="133"/>
                  <a:pt x="39" y="134"/>
                  <a:pt x="39" y="134"/>
                </a:cubicBezTo>
                <a:cubicBezTo>
                  <a:pt x="38" y="135"/>
                  <a:pt x="36" y="135"/>
                  <a:pt x="36" y="137"/>
                </a:cubicBezTo>
                <a:cubicBezTo>
                  <a:pt x="36" y="137"/>
                  <a:pt x="35" y="137"/>
                  <a:pt x="35" y="138"/>
                </a:cubicBezTo>
                <a:cubicBezTo>
                  <a:pt x="35" y="138"/>
                  <a:pt x="35" y="137"/>
                  <a:pt x="35" y="137"/>
                </a:cubicBezTo>
                <a:cubicBezTo>
                  <a:pt x="35" y="140"/>
                  <a:pt x="33" y="142"/>
                  <a:pt x="31" y="142"/>
                </a:cubicBezTo>
                <a:cubicBezTo>
                  <a:pt x="31" y="143"/>
                  <a:pt x="30" y="143"/>
                  <a:pt x="30" y="144"/>
                </a:cubicBezTo>
                <a:cubicBezTo>
                  <a:pt x="30" y="146"/>
                  <a:pt x="31" y="148"/>
                  <a:pt x="30" y="149"/>
                </a:cubicBezTo>
                <a:cubicBezTo>
                  <a:pt x="29" y="148"/>
                  <a:pt x="28" y="147"/>
                  <a:pt x="28" y="145"/>
                </a:cubicBezTo>
                <a:cubicBezTo>
                  <a:pt x="28" y="145"/>
                  <a:pt x="28" y="145"/>
                  <a:pt x="28" y="144"/>
                </a:cubicBezTo>
                <a:cubicBezTo>
                  <a:pt x="27" y="145"/>
                  <a:pt x="26" y="143"/>
                  <a:pt x="25" y="144"/>
                </a:cubicBezTo>
                <a:cubicBezTo>
                  <a:pt x="25" y="144"/>
                  <a:pt x="25" y="144"/>
                  <a:pt x="24" y="144"/>
                </a:cubicBezTo>
                <a:cubicBezTo>
                  <a:pt x="24" y="144"/>
                  <a:pt x="23" y="144"/>
                  <a:pt x="22" y="144"/>
                </a:cubicBezTo>
                <a:cubicBezTo>
                  <a:pt x="23" y="141"/>
                  <a:pt x="23" y="138"/>
                  <a:pt x="24" y="135"/>
                </a:cubicBezTo>
                <a:close/>
                <a:moveTo>
                  <a:pt x="47" y="130"/>
                </a:moveTo>
                <a:cubicBezTo>
                  <a:pt x="47" y="131"/>
                  <a:pt x="47" y="131"/>
                  <a:pt x="47" y="132"/>
                </a:cubicBezTo>
                <a:cubicBezTo>
                  <a:pt x="46" y="132"/>
                  <a:pt x="44" y="133"/>
                  <a:pt x="44" y="131"/>
                </a:cubicBezTo>
                <a:cubicBezTo>
                  <a:pt x="45" y="131"/>
                  <a:pt x="46" y="131"/>
                  <a:pt x="47" y="130"/>
                </a:cubicBezTo>
                <a:cubicBezTo>
                  <a:pt x="47" y="130"/>
                  <a:pt x="47" y="130"/>
                  <a:pt x="47" y="130"/>
                </a:cubicBezTo>
                <a:close/>
                <a:moveTo>
                  <a:pt x="37" y="156"/>
                </a:moveTo>
                <a:cubicBezTo>
                  <a:pt x="36" y="157"/>
                  <a:pt x="36" y="156"/>
                  <a:pt x="36" y="156"/>
                </a:cubicBezTo>
                <a:cubicBezTo>
                  <a:pt x="36" y="157"/>
                  <a:pt x="36" y="157"/>
                  <a:pt x="36" y="157"/>
                </a:cubicBezTo>
                <a:cubicBezTo>
                  <a:pt x="35" y="157"/>
                  <a:pt x="34" y="157"/>
                  <a:pt x="34" y="156"/>
                </a:cubicBezTo>
                <a:cubicBezTo>
                  <a:pt x="34" y="155"/>
                  <a:pt x="36" y="156"/>
                  <a:pt x="37" y="156"/>
                </a:cubicBezTo>
                <a:close/>
                <a:moveTo>
                  <a:pt x="34" y="154"/>
                </a:moveTo>
                <a:cubicBezTo>
                  <a:pt x="33" y="155"/>
                  <a:pt x="32" y="155"/>
                  <a:pt x="31" y="155"/>
                </a:cubicBezTo>
                <a:cubicBezTo>
                  <a:pt x="31" y="153"/>
                  <a:pt x="28" y="153"/>
                  <a:pt x="27" y="151"/>
                </a:cubicBezTo>
                <a:cubicBezTo>
                  <a:pt x="28" y="150"/>
                  <a:pt x="29" y="151"/>
                  <a:pt x="30" y="151"/>
                </a:cubicBezTo>
                <a:cubicBezTo>
                  <a:pt x="31" y="152"/>
                  <a:pt x="33" y="153"/>
                  <a:pt x="34" y="154"/>
                </a:cubicBezTo>
                <a:close/>
                <a:moveTo>
                  <a:pt x="25" y="152"/>
                </a:moveTo>
                <a:cubicBezTo>
                  <a:pt x="25" y="153"/>
                  <a:pt x="24" y="154"/>
                  <a:pt x="24" y="155"/>
                </a:cubicBezTo>
                <a:cubicBezTo>
                  <a:pt x="24" y="156"/>
                  <a:pt x="25" y="156"/>
                  <a:pt x="26" y="157"/>
                </a:cubicBezTo>
                <a:cubicBezTo>
                  <a:pt x="26" y="157"/>
                  <a:pt x="26" y="158"/>
                  <a:pt x="27" y="158"/>
                </a:cubicBezTo>
                <a:cubicBezTo>
                  <a:pt x="27" y="159"/>
                  <a:pt x="26" y="161"/>
                  <a:pt x="26" y="161"/>
                </a:cubicBezTo>
                <a:cubicBezTo>
                  <a:pt x="26" y="163"/>
                  <a:pt x="28" y="163"/>
                  <a:pt x="29" y="163"/>
                </a:cubicBezTo>
                <a:cubicBezTo>
                  <a:pt x="30" y="164"/>
                  <a:pt x="30" y="164"/>
                  <a:pt x="30" y="164"/>
                </a:cubicBezTo>
                <a:cubicBezTo>
                  <a:pt x="30" y="164"/>
                  <a:pt x="31" y="164"/>
                  <a:pt x="32" y="164"/>
                </a:cubicBezTo>
                <a:cubicBezTo>
                  <a:pt x="33" y="164"/>
                  <a:pt x="33" y="162"/>
                  <a:pt x="34" y="162"/>
                </a:cubicBezTo>
                <a:cubicBezTo>
                  <a:pt x="34" y="163"/>
                  <a:pt x="34" y="164"/>
                  <a:pt x="34" y="164"/>
                </a:cubicBezTo>
                <a:cubicBezTo>
                  <a:pt x="34" y="164"/>
                  <a:pt x="35" y="163"/>
                  <a:pt x="35" y="163"/>
                </a:cubicBezTo>
                <a:cubicBezTo>
                  <a:pt x="36" y="163"/>
                  <a:pt x="36" y="164"/>
                  <a:pt x="36" y="164"/>
                </a:cubicBezTo>
                <a:cubicBezTo>
                  <a:pt x="36" y="164"/>
                  <a:pt x="37" y="164"/>
                  <a:pt x="37" y="164"/>
                </a:cubicBezTo>
                <a:cubicBezTo>
                  <a:pt x="38" y="165"/>
                  <a:pt x="38" y="166"/>
                  <a:pt x="39" y="165"/>
                </a:cubicBezTo>
                <a:cubicBezTo>
                  <a:pt x="40" y="166"/>
                  <a:pt x="41" y="166"/>
                  <a:pt x="41" y="167"/>
                </a:cubicBezTo>
                <a:cubicBezTo>
                  <a:pt x="42" y="167"/>
                  <a:pt x="42" y="168"/>
                  <a:pt x="42" y="168"/>
                </a:cubicBezTo>
                <a:cubicBezTo>
                  <a:pt x="42" y="168"/>
                  <a:pt x="43" y="169"/>
                  <a:pt x="43" y="169"/>
                </a:cubicBezTo>
                <a:cubicBezTo>
                  <a:pt x="44" y="170"/>
                  <a:pt x="45" y="172"/>
                  <a:pt x="47" y="173"/>
                </a:cubicBezTo>
                <a:cubicBezTo>
                  <a:pt x="47" y="174"/>
                  <a:pt x="48" y="174"/>
                  <a:pt x="48" y="175"/>
                </a:cubicBezTo>
                <a:cubicBezTo>
                  <a:pt x="47" y="176"/>
                  <a:pt x="47" y="176"/>
                  <a:pt x="46" y="177"/>
                </a:cubicBezTo>
                <a:cubicBezTo>
                  <a:pt x="47" y="177"/>
                  <a:pt x="47" y="177"/>
                  <a:pt x="48" y="177"/>
                </a:cubicBezTo>
                <a:cubicBezTo>
                  <a:pt x="49" y="178"/>
                  <a:pt x="50" y="179"/>
                  <a:pt x="51" y="180"/>
                </a:cubicBezTo>
                <a:cubicBezTo>
                  <a:pt x="52" y="180"/>
                  <a:pt x="53" y="181"/>
                  <a:pt x="54" y="182"/>
                </a:cubicBezTo>
                <a:cubicBezTo>
                  <a:pt x="55" y="182"/>
                  <a:pt x="55" y="183"/>
                  <a:pt x="56" y="184"/>
                </a:cubicBezTo>
                <a:cubicBezTo>
                  <a:pt x="56" y="185"/>
                  <a:pt x="57" y="185"/>
                  <a:pt x="57" y="185"/>
                </a:cubicBezTo>
                <a:cubicBezTo>
                  <a:pt x="56" y="186"/>
                  <a:pt x="56" y="188"/>
                  <a:pt x="55" y="188"/>
                </a:cubicBezTo>
                <a:cubicBezTo>
                  <a:pt x="54" y="189"/>
                  <a:pt x="54" y="189"/>
                  <a:pt x="54" y="190"/>
                </a:cubicBezTo>
                <a:cubicBezTo>
                  <a:pt x="54" y="190"/>
                  <a:pt x="53" y="190"/>
                  <a:pt x="53" y="190"/>
                </a:cubicBezTo>
                <a:cubicBezTo>
                  <a:pt x="53" y="191"/>
                  <a:pt x="53" y="192"/>
                  <a:pt x="53" y="193"/>
                </a:cubicBezTo>
                <a:cubicBezTo>
                  <a:pt x="52" y="194"/>
                  <a:pt x="51" y="196"/>
                  <a:pt x="50" y="198"/>
                </a:cubicBezTo>
                <a:cubicBezTo>
                  <a:pt x="49" y="198"/>
                  <a:pt x="48" y="199"/>
                  <a:pt x="46" y="199"/>
                </a:cubicBezTo>
                <a:cubicBezTo>
                  <a:pt x="46" y="200"/>
                  <a:pt x="45" y="200"/>
                  <a:pt x="44" y="201"/>
                </a:cubicBezTo>
                <a:cubicBezTo>
                  <a:pt x="44" y="202"/>
                  <a:pt x="44" y="202"/>
                  <a:pt x="44" y="203"/>
                </a:cubicBezTo>
                <a:cubicBezTo>
                  <a:pt x="36" y="195"/>
                  <a:pt x="30" y="185"/>
                  <a:pt x="26" y="174"/>
                </a:cubicBezTo>
                <a:cubicBezTo>
                  <a:pt x="26" y="174"/>
                  <a:pt x="26" y="174"/>
                  <a:pt x="26" y="174"/>
                </a:cubicBezTo>
                <a:cubicBezTo>
                  <a:pt x="27" y="173"/>
                  <a:pt x="26" y="172"/>
                  <a:pt x="27" y="172"/>
                </a:cubicBezTo>
                <a:cubicBezTo>
                  <a:pt x="27" y="171"/>
                  <a:pt x="27" y="172"/>
                  <a:pt x="27" y="171"/>
                </a:cubicBezTo>
                <a:cubicBezTo>
                  <a:pt x="27" y="171"/>
                  <a:pt x="29" y="169"/>
                  <a:pt x="29" y="169"/>
                </a:cubicBezTo>
                <a:cubicBezTo>
                  <a:pt x="29" y="167"/>
                  <a:pt x="29" y="166"/>
                  <a:pt x="28" y="165"/>
                </a:cubicBezTo>
                <a:cubicBezTo>
                  <a:pt x="27" y="166"/>
                  <a:pt x="26" y="164"/>
                  <a:pt x="25" y="163"/>
                </a:cubicBezTo>
                <a:cubicBezTo>
                  <a:pt x="25" y="162"/>
                  <a:pt x="24" y="162"/>
                  <a:pt x="24" y="162"/>
                </a:cubicBezTo>
                <a:cubicBezTo>
                  <a:pt x="24" y="161"/>
                  <a:pt x="24" y="160"/>
                  <a:pt x="23" y="159"/>
                </a:cubicBezTo>
                <a:cubicBezTo>
                  <a:pt x="23" y="159"/>
                  <a:pt x="23" y="159"/>
                  <a:pt x="23" y="159"/>
                </a:cubicBezTo>
                <a:cubicBezTo>
                  <a:pt x="22" y="157"/>
                  <a:pt x="22" y="154"/>
                  <a:pt x="22" y="152"/>
                </a:cubicBezTo>
                <a:cubicBezTo>
                  <a:pt x="23" y="151"/>
                  <a:pt x="24" y="150"/>
                  <a:pt x="25" y="152"/>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27" name="Freeform 8"/>
          <p:cNvSpPr>
            <a:spLocks noEditPoints="1"/>
          </p:cNvSpPr>
          <p:nvPr/>
        </p:nvSpPr>
        <p:spPr bwMode="auto">
          <a:xfrm>
            <a:off x="7238889" y="2100077"/>
            <a:ext cx="1277290" cy="1202155"/>
          </a:xfrm>
          <a:custGeom>
            <a:avLst/>
            <a:gdLst>
              <a:gd name="T0" fmla="*/ 246 w 327"/>
              <a:gd name="T1" fmla="*/ 11 h 307"/>
              <a:gd name="T2" fmla="*/ 246 w 327"/>
              <a:gd name="T3" fmla="*/ 307 h 307"/>
              <a:gd name="T4" fmla="*/ 327 w 327"/>
              <a:gd name="T5" fmla="*/ 307 h 307"/>
              <a:gd name="T6" fmla="*/ 327 w 327"/>
              <a:gd name="T7" fmla="*/ 11 h 307"/>
              <a:gd name="T8" fmla="*/ 246 w 327"/>
              <a:gd name="T9" fmla="*/ 11 h 307"/>
              <a:gd name="T10" fmla="*/ 261 w 327"/>
              <a:gd name="T11" fmla="*/ 30 h 307"/>
              <a:gd name="T12" fmla="*/ 312 w 327"/>
              <a:gd name="T13" fmla="*/ 30 h 307"/>
              <a:gd name="T14" fmla="*/ 312 w 327"/>
              <a:gd name="T15" fmla="*/ 49 h 307"/>
              <a:gd name="T16" fmla="*/ 261 w 327"/>
              <a:gd name="T17" fmla="*/ 49 h 307"/>
              <a:gd name="T18" fmla="*/ 261 w 327"/>
              <a:gd name="T19" fmla="*/ 30 h 307"/>
              <a:gd name="T20" fmla="*/ 312 w 327"/>
              <a:gd name="T21" fmla="*/ 283 h 307"/>
              <a:gd name="T22" fmla="*/ 261 w 327"/>
              <a:gd name="T23" fmla="*/ 283 h 307"/>
              <a:gd name="T24" fmla="*/ 261 w 327"/>
              <a:gd name="T25" fmla="*/ 265 h 307"/>
              <a:gd name="T26" fmla="*/ 312 w 327"/>
              <a:gd name="T27" fmla="*/ 265 h 307"/>
              <a:gd name="T28" fmla="*/ 312 w 327"/>
              <a:gd name="T29" fmla="*/ 283 h 307"/>
              <a:gd name="T30" fmla="*/ 286 w 327"/>
              <a:gd name="T31" fmla="*/ 236 h 307"/>
              <a:gd name="T32" fmla="*/ 260 w 327"/>
              <a:gd name="T33" fmla="*/ 209 h 307"/>
              <a:gd name="T34" fmla="*/ 286 w 327"/>
              <a:gd name="T35" fmla="*/ 182 h 307"/>
              <a:gd name="T36" fmla="*/ 313 w 327"/>
              <a:gd name="T37" fmla="*/ 209 h 307"/>
              <a:gd name="T38" fmla="*/ 286 w 327"/>
              <a:gd name="T39" fmla="*/ 236 h 307"/>
              <a:gd name="T40" fmla="*/ 150 w 327"/>
              <a:gd name="T41" fmla="*/ 307 h 307"/>
              <a:gd name="T42" fmla="*/ 224 w 327"/>
              <a:gd name="T43" fmla="*/ 307 h 307"/>
              <a:gd name="T44" fmla="*/ 224 w 327"/>
              <a:gd name="T45" fmla="*/ 58 h 307"/>
              <a:gd name="T46" fmla="*/ 150 w 327"/>
              <a:gd name="T47" fmla="*/ 58 h 307"/>
              <a:gd name="T48" fmla="*/ 150 w 327"/>
              <a:gd name="T49" fmla="*/ 307 h 307"/>
              <a:gd name="T50" fmla="*/ 166 w 327"/>
              <a:gd name="T51" fmla="*/ 78 h 307"/>
              <a:gd name="T52" fmla="*/ 208 w 327"/>
              <a:gd name="T53" fmla="*/ 78 h 307"/>
              <a:gd name="T54" fmla="*/ 208 w 327"/>
              <a:gd name="T55" fmla="*/ 96 h 307"/>
              <a:gd name="T56" fmla="*/ 166 w 327"/>
              <a:gd name="T57" fmla="*/ 96 h 307"/>
              <a:gd name="T58" fmla="*/ 166 w 327"/>
              <a:gd name="T59" fmla="*/ 78 h 307"/>
              <a:gd name="T60" fmla="*/ 166 w 327"/>
              <a:gd name="T61" fmla="*/ 265 h 307"/>
              <a:gd name="T62" fmla="*/ 208 w 327"/>
              <a:gd name="T63" fmla="*/ 265 h 307"/>
              <a:gd name="T64" fmla="*/ 208 w 327"/>
              <a:gd name="T65" fmla="*/ 283 h 307"/>
              <a:gd name="T66" fmla="*/ 166 w 327"/>
              <a:gd name="T67" fmla="*/ 283 h 307"/>
              <a:gd name="T68" fmla="*/ 166 w 327"/>
              <a:gd name="T69" fmla="*/ 265 h 307"/>
              <a:gd name="T70" fmla="*/ 286 w 327"/>
              <a:gd name="T71" fmla="*/ 197 h 307"/>
              <a:gd name="T72" fmla="*/ 275 w 327"/>
              <a:gd name="T73" fmla="*/ 209 h 307"/>
              <a:gd name="T74" fmla="*/ 286 w 327"/>
              <a:gd name="T75" fmla="*/ 220 h 307"/>
              <a:gd name="T76" fmla="*/ 298 w 327"/>
              <a:gd name="T77" fmla="*/ 209 h 307"/>
              <a:gd name="T78" fmla="*/ 286 w 327"/>
              <a:gd name="T79" fmla="*/ 197 h 307"/>
              <a:gd name="T80" fmla="*/ 74 w 327"/>
              <a:gd name="T81" fmla="*/ 0 h 307"/>
              <a:gd name="T82" fmla="*/ 0 w 327"/>
              <a:gd name="T83" fmla="*/ 287 h 307"/>
              <a:gd name="T84" fmla="*/ 79 w 327"/>
              <a:gd name="T85" fmla="*/ 307 h 307"/>
              <a:gd name="T86" fmla="*/ 153 w 327"/>
              <a:gd name="T87" fmla="*/ 20 h 307"/>
              <a:gd name="T88" fmla="*/ 74 w 327"/>
              <a:gd name="T89" fmla="*/ 0 h 307"/>
              <a:gd name="T90" fmla="*/ 71 w 327"/>
              <a:gd name="T91" fmla="*/ 280 h 307"/>
              <a:gd name="T92" fmla="*/ 21 w 327"/>
              <a:gd name="T93" fmla="*/ 267 h 307"/>
              <a:gd name="T94" fmla="*/ 26 w 327"/>
              <a:gd name="T95" fmla="*/ 249 h 307"/>
              <a:gd name="T96" fmla="*/ 75 w 327"/>
              <a:gd name="T97" fmla="*/ 262 h 307"/>
              <a:gd name="T98" fmla="*/ 71 w 327"/>
              <a:gd name="T99" fmla="*/ 280 h 307"/>
              <a:gd name="T100" fmla="*/ 80 w 327"/>
              <a:gd name="T101" fmla="*/ 40 h 307"/>
              <a:gd name="T102" fmla="*/ 84 w 327"/>
              <a:gd name="T103" fmla="*/ 23 h 307"/>
              <a:gd name="T104" fmla="*/ 133 w 327"/>
              <a:gd name="T105" fmla="*/ 35 h 307"/>
              <a:gd name="T106" fmla="*/ 129 w 327"/>
              <a:gd name="T107" fmla="*/ 53 h 307"/>
              <a:gd name="T108" fmla="*/ 80 w 327"/>
              <a:gd name="T109" fmla="*/ 4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7" h="307">
                <a:moveTo>
                  <a:pt x="246" y="11"/>
                </a:moveTo>
                <a:cubicBezTo>
                  <a:pt x="246" y="307"/>
                  <a:pt x="246" y="307"/>
                  <a:pt x="246" y="307"/>
                </a:cubicBezTo>
                <a:cubicBezTo>
                  <a:pt x="327" y="307"/>
                  <a:pt x="327" y="307"/>
                  <a:pt x="327" y="307"/>
                </a:cubicBezTo>
                <a:cubicBezTo>
                  <a:pt x="327" y="11"/>
                  <a:pt x="327" y="11"/>
                  <a:pt x="327" y="11"/>
                </a:cubicBezTo>
                <a:lnTo>
                  <a:pt x="246" y="11"/>
                </a:lnTo>
                <a:close/>
                <a:moveTo>
                  <a:pt x="261" y="30"/>
                </a:moveTo>
                <a:cubicBezTo>
                  <a:pt x="312" y="30"/>
                  <a:pt x="312" y="30"/>
                  <a:pt x="312" y="30"/>
                </a:cubicBezTo>
                <a:cubicBezTo>
                  <a:pt x="312" y="49"/>
                  <a:pt x="312" y="49"/>
                  <a:pt x="312" y="49"/>
                </a:cubicBezTo>
                <a:cubicBezTo>
                  <a:pt x="261" y="49"/>
                  <a:pt x="261" y="49"/>
                  <a:pt x="261" y="49"/>
                </a:cubicBezTo>
                <a:lnTo>
                  <a:pt x="261" y="30"/>
                </a:lnTo>
                <a:close/>
                <a:moveTo>
                  <a:pt x="312" y="283"/>
                </a:moveTo>
                <a:cubicBezTo>
                  <a:pt x="261" y="283"/>
                  <a:pt x="261" y="283"/>
                  <a:pt x="261" y="283"/>
                </a:cubicBezTo>
                <a:cubicBezTo>
                  <a:pt x="261" y="265"/>
                  <a:pt x="261" y="265"/>
                  <a:pt x="261" y="265"/>
                </a:cubicBezTo>
                <a:cubicBezTo>
                  <a:pt x="312" y="265"/>
                  <a:pt x="312" y="265"/>
                  <a:pt x="312" y="265"/>
                </a:cubicBezTo>
                <a:lnTo>
                  <a:pt x="312" y="283"/>
                </a:lnTo>
                <a:close/>
                <a:moveTo>
                  <a:pt x="286" y="236"/>
                </a:moveTo>
                <a:cubicBezTo>
                  <a:pt x="272" y="236"/>
                  <a:pt x="260" y="224"/>
                  <a:pt x="260" y="209"/>
                </a:cubicBezTo>
                <a:cubicBezTo>
                  <a:pt x="260" y="194"/>
                  <a:pt x="272" y="182"/>
                  <a:pt x="286" y="182"/>
                </a:cubicBezTo>
                <a:cubicBezTo>
                  <a:pt x="301" y="182"/>
                  <a:pt x="313" y="194"/>
                  <a:pt x="313" y="209"/>
                </a:cubicBezTo>
                <a:cubicBezTo>
                  <a:pt x="313" y="224"/>
                  <a:pt x="301" y="236"/>
                  <a:pt x="286" y="236"/>
                </a:cubicBezTo>
                <a:close/>
                <a:moveTo>
                  <a:pt x="150" y="307"/>
                </a:moveTo>
                <a:cubicBezTo>
                  <a:pt x="224" y="307"/>
                  <a:pt x="224" y="307"/>
                  <a:pt x="224" y="307"/>
                </a:cubicBezTo>
                <a:cubicBezTo>
                  <a:pt x="224" y="58"/>
                  <a:pt x="224" y="58"/>
                  <a:pt x="224" y="58"/>
                </a:cubicBezTo>
                <a:cubicBezTo>
                  <a:pt x="150" y="58"/>
                  <a:pt x="150" y="58"/>
                  <a:pt x="150" y="58"/>
                </a:cubicBezTo>
                <a:lnTo>
                  <a:pt x="150" y="307"/>
                </a:lnTo>
                <a:close/>
                <a:moveTo>
                  <a:pt x="166" y="78"/>
                </a:moveTo>
                <a:cubicBezTo>
                  <a:pt x="208" y="78"/>
                  <a:pt x="208" y="78"/>
                  <a:pt x="208" y="78"/>
                </a:cubicBezTo>
                <a:cubicBezTo>
                  <a:pt x="208" y="96"/>
                  <a:pt x="208" y="96"/>
                  <a:pt x="208" y="96"/>
                </a:cubicBezTo>
                <a:cubicBezTo>
                  <a:pt x="166" y="96"/>
                  <a:pt x="166" y="96"/>
                  <a:pt x="166" y="96"/>
                </a:cubicBezTo>
                <a:lnTo>
                  <a:pt x="166" y="78"/>
                </a:lnTo>
                <a:close/>
                <a:moveTo>
                  <a:pt x="166" y="265"/>
                </a:moveTo>
                <a:cubicBezTo>
                  <a:pt x="208" y="265"/>
                  <a:pt x="208" y="265"/>
                  <a:pt x="208" y="265"/>
                </a:cubicBezTo>
                <a:cubicBezTo>
                  <a:pt x="208" y="283"/>
                  <a:pt x="208" y="283"/>
                  <a:pt x="208" y="283"/>
                </a:cubicBezTo>
                <a:cubicBezTo>
                  <a:pt x="166" y="283"/>
                  <a:pt x="166" y="283"/>
                  <a:pt x="166" y="283"/>
                </a:cubicBezTo>
                <a:lnTo>
                  <a:pt x="166" y="265"/>
                </a:lnTo>
                <a:close/>
                <a:moveTo>
                  <a:pt x="286" y="197"/>
                </a:moveTo>
                <a:cubicBezTo>
                  <a:pt x="280" y="197"/>
                  <a:pt x="275" y="202"/>
                  <a:pt x="275" y="209"/>
                </a:cubicBezTo>
                <a:cubicBezTo>
                  <a:pt x="275" y="215"/>
                  <a:pt x="280" y="220"/>
                  <a:pt x="286" y="220"/>
                </a:cubicBezTo>
                <a:cubicBezTo>
                  <a:pt x="293" y="220"/>
                  <a:pt x="298" y="215"/>
                  <a:pt x="298" y="209"/>
                </a:cubicBezTo>
                <a:cubicBezTo>
                  <a:pt x="298" y="202"/>
                  <a:pt x="293" y="197"/>
                  <a:pt x="286" y="197"/>
                </a:cubicBezTo>
                <a:close/>
                <a:moveTo>
                  <a:pt x="74" y="0"/>
                </a:moveTo>
                <a:cubicBezTo>
                  <a:pt x="0" y="287"/>
                  <a:pt x="0" y="287"/>
                  <a:pt x="0" y="287"/>
                </a:cubicBezTo>
                <a:cubicBezTo>
                  <a:pt x="79" y="307"/>
                  <a:pt x="79" y="307"/>
                  <a:pt x="79" y="307"/>
                </a:cubicBezTo>
                <a:cubicBezTo>
                  <a:pt x="153" y="20"/>
                  <a:pt x="153" y="20"/>
                  <a:pt x="153" y="20"/>
                </a:cubicBezTo>
                <a:lnTo>
                  <a:pt x="74" y="0"/>
                </a:lnTo>
                <a:close/>
                <a:moveTo>
                  <a:pt x="71" y="280"/>
                </a:moveTo>
                <a:cubicBezTo>
                  <a:pt x="21" y="267"/>
                  <a:pt x="21" y="267"/>
                  <a:pt x="21" y="267"/>
                </a:cubicBezTo>
                <a:cubicBezTo>
                  <a:pt x="26" y="249"/>
                  <a:pt x="26" y="249"/>
                  <a:pt x="26" y="249"/>
                </a:cubicBezTo>
                <a:cubicBezTo>
                  <a:pt x="75" y="262"/>
                  <a:pt x="75" y="262"/>
                  <a:pt x="75" y="262"/>
                </a:cubicBezTo>
                <a:lnTo>
                  <a:pt x="71" y="280"/>
                </a:lnTo>
                <a:close/>
                <a:moveTo>
                  <a:pt x="80" y="40"/>
                </a:moveTo>
                <a:cubicBezTo>
                  <a:pt x="84" y="23"/>
                  <a:pt x="84" y="23"/>
                  <a:pt x="84" y="23"/>
                </a:cubicBezTo>
                <a:cubicBezTo>
                  <a:pt x="133" y="35"/>
                  <a:pt x="133" y="35"/>
                  <a:pt x="133" y="35"/>
                </a:cubicBezTo>
                <a:cubicBezTo>
                  <a:pt x="129" y="53"/>
                  <a:pt x="129" y="53"/>
                  <a:pt x="129" y="53"/>
                </a:cubicBezTo>
                <a:lnTo>
                  <a:pt x="80" y="40"/>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28" name="Freeform 9"/>
          <p:cNvSpPr>
            <a:spLocks noEditPoints="1"/>
          </p:cNvSpPr>
          <p:nvPr/>
        </p:nvSpPr>
        <p:spPr bwMode="auto">
          <a:xfrm>
            <a:off x="5256294" y="4414667"/>
            <a:ext cx="1178568" cy="1121500"/>
          </a:xfrm>
          <a:custGeom>
            <a:avLst/>
            <a:gdLst>
              <a:gd name="T0" fmla="*/ 137 w 326"/>
              <a:gd name="T1" fmla="*/ 205 h 310"/>
              <a:gd name="T2" fmla="*/ 155 w 326"/>
              <a:gd name="T3" fmla="*/ 211 h 310"/>
              <a:gd name="T4" fmla="*/ 175 w 326"/>
              <a:gd name="T5" fmla="*/ 204 h 310"/>
              <a:gd name="T6" fmla="*/ 195 w 326"/>
              <a:gd name="T7" fmla="*/ 211 h 310"/>
              <a:gd name="T8" fmla="*/ 212 w 326"/>
              <a:gd name="T9" fmla="*/ 205 h 310"/>
              <a:gd name="T10" fmla="*/ 250 w 326"/>
              <a:gd name="T11" fmla="*/ 88 h 310"/>
              <a:gd name="T12" fmla="*/ 204 w 326"/>
              <a:gd name="T13" fmla="*/ 63 h 310"/>
              <a:gd name="T14" fmla="*/ 186 w 326"/>
              <a:gd name="T15" fmla="*/ 65 h 310"/>
              <a:gd name="T16" fmla="*/ 186 w 326"/>
              <a:gd name="T17" fmla="*/ 55 h 310"/>
              <a:gd name="T18" fmla="*/ 191 w 326"/>
              <a:gd name="T19" fmla="*/ 49 h 310"/>
              <a:gd name="T20" fmla="*/ 211 w 326"/>
              <a:gd name="T21" fmla="*/ 58 h 310"/>
              <a:gd name="T22" fmla="*/ 268 w 326"/>
              <a:gd name="T23" fmla="*/ 15 h 310"/>
              <a:gd name="T24" fmla="*/ 273 w 326"/>
              <a:gd name="T25" fmla="*/ 9 h 310"/>
              <a:gd name="T26" fmla="*/ 266 w 326"/>
              <a:gd name="T27" fmla="*/ 6 h 310"/>
              <a:gd name="T28" fmla="*/ 232 w 326"/>
              <a:gd name="T29" fmla="*/ 0 h 310"/>
              <a:gd name="T30" fmla="*/ 187 w 326"/>
              <a:gd name="T31" fmla="*/ 37 h 310"/>
              <a:gd name="T32" fmla="*/ 183 w 326"/>
              <a:gd name="T33" fmla="*/ 41 h 310"/>
              <a:gd name="T34" fmla="*/ 165 w 326"/>
              <a:gd name="T35" fmla="*/ 11 h 310"/>
              <a:gd name="T36" fmla="*/ 152 w 326"/>
              <a:gd name="T37" fmla="*/ 10 h 310"/>
              <a:gd name="T38" fmla="*/ 151 w 326"/>
              <a:gd name="T39" fmla="*/ 24 h 310"/>
              <a:gd name="T40" fmla="*/ 167 w 326"/>
              <a:gd name="T41" fmla="*/ 66 h 310"/>
              <a:gd name="T42" fmla="*/ 146 w 326"/>
              <a:gd name="T43" fmla="*/ 63 h 310"/>
              <a:gd name="T44" fmla="*/ 100 w 326"/>
              <a:gd name="T45" fmla="*/ 88 h 310"/>
              <a:gd name="T46" fmla="*/ 137 w 326"/>
              <a:gd name="T47" fmla="*/ 205 h 310"/>
              <a:gd name="T48" fmla="*/ 0 w 326"/>
              <a:gd name="T49" fmla="*/ 220 h 310"/>
              <a:gd name="T50" fmla="*/ 0 w 326"/>
              <a:gd name="T51" fmla="*/ 310 h 310"/>
              <a:gd name="T52" fmla="*/ 326 w 326"/>
              <a:gd name="T53" fmla="*/ 310 h 310"/>
              <a:gd name="T54" fmla="*/ 326 w 326"/>
              <a:gd name="T55" fmla="*/ 220 h 310"/>
              <a:gd name="T56" fmla="*/ 0 w 326"/>
              <a:gd name="T57" fmla="*/ 220 h 310"/>
              <a:gd name="T58" fmla="*/ 46 w 326"/>
              <a:gd name="T59" fmla="*/ 294 h 310"/>
              <a:gd name="T60" fmla="*/ 26 w 326"/>
              <a:gd name="T61" fmla="*/ 294 h 310"/>
              <a:gd name="T62" fmla="*/ 26 w 326"/>
              <a:gd name="T63" fmla="*/ 236 h 310"/>
              <a:gd name="T64" fmla="*/ 46 w 326"/>
              <a:gd name="T65" fmla="*/ 236 h 310"/>
              <a:gd name="T66" fmla="*/ 46 w 326"/>
              <a:gd name="T67" fmla="*/ 294 h 310"/>
              <a:gd name="T68" fmla="*/ 108 w 326"/>
              <a:gd name="T69" fmla="*/ 292 h 310"/>
              <a:gd name="T70" fmla="*/ 81 w 326"/>
              <a:gd name="T71" fmla="*/ 265 h 310"/>
              <a:gd name="T72" fmla="*/ 108 w 326"/>
              <a:gd name="T73" fmla="*/ 238 h 310"/>
              <a:gd name="T74" fmla="*/ 135 w 326"/>
              <a:gd name="T75" fmla="*/ 265 h 310"/>
              <a:gd name="T76" fmla="*/ 108 w 326"/>
              <a:gd name="T77" fmla="*/ 292 h 310"/>
              <a:gd name="T78" fmla="*/ 305 w 326"/>
              <a:gd name="T79" fmla="*/ 294 h 310"/>
              <a:gd name="T80" fmla="*/ 285 w 326"/>
              <a:gd name="T81" fmla="*/ 294 h 310"/>
              <a:gd name="T82" fmla="*/ 285 w 326"/>
              <a:gd name="T83" fmla="*/ 236 h 310"/>
              <a:gd name="T84" fmla="*/ 305 w 326"/>
              <a:gd name="T85" fmla="*/ 236 h 310"/>
              <a:gd name="T86" fmla="*/ 305 w 326"/>
              <a:gd name="T87" fmla="*/ 294 h 310"/>
              <a:gd name="T88" fmla="*/ 108 w 326"/>
              <a:gd name="T89" fmla="*/ 254 h 310"/>
              <a:gd name="T90" fmla="*/ 97 w 326"/>
              <a:gd name="T91" fmla="*/ 265 h 310"/>
              <a:gd name="T92" fmla="*/ 108 w 326"/>
              <a:gd name="T93" fmla="*/ 276 h 310"/>
              <a:gd name="T94" fmla="*/ 120 w 326"/>
              <a:gd name="T95" fmla="*/ 265 h 310"/>
              <a:gd name="T96" fmla="*/ 108 w 326"/>
              <a:gd name="T97" fmla="*/ 25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6" h="310">
                <a:moveTo>
                  <a:pt x="137" y="205"/>
                </a:moveTo>
                <a:cubicBezTo>
                  <a:pt x="143" y="209"/>
                  <a:pt x="149" y="211"/>
                  <a:pt x="155" y="211"/>
                </a:cubicBezTo>
                <a:cubicBezTo>
                  <a:pt x="163" y="211"/>
                  <a:pt x="170" y="208"/>
                  <a:pt x="175" y="204"/>
                </a:cubicBezTo>
                <a:cubicBezTo>
                  <a:pt x="180" y="208"/>
                  <a:pt x="187" y="211"/>
                  <a:pt x="195" y="211"/>
                </a:cubicBezTo>
                <a:cubicBezTo>
                  <a:pt x="201" y="211"/>
                  <a:pt x="207" y="209"/>
                  <a:pt x="212" y="205"/>
                </a:cubicBezTo>
                <a:cubicBezTo>
                  <a:pt x="250" y="175"/>
                  <a:pt x="267" y="124"/>
                  <a:pt x="250" y="88"/>
                </a:cubicBezTo>
                <a:cubicBezTo>
                  <a:pt x="242" y="72"/>
                  <a:pt x="226" y="63"/>
                  <a:pt x="204" y="63"/>
                </a:cubicBezTo>
                <a:cubicBezTo>
                  <a:pt x="198" y="63"/>
                  <a:pt x="192" y="64"/>
                  <a:pt x="186" y="65"/>
                </a:cubicBezTo>
                <a:cubicBezTo>
                  <a:pt x="186" y="62"/>
                  <a:pt x="186" y="59"/>
                  <a:pt x="186" y="55"/>
                </a:cubicBezTo>
                <a:cubicBezTo>
                  <a:pt x="187" y="53"/>
                  <a:pt x="189" y="51"/>
                  <a:pt x="191" y="49"/>
                </a:cubicBezTo>
                <a:cubicBezTo>
                  <a:pt x="194" y="53"/>
                  <a:pt x="201" y="58"/>
                  <a:pt x="211" y="58"/>
                </a:cubicBezTo>
                <a:cubicBezTo>
                  <a:pt x="227" y="58"/>
                  <a:pt x="247" y="44"/>
                  <a:pt x="268" y="15"/>
                </a:cubicBezTo>
                <a:cubicBezTo>
                  <a:pt x="273" y="9"/>
                  <a:pt x="273" y="9"/>
                  <a:pt x="273" y="9"/>
                </a:cubicBezTo>
                <a:cubicBezTo>
                  <a:pt x="266" y="6"/>
                  <a:pt x="266" y="6"/>
                  <a:pt x="266" y="6"/>
                </a:cubicBezTo>
                <a:cubicBezTo>
                  <a:pt x="265" y="6"/>
                  <a:pt x="249" y="0"/>
                  <a:pt x="232" y="0"/>
                </a:cubicBezTo>
                <a:cubicBezTo>
                  <a:pt x="207" y="0"/>
                  <a:pt x="191" y="13"/>
                  <a:pt x="187" y="37"/>
                </a:cubicBezTo>
                <a:cubicBezTo>
                  <a:pt x="186" y="38"/>
                  <a:pt x="184" y="40"/>
                  <a:pt x="183" y="41"/>
                </a:cubicBezTo>
                <a:cubicBezTo>
                  <a:pt x="180" y="32"/>
                  <a:pt x="174" y="22"/>
                  <a:pt x="165" y="11"/>
                </a:cubicBezTo>
                <a:cubicBezTo>
                  <a:pt x="162" y="7"/>
                  <a:pt x="156" y="7"/>
                  <a:pt x="152" y="10"/>
                </a:cubicBezTo>
                <a:cubicBezTo>
                  <a:pt x="148" y="14"/>
                  <a:pt x="148" y="20"/>
                  <a:pt x="151" y="24"/>
                </a:cubicBezTo>
                <a:cubicBezTo>
                  <a:pt x="166" y="41"/>
                  <a:pt x="168" y="56"/>
                  <a:pt x="167" y="66"/>
                </a:cubicBezTo>
                <a:cubicBezTo>
                  <a:pt x="161" y="64"/>
                  <a:pt x="154" y="63"/>
                  <a:pt x="146" y="63"/>
                </a:cubicBezTo>
                <a:cubicBezTo>
                  <a:pt x="118" y="63"/>
                  <a:pt x="105" y="77"/>
                  <a:pt x="100" y="88"/>
                </a:cubicBezTo>
                <a:cubicBezTo>
                  <a:pt x="83" y="124"/>
                  <a:pt x="99" y="175"/>
                  <a:pt x="137" y="205"/>
                </a:cubicBezTo>
                <a:close/>
                <a:moveTo>
                  <a:pt x="0" y="220"/>
                </a:moveTo>
                <a:cubicBezTo>
                  <a:pt x="0" y="310"/>
                  <a:pt x="0" y="310"/>
                  <a:pt x="0" y="310"/>
                </a:cubicBezTo>
                <a:cubicBezTo>
                  <a:pt x="326" y="310"/>
                  <a:pt x="326" y="310"/>
                  <a:pt x="326" y="310"/>
                </a:cubicBezTo>
                <a:cubicBezTo>
                  <a:pt x="326" y="220"/>
                  <a:pt x="326" y="220"/>
                  <a:pt x="326" y="220"/>
                </a:cubicBezTo>
                <a:lnTo>
                  <a:pt x="0" y="220"/>
                </a:lnTo>
                <a:close/>
                <a:moveTo>
                  <a:pt x="46" y="294"/>
                </a:moveTo>
                <a:cubicBezTo>
                  <a:pt x="26" y="294"/>
                  <a:pt x="26" y="294"/>
                  <a:pt x="26" y="294"/>
                </a:cubicBezTo>
                <a:cubicBezTo>
                  <a:pt x="26" y="236"/>
                  <a:pt x="26" y="236"/>
                  <a:pt x="26" y="236"/>
                </a:cubicBezTo>
                <a:cubicBezTo>
                  <a:pt x="46" y="236"/>
                  <a:pt x="46" y="236"/>
                  <a:pt x="46" y="236"/>
                </a:cubicBezTo>
                <a:lnTo>
                  <a:pt x="46" y="294"/>
                </a:lnTo>
                <a:close/>
                <a:moveTo>
                  <a:pt x="108" y="292"/>
                </a:moveTo>
                <a:cubicBezTo>
                  <a:pt x="93" y="292"/>
                  <a:pt x="81" y="280"/>
                  <a:pt x="81" y="265"/>
                </a:cubicBezTo>
                <a:cubicBezTo>
                  <a:pt x="81" y="250"/>
                  <a:pt x="93" y="238"/>
                  <a:pt x="108" y="238"/>
                </a:cubicBezTo>
                <a:cubicBezTo>
                  <a:pt x="123" y="238"/>
                  <a:pt x="135" y="250"/>
                  <a:pt x="135" y="265"/>
                </a:cubicBezTo>
                <a:cubicBezTo>
                  <a:pt x="135" y="280"/>
                  <a:pt x="123" y="292"/>
                  <a:pt x="108" y="292"/>
                </a:cubicBezTo>
                <a:close/>
                <a:moveTo>
                  <a:pt x="305" y="294"/>
                </a:moveTo>
                <a:cubicBezTo>
                  <a:pt x="285" y="294"/>
                  <a:pt x="285" y="294"/>
                  <a:pt x="285" y="294"/>
                </a:cubicBezTo>
                <a:cubicBezTo>
                  <a:pt x="285" y="236"/>
                  <a:pt x="285" y="236"/>
                  <a:pt x="285" y="236"/>
                </a:cubicBezTo>
                <a:cubicBezTo>
                  <a:pt x="305" y="236"/>
                  <a:pt x="305" y="236"/>
                  <a:pt x="305" y="236"/>
                </a:cubicBezTo>
                <a:lnTo>
                  <a:pt x="305" y="294"/>
                </a:lnTo>
                <a:close/>
                <a:moveTo>
                  <a:pt x="108" y="254"/>
                </a:moveTo>
                <a:cubicBezTo>
                  <a:pt x="102" y="254"/>
                  <a:pt x="97" y="259"/>
                  <a:pt x="97" y="265"/>
                </a:cubicBezTo>
                <a:cubicBezTo>
                  <a:pt x="97" y="271"/>
                  <a:pt x="102" y="276"/>
                  <a:pt x="108" y="276"/>
                </a:cubicBezTo>
                <a:cubicBezTo>
                  <a:pt x="114" y="276"/>
                  <a:pt x="120" y="271"/>
                  <a:pt x="120" y="265"/>
                </a:cubicBezTo>
                <a:cubicBezTo>
                  <a:pt x="120" y="259"/>
                  <a:pt x="114" y="254"/>
                  <a:pt x="108" y="254"/>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29" name="Freeform 15"/>
          <p:cNvSpPr>
            <a:spLocks noEditPoints="1"/>
          </p:cNvSpPr>
          <p:nvPr/>
        </p:nvSpPr>
        <p:spPr bwMode="auto">
          <a:xfrm>
            <a:off x="5244261" y="2031013"/>
            <a:ext cx="1286516" cy="1397877"/>
          </a:xfrm>
          <a:custGeom>
            <a:avLst/>
            <a:gdLst>
              <a:gd name="T0" fmla="*/ 37 w 301"/>
              <a:gd name="T1" fmla="*/ 70 h 327"/>
              <a:gd name="T2" fmla="*/ 25 w 301"/>
              <a:gd name="T3" fmla="*/ 92 h 327"/>
              <a:gd name="T4" fmla="*/ 57 w 301"/>
              <a:gd name="T5" fmla="*/ 96 h 327"/>
              <a:gd name="T6" fmla="*/ 40 w 301"/>
              <a:gd name="T7" fmla="*/ 199 h 327"/>
              <a:gd name="T8" fmla="*/ 20 w 301"/>
              <a:gd name="T9" fmla="*/ 225 h 327"/>
              <a:gd name="T10" fmla="*/ 53 w 301"/>
              <a:gd name="T11" fmla="*/ 221 h 327"/>
              <a:gd name="T12" fmla="*/ 40 w 301"/>
              <a:gd name="T13" fmla="*/ 199 h 327"/>
              <a:gd name="T14" fmla="*/ 276 w 301"/>
              <a:gd name="T15" fmla="*/ 92 h 327"/>
              <a:gd name="T16" fmla="*/ 264 w 301"/>
              <a:gd name="T17" fmla="*/ 70 h 327"/>
              <a:gd name="T18" fmla="*/ 244 w 301"/>
              <a:gd name="T19" fmla="*/ 96 h 327"/>
              <a:gd name="T20" fmla="*/ 43 w 301"/>
              <a:gd name="T21" fmla="*/ 150 h 327"/>
              <a:gd name="T22" fmla="*/ 13 w 301"/>
              <a:gd name="T23" fmla="*/ 138 h 327"/>
              <a:gd name="T24" fmla="*/ 13 w 301"/>
              <a:gd name="T25" fmla="*/ 163 h 327"/>
              <a:gd name="T26" fmla="*/ 43 w 301"/>
              <a:gd name="T27" fmla="*/ 150 h 327"/>
              <a:gd name="T28" fmla="*/ 163 w 301"/>
              <a:gd name="T29" fmla="*/ 30 h 327"/>
              <a:gd name="T30" fmla="*/ 150 w 301"/>
              <a:gd name="T31" fmla="*/ 0 h 327"/>
              <a:gd name="T32" fmla="*/ 138 w 301"/>
              <a:gd name="T33" fmla="*/ 30 h 327"/>
              <a:gd name="T34" fmla="*/ 97 w 301"/>
              <a:gd name="T35" fmla="*/ 57 h 327"/>
              <a:gd name="T36" fmla="*/ 92 w 301"/>
              <a:gd name="T37" fmla="*/ 24 h 327"/>
              <a:gd name="T38" fmla="*/ 71 w 301"/>
              <a:gd name="T39" fmla="*/ 37 h 327"/>
              <a:gd name="T40" fmla="*/ 97 w 301"/>
              <a:gd name="T41" fmla="*/ 57 h 327"/>
              <a:gd name="T42" fmla="*/ 270 w 301"/>
              <a:gd name="T43" fmla="*/ 138 h 327"/>
              <a:gd name="T44" fmla="*/ 270 w 301"/>
              <a:gd name="T45" fmla="*/ 163 h 327"/>
              <a:gd name="T46" fmla="*/ 301 w 301"/>
              <a:gd name="T47" fmla="*/ 150 h 327"/>
              <a:gd name="T48" fmla="*/ 276 w 301"/>
              <a:gd name="T49" fmla="*/ 208 h 327"/>
              <a:gd name="T50" fmla="*/ 244 w 301"/>
              <a:gd name="T51" fmla="*/ 204 h 327"/>
              <a:gd name="T52" fmla="*/ 264 w 301"/>
              <a:gd name="T53" fmla="*/ 230 h 327"/>
              <a:gd name="T54" fmla="*/ 276 w 301"/>
              <a:gd name="T55" fmla="*/ 208 h 327"/>
              <a:gd name="T56" fmla="*/ 209 w 301"/>
              <a:gd name="T57" fmla="*/ 24 h 327"/>
              <a:gd name="T58" fmla="*/ 204 w 301"/>
              <a:gd name="T59" fmla="*/ 57 h 327"/>
              <a:gd name="T60" fmla="*/ 230 w 301"/>
              <a:gd name="T61" fmla="*/ 37 h 327"/>
              <a:gd name="T62" fmla="*/ 173 w 301"/>
              <a:gd name="T63" fmla="*/ 292 h 327"/>
              <a:gd name="T64" fmla="*/ 123 w 301"/>
              <a:gd name="T65" fmla="*/ 297 h 327"/>
              <a:gd name="T66" fmla="*/ 124 w 301"/>
              <a:gd name="T67" fmla="*/ 310 h 327"/>
              <a:gd name="T68" fmla="*/ 130 w 301"/>
              <a:gd name="T69" fmla="*/ 315 h 327"/>
              <a:gd name="T70" fmla="*/ 133 w 301"/>
              <a:gd name="T71" fmla="*/ 316 h 327"/>
              <a:gd name="T72" fmla="*/ 142 w 301"/>
              <a:gd name="T73" fmla="*/ 326 h 327"/>
              <a:gd name="T74" fmla="*/ 150 w 301"/>
              <a:gd name="T75" fmla="*/ 327 h 327"/>
              <a:gd name="T76" fmla="*/ 160 w 301"/>
              <a:gd name="T77" fmla="*/ 324 h 327"/>
              <a:gd name="T78" fmla="*/ 170 w 301"/>
              <a:gd name="T79" fmla="*/ 316 h 327"/>
              <a:gd name="T80" fmla="*/ 174 w 301"/>
              <a:gd name="T81" fmla="*/ 314 h 327"/>
              <a:gd name="T82" fmla="*/ 178 w 301"/>
              <a:gd name="T83" fmla="*/ 307 h 327"/>
              <a:gd name="T84" fmla="*/ 173 w 301"/>
              <a:gd name="T85" fmla="*/ 292 h 327"/>
              <a:gd name="T86" fmla="*/ 71 w 301"/>
              <a:gd name="T87" fmla="*/ 151 h 327"/>
              <a:gd name="T88" fmla="*/ 95 w 301"/>
              <a:gd name="T89" fmla="*/ 211 h 327"/>
              <a:gd name="T90" fmla="*/ 116 w 301"/>
              <a:gd name="T91" fmla="*/ 275 h 327"/>
              <a:gd name="T92" fmla="*/ 176 w 301"/>
              <a:gd name="T93" fmla="*/ 284 h 327"/>
              <a:gd name="T94" fmla="*/ 181 w 301"/>
              <a:gd name="T95" fmla="*/ 268 h 327"/>
              <a:gd name="T96" fmla="*/ 215 w 301"/>
              <a:gd name="T97" fmla="*/ 201 h 327"/>
              <a:gd name="T98" fmla="*/ 207 w 301"/>
              <a:gd name="T99" fmla="*/ 93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1" h="327">
                <a:moveTo>
                  <a:pt x="53" y="79"/>
                </a:moveTo>
                <a:cubicBezTo>
                  <a:pt x="37" y="70"/>
                  <a:pt x="37" y="70"/>
                  <a:pt x="37" y="70"/>
                </a:cubicBezTo>
                <a:cubicBezTo>
                  <a:pt x="31" y="67"/>
                  <a:pt x="24" y="69"/>
                  <a:pt x="20" y="75"/>
                </a:cubicBezTo>
                <a:cubicBezTo>
                  <a:pt x="17" y="81"/>
                  <a:pt x="19" y="88"/>
                  <a:pt x="25" y="92"/>
                </a:cubicBezTo>
                <a:cubicBezTo>
                  <a:pt x="40" y="101"/>
                  <a:pt x="40" y="101"/>
                  <a:pt x="40" y="101"/>
                </a:cubicBezTo>
                <a:cubicBezTo>
                  <a:pt x="46" y="104"/>
                  <a:pt x="54" y="102"/>
                  <a:pt x="57" y="96"/>
                </a:cubicBezTo>
                <a:cubicBezTo>
                  <a:pt x="61" y="90"/>
                  <a:pt x="59" y="83"/>
                  <a:pt x="53" y="79"/>
                </a:cubicBezTo>
                <a:close/>
                <a:moveTo>
                  <a:pt x="40" y="199"/>
                </a:moveTo>
                <a:cubicBezTo>
                  <a:pt x="25" y="208"/>
                  <a:pt x="25" y="208"/>
                  <a:pt x="25" y="208"/>
                </a:cubicBezTo>
                <a:cubicBezTo>
                  <a:pt x="19" y="212"/>
                  <a:pt x="17" y="219"/>
                  <a:pt x="20" y="225"/>
                </a:cubicBezTo>
                <a:cubicBezTo>
                  <a:pt x="24" y="231"/>
                  <a:pt x="31" y="233"/>
                  <a:pt x="37" y="230"/>
                </a:cubicBezTo>
                <a:cubicBezTo>
                  <a:pt x="53" y="221"/>
                  <a:pt x="53" y="221"/>
                  <a:pt x="53" y="221"/>
                </a:cubicBezTo>
                <a:cubicBezTo>
                  <a:pt x="59" y="217"/>
                  <a:pt x="61" y="210"/>
                  <a:pt x="57" y="204"/>
                </a:cubicBezTo>
                <a:cubicBezTo>
                  <a:pt x="54" y="198"/>
                  <a:pt x="46" y="196"/>
                  <a:pt x="40" y="199"/>
                </a:cubicBezTo>
                <a:close/>
                <a:moveTo>
                  <a:pt x="261" y="101"/>
                </a:moveTo>
                <a:cubicBezTo>
                  <a:pt x="276" y="92"/>
                  <a:pt x="276" y="92"/>
                  <a:pt x="276" y="92"/>
                </a:cubicBezTo>
                <a:cubicBezTo>
                  <a:pt x="282" y="88"/>
                  <a:pt x="284" y="81"/>
                  <a:pt x="281" y="75"/>
                </a:cubicBezTo>
                <a:cubicBezTo>
                  <a:pt x="277" y="69"/>
                  <a:pt x="270" y="67"/>
                  <a:pt x="264" y="70"/>
                </a:cubicBezTo>
                <a:cubicBezTo>
                  <a:pt x="248" y="79"/>
                  <a:pt x="248" y="79"/>
                  <a:pt x="248" y="79"/>
                </a:cubicBezTo>
                <a:cubicBezTo>
                  <a:pt x="242" y="83"/>
                  <a:pt x="240" y="90"/>
                  <a:pt x="244" y="96"/>
                </a:cubicBezTo>
                <a:cubicBezTo>
                  <a:pt x="247" y="102"/>
                  <a:pt x="255" y="104"/>
                  <a:pt x="261" y="101"/>
                </a:cubicBezTo>
                <a:close/>
                <a:moveTo>
                  <a:pt x="43" y="150"/>
                </a:moveTo>
                <a:cubicBezTo>
                  <a:pt x="43" y="143"/>
                  <a:pt x="37" y="138"/>
                  <a:pt x="31" y="138"/>
                </a:cubicBezTo>
                <a:cubicBezTo>
                  <a:pt x="13" y="138"/>
                  <a:pt x="13" y="138"/>
                  <a:pt x="13" y="138"/>
                </a:cubicBezTo>
                <a:cubicBezTo>
                  <a:pt x="6" y="138"/>
                  <a:pt x="0" y="143"/>
                  <a:pt x="0" y="150"/>
                </a:cubicBezTo>
                <a:cubicBezTo>
                  <a:pt x="0" y="157"/>
                  <a:pt x="6" y="163"/>
                  <a:pt x="13" y="163"/>
                </a:cubicBezTo>
                <a:cubicBezTo>
                  <a:pt x="31" y="163"/>
                  <a:pt x="31" y="163"/>
                  <a:pt x="31" y="163"/>
                </a:cubicBezTo>
                <a:cubicBezTo>
                  <a:pt x="37" y="163"/>
                  <a:pt x="43" y="157"/>
                  <a:pt x="43" y="150"/>
                </a:cubicBezTo>
                <a:close/>
                <a:moveTo>
                  <a:pt x="150" y="43"/>
                </a:moveTo>
                <a:cubicBezTo>
                  <a:pt x="157" y="43"/>
                  <a:pt x="163" y="37"/>
                  <a:pt x="163" y="30"/>
                </a:cubicBezTo>
                <a:cubicBezTo>
                  <a:pt x="163" y="12"/>
                  <a:pt x="163" y="12"/>
                  <a:pt x="163" y="12"/>
                </a:cubicBezTo>
                <a:cubicBezTo>
                  <a:pt x="163" y="5"/>
                  <a:pt x="157" y="0"/>
                  <a:pt x="150" y="0"/>
                </a:cubicBezTo>
                <a:cubicBezTo>
                  <a:pt x="144" y="0"/>
                  <a:pt x="138" y="5"/>
                  <a:pt x="138" y="12"/>
                </a:cubicBezTo>
                <a:cubicBezTo>
                  <a:pt x="138" y="30"/>
                  <a:pt x="138" y="30"/>
                  <a:pt x="138" y="30"/>
                </a:cubicBezTo>
                <a:cubicBezTo>
                  <a:pt x="138" y="37"/>
                  <a:pt x="144" y="43"/>
                  <a:pt x="150" y="43"/>
                </a:cubicBezTo>
                <a:close/>
                <a:moveTo>
                  <a:pt x="97" y="57"/>
                </a:moveTo>
                <a:cubicBezTo>
                  <a:pt x="103" y="53"/>
                  <a:pt x="105" y="46"/>
                  <a:pt x="101" y="40"/>
                </a:cubicBezTo>
                <a:cubicBezTo>
                  <a:pt x="92" y="24"/>
                  <a:pt x="92" y="24"/>
                  <a:pt x="92" y="24"/>
                </a:cubicBezTo>
                <a:cubicBezTo>
                  <a:pt x="89" y="18"/>
                  <a:pt x="81" y="16"/>
                  <a:pt x="75" y="20"/>
                </a:cubicBezTo>
                <a:cubicBezTo>
                  <a:pt x="69" y="23"/>
                  <a:pt x="67" y="31"/>
                  <a:pt x="71" y="37"/>
                </a:cubicBezTo>
                <a:cubicBezTo>
                  <a:pt x="80" y="52"/>
                  <a:pt x="80" y="52"/>
                  <a:pt x="80" y="52"/>
                </a:cubicBezTo>
                <a:cubicBezTo>
                  <a:pt x="83" y="58"/>
                  <a:pt x="91" y="60"/>
                  <a:pt x="97" y="57"/>
                </a:cubicBezTo>
                <a:close/>
                <a:moveTo>
                  <a:pt x="288" y="138"/>
                </a:moveTo>
                <a:cubicBezTo>
                  <a:pt x="270" y="138"/>
                  <a:pt x="270" y="138"/>
                  <a:pt x="270" y="138"/>
                </a:cubicBezTo>
                <a:cubicBezTo>
                  <a:pt x="264" y="138"/>
                  <a:pt x="258" y="143"/>
                  <a:pt x="258" y="150"/>
                </a:cubicBezTo>
                <a:cubicBezTo>
                  <a:pt x="258" y="157"/>
                  <a:pt x="264" y="163"/>
                  <a:pt x="270" y="163"/>
                </a:cubicBezTo>
                <a:cubicBezTo>
                  <a:pt x="288" y="163"/>
                  <a:pt x="288" y="163"/>
                  <a:pt x="288" y="163"/>
                </a:cubicBezTo>
                <a:cubicBezTo>
                  <a:pt x="295" y="163"/>
                  <a:pt x="301" y="157"/>
                  <a:pt x="301" y="150"/>
                </a:cubicBezTo>
                <a:cubicBezTo>
                  <a:pt x="301" y="143"/>
                  <a:pt x="295" y="138"/>
                  <a:pt x="288" y="138"/>
                </a:cubicBezTo>
                <a:close/>
                <a:moveTo>
                  <a:pt x="276" y="208"/>
                </a:moveTo>
                <a:cubicBezTo>
                  <a:pt x="261" y="199"/>
                  <a:pt x="261" y="199"/>
                  <a:pt x="261" y="199"/>
                </a:cubicBezTo>
                <a:cubicBezTo>
                  <a:pt x="255" y="196"/>
                  <a:pt x="247" y="198"/>
                  <a:pt x="244" y="204"/>
                </a:cubicBezTo>
                <a:cubicBezTo>
                  <a:pt x="240" y="210"/>
                  <a:pt x="242" y="217"/>
                  <a:pt x="248" y="221"/>
                </a:cubicBezTo>
                <a:cubicBezTo>
                  <a:pt x="264" y="230"/>
                  <a:pt x="264" y="230"/>
                  <a:pt x="264" y="230"/>
                </a:cubicBezTo>
                <a:cubicBezTo>
                  <a:pt x="270" y="233"/>
                  <a:pt x="277" y="231"/>
                  <a:pt x="281" y="225"/>
                </a:cubicBezTo>
                <a:cubicBezTo>
                  <a:pt x="284" y="219"/>
                  <a:pt x="282" y="212"/>
                  <a:pt x="276" y="208"/>
                </a:cubicBezTo>
                <a:close/>
                <a:moveTo>
                  <a:pt x="226" y="20"/>
                </a:moveTo>
                <a:cubicBezTo>
                  <a:pt x="220" y="16"/>
                  <a:pt x="212" y="18"/>
                  <a:pt x="209" y="24"/>
                </a:cubicBezTo>
                <a:cubicBezTo>
                  <a:pt x="200" y="40"/>
                  <a:pt x="200" y="40"/>
                  <a:pt x="200" y="40"/>
                </a:cubicBezTo>
                <a:cubicBezTo>
                  <a:pt x="196" y="46"/>
                  <a:pt x="198" y="53"/>
                  <a:pt x="204" y="57"/>
                </a:cubicBezTo>
                <a:cubicBezTo>
                  <a:pt x="210" y="60"/>
                  <a:pt x="218" y="58"/>
                  <a:pt x="221" y="52"/>
                </a:cubicBezTo>
                <a:cubicBezTo>
                  <a:pt x="230" y="37"/>
                  <a:pt x="230" y="37"/>
                  <a:pt x="230" y="37"/>
                </a:cubicBezTo>
                <a:cubicBezTo>
                  <a:pt x="234" y="31"/>
                  <a:pt x="232" y="23"/>
                  <a:pt x="226" y="20"/>
                </a:cubicBezTo>
                <a:close/>
                <a:moveTo>
                  <a:pt x="173" y="292"/>
                </a:moveTo>
                <a:cubicBezTo>
                  <a:pt x="128" y="292"/>
                  <a:pt x="128" y="292"/>
                  <a:pt x="128" y="292"/>
                </a:cubicBezTo>
                <a:cubicBezTo>
                  <a:pt x="126" y="292"/>
                  <a:pt x="123" y="294"/>
                  <a:pt x="123" y="297"/>
                </a:cubicBezTo>
                <a:cubicBezTo>
                  <a:pt x="123" y="307"/>
                  <a:pt x="123" y="307"/>
                  <a:pt x="123" y="307"/>
                </a:cubicBezTo>
                <a:cubicBezTo>
                  <a:pt x="123" y="308"/>
                  <a:pt x="124" y="309"/>
                  <a:pt x="124" y="310"/>
                </a:cubicBezTo>
                <a:cubicBezTo>
                  <a:pt x="128" y="314"/>
                  <a:pt x="128" y="314"/>
                  <a:pt x="128" y="314"/>
                </a:cubicBezTo>
                <a:cubicBezTo>
                  <a:pt x="129" y="315"/>
                  <a:pt x="129" y="315"/>
                  <a:pt x="130" y="315"/>
                </a:cubicBezTo>
                <a:cubicBezTo>
                  <a:pt x="131" y="316"/>
                  <a:pt x="131" y="316"/>
                  <a:pt x="132" y="316"/>
                </a:cubicBezTo>
                <a:cubicBezTo>
                  <a:pt x="132" y="316"/>
                  <a:pt x="133" y="316"/>
                  <a:pt x="133" y="316"/>
                </a:cubicBezTo>
                <a:cubicBezTo>
                  <a:pt x="141" y="324"/>
                  <a:pt x="141" y="324"/>
                  <a:pt x="141" y="324"/>
                </a:cubicBezTo>
                <a:cubicBezTo>
                  <a:pt x="141" y="325"/>
                  <a:pt x="142" y="325"/>
                  <a:pt x="142" y="326"/>
                </a:cubicBezTo>
                <a:cubicBezTo>
                  <a:pt x="144" y="326"/>
                  <a:pt x="147" y="327"/>
                  <a:pt x="150" y="327"/>
                </a:cubicBezTo>
                <a:cubicBezTo>
                  <a:pt x="150" y="327"/>
                  <a:pt x="150" y="327"/>
                  <a:pt x="150" y="327"/>
                </a:cubicBezTo>
                <a:cubicBezTo>
                  <a:pt x="155" y="326"/>
                  <a:pt x="158" y="326"/>
                  <a:pt x="159" y="325"/>
                </a:cubicBezTo>
                <a:cubicBezTo>
                  <a:pt x="160" y="325"/>
                  <a:pt x="160" y="325"/>
                  <a:pt x="160" y="324"/>
                </a:cubicBezTo>
                <a:cubicBezTo>
                  <a:pt x="160" y="324"/>
                  <a:pt x="168" y="316"/>
                  <a:pt x="169" y="316"/>
                </a:cubicBezTo>
                <a:cubicBezTo>
                  <a:pt x="169" y="316"/>
                  <a:pt x="169" y="316"/>
                  <a:pt x="170" y="316"/>
                </a:cubicBezTo>
                <a:cubicBezTo>
                  <a:pt x="170" y="316"/>
                  <a:pt x="170" y="316"/>
                  <a:pt x="171" y="316"/>
                </a:cubicBezTo>
                <a:cubicBezTo>
                  <a:pt x="172" y="316"/>
                  <a:pt x="173" y="315"/>
                  <a:pt x="174" y="314"/>
                </a:cubicBezTo>
                <a:cubicBezTo>
                  <a:pt x="177" y="310"/>
                  <a:pt x="177" y="310"/>
                  <a:pt x="177" y="310"/>
                </a:cubicBezTo>
                <a:cubicBezTo>
                  <a:pt x="178" y="309"/>
                  <a:pt x="178" y="308"/>
                  <a:pt x="178" y="307"/>
                </a:cubicBezTo>
                <a:cubicBezTo>
                  <a:pt x="178" y="297"/>
                  <a:pt x="178" y="297"/>
                  <a:pt x="178" y="297"/>
                </a:cubicBezTo>
                <a:cubicBezTo>
                  <a:pt x="178" y="294"/>
                  <a:pt x="176" y="292"/>
                  <a:pt x="173" y="292"/>
                </a:cubicBezTo>
                <a:close/>
                <a:moveTo>
                  <a:pt x="151" y="68"/>
                </a:moveTo>
                <a:cubicBezTo>
                  <a:pt x="107" y="68"/>
                  <a:pt x="71" y="105"/>
                  <a:pt x="71" y="151"/>
                </a:cubicBezTo>
                <a:cubicBezTo>
                  <a:pt x="71" y="169"/>
                  <a:pt x="76" y="186"/>
                  <a:pt x="87" y="201"/>
                </a:cubicBezTo>
                <a:cubicBezTo>
                  <a:pt x="87" y="201"/>
                  <a:pt x="92" y="208"/>
                  <a:pt x="95" y="211"/>
                </a:cubicBezTo>
                <a:cubicBezTo>
                  <a:pt x="113" y="234"/>
                  <a:pt x="122" y="252"/>
                  <a:pt x="122" y="266"/>
                </a:cubicBezTo>
                <a:cubicBezTo>
                  <a:pt x="119" y="268"/>
                  <a:pt x="116" y="271"/>
                  <a:pt x="116" y="275"/>
                </a:cubicBezTo>
                <a:cubicBezTo>
                  <a:pt x="116" y="280"/>
                  <a:pt x="120" y="284"/>
                  <a:pt x="125" y="284"/>
                </a:cubicBezTo>
                <a:cubicBezTo>
                  <a:pt x="176" y="284"/>
                  <a:pt x="176" y="284"/>
                  <a:pt x="176" y="284"/>
                </a:cubicBezTo>
                <a:cubicBezTo>
                  <a:pt x="181" y="284"/>
                  <a:pt x="185" y="280"/>
                  <a:pt x="185" y="275"/>
                </a:cubicBezTo>
                <a:cubicBezTo>
                  <a:pt x="185" y="272"/>
                  <a:pt x="184" y="269"/>
                  <a:pt x="181" y="268"/>
                </a:cubicBezTo>
                <a:cubicBezTo>
                  <a:pt x="181" y="251"/>
                  <a:pt x="189" y="232"/>
                  <a:pt x="207" y="211"/>
                </a:cubicBezTo>
                <a:cubicBezTo>
                  <a:pt x="209" y="208"/>
                  <a:pt x="214" y="201"/>
                  <a:pt x="215" y="201"/>
                </a:cubicBezTo>
                <a:cubicBezTo>
                  <a:pt x="225" y="187"/>
                  <a:pt x="230" y="170"/>
                  <a:pt x="231" y="152"/>
                </a:cubicBezTo>
                <a:cubicBezTo>
                  <a:pt x="231" y="129"/>
                  <a:pt x="222" y="109"/>
                  <a:pt x="207" y="93"/>
                </a:cubicBezTo>
                <a:cubicBezTo>
                  <a:pt x="192" y="77"/>
                  <a:pt x="172" y="68"/>
                  <a:pt x="151" y="68"/>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anim calcmode="lin" valueType="num">
                                      <p:cBhvr>
                                        <p:cTn id="28" dur="500" fill="hold"/>
                                        <p:tgtEl>
                                          <p:spTgt spid="29"/>
                                        </p:tgtEl>
                                        <p:attrNameLst>
                                          <p:attrName>ppt_x</p:attrName>
                                        </p:attrNameLst>
                                      </p:cBhvr>
                                      <p:tavLst>
                                        <p:tav tm="0">
                                          <p:val>
                                            <p:strVal val="#ppt_x"/>
                                          </p:val>
                                        </p:tav>
                                        <p:tav tm="100000">
                                          <p:val>
                                            <p:strVal val="#ppt_x"/>
                                          </p:val>
                                        </p:tav>
                                      </p:tavLst>
                                    </p:anim>
                                    <p:anim calcmode="lin" valueType="num">
                                      <p:cBhvr>
                                        <p:cTn id="29" dur="500" fill="hold"/>
                                        <p:tgtEl>
                                          <p:spTgt spid="2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anim calcmode="lin" valueType="num">
                                      <p:cBhvr>
                                        <p:cTn id="34" dur="500" fill="hold"/>
                                        <p:tgtEl>
                                          <p:spTgt spid="27"/>
                                        </p:tgtEl>
                                        <p:attrNameLst>
                                          <p:attrName>ppt_x</p:attrName>
                                        </p:attrNameLst>
                                      </p:cBhvr>
                                      <p:tavLst>
                                        <p:tav tm="0">
                                          <p:val>
                                            <p:strVal val="#ppt_x"/>
                                          </p:val>
                                        </p:tav>
                                        <p:tav tm="100000">
                                          <p:val>
                                            <p:strVal val="#ppt_x"/>
                                          </p:val>
                                        </p:tav>
                                      </p:tavLst>
                                    </p:anim>
                                    <p:anim calcmode="lin" valueType="num">
                                      <p:cBhvr>
                                        <p:cTn id="35" dur="500" fill="hold"/>
                                        <p:tgtEl>
                                          <p:spTgt spid="27"/>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anim calcmode="lin" valueType="num">
                                      <p:cBhvr>
                                        <p:cTn id="40" dur="500" fill="hold"/>
                                        <p:tgtEl>
                                          <p:spTgt spid="28"/>
                                        </p:tgtEl>
                                        <p:attrNameLst>
                                          <p:attrName>ppt_x</p:attrName>
                                        </p:attrNameLst>
                                      </p:cBhvr>
                                      <p:tavLst>
                                        <p:tav tm="0">
                                          <p:val>
                                            <p:strVal val="#ppt_x"/>
                                          </p:val>
                                        </p:tav>
                                        <p:tav tm="100000">
                                          <p:val>
                                            <p:strVal val="#ppt_x"/>
                                          </p:val>
                                        </p:tav>
                                      </p:tavLst>
                                    </p:anim>
                                    <p:anim calcmode="lin" valueType="num">
                                      <p:cBhvr>
                                        <p:cTn id="41" dur="5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42"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anim calcmode="lin" valueType="num">
                                      <p:cBhvr>
                                        <p:cTn id="46" dur="500" fill="hold"/>
                                        <p:tgtEl>
                                          <p:spTgt spid="26"/>
                                        </p:tgtEl>
                                        <p:attrNameLst>
                                          <p:attrName>ppt_x</p:attrName>
                                        </p:attrNameLst>
                                      </p:cBhvr>
                                      <p:tavLst>
                                        <p:tav tm="0">
                                          <p:val>
                                            <p:strVal val="#ppt_x"/>
                                          </p:val>
                                        </p:tav>
                                        <p:tav tm="100000">
                                          <p:val>
                                            <p:strVal val="#ppt_x"/>
                                          </p:val>
                                        </p:tav>
                                      </p:tavLst>
                                    </p:anim>
                                    <p:anim calcmode="lin" valueType="num">
                                      <p:cBhvr>
                                        <p:cTn id="47" dur="5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12" presetClass="entr" presetSubtype="4" fill="hold" grpId="0" nodeType="afterEffect">
                                  <p:stCondLst>
                                    <p:cond delay="0"/>
                                  </p:stCondLst>
                                  <p:iterate type="lt">
                                    <p:tmPct val="50000"/>
                                  </p:iterate>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300"/>
                                        <p:tgtEl>
                                          <p:spTgt spid="40"/>
                                        </p:tgtEl>
                                        <p:attrNameLst>
                                          <p:attrName>ppt_y</p:attrName>
                                        </p:attrNameLst>
                                      </p:cBhvr>
                                      <p:tavLst>
                                        <p:tav tm="0">
                                          <p:val>
                                            <p:strVal val="#ppt_y+#ppt_h*1.125000"/>
                                          </p:val>
                                        </p:tav>
                                        <p:tav tm="100000">
                                          <p:val>
                                            <p:strVal val="#ppt_y"/>
                                          </p:val>
                                        </p:tav>
                                      </p:tavLst>
                                    </p:anim>
                                    <p:animEffect transition="in" filter="wipe(up)">
                                      <p:cBhvr>
                                        <p:cTn id="52" dur="300"/>
                                        <p:tgtEl>
                                          <p:spTgt spid="40"/>
                                        </p:tgtEl>
                                      </p:cBhvr>
                                    </p:animEffect>
                                  </p:childTnLst>
                                </p:cTn>
                              </p:par>
                              <p:par>
                                <p:cTn id="53" presetID="12" presetClass="entr" presetSubtype="4" fill="hold" grpId="0" nodeType="withEffect">
                                  <p:stCondLst>
                                    <p:cond delay="0"/>
                                  </p:stCondLst>
                                  <p:iterate type="lt">
                                    <p:tmPct val="50000"/>
                                  </p:iterate>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300"/>
                                        <p:tgtEl>
                                          <p:spTgt spid="41"/>
                                        </p:tgtEl>
                                        <p:attrNameLst>
                                          <p:attrName>ppt_y</p:attrName>
                                        </p:attrNameLst>
                                      </p:cBhvr>
                                      <p:tavLst>
                                        <p:tav tm="0">
                                          <p:val>
                                            <p:strVal val="#ppt_y+#ppt_h*1.125000"/>
                                          </p:val>
                                        </p:tav>
                                        <p:tav tm="100000">
                                          <p:val>
                                            <p:strVal val="#ppt_y"/>
                                          </p:val>
                                        </p:tav>
                                      </p:tavLst>
                                    </p:anim>
                                    <p:animEffect transition="in" filter="wipe(up)">
                                      <p:cBhvr>
                                        <p:cTn id="56" dur="300"/>
                                        <p:tgtEl>
                                          <p:spTgt spid="41"/>
                                        </p:tgtEl>
                                      </p:cBhvr>
                                    </p:animEffect>
                                  </p:childTnLst>
                                </p:cTn>
                              </p:par>
                              <p:par>
                                <p:cTn id="57" presetID="12" presetClass="entr" presetSubtype="4" fill="hold" grpId="0" nodeType="withEffect">
                                  <p:stCondLst>
                                    <p:cond delay="0"/>
                                  </p:stCondLst>
                                  <p:iterate type="lt">
                                    <p:tmPct val="50000"/>
                                  </p:iterate>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300"/>
                                        <p:tgtEl>
                                          <p:spTgt spid="42"/>
                                        </p:tgtEl>
                                        <p:attrNameLst>
                                          <p:attrName>ppt_y</p:attrName>
                                        </p:attrNameLst>
                                      </p:cBhvr>
                                      <p:tavLst>
                                        <p:tav tm="0">
                                          <p:val>
                                            <p:strVal val="#ppt_y+#ppt_h*1.125000"/>
                                          </p:val>
                                        </p:tav>
                                        <p:tav tm="100000">
                                          <p:val>
                                            <p:strVal val="#ppt_y"/>
                                          </p:val>
                                        </p:tav>
                                      </p:tavLst>
                                    </p:anim>
                                    <p:animEffect transition="in" filter="wipe(up)">
                                      <p:cBhvr>
                                        <p:cTn id="60" dur="300"/>
                                        <p:tgtEl>
                                          <p:spTgt spid="42"/>
                                        </p:tgtEl>
                                      </p:cBhvr>
                                    </p:animEffect>
                                  </p:childTnLst>
                                </p:cTn>
                              </p:par>
                              <p:par>
                                <p:cTn id="61" presetID="12" presetClass="entr" presetSubtype="4" fill="hold" grpId="0" nodeType="withEffect">
                                  <p:stCondLst>
                                    <p:cond delay="0"/>
                                  </p:stCondLst>
                                  <p:iterate type="lt">
                                    <p:tmPct val="50000"/>
                                  </p:iterate>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300"/>
                                        <p:tgtEl>
                                          <p:spTgt spid="43"/>
                                        </p:tgtEl>
                                        <p:attrNameLst>
                                          <p:attrName>ppt_y</p:attrName>
                                        </p:attrNameLst>
                                      </p:cBhvr>
                                      <p:tavLst>
                                        <p:tav tm="0">
                                          <p:val>
                                            <p:strVal val="#ppt_y+#ppt_h*1.125000"/>
                                          </p:val>
                                        </p:tav>
                                        <p:tav tm="100000">
                                          <p:val>
                                            <p:strVal val="#ppt_y"/>
                                          </p:val>
                                        </p:tav>
                                      </p:tavLst>
                                    </p:anim>
                                    <p:animEffect transition="in" filter="wipe(up)">
                                      <p:cBhvr>
                                        <p:cTn id="64" dur="300"/>
                                        <p:tgtEl>
                                          <p:spTgt spid="43"/>
                                        </p:tgtEl>
                                      </p:cBhvr>
                                    </p:animEffect>
                                  </p:childTnLst>
                                </p:cTn>
                              </p:par>
                              <p:par>
                                <p:cTn id="65" presetID="10" presetClass="entr" presetSubtype="0" fill="hold" grpId="0" nodeType="withEffect">
                                  <p:stCondLst>
                                    <p:cond delay="1000"/>
                                  </p:stCondLst>
                                  <p:iterate type="lt">
                                    <p:tmPct val="10000"/>
                                  </p:iterate>
                                  <p:childTnLst>
                                    <p:set>
                                      <p:cBhvr>
                                        <p:cTn id="66" dur="1" fill="hold">
                                          <p:stCondLst>
                                            <p:cond delay="0"/>
                                          </p:stCondLst>
                                        </p:cTn>
                                        <p:tgtEl>
                                          <p:spTgt spid="44"/>
                                        </p:tgtEl>
                                        <p:attrNameLst>
                                          <p:attrName>style.visibility</p:attrName>
                                        </p:attrNameLst>
                                      </p:cBhvr>
                                      <p:to>
                                        <p:strVal val="visible"/>
                                      </p:to>
                                    </p:set>
                                    <p:animEffect transition="in" filter="fade">
                                      <p:cBhvr>
                                        <p:cTn id="67" dur="100"/>
                                        <p:tgtEl>
                                          <p:spTgt spid="44"/>
                                        </p:tgtEl>
                                      </p:cBhvr>
                                    </p:animEffect>
                                  </p:childTnLst>
                                </p:cTn>
                              </p:par>
                              <p:par>
                                <p:cTn id="68" presetID="10" presetClass="entr" presetSubtype="0" fill="hold" grpId="0" nodeType="withEffect">
                                  <p:stCondLst>
                                    <p:cond delay="1000"/>
                                  </p:stCondLst>
                                  <p:iterate type="lt">
                                    <p:tmPct val="10000"/>
                                  </p:iterate>
                                  <p:childTnLst>
                                    <p:set>
                                      <p:cBhvr>
                                        <p:cTn id="69" dur="1" fill="hold">
                                          <p:stCondLst>
                                            <p:cond delay="0"/>
                                          </p:stCondLst>
                                        </p:cTn>
                                        <p:tgtEl>
                                          <p:spTgt spid="45"/>
                                        </p:tgtEl>
                                        <p:attrNameLst>
                                          <p:attrName>style.visibility</p:attrName>
                                        </p:attrNameLst>
                                      </p:cBhvr>
                                      <p:to>
                                        <p:strVal val="visible"/>
                                      </p:to>
                                    </p:set>
                                    <p:animEffect transition="in" filter="fade">
                                      <p:cBhvr>
                                        <p:cTn id="70" dur="100"/>
                                        <p:tgtEl>
                                          <p:spTgt spid="45"/>
                                        </p:tgtEl>
                                      </p:cBhvr>
                                    </p:animEffect>
                                  </p:childTnLst>
                                </p:cTn>
                              </p:par>
                              <p:par>
                                <p:cTn id="71" presetID="10" presetClass="entr" presetSubtype="0" fill="hold" grpId="0" nodeType="withEffect">
                                  <p:stCondLst>
                                    <p:cond delay="1000"/>
                                  </p:stCondLst>
                                  <p:iterate type="lt">
                                    <p:tmPct val="10000"/>
                                  </p:iterate>
                                  <p:childTnLst>
                                    <p:set>
                                      <p:cBhvr>
                                        <p:cTn id="72" dur="1" fill="hold">
                                          <p:stCondLst>
                                            <p:cond delay="0"/>
                                          </p:stCondLst>
                                        </p:cTn>
                                        <p:tgtEl>
                                          <p:spTgt spid="46"/>
                                        </p:tgtEl>
                                        <p:attrNameLst>
                                          <p:attrName>style.visibility</p:attrName>
                                        </p:attrNameLst>
                                      </p:cBhvr>
                                      <p:to>
                                        <p:strVal val="visible"/>
                                      </p:to>
                                    </p:set>
                                    <p:animEffect transition="in" filter="fade">
                                      <p:cBhvr>
                                        <p:cTn id="73" dur="100"/>
                                        <p:tgtEl>
                                          <p:spTgt spid="46"/>
                                        </p:tgtEl>
                                      </p:cBhvr>
                                    </p:animEffect>
                                  </p:childTnLst>
                                </p:cTn>
                              </p:par>
                              <p:par>
                                <p:cTn id="74" presetID="10" presetClass="entr" presetSubtype="0" fill="hold" grpId="0" nodeType="withEffect">
                                  <p:stCondLst>
                                    <p:cond delay="1000"/>
                                  </p:stCondLst>
                                  <p:iterate type="lt">
                                    <p:tmPct val="10000"/>
                                  </p:iterate>
                                  <p:childTnLst>
                                    <p:set>
                                      <p:cBhvr>
                                        <p:cTn id="75" dur="1" fill="hold">
                                          <p:stCondLst>
                                            <p:cond delay="0"/>
                                          </p:stCondLst>
                                        </p:cTn>
                                        <p:tgtEl>
                                          <p:spTgt spid="47"/>
                                        </p:tgtEl>
                                        <p:attrNameLst>
                                          <p:attrName>style.visibility</p:attrName>
                                        </p:attrNameLst>
                                      </p:cBhvr>
                                      <p:to>
                                        <p:strVal val="visible"/>
                                      </p:to>
                                    </p:set>
                                    <p:animEffect transition="in" filter="fade">
                                      <p:cBhvr>
                                        <p:cTn id="76" dur="1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P spid="31" grpId="0" animBg="1"/>
      <p:bldP spid="32" grpId="0" animBg="1"/>
      <p:bldP spid="15" grpId="0"/>
      <p:bldP spid="40" grpId="0"/>
      <p:bldP spid="41" grpId="0"/>
      <p:bldP spid="42" grpId="0"/>
      <p:bldP spid="43" grpId="0"/>
      <p:bldP spid="44" grpId="0"/>
      <p:bldP spid="45" grpId="0"/>
      <p:bldP spid="46" grpId="0"/>
      <p:bldP spid="47" grpId="0"/>
      <p:bldP spid="26" grpId="0" animBg="1"/>
      <p:bldP spid="27"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3"/>
          <p:cNvSpPr>
            <a:spLocks noChangeArrowheads="1"/>
          </p:cNvSpPr>
          <p:nvPr/>
        </p:nvSpPr>
        <p:spPr bwMode="auto">
          <a:xfrm>
            <a:off x="2669806" y="515424"/>
            <a:ext cx="3198293"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国外相关研究综述</a:t>
            </a:r>
            <a:endParaRPr lang="zh-CN" altLang="en-US" sz="2935" b="1" dirty="0">
              <a:solidFill>
                <a:srgbClr val="202A36"/>
              </a:solidFill>
              <a:latin typeface="Arial" panose="020B0604020202020204" pitchFamily="34" charset="0"/>
              <a:cs typeface="Arial" panose="020B0604020202020204" pitchFamily="34" charset="0"/>
            </a:endParaRPr>
          </a:p>
        </p:txBody>
      </p:sp>
      <p:sp>
        <p:nvSpPr>
          <p:cNvPr id="32" name="TextBox 2"/>
          <p:cNvSpPr txBox="1"/>
          <p:nvPr/>
        </p:nvSpPr>
        <p:spPr>
          <a:xfrm>
            <a:off x="2669806" y="2040510"/>
            <a:ext cx="2562970" cy="1186424"/>
          </a:xfrm>
          <a:prstGeom prst="rect">
            <a:avLst/>
          </a:prstGeom>
          <a:noFill/>
        </p:spPr>
        <p:txBody>
          <a:bodyPr wrap="square" lIns="91386" tIns="45693" rIns="91386" bIns="45693" rtlCol="0">
            <a:spAutoFit/>
          </a:bodyPr>
          <a:lstStyle/>
          <a:p>
            <a:pPr lvl="0"/>
            <a:r>
              <a:rPr lang="zh-CN" altLang="en-US" b="1" dirty="0">
                <a:solidFill>
                  <a:srgbClr val="202A36"/>
                </a:solidFill>
                <a:latin typeface="微软雅黑" panose="020B0503020204020204" pitchFamily="34" charset="-122"/>
                <a:ea typeface="微软雅黑" panose="020B0503020204020204" pitchFamily="34" charset="-122"/>
                <a:cs typeface="UKIJ Qolyazma" pitchFamily="18" charset="0"/>
              </a:rPr>
              <a:t>点击添加内容</a:t>
            </a:r>
          </a:p>
          <a:p>
            <a:pPr algn="just"/>
            <a:endParaRPr lang="en-US" altLang="zh-CN" b="1" dirty="0">
              <a:solidFill>
                <a:srgbClr val="202A36"/>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rgbClr val="202A36"/>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9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900" dirty="0">
              <a:solidFill>
                <a:srgbClr val="202A36"/>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5232776" y="2350556"/>
            <a:ext cx="6199015" cy="3050675"/>
            <a:chOff x="776287" y="706437"/>
            <a:chExt cx="7658101" cy="3768726"/>
          </a:xfrm>
          <a:solidFill>
            <a:srgbClr val="202A36"/>
          </a:solidFill>
        </p:grpSpPr>
        <p:sp>
          <p:nvSpPr>
            <p:cNvPr id="34" name="Freeform 10"/>
            <p:cNvSpPr/>
            <p:nvPr/>
          </p:nvSpPr>
          <p:spPr bwMode="auto">
            <a:xfrm>
              <a:off x="5540375" y="830262"/>
              <a:ext cx="55563" cy="30163"/>
            </a:xfrm>
            <a:custGeom>
              <a:avLst/>
              <a:gdLst>
                <a:gd name="T0" fmla="*/ 8 w 15"/>
                <a:gd name="T1" fmla="*/ 0 h 8"/>
                <a:gd name="T2" fmla="*/ 9 w 15"/>
                <a:gd name="T3" fmla="*/ 1 h 8"/>
                <a:gd name="T4" fmla="*/ 12 w 15"/>
                <a:gd name="T5" fmla="*/ 7 h 8"/>
                <a:gd name="T6" fmla="*/ 5 w 15"/>
                <a:gd name="T7" fmla="*/ 4 h 8"/>
                <a:gd name="T8" fmla="*/ 8 w 15"/>
                <a:gd name="T9" fmla="*/ 0 h 8"/>
              </a:gdLst>
              <a:ahLst/>
              <a:cxnLst>
                <a:cxn ang="0">
                  <a:pos x="T0" y="T1"/>
                </a:cxn>
                <a:cxn ang="0">
                  <a:pos x="T2" y="T3"/>
                </a:cxn>
                <a:cxn ang="0">
                  <a:pos x="T4" y="T5"/>
                </a:cxn>
                <a:cxn ang="0">
                  <a:pos x="T6" y="T7"/>
                </a:cxn>
                <a:cxn ang="0">
                  <a:pos x="T8" y="T9"/>
                </a:cxn>
              </a:cxnLst>
              <a:rect l="0" t="0" r="r" b="b"/>
              <a:pathLst>
                <a:path w="15" h="8">
                  <a:moveTo>
                    <a:pt x="8" y="0"/>
                  </a:moveTo>
                  <a:cubicBezTo>
                    <a:pt x="9" y="0"/>
                    <a:pt x="9" y="0"/>
                    <a:pt x="9" y="1"/>
                  </a:cubicBezTo>
                  <a:cubicBezTo>
                    <a:pt x="10" y="4"/>
                    <a:pt x="15" y="4"/>
                    <a:pt x="12" y="7"/>
                  </a:cubicBezTo>
                  <a:cubicBezTo>
                    <a:pt x="8" y="8"/>
                    <a:pt x="10" y="2"/>
                    <a:pt x="5" y="4"/>
                  </a:cubicBezTo>
                  <a:cubicBezTo>
                    <a:pt x="0" y="2"/>
                    <a:pt x="11" y="4"/>
                    <a:pt x="8"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35" name="Freeform 11"/>
            <p:cNvSpPr/>
            <p:nvPr/>
          </p:nvSpPr>
          <p:spPr bwMode="auto">
            <a:xfrm>
              <a:off x="6342062" y="830262"/>
              <a:ext cx="109538" cy="55563"/>
            </a:xfrm>
            <a:custGeom>
              <a:avLst/>
              <a:gdLst>
                <a:gd name="T0" fmla="*/ 28 w 29"/>
                <a:gd name="T1" fmla="*/ 11 h 15"/>
                <a:gd name="T2" fmla="*/ 17 w 29"/>
                <a:gd name="T3" fmla="*/ 14 h 15"/>
                <a:gd name="T4" fmla="*/ 3 w 29"/>
                <a:gd name="T5" fmla="*/ 14 h 15"/>
                <a:gd name="T6" fmla="*/ 0 w 29"/>
                <a:gd name="T7" fmla="*/ 11 h 15"/>
                <a:gd name="T8" fmla="*/ 22 w 29"/>
                <a:gd name="T9" fmla="*/ 0 h 15"/>
                <a:gd name="T10" fmla="*/ 27 w 29"/>
                <a:gd name="T11" fmla="*/ 3 h 15"/>
                <a:gd name="T12" fmla="*/ 24 w 29"/>
                <a:gd name="T13" fmla="*/ 4 h 15"/>
                <a:gd name="T14" fmla="*/ 28 w 29"/>
                <a:gd name="T15" fmla="*/ 1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
                  <a:moveTo>
                    <a:pt x="28" y="11"/>
                  </a:moveTo>
                  <a:cubicBezTo>
                    <a:pt x="24" y="11"/>
                    <a:pt x="17" y="9"/>
                    <a:pt x="17" y="14"/>
                  </a:cubicBezTo>
                  <a:cubicBezTo>
                    <a:pt x="14" y="12"/>
                    <a:pt x="9" y="15"/>
                    <a:pt x="3" y="14"/>
                  </a:cubicBezTo>
                  <a:cubicBezTo>
                    <a:pt x="3" y="11"/>
                    <a:pt x="2" y="11"/>
                    <a:pt x="0" y="11"/>
                  </a:cubicBezTo>
                  <a:cubicBezTo>
                    <a:pt x="3" y="3"/>
                    <a:pt x="11" y="0"/>
                    <a:pt x="22" y="0"/>
                  </a:cubicBezTo>
                  <a:cubicBezTo>
                    <a:pt x="21" y="4"/>
                    <a:pt x="26" y="1"/>
                    <a:pt x="27" y="3"/>
                  </a:cubicBezTo>
                  <a:cubicBezTo>
                    <a:pt x="27" y="4"/>
                    <a:pt x="24" y="4"/>
                    <a:pt x="24" y="4"/>
                  </a:cubicBezTo>
                  <a:cubicBezTo>
                    <a:pt x="23" y="6"/>
                    <a:pt x="29" y="5"/>
                    <a:pt x="28" y="1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36" name="Freeform 12"/>
            <p:cNvSpPr/>
            <p:nvPr/>
          </p:nvSpPr>
          <p:spPr bwMode="auto">
            <a:xfrm>
              <a:off x="5711825" y="833437"/>
              <a:ext cx="57150" cy="33338"/>
            </a:xfrm>
            <a:custGeom>
              <a:avLst/>
              <a:gdLst>
                <a:gd name="T0" fmla="*/ 15 w 15"/>
                <a:gd name="T1" fmla="*/ 2 h 9"/>
                <a:gd name="T2" fmla="*/ 14 w 15"/>
                <a:gd name="T3" fmla="*/ 7 h 9"/>
                <a:gd name="T4" fmla="*/ 8 w 15"/>
                <a:gd name="T5" fmla="*/ 9 h 9"/>
                <a:gd name="T6" fmla="*/ 1 w 15"/>
                <a:gd name="T7" fmla="*/ 4 h 9"/>
                <a:gd name="T8" fmla="*/ 9 w 15"/>
                <a:gd name="T9" fmla="*/ 4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3" y="5"/>
                    <a:pt x="14" y="7"/>
                  </a:cubicBezTo>
                  <a:cubicBezTo>
                    <a:pt x="11" y="7"/>
                    <a:pt x="10" y="8"/>
                    <a:pt x="8" y="9"/>
                  </a:cubicBezTo>
                  <a:cubicBezTo>
                    <a:pt x="6" y="7"/>
                    <a:pt x="0" y="9"/>
                    <a:pt x="1" y="4"/>
                  </a:cubicBezTo>
                  <a:cubicBezTo>
                    <a:pt x="5" y="5"/>
                    <a:pt x="6" y="1"/>
                    <a:pt x="9" y="4"/>
                  </a:cubicBezTo>
                  <a:cubicBezTo>
                    <a:pt x="12" y="4"/>
                    <a:pt x="11" y="0"/>
                    <a:pt x="15"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37" name="Freeform 13"/>
            <p:cNvSpPr/>
            <p:nvPr/>
          </p:nvSpPr>
          <p:spPr bwMode="auto">
            <a:xfrm>
              <a:off x="5375275" y="849312"/>
              <a:ext cx="71438" cy="36513"/>
            </a:xfrm>
            <a:custGeom>
              <a:avLst/>
              <a:gdLst>
                <a:gd name="T0" fmla="*/ 18 w 19"/>
                <a:gd name="T1" fmla="*/ 0 h 10"/>
                <a:gd name="T2" fmla="*/ 15 w 19"/>
                <a:gd name="T3" fmla="*/ 5 h 10"/>
                <a:gd name="T4" fmla="*/ 11 w 19"/>
                <a:gd name="T5" fmla="*/ 9 h 10"/>
                <a:gd name="T6" fmla="*/ 8 w 19"/>
                <a:gd name="T7" fmla="*/ 6 h 10"/>
                <a:gd name="T8" fmla="*/ 4 w 19"/>
                <a:gd name="T9" fmla="*/ 7 h 10"/>
                <a:gd name="T10" fmla="*/ 1 w 19"/>
                <a:gd name="T11" fmla="*/ 5 h 10"/>
                <a:gd name="T12" fmla="*/ 8 w 19"/>
                <a:gd name="T13" fmla="*/ 3 h 10"/>
                <a:gd name="T14" fmla="*/ 8 w 19"/>
                <a:gd name="T15" fmla="*/ 2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4"/>
                    <a:pt x="15" y="2"/>
                    <a:pt x="15" y="5"/>
                  </a:cubicBezTo>
                  <a:cubicBezTo>
                    <a:pt x="15" y="5"/>
                    <a:pt x="13" y="8"/>
                    <a:pt x="11" y="9"/>
                  </a:cubicBezTo>
                  <a:cubicBezTo>
                    <a:pt x="8" y="10"/>
                    <a:pt x="9" y="6"/>
                    <a:pt x="8" y="6"/>
                  </a:cubicBezTo>
                  <a:cubicBezTo>
                    <a:pt x="8" y="6"/>
                    <a:pt x="6" y="8"/>
                    <a:pt x="4" y="7"/>
                  </a:cubicBezTo>
                  <a:cubicBezTo>
                    <a:pt x="3" y="7"/>
                    <a:pt x="3" y="4"/>
                    <a:pt x="1" y="5"/>
                  </a:cubicBezTo>
                  <a:cubicBezTo>
                    <a:pt x="0" y="1"/>
                    <a:pt x="7" y="5"/>
                    <a:pt x="8" y="3"/>
                  </a:cubicBezTo>
                  <a:cubicBezTo>
                    <a:pt x="8" y="3"/>
                    <a:pt x="8" y="2"/>
                    <a:pt x="8" y="2"/>
                  </a:cubicBezTo>
                  <a:cubicBezTo>
                    <a:pt x="12" y="1"/>
                    <a:pt x="13" y="1"/>
                    <a:pt x="18"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38" name="Freeform 14"/>
            <p:cNvSpPr/>
            <p:nvPr/>
          </p:nvSpPr>
          <p:spPr bwMode="auto">
            <a:xfrm>
              <a:off x="5648325" y="849312"/>
              <a:ext cx="57150" cy="17463"/>
            </a:xfrm>
            <a:custGeom>
              <a:avLst/>
              <a:gdLst>
                <a:gd name="T0" fmla="*/ 14 w 15"/>
                <a:gd name="T1" fmla="*/ 5 h 5"/>
                <a:gd name="T2" fmla="*/ 3 w 15"/>
                <a:gd name="T3" fmla="*/ 5 h 5"/>
                <a:gd name="T4" fmla="*/ 7 w 15"/>
                <a:gd name="T5" fmla="*/ 0 h 5"/>
                <a:gd name="T6" fmla="*/ 14 w 15"/>
                <a:gd name="T7" fmla="*/ 5 h 5"/>
              </a:gdLst>
              <a:ahLst/>
              <a:cxnLst>
                <a:cxn ang="0">
                  <a:pos x="T0" y="T1"/>
                </a:cxn>
                <a:cxn ang="0">
                  <a:pos x="T2" y="T3"/>
                </a:cxn>
                <a:cxn ang="0">
                  <a:pos x="T4" y="T5"/>
                </a:cxn>
                <a:cxn ang="0">
                  <a:pos x="T6" y="T7"/>
                </a:cxn>
              </a:cxnLst>
              <a:rect l="0" t="0" r="r" b="b"/>
              <a:pathLst>
                <a:path w="15" h="5">
                  <a:moveTo>
                    <a:pt x="14" y="5"/>
                  </a:moveTo>
                  <a:cubicBezTo>
                    <a:pt x="3" y="5"/>
                    <a:pt x="3" y="5"/>
                    <a:pt x="3" y="5"/>
                  </a:cubicBezTo>
                  <a:cubicBezTo>
                    <a:pt x="0" y="0"/>
                    <a:pt x="7" y="4"/>
                    <a:pt x="7" y="0"/>
                  </a:cubicBezTo>
                  <a:cubicBezTo>
                    <a:pt x="8" y="3"/>
                    <a:pt x="15" y="0"/>
                    <a:pt x="14"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39" name="Freeform 15"/>
            <p:cNvSpPr/>
            <p:nvPr/>
          </p:nvSpPr>
          <p:spPr bwMode="auto">
            <a:xfrm>
              <a:off x="5568950" y="871537"/>
              <a:ext cx="68263" cy="25400"/>
            </a:xfrm>
            <a:custGeom>
              <a:avLst/>
              <a:gdLst>
                <a:gd name="T0" fmla="*/ 12 w 18"/>
                <a:gd name="T1" fmla="*/ 0 h 7"/>
                <a:gd name="T2" fmla="*/ 12 w 18"/>
                <a:gd name="T3" fmla="*/ 6 h 7"/>
                <a:gd name="T4" fmla="*/ 0 w 18"/>
                <a:gd name="T5" fmla="*/ 4 h 7"/>
                <a:gd name="T6" fmla="*/ 12 w 18"/>
                <a:gd name="T7" fmla="*/ 0 h 7"/>
              </a:gdLst>
              <a:ahLst/>
              <a:cxnLst>
                <a:cxn ang="0">
                  <a:pos x="T0" y="T1"/>
                </a:cxn>
                <a:cxn ang="0">
                  <a:pos x="T2" y="T3"/>
                </a:cxn>
                <a:cxn ang="0">
                  <a:pos x="T4" y="T5"/>
                </a:cxn>
                <a:cxn ang="0">
                  <a:pos x="T6" y="T7"/>
                </a:cxn>
              </a:cxnLst>
              <a:rect l="0" t="0" r="r" b="b"/>
              <a:pathLst>
                <a:path w="18" h="7">
                  <a:moveTo>
                    <a:pt x="12" y="0"/>
                  </a:moveTo>
                  <a:cubicBezTo>
                    <a:pt x="18" y="2"/>
                    <a:pt x="12" y="2"/>
                    <a:pt x="12" y="6"/>
                  </a:cubicBezTo>
                  <a:cubicBezTo>
                    <a:pt x="8" y="5"/>
                    <a:pt x="2" y="7"/>
                    <a:pt x="0" y="4"/>
                  </a:cubicBezTo>
                  <a:cubicBezTo>
                    <a:pt x="2" y="1"/>
                    <a:pt x="10" y="3"/>
                    <a:pt x="1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0" name="Freeform 16"/>
            <p:cNvSpPr/>
            <p:nvPr/>
          </p:nvSpPr>
          <p:spPr bwMode="auto">
            <a:xfrm>
              <a:off x="2220912" y="893762"/>
              <a:ext cx="30163" cy="19050"/>
            </a:xfrm>
            <a:custGeom>
              <a:avLst/>
              <a:gdLst>
                <a:gd name="T0" fmla="*/ 0 w 8"/>
                <a:gd name="T1" fmla="*/ 0 h 5"/>
                <a:gd name="T2" fmla="*/ 8 w 8"/>
                <a:gd name="T3" fmla="*/ 5 h 5"/>
                <a:gd name="T4" fmla="*/ 0 w 8"/>
                <a:gd name="T5" fmla="*/ 0 h 5"/>
              </a:gdLst>
              <a:ahLst/>
              <a:cxnLst>
                <a:cxn ang="0">
                  <a:pos x="T0" y="T1"/>
                </a:cxn>
                <a:cxn ang="0">
                  <a:pos x="T2" y="T3"/>
                </a:cxn>
                <a:cxn ang="0">
                  <a:pos x="T4" y="T5"/>
                </a:cxn>
              </a:cxnLst>
              <a:rect l="0" t="0" r="r" b="b"/>
              <a:pathLst>
                <a:path w="8" h="5">
                  <a:moveTo>
                    <a:pt x="0" y="0"/>
                  </a:moveTo>
                  <a:cubicBezTo>
                    <a:pt x="5" y="0"/>
                    <a:pt x="8" y="0"/>
                    <a:pt x="8" y="5"/>
                  </a:cubicBezTo>
                  <a:cubicBezTo>
                    <a:pt x="5" y="3"/>
                    <a:pt x="0" y="4"/>
                    <a:pt x="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1" name="Freeform 17"/>
            <p:cNvSpPr/>
            <p:nvPr/>
          </p:nvSpPr>
          <p:spPr bwMode="auto">
            <a:xfrm>
              <a:off x="6380162" y="890587"/>
              <a:ext cx="123825" cy="58738"/>
            </a:xfrm>
            <a:custGeom>
              <a:avLst/>
              <a:gdLst>
                <a:gd name="T0" fmla="*/ 29 w 33"/>
                <a:gd name="T1" fmla="*/ 3 h 16"/>
                <a:gd name="T2" fmla="*/ 32 w 33"/>
                <a:gd name="T3" fmla="*/ 10 h 16"/>
                <a:gd name="T4" fmla="*/ 18 w 33"/>
                <a:gd name="T5" fmla="*/ 15 h 16"/>
                <a:gd name="T6" fmla="*/ 15 w 33"/>
                <a:gd name="T7" fmla="*/ 13 h 16"/>
                <a:gd name="T8" fmla="*/ 10 w 33"/>
                <a:gd name="T9" fmla="*/ 13 h 16"/>
                <a:gd name="T10" fmla="*/ 10 w 33"/>
                <a:gd name="T11" fmla="*/ 10 h 16"/>
                <a:gd name="T12" fmla="*/ 5 w 33"/>
                <a:gd name="T13" fmla="*/ 12 h 16"/>
                <a:gd name="T14" fmla="*/ 7 w 33"/>
                <a:gd name="T15" fmla="*/ 9 h 16"/>
                <a:gd name="T16" fmla="*/ 1 w 33"/>
                <a:gd name="T17" fmla="*/ 8 h 16"/>
                <a:gd name="T18" fmla="*/ 4 w 33"/>
                <a:gd name="T19" fmla="*/ 5 h 16"/>
                <a:gd name="T20" fmla="*/ 8 w 33"/>
                <a:gd name="T21" fmla="*/ 2 h 16"/>
                <a:gd name="T22" fmla="*/ 21 w 33"/>
                <a:gd name="T23" fmla="*/ 1 h 16"/>
                <a:gd name="T24" fmla="*/ 21 w 33"/>
                <a:gd name="T25" fmla="*/ 3 h 16"/>
                <a:gd name="T26" fmla="*/ 29 w 33"/>
                <a:gd name="T2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6">
                  <a:moveTo>
                    <a:pt x="29" y="3"/>
                  </a:moveTo>
                  <a:cubicBezTo>
                    <a:pt x="28" y="8"/>
                    <a:pt x="24" y="11"/>
                    <a:pt x="32" y="10"/>
                  </a:cubicBezTo>
                  <a:cubicBezTo>
                    <a:pt x="33" y="16"/>
                    <a:pt x="23" y="15"/>
                    <a:pt x="18" y="15"/>
                  </a:cubicBezTo>
                  <a:cubicBezTo>
                    <a:pt x="16" y="14"/>
                    <a:pt x="16" y="14"/>
                    <a:pt x="15" y="13"/>
                  </a:cubicBezTo>
                  <a:cubicBezTo>
                    <a:pt x="12" y="11"/>
                    <a:pt x="13" y="15"/>
                    <a:pt x="10" y="13"/>
                  </a:cubicBezTo>
                  <a:cubicBezTo>
                    <a:pt x="9" y="13"/>
                    <a:pt x="10" y="11"/>
                    <a:pt x="10" y="10"/>
                  </a:cubicBezTo>
                  <a:cubicBezTo>
                    <a:pt x="9" y="10"/>
                    <a:pt x="7" y="13"/>
                    <a:pt x="5" y="12"/>
                  </a:cubicBezTo>
                  <a:cubicBezTo>
                    <a:pt x="5" y="12"/>
                    <a:pt x="7" y="10"/>
                    <a:pt x="7" y="9"/>
                  </a:cubicBezTo>
                  <a:cubicBezTo>
                    <a:pt x="6" y="8"/>
                    <a:pt x="0" y="11"/>
                    <a:pt x="1" y="8"/>
                  </a:cubicBezTo>
                  <a:cubicBezTo>
                    <a:pt x="0" y="5"/>
                    <a:pt x="3" y="6"/>
                    <a:pt x="4" y="5"/>
                  </a:cubicBezTo>
                  <a:cubicBezTo>
                    <a:pt x="6" y="3"/>
                    <a:pt x="5" y="3"/>
                    <a:pt x="8" y="2"/>
                  </a:cubicBezTo>
                  <a:cubicBezTo>
                    <a:pt x="9" y="2"/>
                    <a:pt x="15" y="0"/>
                    <a:pt x="21" y="1"/>
                  </a:cubicBezTo>
                  <a:cubicBezTo>
                    <a:pt x="21" y="1"/>
                    <a:pt x="21" y="3"/>
                    <a:pt x="21" y="3"/>
                  </a:cubicBezTo>
                  <a:cubicBezTo>
                    <a:pt x="23" y="5"/>
                    <a:pt x="28" y="2"/>
                    <a:pt x="29"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2" name="Freeform 18"/>
            <p:cNvSpPr/>
            <p:nvPr/>
          </p:nvSpPr>
          <p:spPr bwMode="auto">
            <a:xfrm>
              <a:off x="6330950" y="890587"/>
              <a:ext cx="49213" cy="33338"/>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3" y="0"/>
                    <a:pt x="9" y="3"/>
                    <a:pt x="13"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3" name="Freeform 19"/>
            <p:cNvSpPr/>
            <p:nvPr/>
          </p:nvSpPr>
          <p:spPr bwMode="auto">
            <a:xfrm>
              <a:off x="2111375" y="927100"/>
              <a:ext cx="123825" cy="68263"/>
            </a:xfrm>
            <a:custGeom>
              <a:avLst/>
              <a:gdLst>
                <a:gd name="T0" fmla="*/ 24 w 33"/>
                <a:gd name="T1" fmla="*/ 5 h 18"/>
                <a:gd name="T2" fmla="*/ 28 w 33"/>
                <a:gd name="T3" fmla="*/ 10 h 18"/>
                <a:gd name="T4" fmla="*/ 32 w 33"/>
                <a:gd name="T5" fmla="*/ 17 h 18"/>
                <a:gd name="T6" fmla="*/ 28 w 33"/>
                <a:gd name="T7" fmla="*/ 17 h 18"/>
                <a:gd name="T8" fmla="*/ 28 w 33"/>
                <a:gd name="T9" fmla="*/ 15 h 18"/>
                <a:gd name="T10" fmla="*/ 25 w 33"/>
                <a:gd name="T11" fmla="*/ 13 h 18"/>
                <a:gd name="T12" fmla="*/ 7 w 33"/>
                <a:gd name="T13" fmla="*/ 12 h 18"/>
                <a:gd name="T14" fmla="*/ 11 w 33"/>
                <a:gd name="T15" fmla="*/ 9 h 18"/>
                <a:gd name="T16" fmla="*/ 8 w 33"/>
                <a:gd name="T17" fmla="*/ 6 h 18"/>
                <a:gd name="T18" fmla="*/ 0 w 33"/>
                <a:gd name="T19" fmla="*/ 2 h 18"/>
                <a:gd name="T20" fmla="*/ 11 w 33"/>
                <a:gd name="T21" fmla="*/ 2 h 18"/>
                <a:gd name="T22" fmla="*/ 14 w 33"/>
                <a:gd name="T23" fmla="*/ 5 h 18"/>
                <a:gd name="T24" fmla="*/ 20 w 33"/>
                <a:gd name="T25" fmla="*/ 5 h 18"/>
                <a:gd name="T26" fmla="*/ 24 w 33"/>
                <a:gd name="T2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8">
                  <a:moveTo>
                    <a:pt x="24" y="5"/>
                  </a:moveTo>
                  <a:cubicBezTo>
                    <a:pt x="26" y="6"/>
                    <a:pt x="27" y="8"/>
                    <a:pt x="28" y="10"/>
                  </a:cubicBezTo>
                  <a:cubicBezTo>
                    <a:pt x="30" y="12"/>
                    <a:pt x="33" y="14"/>
                    <a:pt x="32" y="17"/>
                  </a:cubicBezTo>
                  <a:cubicBezTo>
                    <a:pt x="32" y="17"/>
                    <a:pt x="29" y="18"/>
                    <a:pt x="28" y="17"/>
                  </a:cubicBezTo>
                  <a:cubicBezTo>
                    <a:pt x="28" y="17"/>
                    <a:pt x="29" y="15"/>
                    <a:pt x="28" y="15"/>
                  </a:cubicBezTo>
                  <a:cubicBezTo>
                    <a:pt x="28" y="14"/>
                    <a:pt x="24" y="17"/>
                    <a:pt x="25" y="13"/>
                  </a:cubicBezTo>
                  <a:cubicBezTo>
                    <a:pt x="17" y="13"/>
                    <a:pt x="12" y="13"/>
                    <a:pt x="7" y="12"/>
                  </a:cubicBezTo>
                  <a:cubicBezTo>
                    <a:pt x="6" y="9"/>
                    <a:pt x="9" y="9"/>
                    <a:pt x="11" y="9"/>
                  </a:cubicBezTo>
                  <a:cubicBezTo>
                    <a:pt x="11" y="7"/>
                    <a:pt x="8" y="8"/>
                    <a:pt x="8" y="6"/>
                  </a:cubicBezTo>
                  <a:cubicBezTo>
                    <a:pt x="3" y="4"/>
                    <a:pt x="1" y="8"/>
                    <a:pt x="0" y="2"/>
                  </a:cubicBezTo>
                  <a:cubicBezTo>
                    <a:pt x="3" y="0"/>
                    <a:pt x="8" y="1"/>
                    <a:pt x="11" y="2"/>
                  </a:cubicBezTo>
                  <a:cubicBezTo>
                    <a:pt x="13" y="2"/>
                    <a:pt x="14" y="2"/>
                    <a:pt x="14" y="5"/>
                  </a:cubicBezTo>
                  <a:cubicBezTo>
                    <a:pt x="16" y="6"/>
                    <a:pt x="20" y="0"/>
                    <a:pt x="20" y="5"/>
                  </a:cubicBezTo>
                  <a:cubicBezTo>
                    <a:pt x="20" y="6"/>
                    <a:pt x="24" y="7"/>
                    <a:pt x="24"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4" name="Freeform 20"/>
            <p:cNvSpPr/>
            <p:nvPr/>
          </p:nvSpPr>
          <p:spPr bwMode="auto">
            <a:xfrm>
              <a:off x="6507162" y="927100"/>
              <a:ext cx="123825" cy="63500"/>
            </a:xfrm>
            <a:custGeom>
              <a:avLst/>
              <a:gdLst>
                <a:gd name="T0" fmla="*/ 13 w 33"/>
                <a:gd name="T1" fmla="*/ 0 h 17"/>
                <a:gd name="T2" fmla="*/ 19 w 33"/>
                <a:gd name="T3" fmla="*/ 5 h 17"/>
                <a:gd name="T4" fmla="*/ 20 w 33"/>
                <a:gd name="T5" fmla="*/ 2 h 17"/>
                <a:gd name="T6" fmla="*/ 23 w 33"/>
                <a:gd name="T7" fmla="*/ 5 h 17"/>
                <a:gd name="T8" fmla="*/ 26 w 33"/>
                <a:gd name="T9" fmla="*/ 5 h 17"/>
                <a:gd name="T10" fmla="*/ 26 w 33"/>
                <a:gd name="T11" fmla="*/ 6 h 17"/>
                <a:gd name="T12" fmla="*/ 32 w 33"/>
                <a:gd name="T13" fmla="*/ 7 h 17"/>
                <a:gd name="T14" fmla="*/ 22 w 33"/>
                <a:gd name="T15" fmla="*/ 10 h 17"/>
                <a:gd name="T16" fmla="*/ 20 w 33"/>
                <a:gd name="T17" fmla="*/ 13 h 17"/>
                <a:gd name="T18" fmla="*/ 8 w 33"/>
                <a:gd name="T19" fmla="*/ 13 h 17"/>
                <a:gd name="T20" fmla="*/ 6 w 33"/>
                <a:gd name="T21" fmla="*/ 16 h 17"/>
                <a:gd name="T22" fmla="*/ 1 w 33"/>
                <a:gd name="T23" fmla="*/ 15 h 17"/>
                <a:gd name="T24" fmla="*/ 1 w 33"/>
                <a:gd name="T25" fmla="*/ 10 h 17"/>
                <a:gd name="T26" fmla="*/ 4 w 33"/>
                <a:gd name="T27" fmla="*/ 10 h 17"/>
                <a:gd name="T28" fmla="*/ 5 w 33"/>
                <a:gd name="T29" fmla="*/ 6 h 17"/>
                <a:gd name="T30" fmla="*/ 8 w 33"/>
                <a:gd name="T31" fmla="*/ 6 h 17"/>
                <a:gd name="T32" fmla="*/ 13 w 33"/>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7">
                  <a:moveTo>
                    <a:pt x="13" y="0"/>
                  </a:moveTo>
                  <a:cubicBezTo>
                    <a:pt x="14" y="3"/>
                    <a:pt x="20" y="0"/>
                    <a:pt x="19" y="5"/>
                  </a:cubicBezTo>
                  <a:cubicBezTo>
                    <a:pt x="20" y="6"/>
                    <a:pt x="20" y="2"/>
                    <a:pt x="20" y="2"/>
                  </a:cubicBezTo>
                  <a:cubicBezTo>
                    <a:pt x="22" y="2"/>
                    <a:pt x="22" y="4"/>
                    <a:pt x="23" y="5"/>
                  </a:cubicBezTo>
                  <a:cubicBezTo>
                    <a:pt x="24" y="5"/>
                    <a:pt x="26" y="4"/>
                    <a:pt x="26" y="5"/>
                  </a:cubicBezTo>
                  <a:cubicBezTo>
                    <a:pt x="26" y="5"/>
                    <a:pt x="26" y="6"/>
                    <a:pt x="26" y="6"/>
                  </a:cubicBezTo>
                  <a:cubicBezTo>
                    <a:pt x="28" y="7"/>
                    <a:pt x="32" y="5"/>
                    <a:pt x="32" y="7"/>
                  </a:cubicBezTo>
                  <a:cubicBezTo>
                    <a:pt x="33" y="13"/>
                    <a:pt x="25" y="9"/>
                    <a:pt x="22" y="10"/>
                  </a:cubicBezTo>
                  <a:cubicBezTo>
                    <a:pt x="20" y="10"/>
                    <a:pt x="21" y="13"/>
                    <a:pt x="20" y="13"/>
                  </a:cubicBezTo>
                  <a:cubicBezTo>
                    <a:pt x="17" y="15"/>
                    <a:pt x="9" y="14"/>
                    <a:pt x="8" y="13"/>
                  </a:cubicBezTo>
                  <a:cubicBezTo>
                    <a:pt x="6" y="13"/>
                    <a:pt x="7" y="15"/>
                    <a:pt x="6" y="16"/>
                  </a:cubicBezTo>
                  <a:cubicBezTo>
                    <a:pt x="4" y="13"/>
                    <a:pt x="4" y="17"/>
                    <a:pt x="1" y="15"/>
                  </a:cubicBezTo>
                  <a:cubicBezTo>
                    <a:pt x="1" y="14"/>
                    <a:pt x="0" y="11"/>
                    <a:pt x="1" y="10"/>
                  </a:cubicBezTo>
                  <a:cubicBezTo>
                    <a:pt x="1" y="10"/>
                    <a:pt x="3" y="11"/>
                    <a:pt x="4" y="10"/>
                  </a:cubicBezTo>
                  <a:cubicBezTo>
                    <a:pt x="5" y="9"/>
                    <a:pt x="4" y="7"/>
                    <a:pt x="5" y="6"/>
                  </a:cubicBezTo>
                  <a:cubicBezTo>
                    <a:pt x="5" y="6"/>
                    <a:pt x="7" y="7"/>
                    <a:pt x="8" y="6"/>
                  </a:cubicBezTo>
                  <a:cubicBezTo>
                    <a:pt x="9" y="4"/>
                    <a:pt x="12" y="3"/>
                    <a:pt x="13"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5" name="Freeform 21"/>
            <p:cNvSpPr/>
            <p:nvPr/>
          </p:nvSpPr>
          <p:spPr bwMode="auto">
            <a:xfrm>
              <a:off x="1893887" y="973137"/>
              <a:ext cx="23813" cy="36513"/>
            </a:xfrm>
            <a:custGeom>
              <a:avLst/>
              <a:gdLst>
                <a:gd name="T0" fmla="*/ 6 w 6"/>
                <a:gd name="T1" fmla="*/ 5 h 10"/>
                <a:gd name="T2" fmla="*/ 6 w 6"/>
                <a:gd name="T3" fmla="*/ 5 h 10"/>
              </a:gdLst>
              <a:ahLst/>
              <a:cxnLst>
                <a:cxn ang="0">
                  <a:pos x="T0" y="T1"/>
                </a:cxn>
                <a:cxn ang="0">
                  <a:pos x="T2" y="T3"/>
                </a:cxn>
              </a:cxnLst>
              <a:rect l="0" t="0" r="r" b="b"/>
              <a:pathLst>
                <a:path w="6" h="10">
                  <a:moveTo>
                    <a:pt x="6" y="5"/>
                  </a:moveTo>
                  <a:cubicBezTo>
                    <a:pt x="3" y="10"/>
                    <a:pt x="0" y="0"/>
                    <a:pt x="6"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6" name="Freeform 22"/>
            <p:cNvSpPr/>
            <p:nvPr/>
          </p:nvSpPr>
          <p:spPr bwMode="auto">
            <a:xfrm>
              <a:off x="1943100" y="979487"/>
              <a:ext cx="68263" cy="41275"/>
            </a:xfrm>
            <a:custGeom>
              <a:avLst/>
              <a:gdLst>
                <a:gd name="T0" fmla="*/ 17 w 18"/>
                <a:gd name="T1" fmla="*/ 3 h 11"/>
                <a:gd name="T2" fmla="*/ 4 w 18"/>
                <a:gd name="T3" fmla="*/ 10 h 11"/>
                <a:gd name="T4" fmla="*/ 0 w 18"/>
                <a:gd name="T5" fmla="*/ 6 h 11"/>
                <a:gd name="T6" fmla="*/ 9 w 18"/>
                <a:gd name="T7" fmla="*/ 3 h 11"/>
                <a:gd name="T8" fmla="*/ 17 w 18"/>
                <a:gd name="T9" fmla="*/ 3 h 11"/>
              </a:gdLst>
              <a:ahLst/>
              <a:cxnLst>
                <a:cxn ang="0">
                  <a:pos x="T0" y="T1"/>
                </a:cxn>
                <a:cxn ang="0">
                  <a:pos x="T2" y="T3"/>
                </a:cxn>
                <a:cxn ang="0">
                  <a:pos x="T4" y="T5"/>
                </a:cxn>
                <a:cxn ang="0">
                  <a:pos x="T6" y="T7"/>
                </a:cxn>
                <a:cxn ang="0">
                  <a:pos x="T8" y="T9"/>
                </a:cxn>
              </a:cxnLst>
              <a:rect l="0" t="0" r="r" b="b"/>
              <a:pathLst>
                <a:path w="18" h="11">
                  <a:moveTo>
                    <a:pt x="17" y="3"/>
                  </a:moveTo>
                  <a:cubicBezTo>
                    <a:pt x="18" y="11"/>
                    <a:pt x="8" y="7"/>
                    <a:pt x="4" y="10"/>
                  </a:cubicBezTo>
                  <a:cubicBezTo>
                    <a:pt x="2" y="10"/>
                    <a:pt x="3" y="6"/>
                    <a:pt x="0" y="6"/>
                  </a:cubicBezTo>
                  <a:cubicBezTo>
                    <a:pt x="1" y="2"/>
                    <a:pt x="8" y="7"/>
                    <a:pt x="9" y="3"/>
                  </a:cubicBezTo>
                  <a:cubicBezTo>
                    <a:pt x="9" y="0"/>
                    <a:pt x="12" y="5"/>
                    <a:pt x="17"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7" name="Freeform 23"/>
            <p:cNvSpPr/>
            <p:nvPr/>
          </p:nvSpPr>
          <p:spPr bwMode="auto">
            <a:xfrm>
              <a:off x="2317750" y="987425"/>
              <a:ext cx="60325" cy="30163"/>
            </a:xfrm>
            <a:custGeom>
              <a:avLst/>
              <a:gdLst>
                <a:gd name="T0" fmla="*/ 14 w 16"/>
                <a:gd name="T1" fmla="*/ 3 h 8"/>
                <a:gd name="T2" fmla="*/ 14 w 16"/>
                <a:gd name="T3" fmla="*/ 5 h 8"/>
                <a:gd name="T4" fmla="*/ 10 w 16"/>
                <a:gd name="T5" fmla="*/ 7 h 8"/>
                <a:gd name="T6" fmla="*/ 8 w 16"/>
                <a:gd name="T7" fmla="*/ 8 h 8"/>
                <a:gd name="T8" fmla="*/ 4 w 16"/>
                <a:gd name="T9" fmla="*/ 7 h 8"/>
                <a:gd name="T10" fmla="*/ 3 w 16"/>
                <a:gd name="T11" fmla="*/ 8 h 8"/>
                <a:gd name="T12" fmla="*/ 1 w 16"/>
                <a:gd name="T13" fmla="*/ 7 h 8"/>
                <a:gd name="T14" fmla="*/ 14 w 16"/>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4" y="3"/>
                  </a:moveTo>
                  <a:cubicBezTo>
                    <a:pt x="16" y="4"/>
                    <a:pt x="15" y="5"/>
                    <a:pt x="14" y="5"/>
                  </a:cubicBezTo>
                  <a:cubicBezTo>
                    <a:pt x="13" y="7"/>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8" name="Freeform 24"/>
            <p:cNvSpPr/>
            <p:nvPr/>
          </p:nvSpPr>
          <p:spPr bwMode="auto">
            <a:xfrm>
              <a:off x="2097087" y="1001712"/>
              <a:ext cx="33338" cy="19050"/>
            </a:xfrm>
            <a:custGeom>
              <a:avLst/>
              <a:gdLst>
                <a:gd name="T0" fmla="*/ 0 w 9"/>
                <a:gd name="T1" fmla="*/ 3 h 5"/>
                <a:gd name="T2" fmla="*/ 7 w 9"/>
                <a:gd name="T3" fmla="*/ 4 h 5"/>
                <a:gd name="T4" fmla="*/ 0 w 9"/>
                <a:gd name="T5" fmla="*/ 3 h 5"/>
              </a:gdLst>
              <a:ahLst/>
              <a:cxnLst>
                <a:cxn ang="0">
                  <a:pos x="T0" y="T1"/>
                </a:cxn>
                <a:cxn ang="0">
                  <a:pos x="T2" y="T3"/>
                </a:cxn>
                <a:cxn ang="0">
                  <a:pos x="T4" y="T5"/>
                </a:cxn>
              </a:cxnLst>
              <a:rect l="0" t="0" r="r" b="b"/>
              <a:pathLst>
                <a:path w="9" h="5">
                  <a:moveTo>
                    <a:pt x="0" y="3"/>
                  </a:moveTo>
                  <a:cubicBezTo>
                    <a:pt x="0" y="1"/>
                    <a:pt x="9" y="0"/>
                    <a:pt x="7" y="4"/>
                  </a:cubicBezTo>
                  <a:cubicBezTo>
                    <a:pt x="4" y="3"/>
                    <a:pt x="4" y="5"/>
                    <a:pt x="0"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9" name="Freeform 25"/>
            <p:cNvSpPr/>
            <p:nvPr/>
          </p:nvSpPr>
          <p:spPr bwMode="auto">
            <a:xfrm>
              <a:off x="2427287" y="1006475"/>
              <a:ext cx="19050" cy="19050"/>
            </a:xfrm>
            <a:custGeom>
              <a:avLst/>
              <a:gdLst>
                <a:gd name="T0" fmla="*/ 0 w 5"/>
                <a:gd name="T1" fmla="*/ 0 h 5"/>
                <a:gd name="T2" fmla="*/ 4 w 5"/>
                <a:gd name="T3" fmla="*/ 5 h 5"/>
                <a:gd name="T4" fmla="*/ 0 w 5"/>
                <a:gd name="T5" fmla="*/ 5 h 5"/>
                <a:gd name="T6" fmla="*/ 0 w 5"/>
                <a:gd name="T7" fmla="*/ 0 h 5"/>
              </a:gdLst>
              <a:ahLst/>
              <a:cxnLst>
                <a:cxn ang="0">
                  <a:pos x="T0" y="T1"/>
                </a:cxn>
                <a:cxn ang="0">
                  <a:pos x="T2" y="T3"/>
                </a:cxn>
                <a:cxn ang="0">
                  <a:pos x="T4" y="T5"/>
                </a:cxn>
                <a:cxn ang="0">
                  <a:pos x="T6" y="T7"/>
                </a:cxn>
              </a:cxnLst>
              <a:rect l="0" t="0" r="r" b="b"/>
              <a:pathLst>
                <a:path w="5" h="5">
                  <a:moveTo>
                    <a:pt x="0" y="0"/>
                  </a:moveTo>
                  <a:cubicBezTo>
                    <a:pt x="3" y="0"/>
                    <a:pt x="5" y="2"/>
                    <a:pt x="4" y="5"/>
                  </a:cubicBezTo>
                  <a:cubicBezTo>
                    <a:pt x="0" y="5"/>
                    <a:pt x="0" y="5"/>
                    <a:pt x="0" y="5"/>
                  </a:cubicBezTo>
                  <a:lnTo>
                    <a:pt x="0" y="0"/>
                  </a:lnTo>
                  <a:close/>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0" name="Freeform 26"/>
            <p:cNvSpPr/>
            <p:nvPr/>
          </p:nvSpPr>
          <p:spPr bwMode="auto">
            <a:xfrm>
              <a:off x="2284412" y="1036637"/>
              <a:ext cx="374650" cy="112713"/>
            </a:xfrm>
            <a:custGeom>
              <a:avLst/>
              <a:gdLst>
                <a:gd name="T0" fmla="*/ 100 w 100"/>
                <a:gd name="T1" fmla="*/ 16 h 30"/>
                <a:gd name="T2" fmla="*/ 100 w 100"/>
                <a:gd name="T3" fmla="*/ 23 h 30"/>
                <a:gd name="T4" fmla="*/ 96 w 100"/>
                <a:gd name="T5" fmla="*/ 26 h 30"/>
                <a:gd name="T6" fmla="*/ 79 w 100"/>
                <a:gd name="T7" fmla="*/ 26 h 30"/>
                <a:gd name="T8" fmla="*/ 73 w 100"/>
                <a:gd name="T9" fmla="*/ 29 h 30"/>
                <a:gd name="T10" fmla="*/ 69 w 100"/>
                <a:gd name="T11" fmla="*/ 28 h 30"/>
                <a:gd name="T12" fmla="*/ 68 w 100"/>
                <a:gd name="T13" fmla="*/ 29 h 30"/>
                <a:gd name="T14" fmla="*/ 62 w 100"/>
                <a:gd name="T15" fmla="*/ 29 h 30"/>
                <a:gd name="T16" fmla="*/ 62 w 100"/>
                <a:gd name="T17" fmla="*/ 28 h 30"/>
                <a:gd name="T18" fmla="*/ 59 w 100"/>
                <a:gd name="T19" fmla="*/ 29 h 30"/>
                <a:gd name="T20" fmla="*/ 54 w 100"/>
                <a:gd name="T21" fmla="*/ 26 h 30"/>
                <a:gd name="T22" fmla="*/ 33 w 100"/>
                <a:gd name="T23" fmla="*/ 26 h 30"/>
                <a:gd name="T24" fmla="*/ 34 w 100"/>
                <a:gd name="T25" fmla="*/ 23 h 30"/>
                <a:gd name="T26" fmla="*/ 31 w 100"/>
                <a:gd name="T27" fmla="*/ 22 h 30"/>
                <a:gd name="T28" fmla="*/ 28 w 100"/>
                <a:gd name="T29" fmla="*/ 16 h 30"/>
                <a:gd name="T30" fmla="*/ 31 w 100"/>
                <a:gd name="T31" fmla="*/ 14 h 30"/>
                <a:gd name="T32" fmla="*/ 28 w 100"/>
                <a:gd name="T33" fmla="*/ 8 h 30"/>
                <a:gd name="T34" fmla="*/ 16 w 100"/>
                <a:gd name="T35" fmla="*/ 9 h 30"/>
                <a:gd name="T36" fmla="*/ 13 w 100"/>
                <a:gd name="T37" fmla="*/ 7 h 30"/>
                <a:gd name="T38" fmla="*/ 10 w 100"/>
                <a:gd name="T39" fmla="*/ 5 h 30"/>
                <a:gd name="T40" fmla="*/ 5 w 100"/>
                <a:gd name="T41" fmla="*/ 7 h 30"/>
                <a:gd name="T42" fmla="*/ 2 w 100"/>
                <a:gd name="T43" fmla="*/ 1 h 30"/>
                <a:gd name="T44" fmla="*/ 17 w 100"/>
                <a:gd name="T45" fmla="*/ 0 h 30"/>
                <a:gd name="T46" fmla="*/ 20 w 100"/>
                <a:gd name="T47" fmla="*/ 1 h 30"/>
                <a:gd name="T48" fmla="*/ 20 w 100"/>
                <a:gd name="T49" fmla="*/ 4 h 30"/>
                <a:gd name="T50" fmla="*/ 24 w 100"/>
                <a:gd name="T51" fmla="*/ 7 h 30"/>
                <a:gd name="T52" fmla="*/ 37 w 100"/>
                <a:gd name="T53" fmla="*/ 7 h 30"/>
                <a:gd name="T54" fmla="*/ 37 w 100"/>
                <a:gd name="T55" fmla="*/ 14 h 30"/>
                <a:gd name="T56" fmla="*/ 47 w 100"/>
                <a:gd name="T57" fmla="*/ 15 h 30"/>
                <a:gd name="T58" fmla="*/ 47 w 100"/>
                <a:gd name="T59" fmla="*/ 18 h 30"/>
                <a:gd name="T60" fmla="*/ 49 w 100"/>
                <a:gd name="T61" fmla="*/ 16 h 30"/>
                <a:gd name="T62" fmla="*/ 66 w 100"/>
                <a:gd name="T63" fmla="*/ 16 h 30"/>
                <a:gd name="T64" fmla="*/ 69 w 100"/>
                <a:gd name="T65" fmla="*/ 18 h 30"/>
                <a:gd name="T66" fmla="*/ 73 w 100"/>
                <a:gd name="T67" fmla="*/ 15 h 30"/>
                <a:gd name="T68" fmla="*/ 77 w 100"/>
                <a:gd name="T69" fmla="*/ 15 h 30"/>
                <a:gd name="T70" fmla="*/ 100 w 100"/>
                <a:gd name="T7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30">
                  <a:moveTo>
                    <a:pt x="100" y="16"/>
                  </a:moveTo>
                  <a:cubicBezTo>
                    <a:pt x="100" y="23"/>
                    <a:pt x="100" y="23"/>
                    <a:pt x="100" y="23"/>
                  </a:cubicBezTo>
                  <a:cubicBezTo>
                    <a:pt x="98" y="23"/>
                    <a:pt x="96" y="24"/>
                    <a:pt x="96" y="26"/>
                  </a:cubicBezTo>
                  <a:cubicBezTo>
                    <a:pt x="89" y="27"/>
                    <a:pt x="84" y="26"/>
                    <a:pt x="79" y="26"/>
                  </a:cubicBezTo>
                  <a:cubicBezTo>
                    <a:pt x="77" y="26"/>
                    <a:pt x="75" y="29"/>
                    <a:pt x="73" y="29"/>
                  </a:cubicBezTo>
                  <a:cubicBezTo>
                    <a:pt x="71" y="29"/>
                    <a:pt x="71" y="28"/>
                    <a:pt x="69" y="28"/>
                  </a:cubicBezTo>
                  <a:cubicBezTo>
                    <a:pt x="70" y="28"/>
                    <a:pt x="68" y="29"/>
                    <a:pt x="68" y="29"/>
                  </a:cubicBezTo>
                  <a:cubicBezTo>
                    <a:pt x="67" y="29"/>
                    <a:pt x="62" y="29"/>
                    <a:pt x="62" y="29"/>
                  </a:cubicBezTo>
                  <a:cubicBezTo>
                    <a:pt x="62" y="29"/>
                    <a:pt x="62" y="28"/>
                    <a:pt x="62" y="28"/>
                  </a:cubicBezTo>
                  <a:cubicBezTo>
                    <a:pt x="61" y="27"/>
                    <a:pt x="59" y="29"/>
                    <a:pt x="59" y="29"/>
                  </a:cubicBezTo>
                  <a:cubicBezTo>
                    <a:pt x="56" y="28"/>
                    <a:pt x="56" y="26"/>
                    <a:pt x="54" y="26"/>
                  </a:cubicBezTo>
                  <a:cubicBezTo>
                    <a:pt x="48" y="26"/>
                    <a:pt x="41" y="30"/>
                    <a:pt x="33" y="26"/>
                  </a:cubicBezTo>
                  <a:cubicBezTo>
                    <a:pt x="33" y="25"/>
                    <a:pt x="34" y="25"/>
                    <a:pt x="34" y="23"/>
                  </a:cubicBezTo>
                  <a:cubicBezTo>
                    <a:pt x="34" y="21"/>
                    <a:pt x="32" y="23"/>
                    <a:pt x="31" y="22"/>
                  </a:cubicBezTo>
                  <a:cubicBezTo>
                    <a:pt x="30" y="20"/>
                    <a:pt x="31" y="17"/>
                    <a:pt x="28" y="16"/>
                  </a:cubicBezTo>
                  <a:cubicBezTo>
                    <a:pt x="29" y="15"/>
                    <a:pt x="31" y="15"/>
                    <a:pt x="31" y="14"/>
                  </a:cubicBezTo>
                  <a:cubicBezTo>
                    <a:pt x="31" y="11"/>
                    <a:pt x="27" y="12"/>
                    <a:pt x="28" y="8"/>
                  </a:cubicBezTo>
                  <a:cubicBezTo>
                    <a:pt x="26" y="10"/>
                    <a:pt x="20" y="9"/>
                    <a:pt x="16" y="9"/>
                  </a:cubicBezTo>
                  <a:cubicBezTo>
                    <a:pt x="13" y="11"/>
                    <a:pt x="14" y="7"/>
                    <a:pt x="13" y="7"/>
                  </a:cubicBezTo>
                  <a:cubicBezTo>
                    <a:pt x="12" y="6"/>
                    <a:pt x="10" y="7"/>
                    <a:pt x="10" y="5"/>
                  </a:cubicBezTo>
                  <a:cubicBezTo>
                    <a:pt x="9" y="6"/>
                    <a:pt x="7" y="7"/>
                    <a:pt x="5" y="7"/>
                  </a:cubicBezTo>
                  <a:cubicBezTo>
                    <a:pt x="9" y="2"/>
                    <a:pt x="0" y="6"/>
                    <a:pt x="2" y="1"/>
                  </a:cubicBezTo>
                  <a:cubicBezTo>
                    <a:pt x="8" y="2"/>
                    <a:pt x="12" y="0"/>
                    <a:pt x="17" y="0"/>
                  </a:cubicBezTo>
                  <a:cubicBezTo>
                    <a:pt x="17" y="1"/>
                    <a:pt x="19" y="0"/>
                    <a:pt x="20" y="1"/>
                  </a:cubicBezTo>
                  <a:cubicBezTo>
                    <a:pt x="20" y="1"/>
                    <a:pt x="20" y="3"/>
                    <a:pt x="20" y="4"/>
                  </a:cubicBezTo>
                  <a:cubicBezTo>
                    <a:pt x="21" y="5"/>
                    <a:pt x="25" y="3"/>
                    <a:pt x="24" y="7"/>
                  </a:cubicBezTo>
                  <a:cubicBezTo>
                    <a:pt x="28" y="3"/>
                    <a:pt x="32" y="7"/>
                    <a:pt x="37" y="7"/>
                  </a:cubicBezTo>
                  <a:cubicBezTo>
                    <a:pt x="36" y="11"/>
                    <a:pt x="39" y="11"/>
                    <a:pt x="37" y="14"/>
                  </a:cubicBezTo>
                  <a:cubicBezTo>
                    <a:pt x="39" y="14"/>
                    <a:pt x="43" y="13"/>
                    <a:pt x="47" y="15"/>
                  </a:cubicBezTo>
                  <a:cubicBezTo>
                    <a:pt x="48" y="15"/>
                    <a:pt x="40" y="18"/>
                    <a:pt x="47" y="18"/>
                  </a:cubicBezTo>
                  <a:cubicBezTo>
                    <a:pt x="48" y="18"/>
                    <a:pt x="48" y="16"/>
                    <a:pt x="49" y="16"/>
                  </a:cubicBezTo>
                  <a:cubicBezTo>
                    <a:pt x="54" y="16"/>
                    <a:pt x="60" y="16"/>
                    <a:pt x="66" y="16"/>
                  </a:cubicBezTo>
                  <a:cubicBezTo>
                    <a:pt x="67" y="16"/>
                    <a:pt x="69" y="18"/>
                    <a:pt x="69" y="18"/>
                  </a:cubicBezTo>
                  <a:cubicBezTo>
                    <a:pt x="72" y="17"/>
                    <a:pt x="66" y="15"/>
                    <a:pt x="73" y="15"/>
                  </a:cubicBezTo>
                  <a:cubicBezTo>
                    <a:pt x="75" y="15"/>
                    <a:pt x="76" y="15"/>
                    <a:pt x="77" y="15"/>
                  </a:cubicBezTo>
                  <a:cubicBezTo>
                    <a:pt x="83" y="14"/>
                    <a:pt x="92" y="14"/>
                    <a:pt x="100" y="1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1" name="Freeform 27"/>
            <p:cNvSpPr/>
            <p:nvPr/>
          </p:nvSpPr>
          <p:spPr bwMode="auto">
            <a:xfrm>
              <a:off x="5475287" y="1031875"/>
              <a:ext cx="376238" cy="269875"/>
            </a:xfrm>
            <a:custGeom>
              <a:avLst/>
              <a:gdLst>
                <a:gd name="T0" fmla="*/ 82 w 100"/>
                <a:gd name="T1" fmla="*/ 2 h 72"/>
                <a:gd name="T2" fmla="*/ 99 w 100"/>
                <a:gd name="T3" fmla="*/ 1 h 72"/>
                <a:gd name="T4" fmla="*/ 98 w 100"/>
                <a:gd name="T5" fmla="*/ 8 h 72"/>
                <a:gd name="T6" fmla="*/ 79 w 100"/>
                <a:gd name="T7" fmla="*/ 10 h 72"/>
                <a:gd name="T8" fmla="*/ 77 w 100"/>
                <a:gd name="T9" fmla="*/ 13 h 72"/>
                <a:gd name="T10" fmla="*/ 74 w 100"/>
                <a:gd name="T11" fmla="*/ 13 h 72"/>
                <a:gd name="T12" fmla="*/ 71 w 100"/>
                <a:gd name="T13" fmla="*/ 16 h 72"/>
                <a:gd name="T14" fmla="*/ 68 w 100"/>
                <a:gd name="T15" fmla="*/ 15 h 72"/>
                <a:gd name="T16" fmla="*/ 63 w 100"/>
                <a:gd name="T17" fmla="*/ 16 h 72"/>
                <a:gd name="T18" fmla="*/ 57 w 100"/>
                <a:gd name="T19" fmla="*/ 17 h 72"/>
                <a:gd name="T20" fmla="*/ 56 w 100"/>
                <a:gd name="T21" fmla="*/ 20 h 72"/>
                <a:gd name="T22" fmla="*/ 49 w 100"/>
                <a:gd name="T23" fmla="*/ 24 h 72"/>
                <a:gd name="T24" fmla="*/ 44 w 100"/>
                <a:gd name="T25" fmla="*/ 27 h 72"/>
                <a:gd name="T26" fmla="*/ 42 w 100"/>
                <a:gd name="T27" fmla="*/ 30 h 72"/>
                <a:gd name="T28" fmla="*/ 40 w 100"/>
                <a:gd name="T29" fmla="*/ 33 h 72"/>
                <a:gd name="T30" fmla="*/ 33 w 100"/>
                <a:gd name="T31" fmla="*/ 36 h 72"/>
                <a:gd name="T32" fmla="*/ 32 w 100"/>
                <a:gd name="T33" fmla="*/ 37 h 72"/>
                <a:gd name="T34" fmla="*/ 26 w 100"/>
                <a:gd name="T35" fmla="*/ 40 h 72"/>
                <a:gd name="T36" fmla="*/ 23 w 100"/>
                <a:gd name="T37" fmla="*/ 45 h 72"/>
                <a:gd name="T38" fmla="*/ 25 w 100"/>
                <a:gd name="T39" fmla="*/ 54 h 72"/>
                <a:gd name="T40" fmla="*/ 20 w 100"/>
                <a:gd name="T41" fmla="*/ 57 h 72"/>
                <a:gd name="T42" fmla="*/ 23 w 100"/>
                <a:gd name="T43" fmla="*/ 62 h 72"/>
                <a:gd name="T44" fmla="*/ 22 w 100"/>
                <a:gd name="T45" fmla="*/ 64 h 72"/>
                <a:gd name="T46" fmla="*/ 23 w 100"/>
                <a:gd name="T47" fmla="*/ 65 h 72"/>
                <a:gd name="T48" fmla="*/ 25 w 100"/>
                <a:gd name="T49" fmla="*/ 64 h 72"/>
                <a:gd name="T50" fmla="*/ 29 w 100"/>
                <a:gd name="T51" fmla="*/ 66 h 72"/>
                <a:gd name="T52" fmla="*/ 27 w 100"/>
                <a:gd name="T53" fmla="*/ 72 h 72"/>
                <a:gd name="T54" fmla="*/ 15 w 100"/>
                <a:gd name="T55" fmla="*/ 72 h 72"/>
                <a:gd name="T56" fmla="*/ 16 w 100"/>
                <a:gd name="T57" fmla="*/ 69 h 72"/>
                <a:gd name="T58" fmla="*/ 12 w 100"/>
                <a:gd name="T59" fmla="*/ 68 h 72"/>
                <a:gd name="T60" fmla="*/ 9 w 100"/>
                <a:gd name="T61" fmla="*/ 65 h 72"/>
                <a:gd name="T62" fmla="*/ 6 w 100"/>
                <a:gd name="T63" fmla="*/ 65 h 72"/>
                <a:gd name="T64" fmla="*/ 2 w 100"/>
                <a:gd name="T65" fmla="*/ 65 h 72"/>
                <a:gd name="T66" fmla="*/ 1 w 100"/>
                <a:gd name="T67" fmla="*/ 55 h 72"/>
                <a:gd name="T68" fmla="*/ 8 w 100"/>
                <a:gd name="T69" fmla="*/ 52 h 72"/>
                <a:gd name="T70" fmla="*/ 6 w 100"/>
                <a:gd name="T71" fmla="*/ 51 h 72"/>
                <a:gd name="T72" fmla="*/ 8 w 100"/>
                <a:gd name="T73" fmla="*/ 48 h 72"/>
                <a:gd name="T74" fmla="*/ 15 w 100"/>
                <a:gd name="T75" fmla="*/ 45 h 72"/>
                <a:gd name="T76" fmla="*/ 15 w 100"/>
                <a:gd name="T77" fmla="*/ 40 h 72"/>
                <a:gd name="T78" fmla="*/ 19 w 100"/>
                <a:gd name="T79" fmla="*/ 38 h 72"/>
                <a:gd name="T80" fmla="*/ 22 w 100"/>
                <a:gd name="T81" fmla="*/ 34 h 72"/>
                <a:gd name="T82" fmla="*/ 22 w 100"/>
                <a:gd name="T83" fmla="*/ 27 h 72"/>
                <a:gd name="T84" fmla="*/ 33 w 100"/>
                <a:gd name="T85" fmla="*/ 23 h 72"/>
                <a:gd name="T86" fmla="*/ 35 w 100"/>
                <a:gd name="T87" fmla="*/ 20 h 72"/>
                <a:gd name="T88" fmla="*/ 36 w 100"/>
                <a:gd name="T89" fmla="*/ 22 h 72"/>
                <a:gd name="T90" fmla="*/ 39 w 100"/>
                <a:gd name="T91" fmla="*/ 19 h 72"/>
                <a:gd name="T92" fmla="*/ 40 w 100"/>
                <a:gd name="T93" fmla="*/ 16 h 72"/>
                <a:gd name="T94" fmla="*/ 47 w 100"/>
                <a:gd name="T95" fmla="*/ 15 h 72"/>
                <a:gd name="T96" fmla="*/ 56 w 100"/>
                <a:gd name="T97" fmla="*/ 13 h 72"/>
                <a:gd name="T98" fmla="*/ 57 w 100"/>
                <a:gd name="T99" fmla="*/ 12 h 72"/>
                <a:gd name="T100" fmla="*/ 60 w 100"/>
                <a:gd name="T101" fmla="*/ 13 h 72"/>
                <a:gd name="T102" fmla="*/ 61 w 100"/>
                <a:gd name="T103" fmla="*/ 10 h 72"/>
                <a:gd name="T104" fmla="*/ 63 w 100"/>
                <a:gd name="T105" fmla="*/ 10 h 72"/>
                <a:gd name="T106" fmla="*/ 72 w 100"/>
                <a:gd name="T107" fmla="*/ 9 h 72"/>
                <a:gd name="T108" fmla="*/ 75 w 100"/>
                <a:gd name="T109" fmla="*/ 8 h 72"/>
                <a:gd name="T110" fmla="*/ 77 w 100"/>
                <a:gd name="T111" fmla="*/ 6 h 72"/>
                <a:gd name="T112" fmla="*/ 82 w 100"/>
                <a:gd name="T113"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72">
                  <a:moveTo>
                    <a:pt x="82" y="2"/>
                  </a:moveTo>
                  <a:cubicBezTo>
                    <a:pt x="87" y="5"/>
                    <a:pt x="93" y="0"/>
                    <a:pt x="99" y="1"/>
                  </a:cubicBezTo>
                  <a:cubicBezTo>
                    <a:pt x="100" y="4"/>
                    <a:pt x="97" y="4"/>
                    <a:pt x="98" y="8"/>
                  </a:cubicBezTo>
                  <a:cubicBezTo>
                    <a:pt x="93" y="5"/>
                    <a:pt x="86" y="10"/>
                    <a:pt x="79" y="10"/>
                  </a:cubicBezTo>
                  <a:cubicBezTo>
                    <a:pt x="78" y="10"/>
                    <a:pt x="78" y="13"/>
                    <a:pt x="77" y="13"/>
                  </a:cubicBezTo>
                  <a:cubicBezTo>
                    <a:pt x="76" y="14"/>
                    <a:pt x="74" y="13"/>
                    <a:pt x="74" y="13"/>
                  </a:cubicBezTo>
                  <a:cubicBezTo>
                    <a:pt x="74" y="13"/>
                    <a:pt x="71" y="16"/>
                    <a:pt x="71" y="16"/>
                  </a:cubicBezTo>
                  <a:cubicBezTo>
                    <a:pt x="70" y="16"/>
                    <a:pt x="70" y="14"/>
                    <a:pt x="68" y="15"/>
                  </a:cubicBezTo>
                  <a:cubicBezTo>
                    <a:pt x="67" y="15"/>
                    <a:pt x="65" y="15"/>
                    <a:pt x="63" y="16"/>
                  </a:cubicBezTo>
                  <a:cubicBezTo>
                    <a:pt x="62" y="16"/>
                    <a:pt x="59" y="17"/>
                    <a:pt x="57" y="17"/>
                  </a:cubicBezTo>
                  <a:cubicBezTo>
                    <a:pt x="55" y="18"/>
                    <a:pt x="57" y="19"/>
                    <a:pt x="56" y="20"/>
                  </a:cubicBezTo>
                  <a:cubicBezTo>
                    <a:pt x="55" y="21"/>
                    <a:pt x="49" y="20"/>
                    <a:pt x="49" y="24"/>
                  </a:cubicBezTo>
                  <a:cubicBezTo>
                    <a:pt x="48" y="26"/>
                    <a:pt x="45" y="27"/>
                    <a:pt x="44" y="27"/>
                  </a:cubicBezTo>
                  <a:cubicBezTo>
                    <a:pt x="44" y="28"/>
                    <a:pt x="42" y="29"/>
                    <a:pt x="42" y="30"/>
                  </a:cubicBezTo>
                  <a:cubicBezTo>
                    <a:pt x="41" y="31"/>
                    <a:pt x="40" y="31"/>
                    <a:pt x="40" y="33"/>
                  </a:cubicBezTo>
                  <a:cubicBezTo>
                    <a:pt x="35" y="34"/>
                    <a:pt x="36" y="32"/>
                    <a:pt x="33" y="36"/>
                  </a:cubicBezTo>
                  <a:cubicBezTo>
                    <a:pt x="33" y="36"/>
                    <a:pt x="32" y="35"/>
                    <a:pt x="32" y="37"/>
                  </a:cubicBezTo>
                  <a:cubicBezTo>
                    <a:pt x="32" y="39"/>
                    <a:pt x="28" y="38"/>
                    <a:pt x="26" y="40"/>
                  </a:cubicBezTo>
                  <a:cubicBezTo>
                    <a:pt x="26" y="42"/>
                    <a:pt x="28" y="47"/>
                    <a:pt x="23" y="45"/>
                  </a:cubicBezTo>
                  <a:cubicBezTo>
                    <a:pt x="24" y="48"/>
                    <a:pt x="22" y="54"/>
                    <a:pt x="25" y="54"/>
                  </a:cubicBezTo>
                  <a:cubicBezTo>
                    <a:pt x="24" y="55"/>
                    <a:pt x="22" y="56"/>
                    <a:pt x="20" y="57"/>
                  </a:cubicBezTo>
                  <a:cubicBezTo>
                    <a:pt x="19" y="60"/>
                    <a:pt x="24" y="59"/>
                    <a:pt x="23" y="62"/>
                  </a:cubicBezTo>
                  <a:cubicBezTo>
                    <a:pt x="23" y="62"/>
                    <a:pt x="21" y="63"/>
                    <a:pt x="22" y="64"/>
                  </a:cubicBezTo>
                  <a:cubicBezTo>
                    <a:pt x="22" y="63"/>
                    <a:pt x="24" y="65"/>
                    <a:pt x="23" y="65"/>
                  </a:cubicBezTo>
                  <a:cubicBezTo>
                    <a:pt x="24" y="65"/>
                    <a:pt x="25" y="64"/>
                    <a:pt x="25" y="64"/>
                  </a:cubicBezTo>
                  <a:cubicBezTo>
                    <a:pt x="26" y="64"/>
                    <a:pt x="26" y="67"/>
                    <a:pt x="29" y="66"/>
                  </a:cubicBezTo>
                  <a:cubicBezTo>
                    <a:pt x="29" y="69"/>
                    <a:pt x="27" y="69"/>
                    <a:pt x="27" y="72"/>
                  </a:cubicBezTo>
                  <a:cubicBezTo>
                    <a:pt x="15" y="72"/>
                    <a:pt x="15" y="72"/>
                    <a:pt x="15" y="72"/>
                  </a:cubicBezTo>
                  <a:cubicBezTo>
                    <a:pt x="15" y="71"/>
                    <a:pt x="17" y="70"/>
                    <a:pt x="16" y="69"/>
                  </a:cubicBezTo>
                  <a:cubicBezTo>
                    <a:pt x="15" y="68"/>
                    <a:pt x="14" y="69"/>
                    <a:pt x="12" y="68"/>
                  </a:cubicBezTo>
                  <a:cubicBezTo>
                    <a:pt x="11" y="67"/>
                    <a:pt x="10" y="65"/>
                    <a:pt x="9" y="65"/>
                  </a:cubicBezTo>
                  <a:cubicBezTo>
                    <a:pt x="9" y="65"/>
                    <a:pt x="7" y="65"/>
                    <a:pt x="6" y="65"/>
                  </a:cubicBezTo>
                  <a:cubicBezTo>
                    <a:pt x="5" y="64"/>
                    <a:pt x="5" y="65"/>
                    <a:pt x="2" y="65"/>
                  </a:cubicBezTo>
                  <a:cubicBezTo>
                    <a:pt x="2" y="62"/>
                    <a:pt x="0" y="60"/>
                    <a:pt x="1" y="55"/>
                  </a:cubicBezTo>
                  <a:cubicBezTo>
                    <a:pt x="5" y="60"/>
                    <a:pt x="1" y="50"/>
                    <a:pt x="8" y="52"/>
                  </a:cubicBezTo>
                  <a:cubicBezTo>
                    <a:pt x="9" y="51"/>
                    <a:pt x="6" y="51"/>
                    <a:pt x="6" y="51"/>
                  </a:cubicBezTo>
                  <a:cubicBezTo>
                    <a:pt x="7" y="50"/>
                    <a:pt x="11" y="49"/>
                    <a:pt x="8" y="48"/>
                  </a:cubicBezTo>
                  <a:cubicBezTo>
                    <a:pt x="9" y="46"/>
                    <a:pt x="12" y="46"/>
                    <a:pt x="15" y="45"/>
                  </a:cubicBezTo>
                  <a:cubicBezTo>
                    <a:pt x="14" y="43"/>
                    <a:pt x="19" y="41"/>
                    <a:pt x="15" y="40"/>
                  </a:cubicBezTo>
                  <a:cubicBezTo>
                    <a:pt x="15" y="38"/>
                    <a:pt x="17" y="39"/>
                    <a:pt x="19" y="38"/>
                  </a:cubicBezTo>
                  <a:cubicBezTo>
                    <a:pt x="19" y="36"/>
                    <a:pt x="20" y="35"/>
                    <a:pt x="22" y="34"/>
                  </a:cubicBezTo>
                  <a:cubicBezTo>
                    <a:pt x="19" y="32"/>
                    <a:pt x="23" y="32"/>
                    <a:pt x="22" y="27"/>
                  </a:cubicBezTo>
                  <a:cubicBezTo>
                    <a:pt x="27" y="27"/>
                    <a:pt x="29" y="24"/>
                    <a:pt x="33" y="23"/>
                  </a:cubicBezTo>
                  <a:cubicBezTo>
                    <a:pt x="35" y="24"/>
                    <a:pt x="34" y="21"/>
                    <a:pt x="35" y="20"/>
                  </a:cubicBezTo>
                  <a:cubicBezTo>
                    <a:pt x="35" y="20"/>
                    <a:pt x="36" y="21"/>
                    <a:pt x="36" y="22"/>
                  </a:cubicBezTo>
                  <a:cubicBezTo>
                    <a:pt x="37" y="21"/>
                    <a:pt x="38" y="20"/>
                    <a:pt x="39" y="19"/>
                  </a:cubicBezTo>
                  <a:cubicBezTo>
                    <a:pt x="39" y="18"/>
                    <a:pt x="40" y="18"/>
                    <a:pt x="40" y="16"/>
                  </a:cubicBezTo>
                  <a:cubicBezTo>
                    <a:pt x="43" y="16"/>
                    <a:pt x="45" y="16"/>
                    <a:pt x="47" y="15"/>
                  </a:cubicBezTo>
                  <a:cubicBezTo>
                    <a:pt x="49" y="13"/>
                    <a:pt x="51" y="14"/>
                    <a:pt x="56" y="13"/>
                  </a:cubicBezTo>
                  <a:cubicBezTo>
                    <a:pt x="57" y="13"/>
                    <a:pt x="56" y="12"/>
                    <a:pt x="57" y="12"/>
                  </a:cubicBezTo>
                  <a:cubicBezTo>
                    <a:pt x="59" y="11"/>
                    <a:pt x="60" y="13"/>
                    <a:pt x="60" y="13"/>
                  </a:cubicBezTo>
                  <a:cubicBezTo>
                    <a:pt x="62" y="13"/>
                    <a:pt x="59" y="10"/>
                    <a:pt x="61" y="10"/>
                  </a:cubicBezTo>
                  <a:cubicBezTo>
                    <a:pt x="62" y="10"/>
                    <a:pt x="62" y="10"/>
                    <a:pt x="63" y="10"/>
                  </a:cubicBezTo>
                  <a:cubicBezTo>
                    <a:pt x="64" y="10"/>
                    <a:pt x="68" y="10"/>
                    <a:pt x="72" y="9"/>
                  </a:cubicBezTo>
                  <a:cubicBezTo>
                    <a:pt x="75" y="8"/>
                    <a:pt x="74" y="9"/>
                    <a:pt x="75" y="8"/>
                  </a:cubicBezTo>
                  <a:cubicBezTo>
                    <a:pt x="75" y="8"/>
                    <a:pt x="77" y="6"/>
                    <a:pt x="77" y="6"/>
                  </a:cubicBezTo>
                  <a:cubicBezTo>
                    <a:pt x="81" y="4"/>
                    <a:pt x="82" y="9"/>
                    <a:pt x="82"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2" name="Freeform 28"/>
            <p:cNvSpPr/>
            <p:nvPr/>
          </p:nvSpPr>
          <p:spPr bwMode="auto">
            <a:xfrm>
              <a:off x="2187575" y="1047750"/>
              <a:ext cx="41275" cy="19050"/>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11" y="1"/>
                    <a:pt x="11" y="1"/>
                    <a:pt x="11" y="1"/>
                  </a:cubicBezTo>
                  <a:cubicBezTo>
                    <a:pt x="11" y="5"/>
                    <a:pt x="0" y="0"/>
                    <a:pt x="8"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3" name="Freeform 29"/>
            <p:cNvSpPr/>
            <p:nvPr/>
          </p:nvSpPr>
          <p:spPr bwMode="auto">
            <a:xfrm>
              <a:off x="7310437" y="1069975"/>
              <a:ext cx="115888" cy="90488"/>
            </a:xfrm>
            <a:custGeom>
              <a:avLst/>
              <a:gdLst>
                <a:gd name="T0" fmla="*/ 8 w 31"/>
                <a:gd name="T1" fmla="*/ 0 h 24"/>
                <a:gd name="T2" fmla="*/ 10 w 31"/>
                <a:gd name="T3" fmla="*/ 2 h 24"/>
                <a:gd name="T4" fmla="*/ 18 w 31"/>
                <a:gd name="T5" fmla="*/ 6 h 24"/>
                <a:gd name="T6" fmla="*/ 22 w 31"/>
                <a:gd name="T7" fmla="*/ 3 h 24"/>
                <a:gd name="T8" fmla="*/ 31 w 31"/>
                <a:gd name="T9" fmla="*/ 5 h 24"/>
                <a:gd name="T10" fmla="*/ 28 w 31"/>
                <a:gd name="T11" fmla="*/ 12 h 24"/>
                <a:gd name="T12" fmla="*/ 17 w 31"/>
                <a:gd name="T13" fmla="*/ 14 h 24"/>
                <a:gd name="T14" fmla="*/ 17 w 31"/>
                <a:gd name="T15" fmla="*/ 16 h 24"/>
                <a:gd name="T16" fmla="*/ 14 w 31"/>
                <a:gd name="T17" fmla="*/ 19 h 24"/>
                <a:gd name="T18" fmla="*/ 10 w 31"/>
                <a:gd name="T19" fmla="*/ 20 h 24"/>
                <a:gd name="T20" fmla="*/ 4 w 31"/>
                <a:gd name="T21" fmla="*/ 17 h 24"/>
                <a:gd name="T22" fmla="*/ 0 w 31"/>
                <a:gd name="T23" fmla="*/ 6 h 24"/>
                <a:gd name="T24" fmla="*/ 8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8" y="0"/>
                  </a:moveTo>
                  <a:cubicBezTo>
                    <a:pt x="10" y="0"/>
                    <a:pt x="10" y="1"/>
                    <a:pt x="10" y="2"/>
                  </a:cubicBezTo>
                  <a:cubicBezTo>
                    <a:pt x="11" y="5"/>
                    <a:pt x="16" y="4"/>
                    <a:pt x="18" y="6"/>
                  </a:cubicBezTo>
                  <a:cubicBezTo>
                    <a:pt x="21" y="7"/>
                    <a:pt x="22" y="3"/>
                    <a:pt x="22" y="3"/>
                  </a:cubicBezTo>
                  <a:cubicBezTo>
                    <a:pt x="24" y="3"/>
                    <a:pt x="26" y="6"/>
                    <a:pt x="31" y="5"/>
                  </a:cubicBezTo>
                  <a:cubicBezTo>
                    <a:pt x="30" y="6"/>
                    <a:pt x="23" y="9"/>
                    <a:pt x="28" y="12"/>
                  </a:cubicBezTo>
                  <a:cubicBezTo>
                    <a:pt x="27" y="15"/>
                    <a:pt x="22" y="14"/>
                    <a:pt x="17" y="14"/>
                  </a:cubicBezTo>
                  <a:cubicBezTo>
                    <a:pt x="15" y="15"/>
                    <a:pt x="16" y="16"/>
                    <a:pt x="17" y="16"/>
                  </a:cubicBezTo>
                  <a:cubicBezTo>
                    <a:pt x="18" y="18"/>
                    <a:pt x="9" y="17"/>
                    <a:pt x="14" y="19"/>
                  </a:cubicBezTo>
                  <a:cubicBezTo>
                    <a:pt x="14" y="24"/>
                    <a:pt x="9" y="16"/>
                    <a:pt x="10" y="20"/>
                  </a:cubicBezTo>
                  <a:cubicBezTo>
                    <a:pt x="8" y="19"/>
                    <a:pt x="9" y="16"/>
                    <a:pt x="4" y="17"/>
                  </a:cubicBezTo>
                  <a:cubicBezTo>
                    <a:pt x="3" y="13"/>
                    <a:pt x="4" y="7"/>
                    <a:pt x="0" y="6"/>
                  </a:cubicBezTo>
                  <a:cubicBezTo>
                    <a:pt x="1" y="3"/>
                    <a:pt x="9" y="6"/>
                    <a:pt x="8"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4" name="Freeform 30"/>
            <p:cNvSpPr/>
            <p:nvPr/>
          </p:nvSpPr>
          <p:spPr bwMode="auto">
            <a:xfrm>
              <a:off x="1808162" y="1081087"/>
              <a:ext cx="30163" cy="22225"/>
            </a:xfrm>
            <a:custGeom>
              <a:avLst/>
              <a:gdLst>
                <a:gd name="T0" fmla="*/ 4 w 8"/>
                <a:gd name="T1" fmla="*/ 0 h 6"/>
                <a:gd name="T2" fmla="*/ 5 w 8"/>
                <a:gd name="T3" fmla="*/ 6 h 6"/>
                <a:gd name="T4" fmla="*/ 0 w 8"/>
                <a:gd name="T5" fmla="*/ 4 h 6"/>
                <a:gd name="T6" fmla="*/ 4 w 8"/>
                <a:gd name="T7" fmla="*/ 0 h 6"/>
              </a:gdLst>
              <a:ahLst/>
              <a:cxnLst>
                <a:cxn ang="0">
                  <a:pos x="T0" y="T1"/>
                </a:cxn>
                <a:cxn ang="0">
                  <a:pos x="T2" y="T3"/>
                </a:cxn>
                <a:cxn ang="0">
                  <a:pos x="T4" y="T5"/>
                </a:cxn>
                <a:cxn ang="0">
                  <a:pos x="T6" y="T7"/>
                </a:cxn>
              </a:cxnLst>
              <a:rect l="0" t="0" r="r" b="b"/>
              <a:pathLst>
                <a:path w="8" h="6">
                  <a:moveTo>
                    <a:pt x="4" y="0"/>
                  </a:moveTo>
                  <a:cubicBezTo>
                    <a:pt x="8" y="1"/>
                    <a:pt x="5" y="2"/>
                    <a:pt x="5" y="6"/>
                  </a:cubicBezTo>
                  <a:cubicBezTo>
                    <a:pt x="4" y="5"/>
                    <a:pt x="2" y="4"/>
                    <a:pt x="0" y="4"/>
                  </a:cubicBezTo>
                  <a:cubicBezTo>
                    <a:pt x="0" y="2"/>
                    <a:pt x="4" y="3"/>
                    <a:pt x="4"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5" name="Freeform 31"/>
            <p:cNvSpPr/>
            <p:nvPr/>
          </p:nvSpPr>
          <p:spPr bwMode="auto">
            <a:xfrm>
              <a:off x="7437437" y="1081087"/>
              <a:ext cx="52388" cy="49213"/>
            </a:xfrm>
            <a:custGeom>
              <a:avLst/>
              <a:gdLst>
                <a:gd name="T0" fmla="*/ 0 w 14"/>
                <a:gd name="T1" fmla="*/ 4 h 13"/>
                <a:gd name="T2" fmla="*/ 14 w 14"/>
                <a:gd name="T3" fmla="*/ 7 h 13"/>
                <a:gd name="T4" fmla="*/ 8 w 14"/>
                <a:gd name="T5" fmla="*/ 13 h 13"/>
                <a:gd name="T6" fmla="*/ 5 w 14"/>
                <a:gd name="T7" fmla="*/ 10 h 13"/>
                <a:gd name="T8" fmla="*/ 3 w 14"/>
                <a:gd name="T9" fmla="*/ 10 h 13"/>
                <a:gd name="T10" fmla="*/ 0 w 14"/>
                <a:gd name="T11" fmla="*/ 4 h 13"/>
              </a:gdLst>
              <a:ahLst/>
              <a:cxnLst>
                <a:cxn ang="0">
                  <a:pos x="T0" y="T1"/>
                </a:cxn>
                <a:cxn ang="0">
                  <a:pos x="T2" y="T3"/>
                </a:cxn>
                <a:cxn ang="0">
                  <a:pos x="T4" y="T5"/>
                </a:cxn>
                <a:cxn ang="0">
                  <a:pos x="T6" y="T7"/>
                </a:cxn>
                <a:cxn ang="0">
                  <a:pos x="T8" y="T9"/>
                </a:cxn>
                <a:cxn ang="0">
                  <a:pos x="T10" y="T11"/>
                </a:cxn>
              </a:cxnLst>
              <a:rect l="0" t="0" r="r" b="b"/>
              <a:pathLst>
                <a:path w="14" h="13">
                  <a:moveTo>
                    <a:pt x="0" y="4"/>
                  </a:moveTo>
                  <a:cubicBezTo>
                    <a:pt x="4" y="0"/>
                    <a:pt x="12" y="4"/>
                    <a:pt x="14" y="7"/>
                  </a:cubicBezTo>
                  <a:cubicBezTo>
                    <a:pt x="13" y="10"/>
                    <a:pt x="7" y="8"/>
                    <a:pt x="8" y="13"/>
                  </a:cubicBezTo>
                  <a:cubicBezTo>
                    <a:pt x="6" y="13"/>
                    <a:pt x="6" y="10"/>
                    <a:pt x="5" y="10"/>
                  </a:cubicBezTo>
                  <a:cubicBezTo>
                    <a:pt x="5" y="10"/>
                    <a:pt x="3" y="10"/>
                    <a:pt x="3" y="10"/>
                  </a:cubicBezTo>
                  <a:cubicBezTo>
                    <a:pt x="1" y="8"/>
                    <a:pt x="3" y="5"/>
                    <a:pt x="0" y="4"/>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6" name="Freeform 32"/>
            <p:cNvSpPr/>
            <p:nvPr/>
          </p:nvSpPr>
          <p:spPr bwMode="auto">
            <a:xfrm>
              <a:off x="7504112" y="1096962"/>
              <a:ext cx="79375" cy="44450"/>
            </a:xfrm>
            <a:custGeom>
              <a:avLst/>
              <a:gdLst>
                <a:gd name="T0" fmla="*/ 1 w 21"/>
                <a:gd name="T1" fmla="*/ 2 h 12"/>
                <a:gd name="T2" fmla="*/ 4 w 21"/>
                <a:gd name="T3" fmla="*/ 2 h 12"/>
                <a:gd name="T4" fmla="*/ 11 w 21"/>
                <a:gd name="T5" fmla="*/ 5 h 12"/>
                <a:gd name="T6" fmla="*/ 18 w 21"/>
                <a:gd name="T7" fmla="*/ 7 h 12"/>
                <a:gd name="T8" fmla="*/ 21 w 21"/>
                <a:gd name="T9" fmla="*/ 10 h 12"/>
                <a:gd name="T10" fmla="*/ 4 w 21"/>
                <a:gd name="T11" fmla="*/ 7 h 12"/>
                <a:gd name="T12" fmla="*/ 1 w 21"/>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 y="2"/>
                  </a:moveTo>
                  <a:cubicBezTo>
                    <a:pt x="4" y="2"/>
                    <a:pt x="4" y="2"/>
                    <a:pt x="4" y="2"/>
                  </a:cubicBezTo>
                  <a:cubicBezTo>
                    <a:pt x="8" y="0"/>
                    <a:pt x="8" y="4"/>
                    <a:pt x="11" y="5"/>
                  </a:cubicBezTo>
                  <a:cubicBezTo>
                    <a:pt x="14" y="5"/>
                    <a:pt x="16" y="6"/>
                    <a:pt x="18" y="7"/>
                  </a:cubicBezTo>
                  <a:cubicBezTo>
                    <a:pt x="20" y="8"/>
                    <a:pt x="21" y="7"/>
                    <a:pt x="21" y="10"/>
                  </a:cubicBezTo>
                  <a:cubicBezTo>
                    <a:pt x="13" y="12"/>
                    <a:pt x="10" y="8"/>
                    <a:pt x="4" y="7"/>
                  </a:cubicBezTo>
                  <a:cubicBezTo>
                    <a:pt x="6" y="3"/>
                    <a:pt x="0" y="6"/>
                    <a:pt x="1"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7" name="Freeform 33"/>
            <p:cNvSpPr/>
            <p:nvPr/>
          </p:nvSpPr>
          <p:spPr bwMode="auto">
            <a:xfrm>
              <a:off x="2165350" y="1166812"/>
              <a:ext cx="130175" cy="109538"/>
            </a:xfrm>
            <a:custGeom>
              <a:avLst/>
              <a:gdLst>
                <a:gd name="T0" fmla="*/ 11 w 35"/>
                <a:gd name="T1" fmla="*/ 5 h 29"/>
                <a:gd name="T2" fmla="*/ 11 w 35"/>
                <a:gd name="T3" fmla="*/ 4 h 29"/>
                <a:gd name="T4" fmla="*/ 27 w 35"/>
                <a:gd name="T5" fmla="*/ 0 h 29"/>
                <a:gd name="T6" fmla="*/ 30 w 35"/>
                <a:gd name="T7" fmla="*/ 5 h 29"/>
                <a:gd name="T8" fmla="*/ 27 w 35"/>
                <a:gd name="T9" fmla="*/ 9 h 29"/>
                <a:gd name="T10" fmla="*/ 34 w 35"/>
                <a:gd name="T11" fmla="*/ 11 h 29"/>
                <a:gd name="T12" fmla="*/ 35 w 35"/>
                <a:gd name="T13" fmla="*/ 22 h 29"/>
                <a:gd name="T14" fmla="*/ 31 w 35"/>
                <a:gd name="T15" fmla="*/ 22 h 29"/>
                <a:gd name="T16" fmla="*/ 31 w 35"/>
                <a:gd name="T17" fmla="*/ 25 h 29"/>
                <a:gd name="T18" fmla="*/ 27 w 35"/>
                <a:gd name="T19" fmla="*/ 25 h 29"/>
                <a:gd name="T20" fmla="*/ 23 w 35"/>
                <a:gd name="T21" fmla="*/ 28 h 29"/>
                <a:gd name="T22" fmla="*/ 18 w 35"/>
                <a:gd name="T23" fmla="*/ 23 h 29"/>
                <a:gd name="T24" fmla="*/ 14 w 35"/>
                <a:gd name="T25" fmla="*/ 19 h 29"/>
                <a:gd name="T26" fmla="*/ 11 w 35"/>
                <a:gd name="T27" fmla="*/ 16 h 29"/>
                <a:gd name="T28" fmla="*/ 4 w 35"/>
                <a:gd name="T29" fmla="*/ 15 h 29"/>
                <a:gd name="T30" fmla="*/ 0 w 35"/>
                <a:gd name="T31" fmla="*/ 12 h 29"/>
                <a:gd name="T32" fmla="*/ 14 w 35"/>
                <a:gd name="T33" fmla="*/ 14 h 29"/>
                <a:gd name="T34" fmla="*/ 15 w 35"/>
                <a:gd name="T35" fmla="*/ 8 h 29"/>
                <a:gd name="T36" fmla="*/ 10 w 35"/>
                <a:gd name="T37" fmla="*/ 4 h 29"/>
                <a:gd name="T38" fmla="*/ 11 w 35"/>
                <a:gd name="T3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9">
                  <a:moveTo>
                    <a:pt x="11" y="5"/>
                  </a:moveTo>
                  <a:cubicBezTo>
                    <a:pt x="13" y="5"/>
                    <a:pt x="12" y="4"/>
                    <a:pt x="11" y="4"/>
                  </a:cubicBezTo>
                  <a:cubicBezTo>
                    <a:pt x="15" y="1"/>
                    <a:pt x="25" y="4"/>
                    <a:pt x="27" y="0"/>
                  </a:cubicBezTo>
                  <a:cubicBezTo>
                    <a:pt x="29" y="1"/>
                    <a:pt x="29" y="3"/>
                    <a:pt x="30" y="5"/>
                  </a:cubicBezTo>
                  <a:cubicBezTo>
                    <a:pt x="30" y="8"/>
                    <a:pt x="27" y="7"/>
                    <a:pt x="27" y="9"/>
                  </a:cubicBezTo>
                  <a:cubicBezTo>
                    <a:pt x="28" y="14"/>
                    <a:pt x="30" y="11"/>
                    <a:pt x="34" y="11"/>
                  </a:cubicBezTo>
                  <a:cubicBezTo>
                    <a:pt x="35" y="16"/>
                    <a:pt x="34" y="16"/>
                    <a:pt x="35" y="22"/>
                  </a:cubicBezTo>
                  <a:cubicBezTo>
                    <a:pt x="34" y="23"/>
                    <a:pt x="32" y="21"/>
                    <a:pt x="31" y="22"/>
                  </a:cubicBezTo>
                  <a:cubicBezTo>
                    <a:pt x="31" y="22"/>
                    <a:pt x="31" y="25"/>
                    <a:pt x="31" y="25"/>
                  </a:cubicBezTo>
                  <a:cubicBezTo>
                    <a:pt x="30" y="25"/>
                    <a:pt x="28" y="25"/>
                    <a:pt x="27" y="25"/>
                  </a:cubicBezTo>
                  <a:cubicBezTo>
                    <a:pt x="25" y="25"/>
                    <a:pt x="25" y="27"/>
                    <a:pt x="23" y="28"/>
                  </a:cubicBezTo>
                  <a:cubicBezTo>
                    <a:pt x="19" y="29"/>
                    <a:pt x="19" y="25"/>
                    <a:pt x="18" y="23"/>
                  </a:cubicBezTo>
                  <a:cubicBezTo>
                    <a:pt x="17" y="22"/>
                    <a:pt x="13" y="22"/>
                    <a:pt x="14" y="19"/>
                  </a:cubicBezTo>
                  <a:cubicBezTo>
                    <a:pt x="12" y="20"/>
                    <a:pt x="11" y="18"/>
                    <a:pt x="11" y="16"/>
                  </a:cubicBezTo>
                  <a:cubicBezTo>
                    <a:pt x="9" y="17"/>
                    <a:pt x="7" y="16"/>
                    <a:pt x="4" y="15"/>
                  </a:cubicBezTo>
                  <a:cubicBezTo>
                    <a:pt x="2" y="14"/>
                    <a:pt x="0" y="16"/>
                    <a:pt x="0" y="12"/>
                  </a:cubicBezTo>
                  <a:cubicBezTo>
                    <a:pt x="6" y="11"/>
                    <a:pt x="8" y="15"/>
                    <a:pt x="14" y="14"/>
                  </a:cubicBezTo>
                  <a:cubicBezTo>
                    <a:pt x="16" y="13"/>
                    <a:pt x="15" y="10"/>
                    <a:pt x="15" y="8"/>
                  </a:cubicBezTo>
                  <a:cubicBezTo>
                    <a:pt x="16" y="4"/>
                    <a:pt x="8" y="9"/>
                    <a:pt x="10" y="4"/>
                  </a:cubicBezTo>
                  <a:cubicBezTo>
                    <a:pt x="11" y="4"/>
                    <a:pt x="11" y="4"/>
                    <a:pt x="11"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8" name="Freeform 34"/>
            <p:cNvSpPr/>
            <p:nvPr/>
          </p:nvSpPr>
          <p:spPr bwMode="auto">
            <a:xfrm>
              <a:off x="2636837" y="1174750"/>
              <a:ext cx="82550" cy="38100"/>
            </a:xfrm>
            <a:custGeom>
              <a:avLst/>
              <a:gdLst>
                <a:gd name="T0" fmla="*/ 0 w 22"/>
                <a:gd name="T1" fmla="*/ 2 h 10"/>
                <a:gd name="T2" fmla="*/ 6 w 22"/>
                <a:gd name="T3" fmla="*/ 0 h 10"/>
                <a:gd name="T4" fmla="*/ 21 w 22"/>
                <a:gd name="T5" fmla="*/ 5 h 10"/>
                <a:gd name="T6" fmla="*/ 20 w 22"/>
                <a:gd name="T7" fmla="*/ 10 h 10"/>
                <a:gd name="T8" fmla="*/ 5 w 22"/>
                <a:gd name="T9" fmla="*/ 5 h 10"/>
                <a:gd name="T10" fmla="*/ 0 w 22"/>
                <a:gd name="T11" fmla="*/ 2 h 10"/>
              </a:gdLst>
              <a:ahLst/>
              <a:cxnLst>
                <a:cxn ang="0">
                  <a:pos x="T0" y="T1"/>
                </a:cxn>
                <a:cxn ang="0">
                  <a:pos x="T2" y="T3"/>
                </a:cxn>
                <a:cxn ang="0">
                  <a:pos x="T4" y="T5"/>
                </a:cxn>
                <a:cxn ang="0">
                  <a:pos x="T6" y="T7"/>
                </a:cxn>
                <a:cxn ang="0">
                  <a:pos x="T8" y="T9"/>
                </a:cxn>
                <a:cxn ang="0">
                  <a:pos x="T10" y="T11"/>
                </a:cxn>
              </a:cxnLst>
              <a:rect l="0" t="0" r="r" b="b"/>
              <a:pathLst>
                <a:path w="22" h="10">
                  <a:moveTo>
                    <a:pt x="0" y="2"/>
                  </a:moveTo>
                  <a:cubicBezTo>
                    <a:pt x="1" y="0"/>
                    <a:pt x="4" y="0"/>
                    <a:pt x="6" y="0"/>
                  </a:cubicBezTo>
                  <a:cubicBezTo>
                    <a:pt x="11" y="1"/>
                    <a:pt x="17" y="4"/>
                    <a:pt x="21" y="5"/>
                  </a:cubicBezTo>
                  <a:cubicBezTo>
                    <a:pt x="22" y="7"/>
                    <a:pt x="20" y="8"/>
                    <a:pt x="20" y="10"/>
                  </a:cubicBezTo>
                  <a:cubicBezTo>
                    <a:pt x="12" y="10"/>
                    <a:pt x="9" y="9"/>
                    <a:pt x="5" y="5"/>
                  </a:cubicBezTo>
                  <a:cubicBezTo>
                    <a:pt x="3" y="4"/>
                    <a:pt x="3" y="1"/>
                    <a:pt x="0"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9" name="Freeform 35"/>
            <p:cNvSpPr/>
            <p:nvPr/>
          </p:nvSpPr>
          <p:spPr bwMode="auto">
            <a:xfrm>
              <a:off x="7385050" y="1174750"/>
              <a:ext cx="52388" cy="22225"/>
            </a:xfrm>
            <a:custGeom>
              <a:avLst/>
              <a:gdLst>
                <a:gd name="T0" fmla="*/ 14 w 14"/>
                <a:gd name="T1" fmla="*/ 5 h 6"/>
                <a:gd name="T2" fmla="*/ 0 w 14"/>
                <a:gd name="T3" fmla="*/ 3 h 6"/>
                <a:gd name="T4" fmla="*/ 4 w 14"/>
                <a:gd name="T5" fmla="*/ 0 h 6"/>
                <a:gd name="T6" fmla="*/ 14 w 14"/>
                <a:gd name="T7" fmla="*/ 5 h 6"/>
              </a:gdLst>
              <a:ahLst/>
              <a:cxnLst>
                <a:cxn ang="0">
                  <a:pos x="T0" y="T1"/>
                </a:cxn>
                <a:cxn ang="0">
                  <a:pos x="T2" y="T3"/>
                </a:cxn>
                <a:cxn ang="0">
                  <a:pos x="T4" y="T5"/>
                </a:cxn>
                <a:cxn ang="0">
                  <a:pos x="T6" y="T7"/>
                </a:cxn>
              </a:cxnLst>
              <a:rect l="0" t="0" r="r" b="b"/>
              <a:pathLst>
                <a:path w="14" h="6">
                  <a:moveTo>
                    <a:pt x="14" y="5"/>
                  </a:moveTo>
                  <a:cubicBezTo>
                    <a:pt x="12" y="6"/>
                    <a:pt x="3" y="5"/>
                    <a:pt x="0" y="3"/>
                  </a:cubicBezTo>
                  <a:cubicBezTo>
                    <a:pt x="0" y="1"/>
                    <a:pt x="4" y="3"/>
                    <a:pt x="4" y="0"/>
                  </a:cubicBezTo>
                  <a:cubicBezTo>
                    <a:pt x="7" y="2"/>
                    <a:pt x="14" y="0"/>
                    <a:pt x="14"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86" name="Freeform 36"/>
            <p:cNvSpPr/>
            <p:nvPr/>
          </p:nvSpPr>
          <p:spPr bwMode="auto">
            <a:xfrm>
              <a:off x="3217862" y="1290637"/>
              <a:ext cx="41275" cy="30163"/>
            </a:xfrm>
            <a:custGeom>
              <a:avLst/>
              <a:gdLst>
                <a:gd name="T0" fmla="*/ 11 w 11"/>
                <a:gd name="T1" fmla="*/ 6 h 8"/>
                <a:gd name="T2" fmla="*/ 0 w 11"/>
                <a:gd name="T3" fmla="*/ 3 h 8"/>
                <a:gd name="T4" fmla="*/ 11 w 11"/>
                <a:gd name="T5" fmla="*/ 6 h 8"/>
              </a:gdLst>
              <a:ahLst/>
              <a:cxnLst>
                <a:cxn ang="0">
                  <a:pos x="T0" y="T1"/>
                </a:cxn>
                <a:cxn ang="0">
                  <a:pos x="T2" y="T3"/>
                </a:cxn>
                <a:cxn ang="0">
                  <a:pos x="T4" y="T5"/>
                </a:cxn>
              </a:cxnLst>
              <a:rect l="0" t="0" r="r" b="b"/>
              <a:pathLst>
                <a:path w="11" h="8">
                  <a:moveTo>
                    <a:pt x="11" y="6"/>
                  </a:moveTo>
                  <a:cubicBezTo>
                    <a:pt x="4" y="8"/>
                    <a:pt x="5" y="2"/>
                    <a:pt x="0" y="3"/>
                  </a:cubicBezTo>
                  <a:cubicBezTo>
                    <a:pt x="2" y="0"/>
                    <a:pt x="11" y="2"/>
                    <a:pt x="11" y="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87" name="Freeform 37"/>
            <p:cNvSpPr/>
            <p:nvPr/>
          </p:nvSpPr>
          <p:spPr bwMode="auto">
            <a:xfrm>
              <a:off x="3187700" y="1320800"/>
              <a:ext cx="60325" cy="34925"/>
            </a:xfrm>
            <a:custGeom>
              <a:avLst/>
              <a:gdLst>
                <a:gd name="T0" fmla="*/ 16 w 16"/>
                <a:gd name="T1" fmla="*/ 5 h 9"/>
                <a:gd name="T2" fmla="*/ 2 w 16"/>
                <a:gd name="T3" fmla="*/ 5 h 9"/>
                <a:gd name="T4" fmla="*/ 6 w 16"/>
                <a:gd name="T5" fmla="*/ 1 h 9"/>
                <a:gd name="T6" fmla="*/ 16 w 16"/>
                <a:gd name="T7" fmla="*/ 5 h 9"/>
              </a:gdLst>
              <a:ahLst/>
              <a:cxnLst>
                <a:cxn ang="0">
                  <a:pos x="T0" y="T1"/>
                </a:cxn>
                <a:cxn ang="0">
                  <a:pos x="T2" y="T3"/>
                </a:cxn>
                <a:cxn ang="0">
                  <a:pos x="T4" y="T5"/>
                </a:cxn>
                <a:cxn ang="0">
                  <a:pos x="T6" y="T7"/>
                </a:cxn>
              </a:cxnLst>
              <a:rect l="0" t="0" r="r" b="b"/>
              <a:pathLst>
                <a:path w="16" h="9">
                  <a:moveTo>
                    <a:pt x="16" y="5"/>
                  </a:moveTo>
                  <a:cubicBezTo>
                    <a:pt x="14" y="9"/>
                    <a:pt x="4" y="9"/>
                    <a:pt x="2" y="5"/>
                  </a:cubicBezTo>
                  <a:cubicBezTo>
                    <a:pt x="0" y="0"/>
                    <a:pt x="7" y="4"/>
                    <a:pt x="6" y="1"/>
                  </a:cubicBezTo>
                  <a:cubicBezTo>
                    <a:pt x="9" y="3"/>
                    <a:pt x="12" y="4"/>
                    <a:pt x="16"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88" name="Freeform 38"/>
            <p:cNvSpPr/>
            <p:nvPr/>
          </p:nvSpPr>
          <p:spPr bwMode="auto">
            <a:xfrm>
              <a:off x="5400675" y="1343025"/>
              <a:ext cx="38100" cy="34925"/>
            </a:xfrm>
            <a:custGeom>
              <a:avLst/>
              <a:gdLst>
                <a:gd name="T0" fmla="*/ 4 w 10"/>
                <a:gd name="T1" fmla="*/ 0 h 9"/>
                <a:gd name="T2" fmla="*/ 10 w 10"/>
                <a:gd name="T3" fmla="*/ 6 h 9"/>
                <a:gd name="T4" fmla="*/ 3 w 10"/>
                <a:gd name="T5" fmla="*/ 9 h 9"/>
                <a:gd name="T6" fmla="*/ 1 w 10"/>
                <a:gd name="T7" fmla="*/ 2 h 9"/>
                <a:gd name="T8" fmla="*/ 4 w 10"/>
                <a:gd name="T9" fmla="*/ 0 h 9"/>
              </a:gdLst>
              <a:ahLst/>
              <a:cxnLst>
                <a:cxn ang="0">
                  <a:pos x="T0" y="T1"/>
                </a:cxn>
                <a:cxn ang="0">
                  <a:pos x="T2" y="T3"/>
                </a:cxn>
                <a:cxn ang="0">
                  <a:pos x="T4" y="T5"/>
                </a:cxn>
                <a:cxn ang="0">
                  <a:pos x="T6" y="T7"/>
                </a:cxn>
                <a:cxn ang="0">
                  <a:pos x="T8" y="T9"/>
                </a:cxn>
              </a:cxnLst>
              <a:rect l="0" t="0" r="r" b="b"/>
              <a:pathLst>
                <a:path w="10" h="9">
                  <a:moveTo>
                    <a:pt x="4" y="0"/>
                  </a:moveTo>
                  <a:cubicBezTo>
                    <a:pt x="8" y="0"/>
                    <a:pt x="9" y="2"/>
                    <a:pt x="10" y="6"/>
                  </a:cubicBezTo>
                  <a:cubicBezTo>
                    <a:pt x="6" y="6"/>
                    <a:pt x="3" y="6"/>
                    <a:pt x="3" y="9"/>
                  </a:cubicBezTo>
                  <a:cubicBezTo>
                    <a:pt x="0" y="9"/>
                    <a:pt x="2" y="4"/>
                    <a:pt x="1" y="2"/>
                  </a:cubicBezTo>
                  <a:cubicBezTo>
                    <a:pt x="3" y="2"/>
                    <a:pt x="4" y="1"/>
                    <a:pt x="4"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89" name="Freeform 39"/>
            <p:cNvSpPr/>
            <p:nvPr/>
          </p:nvSpPr>
          <p:spPr bwMode="auto">
            <a:xfrm>
              <a:off x="2044700" y="1366837"/>
              <a:ext cx="38100" cy="25400"/>
            </a:xfrm>
            <a:custGeom>
              <a:avLst/>
              <a:gdLst>
                <a:gd name="T0" fmla="*/ 10 w 10"/>
                <a:gd name="T1" fmla="*/ 6 h 7"/>
                <a:gd name="T2" fmla="*/ 0 w 10"/>
                <a:gd name="T3" fmla="*/ 7 h 7"/>
                <a:gd name="T4" fmla="*/ 10 w 10"/>
                <a:gd name="T5" fmla="*/ 6 h 7"/>
              </a:gdLst>
              <a:ahLst/>
              <a:cxnLst>
                <a:cxn ang="0">
                  <a:pos x="T0" y="T1"/>
                </a:cxn>
                <a:cxn ang="0">
                  <a:pos x="T2" y="T3"/>
                </a:cxn>
                <a:cxn ang="0">
                  <a:pos x="T4" y="T5"/>
                </a:cxn>
              </a:cxnLst>
              <a:rect l="0" t="0" r="r" b="b"/>
              <a:pathLst>
                <a:path w="10" h="7">
                  <a:moveTo>
                    <a:pt x="10" y="6"/>
                  </a:moveTo>
                  <a:cubicBezTo>
                    <a:pt x="5" y="5"/>
                    <a:pt x="3" y="6"/>
                    <a:pt x="0" y="7"/>
                  </a:cubicBezTo>
                  <a:cubicBezTo>
                    <a:pt x="0" y="4"/>
                    <a:pt x="10" y="0"/>
                    <a:pt x="10" y="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0" name="Freeform 40"/>
            <p:cNvSpPr/>
            <p:nvPr/>
          </p:nvSpPr>
          <p:spPr bwMode="auto">
            <a:xfrm>
              <a:off x="2705100" y="1384300"/>
              <a:ext cx="66675" cy="41275"/>
            </a:xfrm>
            <a:custGeom>
              <a:avLst/>
              <a:gdLst>
                <a:gd name="T0" fmla="*/ 15 w 18"/>
                <a:gd name="T1" fmla="*/ 2 h 11"/>
                <a:gd name="T2" fmla="*/ 16 w 18"/>
                <a:gd name="T3" fmla="*/ 10 h 11"/>
                <a:gd name="T4" fmla="*/ 2 w 18"/>
                <a:gd name="T5" fmla="*/ 8 h 11"/>
                <a:gd name="T6" fmla="*/ 5 w 18"/>
                <a:gd name="T7" fmla="*/ 2 h 11"/>
                <a:gd name="T8" fmla="*/ 15 w 18"/>
                <a:gd name="T9" fmla="*/ 2 h 11"/>
              </a:gdLst>
              <a:ahLst/>
              <a:cxnLst>
                <a:cxn ang="0">
                  <a:pos x="T0" y="T1"/>
                </a:cxn>
                <a:cxn ang="0">
                  <a:pos x="T2" y="T3"/>
                </a:cxn>
                <a:cxn ang="0">
                  <a:pos x="T4" y="T5"/>
                </a:cxn>
                <a:cxn ang="0">
                  <a:pos x="T6" y="T7"/>
                </a:cxn>
                <a:cxn ang="0">
                  <a:pos x="T8" y="T9"/>
                </a:cxn>
              </a:cxnLst>
              <a:rect l="0" t="0" r="r" b="b"/>
              <a:pathLst>
                <a:path w="18" h="11">
                  <a:moveTo>
                    <a:pt x="15" y="2"/>
                  </a:moveTo>
                  <a:cubicBezTo>
                    <a:pt x="16" y="4"/>
                    <a:pt x="18" y="9"/>
                    <a:pt x="16" y="10"/>
                  </a:cubicBezTo>
                  <a:cubicBezTo>
                    <a:pt x="11" y="10"/>
                    <a:pt x="4" y="11"/>
                    <a:pt x="2" y="8"/>
                  </a:cubicBezTo>
                  <a:cubicBezTo>
                    <a:pt x="0" y="3"/>
                    <a:pt x="6" y="6"/>
                    <a:pt x="5" y="2"/>
                  </a:cubicBezTo>
                  <a:cubicBezTo>
                    <a:pt x="9" y="0"/>
                    <a:pt x="14" y="4"/>
                    <a:pt x="15"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1" name="Freeform 41"/>
            <p:cNvSpPr/>
            <p:nvPr/>
          </p:nvSpPr>
          <p:spPr bwMode="auto">
            <a:xfrm>
              <a:off x="2682875" y="1497012"/>
              <a:ext cx="77788" cy="38100"/>
            </a:xfrm>
            <a:custGeom>
              <a:avLst/>
              <a:gdLst>
                <a:gd name="T0" fmla="*/ 19 w 21"/>
                <a:gd name="T1" fmla="*/ 4 h 10"/>
                <a:gd name="T2" fmla="*/ 14 w 21"/>
                <a:gd name="T3" fmla="*/ 7 h 10"/>
                <a:gd name="T4" fmla="*/ 8 w 21"/>
                <a:gd name="T5" fmla="*/ 8 h 10"/>
                <a:gd name="T6" fmla="*/ 2 w 21"/>
                <a:gd name="T7" fmla="*/ 7 h 10"/>
                <a:gd name="T8" fmla="*/ 4 w 21"/>
                <a:gd name="T9" fmla="*/ 3 h 10"/>
                <a:gd name="T10" fmla="*/ 8 w 21"/>
                <a:gd name="T11" fmla="*/ 0 h 10"/>
                <a:gd name="T12" fmla="*/ 19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19" y="4"/>
                  </a:moveTo>
                  <a:cubicBezTo>
                    <a:pt x="21" y="8"/>
                    <a:pt x="16" y="7"/>
                    <a:pt x="14" y="7"/>
                  </a:cubicBezTo>
                  <a:cubicBezTo>
                    <a:pt x="13" y="7"/>
                    <a:pt x="9" y="10"/>
                    <a:pt x="8" y="8"/>
                  </a:cubicBezTo>
                  <a:cubicBezTo>
                    <a:pt x="7" y="7"/>
                    <a:pt x="4" y="8"/>
                    <a:pt x="2" y="7"/>
                  </a:cubicBezTo>
                  <a:cubicBezTo>
                    <a:pt x="0" y="3"/>
                    <a:pt x="9" y="4"/>
                    <a:pt x="4" y="3"/>
                  </a:cubicBezTo>
                  <a:cubicBezTo>
                    <a:pt x="4" y="1"/>
                    <a:pt x="8" y="2"/>
                    <a:pt x="8" y="0"/>
                  </a:cubicBezTo>
                  <a:cubicBezTo>
                    <a:pt x="12" y="1"/>
                    <a:pt x="17" y="2"/>
                    <a:pt x="19" y="4"/>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2" name="Freeform 42"/>
            <p:cNvSpPr/>
            <p:nvPr/>
          </p:nvSpPr>
          <p:spPr bwMode="auto">
            <a:xfrm>
              <a:off x="2682875" y="1554162"/>
              <a:ext cx="36513" cy="19050"/>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3" name="Freeform 43"/>
            <p:cNvSpPr/>
            <p:nvPr/>
          </p:nvSpPr>
          <p:spPr bwMode="auto">
            <a:xfrm>
              <a:off x="2565400" y="1579562"/>
              <a:ext cx="41275" cy="22225"/>
            </a:xfrm>
            <a:custGeom>
              <a:avLst/>
              <a:gdLst>
                <a:gd name="T0" fmla="*/ 9 w 11"/>
                <a:gd name="T1" fmla="*/ 0 h 6"/>
                <a:gd name="T2" fmla="*/ 11 w 11"/>
                <a:gd name="T3" fmla="*/ 3 h 6"/>
                <a:gd name="T4" fmla="*/ 5 w 11"/>
                <a:gd name="T5" fmla="*/ 5 h 6"/>
                <a:gd name="T6" fmla="*/ 0 w 11"/>
                <a:gd name="T7" fmla="*/ 5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9" y="2"/>
                    <a:pt x="10" y="3"/>
                    <a:pt x="11" y="3"/>
                  </a:cubicBezTo>
                  <a:cubicBezTo>
                    <a:pt x="11" y="6"/>
                    <a:pt x="6" y="3"/>
                    <a:pt x="5" y="5"/>
                  </a:cubicBezTo>
                  <a:cubicBezTo>
                    <a:pt x="4" y="6"/>
                    <a:pt x="5" y="5"/>
                    <a:pt x="0" y="5"/>
                  </a:cubicBezTo>
                  <a:cubicBezTo>
                    <a:pt x="2" y="2"/>
                    <a:pt x="4" y="0"/>
                    <a:pt x="9"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4" name="Freeform 44"/>
            <p:cNvSpPr/>
            <p:nvPr/>
          </p:nvSpPr>
          <p:spPr bwMode="auto">
            <a:xfrm>
              <a:off x="2644775" y="1601787"/>
              <a:ext cx="14288" cy="26988"/>
            </a:xfrm>
            <a:custGeom>
              <a:avLst/>
              <a:gdLst>
                <a:gd name="T0" fmla="*/ 1 w 4"/>
                <a:gd name="T1" fmla="*/ 0 h 7"/>
                <a:gd name="T2" fmla="*/ 4 w 4"/>
                <a:gd name="T3" fmla="*/ 6 h 7"/>
                <a:gd name="T4" fmla="*/ 1 w 4"/>
                <a:gd name="T5" fmla="*/ 0 h 7"/>
              </a:gdLst>
              <a:ahLst/>
              <a:cxnLst>
                <a:cxn ang="0">
                  <a:pos x="T0" y="T1"/>
                </a:cxn>
                <a:cxn ang="0">
                  <a:pos x="T2" y="T3"/>
                </a:cxn>
                <a:cxn ang="0">
                  <a:pos x="T4" y="T5"/>
                </a:cxn>
              </a:cxnLst>
              <a:rect l="0" t="0" r="r" b="b"/>
              <a:pathLst>
                <a:path w="4" h="7">
                  <a:moveTo>
                    <a:pt x="1" y="0"/>
                  </a:moveTo>
                  <a:cubicBezTo>
                    <a:pt x="4" y="0"/>
                    <a:pt x="4" y="2"/>
                    <a:pt x="4" y="6"/>
                  </a:cubicBezTo>
                  <a:cubicBezTo>
                    <a:pt x="0" y="7"/>
                    <a:pt x="1" y="2"/>
                    <a:pt x="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5" name="Freeform 45"/>
            <p:cNvSpPr/>
            <p:nvPr/>
          </p:nvSpPr>
          <p:spPr bwMode="auto">
            <a:xfrm>
              <a:off x="4148137" y="1824037"/>
              <a:ext cx="93663" cy="107950"/>
            </a:xfrm>
            <a:custGeom>
              <a:avLst/>
              <a:gdLst>
                <a:gd name="T0" fmla="*/ 10 w 25"/>
                <a:gd name="T1" fmla="*/ 0 h 29"/>
                <a:gd name="T2" fmla="*/ 11 w 25"/>
                <a:gd name="T3" fmla="*/ 1 h 29"/>
                <a:gd name="T4" fmla="*/ 21 w 25"/>
                <a:gd name="T5" fmla="*/ 1 h 29"/>
                <a:gd name="T6" fmla="*/ 25 w 25"/>
                <a:gd name="T7" fmla="*/ 4 h 29"/>
                <a:gd name="T8" fmla="*/ 24 w 25"/>
                <a:gd name="T9" fmla="*/ 7 h 29"/>
                <a:gd name="T10" fmla="*/ 21 w 25"/>
                <a:gd name="T11" fmla="*/ 8 h 29"/>
                <a:gd name="T12" fmla="*/ 24 w 25"/>
                <a:gd name="T13" fmla="*/ 15 h 29"/>
                <a:gd name="T14" fmla="*/ 22 w 25"/>
                <a:gd name="T15" fmla="*/ 22 h 29"/>
                <a:gd name="T16" fmla="*/ 15 w 25"/>
                <a:gd name="T17" fmla="*/ 22 h 29"/>
                <a:gd name="T18" fmla="*/ 14 w 25"/>
                <a:gd name="T19" fmla="*/ 27 h 29"/>
                <a:gd name="T20" fmla="*/ 11 w 25"/>
                <a:gd name="T21" fmla="*/ 29 h 29"/>
                <a:gd name="T22" fmla="*/ 3 w 25"/>
                <a:gd name="T23" fmla="*/ 29 h 29"/>
                <a:gd name="T24" fmla="*/ 6 w 25"/>
                <a:gd name="T25" fmla="*/ 21 h 29"/>
                <a:gd name="T26" fmla="*/ 6 w 25"/>
                <a:gd name="T27" fmla="*/ 15 h 29"/>
                <a:gd name="T28" fmla="*/ 3 w 25"/>
                <a:gd name="T29" fmla="*/ 8 h 29"/>
                <a:gd name="T30" fmla="*/ 8 w 25"/>
                <a:gd name="T31" fmla="*/ 10 h 29"/>
                <a:gd name="T32" fmla="*/ 10 w 25"/>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9">
                  <a:moveTo>
                    <a:pt x="10" y="0"/>
                  </a:moveTo>
                  <a:cubicBezTo>
                    <a:pt x="11" y="0"/>
                    <a:pt x="11" y="1"/>
                    <a:pt x="11" y="1"/>
                  </a:cubicBezTo>
                  <a:cubicBezTo>
                    <a:pt x="11" y="4"/>
                    <a:pt x="17" y="0"/>
                    <a:pt x="21" y="1"/>
                  </a:cubicBezTo>
                  <a:cubicBezTo>
                    <a:pt x="22" y="3"/>
                    <a:pt x="23" y="4"/>
                    <a:pt x="25" y="4"/>
                  </a:cubicBezTo>
                  <a:cubicBezTo>
                    <a:pt x="25" y="6"/>
                    <a:pt x="25" y="7"/>
                    <a:pt x="24" y="7"/>
                  </a:cubicBezTo>
                  <a:cubicBezTo>
                    <a:pt x="24" y="8"/>
                    <a:pt x="22" y="8"/>
                    <a:pt x="21" y="8"/>
                  </a:cubicBezTo>
                  <a:cubicBezTo>
                    <a:pt x="21" y="12"/>
                    <a:pt x="24" y="12"/>
                    <a:pt x="24" y="15"/>
                  </a:cubicBezTo>
                  <a:cubicBezTo>
                    <a:pt x="24" y="17"/>
                    <a:pt x="22" y="19"/>
                    <a:pt x="22" y="22"/>
                  </a:cubicBezTo>
                  <a:cubicBezTo>
                    <a:pt x="15" y="22"/>
                    <a:pt x="15" y="22"/>
                    <a:pt x="15" y="22"/>
                  </a:cubicBezTo>
                  <a:cubicBezTo>
                    <a:pt x="13" y="22"/>
                    <a:pt x="15" y="25"/>
                    <a:pt x="14" y="27"/>
                  </a:cubicBezTo>
                  <a:cubicBezTo>
                    <a:pt x="14" y="27"/>
                    <a:pt x="10" y="27"/>
                    <a:pt x="11" y="29"/>
                  </a:cubicBezTo>
                  <a:cubicBezTo>
                    <a:pt x="3" y="29"/>
                    <a:pt x="3" y="29"/>
                    <a:pt x="3" y="29"/>
                  </a:cubicBezTo>
                  <a:cubicBezTo>
                    <a:pt x="4" y="27"/>
                    <a:pt x="0" y="20"/>
                    <a:pt x="6" y="21"/>
                  </a:cubicBezTo>
                  <a:cubicBezTo>
                    <a:pt x="6" y="17"/>
                    <a:pt x="3" y="18"/>
                    <a:pt x="6" y="15"/>
                  </a:cubicBezTo>
                  <a:cubicBezTo>
                    <a:pt x="7" y="11"/>
                    <a:pt x="2" y="13"/>
                    <a:pt x="3" y="8"/>
                  </a:cubicBezTo>
                  <a:cubicBezTo>
                    <a:pt x="6" y="8"/>
                    <a:pt x="6" y="9"/>
                    <a:pt x="8" y="10"/>
                  </a:cubicBezTo>
                  <a:cubicBezTo>
                    <a:pt x="11" y="9"/>
                    <a:pt x="9" y="3"/>
                    <a:pt x="1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6" name="Freeform 46"/>
            <p:cNvSpPr/>
            <p:nvPr/>
          </p:nvSpPr>
          <p:spPr bwMode="auto">
            <a:xfrm>
              <a:off x="833437" y="1827212"/>
              <a:ext cx="30163" cy="26988"/>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6" y="2"/>
                    <a:pt x="6" y="3"/>
                  </a:cubicBezTo>
                  <a:cubicBezTo>
                    <a:pt x="4" y="6"/>
                    <a:pt x="3" y="7"/>
                    <a:pt x="0" y="5"/>
                  </a:cubicBezTo>
                  <a:cubicBezTo>
                    <a:pt x="1" y="2"/>
                    <a:pt x="4" y="1"/>
                    <a:pt x="7"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7" name="Freeform 47"/>
            <p:cNvSpPr/>
            <p:nvPr/>
          </p:nvSpPr>
          <p:spPr bwMode="auto">
            <a:xfrm>
              <a:off x="1519237" y="1849437"/>
              <a:ext cx="33338" cy="52388"/>
            </a:xfrm>
            <a:custGeom>
              <a:avLst/>
              <a:gdLst>
                <a:gd name="T0" fmla="*/ 2 w 9"/>
                <a:gd name="T1" fmla="*/ 0 h 14"/>
                <a:gd name="T2" fmla="*/ 9 w 9"/>
                <a:gd name="T3" fmla="*/ 10 h 14"/>
                <a:gd name="T4" fmla="*/ 4 w 9"/>
                <a:gd name="T5" fmla="*/ 7 h 14"/>
                <a:gd name="T6" fmla="*/ 2 w 9"/>
                <a:gd name="T7" fmla="*/ 0 h 14"/>
              </a:gdLst>
              <a:ahLst/>
              <a:cxnLst>
                <a:cxn ang="0">
                  <a:pos x="T0" y="T1"/>
                </a:cxn>
                <a:cxn ang="0">
                  <a:pos x="T2" y="T3"/>
                </a:cxn>
                <a:cxn ang="0">
                  <a:pos x="T4" y="T5"/>
                </a:cxn>
                <a:cxn ang="0">
                  <a:pos x="T6" y="T7"/>
                </a:cxn>
              </a:cxnLst>
              <a:rect l="0" t="0" r="r" b="b"/>
              <a:pathLst>
                <a:path w="9" h="14">
                  <a:moveTo>
                    <a:pt x="2" y="0"/>
                  </a:moveTo>
                  <a:cubicBezTo>
                    <a:pt x="5" y="3"/>
                    <a:pt x="5" y="8"/>
                    <a:pt x="9" y="10"/>
                  </a:cubicBezTo>
                  <a:cubicBezTo>
                    <a:pt x="8" y="14"/>
                    <a:pt x="4" y="9"/>
                    <a:pt x="4" y="7"/>
                  </a:cubicBezTo>
                  <a:cubicBezTo>
                    <a:pt x="0" y="7"/>
                    <a:pt x="0" y="2"/>
                    <a:pt x="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8" name="Freeform 48"/>
            <p:cNvSpPr/>
            <p:nvPr/>
          </p:nvSpPr>
          <p:spPr bwMode="auto">
            <a:xfrm>
              <a:off x="7407275" y="1827212"/>
              <a:ext cx="55563" cy="244475"/>
            </a:xfrm>
            <a:custGeom>
              <a:avLst/>
              <a:gdLst>
                <a:gd name="T0" fmla="*/ 5 w 15"/>
                <a:gd name="T1" fmla="*/ 7 h 65"/>
                <a:gd name="T2" fmla="*/ 8 w 15"/>
                <a:gd name="T3" fmla="*/ 17 h 65"/>
                <a:gd name="T4" fmla="*/ 9 w 15"/>
                <a:gd name="T5" fmla="*/ 23 h 65"/>
                <a:gd name="T6" fmla="*/ 9 w 15"/>
                <a:gd name="T7" fmla="*/ 27 h 65"/>
                <a:gd name="T8" fmla="*/ 11 w 15"/>
                <a:gd name="T9" fmla="*/ 38 h 65"/>
                <a:gd name="T10" fmla="*/ 15 w 15"/>
                <a:gd name="T11" fmla="*/ 44 h 65"/>
                <a:gd name="T12" fmla="*/ 9 w 15"/>
                <a:gd name="T13" fmla="*/ 45 h 65"/>
                <a:gd name="T14" fmla="*/ 9 w 15"/>
                <a:gd name="T15" fmla="*/ 55 h 65"/>
                <a:gd name="T16" fmla="*/ 6 w 15"/>
                <a:gd name="T17" fmla="*/ 55 h 65"/>
                <a:gd name="T18" fmla="*/ 9 w 15"/>
                <a:gd name="T19" fmla="*/ 65 h 65"/>
                <a:gd name="T20" fmla="*/ 2 w 15"/>
                <a:gd name="T21" fmla="*/ 63 h 65"/>
                <a:gd name="T22" fmla="*/ 4 w 15"/>
                <a:gd name="T23" fmla="*/ 55 h 65"/>
                <a:gd name="T24" fmla="*/ 1 w 15"/>
                <a:gd name="T25" fmla="*/ 51 h 65"/>
                <a:gd name="T26" fmla="*/ 4 w 15"/>
                <a:gd name="T27" fmla="*/ 34 h 65"/>
                <a:gd name="T28" fmla="*/ 1 w 15"/>
                <a:gd name="T29" fmla="*/ 27 h 65"/>
                <a:gd name="T30" fmla="*/ 1 w 15"/>
                <a:gd name="T31" fmla="*/ 17 h 65"/>
                <a:gd name="T32" fmla="*/ 5 w 15"/>
                <a:gd name="T33" fmla="*/ 13 h 65"/>
                <a:gd name="T34" fmla="*/ 6 w 15"/>
                <a:gd name="T35" fmla="*/ 9 h 65"/>
                <a:gd name="T36" fmla="*/ 5 w 15"/>
                <a:gd name="T3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5">
                  <a:moveTo>
                    <a:pt x="5" y="7"/>
                  </a:moveTo>
                  <a:cubicBezTo>
                    <a:pt x="11" y="0"/>
                    <a:pt x="5" y="15"/>
                    <a:pt x="8" y="17"/>
                  </a:cubicBezTo>
                  <a:cubicBezTo>
                    <a:pt x="10" y="19"/>
                    <a:pt x="6" y="20"/>
                    <a:pt x="9" y="23"/>
                  </a:cubicBezTo>
                  <a:cubicBezTo>
                    <a:pt x="11" y="25"/>
                    <a:pt x="9" y="25"/>
                    <a:pt x="9" y="27"/>
                  </a:cubicBezTo>
                  <a:cubicBezTo>
                    <a:pt x="9" y="28"/>
                    <a:pt x="12" y="33"/>
                    <a:pt x="11" y="38"/>
                  </a:cubicBezTo>
                  <a:cubicBezTo>
                    <a:pt x="10" y="42"/>
                    <a:pt x="13" y="43"/>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3"/>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9"/>
                  </a:cubicBezTo>
                  <a:cubicBezTo>
                    <a:pt x="7" y="8"/>
                    <a:pt x="6" y="7"/>
                    <a:pt x="5" y="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9" name="Freeform 49"/>
            <p:cNvSpPr/>
            <p:nvPr/>
          </p:nvSpPr>
          <p:spPr bwMode="auto">
            <a:xfrm>
              <a:off x="792162" y="1854200"/>
              <a:ext cx="14288" cy="25400"/>
            </a:xfrm>
            <a:custGeom>
              <a:avLst/>
              <a:gdLst>
                <a:gd name="T0" fmla="*/ 1 w 4"/>
                <a:gd name="T1" fmla="*/ 0 h 7"/>
                <a:gd name="T2" fmla="*/ 0 w 4"/>
                <a:gd name="T3" fmla="*/ 5 h 7"/>
                <a:gd name="T4" fmla="*/ 0 w 4"/>
                <a:gd name="T5" fmla="*/ 2 h 7"/>
                <a:gd name="T6" fmla="*/ 1 w 4"/>
                <a:gd name="T7" fmla="*/ 0 h 7"/>
              </a:gdLst>
              <a:ahLst/>
              <a:cxnLst>
                <a:cxn ang="0">
                  <a:pos x="T0" y="T1"/>
                </a:cxn>
                <a:cxn ang="0">
                  <a:pos x="T2" y="T3"/>
                </a:cxn>
                <a:cxn ang="0">
                  <a:pos x="T4" y="T5"/>
                </a:cxn>
                <a:cxn ang="0">
                  <a:pos x="T6" y="T7"/>
                </a:cxn>
              </a:cxnLst>
              <a:rect l="0" t="0" r="r" b="b"/>
              <a:pathLst>
                <a:path w="4" h="7">
                  <a:moveTo>
                    <a:pt x="1" y="0"/>
                  </a:moveTo>
                  <a:cubicBezTo>
                    <a:pt x="4" y="0"/>
                    <a:pt x="3" y="7"/>
                    <a:pt x="0" y="5"/>
                  </a:cubicBezTo>
                  <a:cubicBezTo>
                    <a:pt x="0" y="2"/>
                    <a:pt x="0" y="2"/>
                    <a:pt x="0" y="2"/>
                  </a:cubicBezTo>
                  <a:cubicBezTo>
                    <a:pt x="1" y="2"/>
                    <a:pt x="1" y="1"/>
                    <a:pt x="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0" name="Freeform 50"/>
            <p:cNvSpPr/>
            <p:nvPr/>
          </p:nvSpPr>
          <p:spPr bwMode="auto">
            <a:xfrm>
              <a:off x="3090862" y="1939925"/>
              <a:ext cx="157163" cy="131763"/>
            </a:xfrm>
            <a:custGeom>
              <a:avLst/>
              <a:gdLst>
                <a:gd name="T0" fmla="*/ 18 w 42"/>
                <a:gd name="T1" fmla="*/ 0 h 35"/>
                <a:gd name="T2" fmla="*/ 22 w 42"/>
                <a:gd name="T3" fmla="*/ 3 h 35"/>
                <a:gd name="T4" fmla="*/ 21 w 42"/>
                <a:gd name="T5" fmla="*/ 8 h 35"/>
                <a:gd name="T6" fmla="*/ 27 w 42"/>
                <a:gd name="T7" fmla="*/ 11 h 35"/>
                <a:gd name="T8" fmla="*/ 35 w 42"/>
                <a:gd name="T9" fmla="*/ 14 h 35"/>
                <a:gd name="T10" fmla="*/ 34 w 42"/>
                <a:gd name="T11" fmla="*/ 19 h 35"/>
                <a:gd name="T12" fmla="*/ 38 w 42"/>
                <a:gd name="T13" fmla="*/ 21 h 35"/>
                <a:gd name="T14" fmla="*/ 41 w 42"/>
                <a:gd name="T15" fmla="*/ 25 h 35"/>
                <a:gd name="T16" fmla="*/ 38 w 42"/>
                <a:gd name="T17" fmla="*/ 32 h 35"/>
                <a:gd name="T18" fmla="*/ 36 w 42"/>
                <a:gd name="T19" fmla="*/ 29 h 35"/>
                <a:gd name="T20" fmla="*/ 28 w 42"/>
                <a:gd name="T21" fmla="*/ 29 h 35"/>
                <a:gd name="T22" fmla="*/ 22 w 42"/>
                <a:gd name="T23" fmla="*/ 35 h 35"/>
                <a:gd name="T24" fmla="*/ 20 w 42"/>
                <a:gd name="T25" fmla="*/ 31 h 35"/>
                <a:gd name="T26" fmla="*/ 15 w 42"/>
                <a:gd name="T27" fmla="*/ 29 h 35"/>
                <a:gd name="T28" fmla="*/ 10 w 42"/>
                <a:gd name="T29" fmla="*/ 25 h 35"/>
                <a:gd name="T30" fmla="*/ 0 w 42"/>
                <a:gd name="T31" fmla="*/ 26 h 35"/>
                <a:gd name="T32" fmla="*/ 1 w 42"/>
                <a:gd name="T33" fmla="*/ 21 h 35"/>
                <a:gd name="T34" fmla="*/ 7 w 42"/>
                <a:gd name="T35" fmla="*/ 18 h 35"/>
                <a:gd name="T36" fmla="*/ 10 w 42"/>
                <a:gd name="T37" fmla="*/ 12 h 35"/>
                <a:gd name="T38" fmla="*/ 11 w 42"/>
                <a:gd name="T39" fmla="*/ 5 h 35"/>
                <a:gd name="T40" fmla="*/ 14 w 42"/>
                <a:gd name="T41" fmla="*/ 5 h 35"/>
                <a:gd name="T42" fmla="*/ 14 w 42"/>
                <a:gd name="T43" fmla="*/ 3 h 35"/>
                <a:gd name="T44" fmla="*/ 18 w 42"/>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5">
                  <a:moveTo>
                    <a:pt x="18" y="0"/>
                  </a:moveTo>
                  <a:cubicBezTo>
                    <a:pt x="20" y="0"/>
                    <a:pt x="20" y="2"/>
                    <a:pt x="22" y="3"/>
                  </a:cubicBezTo>
                  <a:cubicBezTo>
                    <a:pt x="22" y="5"/>
                    <a:pt x="18" y="5"/>
                    <a:pt x="21" y="8"/>
                  </a:cubicBezTo>
                  <a:cubicBezTo>
                    <a:pt x="20" y="12"/>
                    <a:pt x="25" y="10"/>
                    <a:pt x="27" y="11"/>
                  </a:cubicBezTo>
                  <a:cubicBezTo>
                    <a:pt x="28" y="12"/>
                    <a:pt x="30" y="16"/>
                    <a:pt x="35" y="14"/>
                  </a:cubicBezTo>
                  <a:cubicBezTo>
                    <a:pt x="35" y="17"/>
                    <a:pt x="38" y="18"/>
                    <a:pt x="34" y="19"/>
                  </a:cubicBezTo>
                  <a:cubicBezTo>
                    <a:pt x="33" y="22"/>
                    <a:pt x="37" y="20"/>
                    <a:pt x="38" y="21"/>
                  </a:cubicBezTo>
                  <a:cubicBezTo>
                    <a:pt x="39" y="22"/>
                    <a:pt x="37" y="27"/>
                    <a:pt x="41" y="25"/>
                  </a:cubicBezTo>
                  <a:cubicBezTo>
                    <a:pt x="42" y="29"/>
                    <a:pt x="37" y="28"/>
                    <a:pt x="38" y="32"/>
                  </a:cubicBezTo>
                  <a:cubicBezTo>
                    <a:pt x="36" y="32"/>
                    <a:pt x="37" y="30"/>
                    <a:pt x="36" y="29"/>
                  </a:cubicBezTo>
                  <a:cubicBezTo>
                    <a:pt x="31" y="29"/>
                    <a:pt x="32" y="31"/>
                    <a:pt x="28" y="29"/>
                  </a:cubicBezTo>
                  <a:cubicBezTo>
                    <a:pt x="26" y="31"/>
                    <a:pt x="22" y="31"/>
                    <a:pt x="22" y="35"/>
                  </a:cubicBezTo>
                  <a:cubicBezTo>
                    <a:pt x="20" y="35"/>
                    <a:pt x="21" y="32"/>
                    <a:pt x="20" y="31"/>
                  </a:cubicBezTo>
                  <a:cubicBezTo>
                    <a:pt x="19" y="30"/>
                    <a:pt x="16" y="30"/>
                    <a:pt x="15" y="29"/>
                  </a:cubicBezTo>
                  <a:cubicBezTo>
                    <a:pt x="14" y="28"/>
                    <a:pt x="13" y="26"/>
                    <a:pt x="10" y="25"/>
                  </a:cubicBezTo>
                  <a:cubicBezTo>
                    <a:pt x="5" y="24"/>
                    <a:pt x="5" y="28"/>
                    <a:pt x="0" y="26"/>
                  </a:cubicBezTo>
                  <a:cubicBezTo>
                    <a:pt x="1" y="25"/>
                    <a:pt x="1" y="23"/>
                    <a:pt x="1" y="21"/>
                  </a:cubicBezTo>
                  <a:cubicBezTo>
                    <a:pt x="6" y="23"/>
                    <a:pt x="2" y="16"/>
                    <a:pt x="7" y="18"/>
                  </a:cubicBezTo>
                  <a:cubicBezTo>
                    <a:pt x="5" y="15"/>
                    <a:pt x="9" y="14"/>
                    <a:pt x="10" y="12"/>
                  </a:cubicBezTo>
                  <a:cubicBezTo>
                    <a:pt x="11" y="11"/>
                    <a:pt x="9" y="8"/>
                    <a:pt x="11" y="5"/>
                  </a:cubicBezTo>
                  <a:cubicBezTo>
                    <a:pt x="12" y="5"/>
                    <a:pt x="14" y="6"/>
                    <a:pt x="14" y="5"/>
                  </a:cubicBezTo>
                  <a:cubicBezTo>
                    <a:pt x="14" y="5"/>
                    <a:pt x="14" y="3"/>
                    <a:pt x="14" y="3"/>
                  </a:cubicBezTo>
                  <a:cubicBezTo>
                    <a:pt x="15" y="1"/>
                    <a:pt x="18" y="2"/>
                    <a:pt x="18"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1" name="Freeform 51"/>
            <p:cNvSpPr/>
            <p:nvPr/>
          </p:nvSpPr>
          <p:spPr bwMode="auto">
            <a:xfrm>
              <a:off x="3008312" y="1981200"/>
              <a:ext cx="33338" cy="33338"/>
            </a:xfrm>
            <a:custGeom>
              <a:avLst/>
              <a:gdLst>
                <a:gd name="T0" fmla="*/ 0 w 9"/>
                <a:gd name="T1" fmla="*/ 0 h 9"/>
                <a:gd name="T2" fmla="*/ 9 w 9"/>
                <a:gd name="T3" fmla="*/ 4 h 9"/>
                <a:gd name="T4" fmla="*/ 0 w 9"/>
                <a:gd name="T5" fmla="*/ 0 h 9"/>
              </a:gdLst>
              <a:ahLst/>
              <a:cxnLst>
                <a:cxn ang="0">
                  <a:pos x="T0" y="T1"/>
                </a:cxn>
                <a:cxn ang="0">
                  <a:pos x="T2" y="T3"/>
                </a:cxn>
                <a:cxn ang="0">
                  <a:pos x="T4" y="T5"/>
                </a:cxn>
              </a:cxnLst>
              <a:rect l="0" t="0" r="r" b="b"/>
              <a:pathLst>
                <a:path w="9" h="9">
                  <a:moveTo>
                    <a:pt x="0" y="0"/>
                  </a:moveTo>
                  <a:cubicBezTo>
                    <a:pt x="5" y="0"/>
                    <a:pt x="5" y="4"/>
                    <a:pt x="9" y="4"/>
                  </a:cubicBezTo>
                  <a:cubicBezTo>
                    <a:pt x="8" y="9"/>
                    <a:pt x="0" y="5"/>
                    <a:pt x="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2" name="Freeform 52"/>
            <p:cNvSpPr/>
            <p:nvPr/>
          </p:nvSpPr>
          <p:spPr bwMode="auto">
            <a:xfrm>
              <a:off x="7388225" y="2112962"/>
              <a:ext cx="112713" cy="77788"/>
            </a:xfrm>
            <a:custGeom>
              <a:avLst/>
              <a:gdLst>
                <a:gd name="T0" fmla="*/ 9 w 30"/>
                <a:gd name="T1" fmla="*/ 0 h 21"/>
                <a:gd name="T2" fmla="*/ 10 w 30"/>
                <a:gd name="T3" fmla="*/ 2 h 21"/>
                <a:gd name="T4" fmla="*/ 16 w 30"/>
                <a:gd name="T5" fmla="*/ 7 h 21"/>
                <a:gd name="T6" fmla="*/ 30 w 30"/>
                <a:gd name="T7" fmla="*/ 6 h 21"/>
                <a:gd name="T8" fmla="*/ 24 w 30"/>
                <a:gd name="T9" fmla="*/ 14 h 21"/>
                <a:gd name="T10" fmla="*/ 20 w 30"/>
                <a:gd name="T11" fmla="*/ 13 h 21"/>
                <a:gd name="T12" fmla="*/ 14 w 30"/>
                <a:gd name="T13" fmla="*/ 16 h 21"/>
                <a:gd name="T14" fmla="*/ 13 w 30"/>
                <a:gd name="T15" fmla="*/ 20 h 21"/>
                <a:gd name="T16" fmla="*/ 6 w 30"/>
                <a:gd name="T17" fmla="*/ 17 h 21"/>
                <a:gd name="T18" fmla="*/ 9 w 3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9" y="0"/>
                  </a:moveTo>
                  <a:cubicBezTo>
                    <a:pt x="10" y="0"/>
                    <a:pt x="10" y="1"/>
                    <a:pt x="10" y="2"/>
                  </a:cubicBezTo>
                  <a:cubicBezTo>
                    <a:pt x="10" y="5"/>
                    <a:pt x="15" y="4"/>
                    <a:pt x="16" y="7"/>
                  </a:cubicBezTo>
                  <a:cubicBezTo>
                    <a:pt x="20" y="5"/>
                    <a:pt x="24" y="8"/>
                    <a:pt x="30" y="6"/>
                  </a:cubicBezTo>
                  <a:cubicBezTo>
                    <a:pt x="29" y="10"/>
                    <a:pt x="24" y="10"/>
                    <a:pt x="24" y="14"/>
                  </a:cubicBezTo>
                  <a:cubicBezTo>
                    <a:pt x="22" y="15"/>
                    <a:pt x="22" y="13"/>
                    <a:pt x="20" y="13"/>
                  </a:cubicBezTo>
                  <a:cubicBezTo>
                    <a:pt x="17" y="12"/>
                    <a:pt x="15" y="19"/>
                    <a:pt x="14" y="16"/>
                  </a:cubicBezTo>
                  <a:cubicBezTo>
                    <a:pt x="12" y="16"/>
                    <a:pt x="13" y="18"/>
                    <a:pt x="13" y="20"/>
                  </a:cubicBezTo>
                  <a:cubicBezTo>
                    <a:pt x="9" y="21"/>
                    <a:pt x="9" y="12"/>
                    <a:pt x="6" y="17"/>
                  </a:cubicBezTo>
                  <a:cubicBezTo>
                    <a:pt x="0" y="13"/>
                    <a:pt x="4" y="3"/>
                    <a:pt x="9"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3" name="Freeform 53"/>
            <p:cNvSpPr/>
            <p:nvPr/>
          </p:nvSpPr>
          <p:spPr bwMode="auto">
            <a:xfrm>
              <a:off x="7192962" y="2206625"/>
              <a:ext cx="214313" cy="184150"/>
            </a:xfrm>
            <a:custGeom>
              <a:avLst/>
              <a:gdLst>
                <a:gd name="T0" fmla="*/ 51 w 57"/>
                <a:gd name="T1" fmla="*/ 0 h 49"/>
                <a:gd name="T2" fmla="*/ 55 w 57"/>
                <a:gd name="T3" fmla="*/ 2 h 49"/>
                <a:gd name="T4" fmla="*/ 55 w 57"/>
                <a:gd name="T5" fmla="*/ 23 h 49"/>
                <a:gd name="T6" fmla="*/ 53 w 57"/>
                <a:gd name="T7" fmla="*/ 20 h 49"/>
                <a:gd name="T8" fmla="*/ 53 w 57"/>
                <a:gd name="T9" fmla="*/ 28 h 49"/>
                <a:gd name="T10" fmla="*/ 51 w 57"/>
                <a:gd name="T11" fmla="*/ 27 h 49"/>
                <a:gd name="T12" fmla="*/ 51 w 57"/>
                <a:gd name="T13" fmla="*/ 41 h 49"/>
                <a:gd name="T14" fmla="*/ 48 w 57"/>
                <a:gd name="T15" fmla="*/ 40 h 49"/>
                <a:gd name="T16" fmla="*/ 44 w 57"/>
                <a:gd name="T17" fmla="*/ 42 h 49"/>
                <a:gd name="T18" fmla="*/ 41 w 57"/>
                <a:gd name="T19" fmla="*/ 41 h 49"/>
                <a:gd name="T20" fmla="*/ 35 w 57"/>
                <a:gd name="T21" fmla="*/ 42 h 49"/>
                <a:gd name="T22" fmla="*/ 28 w 57"/>
                <a:gd name="T23" fmla="*/ 44 h 49"/>
                <a:gd name="T24" fmla="*/ 25 w 57"/>
                <a:gd name="T25" fmla="*/ 49 h 49"/>
                <a:gd name="T26" fmla="*/ 20 w 57"/>
                <a:gd name="T27" fmla="*/ 42 h 49"/>
                <a:gd name="T28" fmla="*/ 17 w 57"/>
                <a:gd name="T29" fmla="*/ 45 h 49"/>
                <a:gd name="T30" fmla="*/ 14 w 57"/>
                <a:gd name="T31" fmla="*/ 44 h 49"/>
                <a:gd name="T32" fmla="*/ 0 w 57"/>
                <a:gd name="T33" fmla="*/ 47 h 49"/>
                <a:gd name="T34" fmla="*/ 2 w 57"/>
                <a:gd name="T35" fmla="*/ 41 h 49"/>
                <a:gd name="T36" fmla="*/ 4 w 57"/>
                <a:gd name="T37" fmla="*/ 42 h 49"/>
                <a:gd name="T38" fmla="*/ 6 w 57"/>
                <a:gd name="T39" fmla="*/ 40 h 49"/>
                <a:gd name="T40" fmla="*/ 25 w 57"/>
                <a:gd name="T41" fmla="*/ 38 h 49"/>
                <a:gd name="T42" fmla="*/ 28 w 57"/>
                <a:gd name="T43" fmla="*/ 28 h 49"/>
                <a:gd name="T44" fmla="*/ 31 w 57"/>
                <a:gd name="T45" fmla="*/ 26 h 49"/>
                <a:gd name="T46" fmla="*/ 39 w 57"/>
                <a:gd name="T47" fmla="*/ 27 h 49"/>
                <a:gd name="T48" fmla="*/ 39 w 57"/>
                <a:gd name="T49" fmla="*/ 21 h 49"/>
                <a:gd name="T50" fmla="*/ 41 w 57"/>
                <a:gd name="T51" fmla="*/ 24 h 49"/>
                <a:gd name="T52" fmla="*/ 42 w 57"/>
                <a:gd name="T53" fmla="*/ 17 h 49"/>
                <a:gd name="T54" fmla="*/ 46 w 57"/>
                <a:gd name="T55" fmla="*/ 6 h 49"/>
                <a:gd name="T56" fmla="*/ 51 w 57"/>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49">
                  <a:moveTo>
                    <a:pt x="51" y="0"/>
                  </a:moveTo>
                  <a:cubicBezTo>
                    <a:pt x="53" y="0"/>
                    <a:pt x="53" y="2"/>
                    <a:pt x="55" y="2"/>
                  </a:cubicBezTo>
                  <a:cubicBezTo>
                    <a:pt x="55" y="12"/>
                    <a:pt x="57" y="17"/>
                    <a:pt x="55" y="23"/>
                  </a:cubicBezTo>
                  <a:cubicBezTo>
                    <a:pt x="54" y="23"/>
                    <a:pt x="54" y="21"/>
                    <a:pt x="53" y="20"/>
                  </a:cubicBezTo>
                  <a:cubicBezTo>
                    <a:pt x="50" y="21"/>
                    <a:pt x="54" y="26"/>
                    <a:pt x="53" y="28"/>
                  </a:cubicBezTo>
                  <a:cubicBezTo>
                    <a:pt x="52" y="28"/>
                    <a:pt x="52" y="27"/>
                    <a:pt x="51" y="27"/>
                  </a:cubicBezTo>
                  <a:cubicBezTo>
                    <a:pt x="51" y="41"/>
                    <a:pt x="51" y="41"/>
                    <a:pt x="51" y="41"/>
                  </a:cubicBezTo>
                  <a:cubicBezTo>
                    <a:pt x="50" y="41"/>
                    <a:pt x="49" y="40"/>
                    <a:pt x="48" y="40"/>
                  </a:cubicBezTo>
                  <a:cubicBezTo>
                    <a:pt x="45" y="38"/>
                    <a:pt x="45" y="42"/>
                    <a:pt x="44" y="42"/>
                  </a:cubicBezTo>
                  <a:cubicBezTo>
                    <a:pt x="43" y="43"/>
                    <a:pt x="42" y="41"/>
                    <a:pt x="41" y="41"/>
                  </a:cubicBezTo>
                  <a:cubicBezTo>
                    <a:pt x="40" y="41"/>
                    <a:pt x="37" y="42"/>
                    <a:pt x="35" y="42"/>
                  </a:cubicBezTo>
                  <a:cubicBezTo>
                    <a:pt x="35" y="43"/>
                    <a:pt x="32" y="45"/>
                    <a:pt x="28" y="44"/>
                  </a:cubicBezTo>
                  <a:cubicBezTo>
                    <a:pt x="26" y="44"/>
                    <a:pt x="27" y="49"/>
                    <a:pt x="25" y="49"/>
                  </a:cubicBezTo>
                  <a:cubicBezTo>
                    <a:pt x="22" y="48"/>
                    <a:pt x="20" y="47"/>
                    <a:pt x="20" y="42"/>
                  </a:cubicBezTo>
                  <a:cubicBezTo>
                    <a:pt x="17" y="41"/>
                    <a:pt x="18" y="45"/>
                    <a:pt x="17" y="45"/>
                  </a:cubicBezTo>
                  <a:cubicBezTo>
                    <a:pt x="15" y="46"/>
                    <a:pt x="15" y="44"/>
                    <a:pt x="14" y="44"/>
                  </a:cubicBezTo>
                  <a:cubicBezTo>
                    <a:pt x="9" y="45"/>
                    <a:pt x="4" y="49"/>
                    <a:pt x="0" y="47"/>
                  </a:cubicBezTo>
                  <a:cubicBezTo>
                    <a:pt x="1" y="45"/>
                    <a:pt x="2" y="43"/>
                    <a:pt x="2" y="41"/>
                  </a:cubicBezTo>
                  <a:cubicBezTo>
                    <a:pt x="3" y="40"/>
                    <a:pt x="4" y="42"/>
                    <a:pt x="4" y="42"/>
                  </a:cubicBezTo>
                  <a:cubicBezTo>
                    <a:pt x="6" y="42"/>
                    <a:pt x="5" y="40"/>
                    <a:pt x="6" y="40"/>
                  </a:cubicBezTo>
                  <a:cubicBezTo>
                    <a:pt x="11" y="39"/>
                    <a:pt x="20" y="40"/>
                    <a:pt x="25" y="38"/>
                  </a:cubicBezTo>
                  <a:cubicBezTo>
                    <a:pt x="23" y="32"/>
                    <a:pt x="30" y="34"/>
                    <a:pt x="28" y="28"/>
                  </a:cubicBezTo>
                  <a:cubicBezTo>
                    <a:pt x="31" y="30"/>
                    <a:pt x="31" y="30"/>
                    <a:pt x="31" y="26"/>
                  </a:cubicBezTo>
                  <a:cubicBezTo>
                    <a:pt x="34" y="29"/>
                    <a:pt x="37" y="24"/>
                    <a:pt x="39" y="27"/>
                  </a:cubicBezTo>
                  <a:cubicBezTo>
                    <a:pt x="40" y="26"/>
                    <a:pt x="39" y="22"/>
                    <a:pt x="39" y="21"/>
                  </a:cubicBezTo>
                  <a:cubicBezTo>
                    <a:pt x="41" y="20"/>
                    <a:pt x="41" y="24"/>
                    <a:pt x="41" y="24"/>
                  </a:cubicBezTo>
                  <a:cubicBezTo>
                    <a:pt x="42" y="25"/>
                    <a:pt x="45" y="23"/>
                    <a:pt x="42" y="17"/>
                  </a:cubicBezTo>
                  <a:cubicBezTo>
                    <a:pt x="47" y="16"/>
                    <a:pt x="45" y="10"/>
                    <a:pt x="46" y="6"/>
                  </a:cubicBezTo>
                  <a:cubicBezTo>
                    <a:pt x="47" y="4"/>
                    <a:pt x="52" y="4"/>
                    <a:pt x="5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4" name="Freeform 54"/>
            <p:cNvSpPr/>
            <p:nvPr/>
          </p:nvSpPr>
          <p:spPr bwMode="auto">
            <a:xfrm>
              <a:off x="4549775" y="2217737"/>
              <a:ext cx="38100" cy="41275"/>
            </a:xfrm>
            <a:custGeom>
              <a:avLst/>
              <a:gdLst>
                <a:gd name="T0" fmla="*/ 4 w 10"/>
                <a:gd name="T1" fmla="*/ 0 h 11"/>
                <a:gd name="T2" fmla="*/ 1 w 10"/>
                <a:gd name="T3" fmla="*/ 10 h 11"/>
                <a:gd name="T4" fmla="*/ 4 w 10"/>
                <a:gd name="T5" fmla="*/ 0 h 11"/>
              </a:gdLst>
              <a:ahLst/>
              <a:cxnLst>
                <a:cxn ang="0">
                  <a:pos x="T0" y="T1"/>
                </a:cxn>
                <a:cxn ang="0">
                  <a:pos x="T2" y="T3"/>
                </a:cxn>
                <a:cxn ang="0">
                  <a:pos x="T4" y="T5"/>
                </a:cxn>
              </a:cxnLst>
              <a:rect l="0" t="0" r="r" b="b"/>
              <a:pathLst>
                <a:path w="10" h="11">
                  <a:moveTo>
                    <a:pt x="4" y="0"/>
                  </a:moveTo>
                  <a:cubicBezTo>
                    <a:pt x="10" y="0"/>
                    <a:pt x="8" y="11"/>
                    <a:pt x="1" y="10"/>
                  </a:cubicBezTo>
                  <a:cubicBezTo>
                    <a:pt x="4" y="9"/>
                    <a:pt x="0" y="1"/>
                    <a:pt x="4"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5" name="Freeform 55"/>
            <p:cNvSpPr/>
            <p:nvPr/>
          </p:nvSpPr>
          <p:spPr bwMode="auto">
            <a:xfrm>
              <a:off x="4640262" y="2278062"/>
              <a:ext cx="55563" cy="41275"/>
            </a:xfrm>
            <a:custGeom>
              <a:avLst/>
              <a:gdLst>
                <a:gd name="T0" fmla="*/ 12 w 15"/>
                <a:gd name="T1" fmla="*/ 2 h 11"/>
                <a:gd name="T2" fmla="*/ 15 w 15"/>
                <a:gd name="T3" fmla="*/ 9 h 11"/>
                <a:gd name="T4" fmla="*/ 8 w 15"/>
                <a:gd name="T5" fmla="*/ 9 h 11"/>
                <a:gd name="T6" fmla="*/ 8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4"/>
                    <a:pt x="15" y="6"/>
                    <a:pt x="15" y="9"/>
                  </a:cubicBezTo>
                  <a:cubicBezTo>
                    <a:pt x="14" y="9"/>
                    <a:pt x="9" y="11"/>
                    <a:pt x="8" y="9"/>
                  </a:cubicBezTo>
                  <a:cubicBezTo>
                    <a:pt x="8" y="9"/>
                    <a:pt x="8" y="8"/>
                    <a:pt x="8" y="8"/>
                  </a:cubicBezTo>
                  <a:cubicBezTo>
                    <a:pt x="6" y="8"/>
                    <a:pt x="2" y="9"/>
                    <a:pt x="2" y="7"/>
                  </a:cubicBezTo>
                  <a:cubicBezTo>
                    <a:pt x="0" y="0"/>
                    <a:pt x="12" y="7"/>
                    <a:pt x="12"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6" name="Freeform 56"/>
            <p:cNvSpPr/>
            <p:nvPr/>
          </p:nvSpPr>
          <p:spPr bwMode="auto">
            <a:xfrm>
              <a:off x="5067300" y="2352675"/>
              <a:ext cx="41275" cy="19050"/>
            </a:xfrm>
            <a:custGeom>
              <a:avLst/>
              <a:gdLst>
                <a:gd name="T0" fmla="*/ 0 w 11"/>
                <a:gd name="T1" fmla="*/ 5 h 5"/>
                <a:gd name="T2" fmla="*/ 6 w 11"/>
                <a:gd name="T3" fmla="*/ 1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1"/>
                  </a:cubicBezTo>
                  <a:cubicBezTo>
                    <a:pt x="11" y="0"/>
                    <a:pt x="8" y="3"/>
                    <a:pt x="5" y="2"/>
                  </a:cubicBezTo>
                  <a:cubicBezTo>
                    <a:pt x="3" y="3"/>
                    <a:pt x="3" y="5"/>
                    <a:pt x="0"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7" name="Freeform 57"/>
            <p:cNvSpPr/>
            <p:nvPr/>
          </p:nvSpPr>
          <p:spPr bwMode="auto">
            <a:xfrm>
              <a:off x="7212012" y="2386012"/>
              <a:ext cx="41275" cy="22225"/>
            </a:xfrm>
            <a:custGeom>
              <a:avLst/>
              <a:gdLst>
                <a:gd name="T0" fmla="*/ 9 w 11"/>
                <a:gd name="T1" fmla="*/ 0 h 6"/>
                <a:gd name="T2" fmla="*/ 6 w 11"/>
                <a:gd name="T3" fmla="*/ 6 h 6"/>
                <a:gd name="T4" fmla="*/ 1 w 11"/>
                <a:gd name="T5" fmla="*/ 1 h 6"/>
                <a:gd name="T6" fmla="*/ 9 w 11"/>
                <a:gd name="T7" fmla="*/ 0 h 6"/>
              </a:gdLst>
              <a:ahLst/>
              <a:cxnLst>
                <a:cxn ang="0">
                  <a:pos x="T0" y="T1"/>
                </a:cxn>
                <a:cxn ang="0">
                  <a:pos x="T2" y="T3"/>
                </a:cxn>
                <a:cxn ang="0">
                  <a:pos x="T4" y="T5"/>
                </a:cxn>
                <a:cxn ang="0">
                  <a:pos x="T6" y="T7"/>
                </a:cxn>
              </a:cxnLst>
              <a:rect l="0" t="0" r="r" b="b"/>
              <a:pathLst>
                <a:path w="11" h="6">
                  <a:moveTo>
                    <a:pt x="9" y="0"/>
                  </a:moveTo>
                  <a:cubicBezTo>
                    <a:pt x="11" y="5"/>
                    <a:pt x="5" y="1"/>
                    <a:pt x="6" y="6"/>
                  </a:cubicBezTo>
                  <a:cubicBezTo>
                    <a:pt x="3" y="6"/>
                    <a:pt x="0" y="5"/>
                    <a:pt x="1" y="1"/>
                  </a:cubicBezTo>
                  <a:cubicBezTo>
                    <a:pt x="4" y="5"/>
                    <a:pt x="5" y="0"/>
                    <a:pt x="9"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8" name="Freeform 58"/>
            <p:cNvSpPr/>
            <p:nvPr/>
          </p:nvSpPr>
          <p:spPr bwMode="auto">
            <a:xfrm>
              <a:off x="7145337" y="2386012"/>
              <a:ext cx="55563" cy="60325"/>
            </a:xfrm>
            <a:custGeom>
              <a:avLst/>
              <a:gdLst>
                <a:gd name="T0" fmla="*/ 13 w 15"/>
                <a:gd name="T1" fmla="*/ 3 h 16"/>
                <a:gd name="T2" fmla="*/ 13 w 15"/>
                <a:gd name="T3" fmla="*/ 13 h 16"/>
                <a:gd name="T4" fmla="*/ 5 w 15"/>
                <a:gd name="T5" fmla="*/ 14 h 16"/>
                <a:gd name="T6" fmla="*/ 1 w 15"/>
                <a:gd name="T7" fmla="*/ 8 h 16"/>
                <a:gd name="T8" fmla="*/ 13 w 15"/>
                <a:gd name="T9" fmla="*/ 3 h 16"/>
              </a:gdLst>
              <a:ahLst/>
              <a:cxnLst>
                <a:cxn ang="0">
                  <a:pos x="T0" y="T1"/>
                </a:cxn>
                <a:cxn ang="0">
                  <a:pos x="T2" y="T3"/>
                </a:cxn>
                <a:cxn ang="0">
                  <a:pos x="T4" y="T5"/>
                </a:cxn>
                <a:cxn ang="0">
                  <a:pos x="T6" y="T7"/>
                </a:cxn>
                <a:cxn ang="0">
                  <a:pos x="T8" y="T9"/>
                </a:cxn>
              </a:cxnLst>
              <a:rect l="0" t="0" r="r" b="b"/>
              <a:pathLst>
                <a:path w="15" h="16">
                  <a:moveTo>
                    <a:pt x="13" y="3"/>
                  </a:moveTo>
                  <a:cubicBezTo>
                    <a:pt x="15" y="7"/>
                    <a:pt x="9" y="11"/>
                    <a:pt x="13" y="13"/>
                  </a:cubicBezTo>
                  <a:cubicBezTo>
                    <a:pt x="13" y="16"/>
                    <a:pt x="7" y="13"/>
                    <a:pt x="5" y="14"/>
                  </a:cubicBezTo>
                  <a:cubicBezTo>
                    <a:pt x="5" y="9"/>
                    <a:pt x="6" y="6"/>
                    <a:pt x="1" y="8"/>
                  </a:cubicBezTo>
                  <a:cubicBezTo>
                    <a:pt x="0" y="2"/>
                    <a:pt x="8" y="0"/>
                    <a:pt x="13"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9" name="Freeform 59"/>
            <p:cNvSpPr/>
            <p:nvPr/>
          </p:nvSpPr>
          <p:spPr bwMode="auto">
            <a:xfrm>
              <a:off x="6945312" y="2597150"/>
              <a:ext cx="34925" cy="52388"/>
            </a:xfrm>
            <a:custGeom>
              <a:avLst/>
              <a:gdLst>
                <a:gd name="T0" fmla="*/ 9 w 9"/>
                <a:gd name="T1" fmla="*/ 6 h 14"/>
                <a:gd name="T2" fmla="*/ 6 w 9"/>
                <a:gd name="T3" fmla="*/ 14 h 14"/>
                <a:gd name="T4" fmla="*/ 0 w 9"/>
                <a:gd name="T5" fmla="*/ 14 h 14"/>
                <a:gd name="T6" fmla="*/ 2 w 9"/>
                <a:gd name="T7" fmla="*/ 4 h 14"/>
                <a:gd name="T8" fmla="*/ 9 w 9"/>
                <a:gd name="T9" fmla="*/ 6 h 14"/>
              </a:gdLst>
              <a:ahLst/>
              <a:cxnLst>
                <a:cxn ang="0">
                  <a:pos x="T0" y="T1"/>
                </a:cxn>
                <a:cxn ang="0">
                  <a:pos x="T2" y="T3"/>
                </a:cxn>
                <a:cxn ang="0">
                  <a:pos x="T4" y="T5"/>
                </a:cxn>
                <a:cxn ang="0">
                  <a:pos x="T6" y="T7"/>
                </a:cxn>
                <a:cxn ang="0">
                  <a:pos x="T8" y="T9"/>
                </a:cxn>
              </a:cxnLst>
              <a:rect l="0" t="0" r="r" b="b"/>
              <a:pathLst>
                <a:path w="9" h="14">
                  <a:moveTo>
                    <a:pt x="9" y="6"/>
                  </a:moveTo>
                  <a:cubicBezTo>
                    <a:pt x="9" y="10"/>
                    <a:pt x="4" y="9"/>
                    <a:pt x="6" y="14"/>
                  </a:cubicBezTo>
                  <a:cubicBezTo>
                    <a:pt x="0" y="14"/>
                    <a:pt x="0" y="14"/>
                    <a:pt x="0" y="14"/>
                  </a:cubicBezTo>
                  <a:cubicBezTo>
                    <a:pt x="1" y="12"/>
                    <a:pt x="5" y="6"/>
                    <a:pt x="2" y="4"/>
                  </a:cubicBezTo>
                  <a:cubicBezTo>
                    <a:pt x="3" y="1"/>
                    <a:pt x="9" y="0"/>
                    <a:pt x="9" y="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0" name="Freeform 60"/>
            <p:cNvSpPr/>
            <p:nvPr/>
          </p:nvSpPr>
          <p:spPr bwMode="auto">
            <a:xfrm>
              <a:off x="1995487" y="2622550"/>
              <a:ext cx="22225" cy="15875"/>
            </a:xfrm>
            <a:custGeom>
              <a:avLst/>
              <a:gdLst>
                <a:gd name="T0" fmla="*/ 0 w 6"/>
                <a:gd name="T1" fmla="*/ 2 h 4"/>
                <a:gd name="T2" fmla="*/ 6 w 6"/>
                <a:gd name="T3" fmla="*/ 0 h 4"/>
                <a:gd name="T4" fmla="*/ 4 w 6"/>
                <a:gd name="T5" fmla="*/ 4 h 4"/>
                <a:gd name="T6" fmla="*/ 2 w 6"/>
                <a:gd name="T7" fmla="*/ 4 h 4"/>
                <a:gd name="T8" fmla="*/ 0 w 6"/>
                <a:gd name="T9" fmla="*/ 2 h 4"/>
              </a:gdLst>
              <a:ahLst/>
              <a:cxnLst>
                <a:cxn ang="0">
                  <a:pos x="T0" y="T1"/>
                </a:cxn>
                <a:cxn ang="0">
                  <a:pos x="T2" y="T3"/>
                </a:cxn>
                <a:cxn ang="0">
                  <a:pos x="T4" y="T5"/>
                </a:cxn>
                <a:cxn ang="0">
                  <a:pos x="T6" y="T7"/>
                </a:cxn>
                <a:cxn ang="0">
                  <a:pos x="T8" y="T9"/>
                </a:cxn>
              </a:cxnLst>
              <a:rect l="0" t="0" r="r" b="b"/>
              <a:pathLst>
                <a:path w="6" h="4">
                  <a:moveTo>
                    <a:pt x="0" y="2"/>
                  </a:moveTo>
                  <a:cubicBezTo>
                    <a:pt x="1" y="0"/>
                    <a:pt x="4" y="0"/>
                    <a:pt x="6" y="0"/>
                  </a:cubicBezTo>
                  <a:cubicBezTo>
                    <a:pt x="6" y="2"/>
                    <a:pt x="4" y="3"/>
                    <a:pt x="4" y="4"/>
                  </a:cubicBezTo>
                  <a:cubicBezTo>
                    <a:pt x="2" y="4"/>
                    <a:pt x="2" y="4"/>
                    <a:pt x="2" y="4"/>
                  </a:cubicBezTo>
                  <a:cubicBezTo>
                    <a:pt x="2" y="3"/>
                    <a:pt x="1" y="2"/>
                    <a:pt x="0"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1" name="Freeform 61"/>
            <p:cNvSpPr/>
            <p:nvPr/>
          </p:nvSpPr>
          <p:spPr bwMode="auto">
            <a:xfrm>
              <a:off x="2554287" y="2638425"/>
              <a:ext cx="214313" cy="85725"/>
            </a:xfrm>
            <a:custGeom>
              <a:avLst/>
              <a:gdLst>
                <a:gd name="T0" fmla="*/ 56 w 57"/>
                <a:gd name="T1" fmla="*/ 16 h 23"/>
                <a:gd name="T2" fmla="*/ 43 w 57"/>
                <a:gd name="T3" fmla="*/ 20 h 23"/>
                <a:gd name="T4" fmla="*/ 41 w 57"/>
                <a:gd name="T5" fmla="*/ 13 h 23"/>
                <a:gd name="T6" fmla="*/ 25 w 57"/>
                <a:gd name="T7" fmla="*/ 10 h 23"/>
                <a:gd name="T8" fmla="*/ 24 w 57"/>
                <a:gd name="T9" fmla="*/ 6 h 23"/>
                <a:gd name="T10" fmla="*/ 10 w 57"/>
                <a:gd name="T11" fmla="*/ 6 h 23"/>
                <a:gd name="T12" fmla="*/ 0 w 57"/>
                <a:gd name="T13" fmla="*/ 9 h 23"/>
                <a:gd name="T14" fmla="*/ 5 w 57"/>
                <a:gd name="T15" fmla="*/ 2 h 23"/>
                <a:gd name="T16" fmla="*/ 18 w 57"/>
                <a:gd name="T17" fmla="*/ 0 h 23"/>
                <a:gd name="T18" fmla="*/ 22 w 57"/>
                <a:gd name="T19" fmla="*/ 3 h 23"/>
                <a:gd name="T20" fmla="*/ 27 w 57"/>
                <a:gd name="T21" fmla="*/ 5 h 23"/>
                <a:gd name="T22" fmla="*/ 38 w 57"/>
                <a:gd name="T23" fmla="*/ 6 h 23"/>
                <a:gd name="T24" fmla="*/ 42 w 57"/>
                <a:gd name="T25" fmla="*/ 13 h 23"/>
                <a:gd name="T26" fmla="*/ 46 w 57"/>
                <a:gd name="T27" fmla="*/ 14 h 23"/>
                <a:gd name="T28" fmla="*/ 56 w 57"/>
                <a:gd name="T2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23">
                  <a:moveTo>
                    <a:pt x="56" y="16"/>
                  </a:moveTo>
                  <a:cubicBezTo>
                    <a:pt x="57" y="23"/>
                    <a:pt x="44" y="15"/>
                    <a:pt x="43" y="20"/>
                  </a:cubicBezTo>
                  <a:cubicBezTo>
                    <a:pt x="40" y="20"/>
                    <a:pt x="43" y="14"/>
                    <a:pt x="41" y="13"/>
                  </a:cubicBezTo>
                  <a:cubicBezTo>
                    <a:pt x="36" y="12"/>
                    <a:pt x="30" y="11"/>
                    <a:pt x="25" y="10"/>
                  </a:cubicBezTo>
                  <a:cubicBezTo>
                    <a:pt x="24" y="9"/>
                    <a:pt x="24" y="8"/>
                    <a:pt x="24" y="6"/>
                  </a:cubicBezTo>
                  <a:cubicBezTo>
                    <a:pt x="18" y="6"/>
                    <a:pt x="14" y="5"/>
                    <a:pt x="10" y="6"/>
                  </a:cubicBezTo>
                  <a:cubicBezTo>
                    <a:pt x="6" y="7"/>
                    <a:pt x="4" y="10"/>
                    <a:pt x="0" y="9"/>
                  </a:cubicBezTo>
                  <a:cubicBezTo>
                    <a:pt x="0" y="5"/>
                    <a:pt x="6" y="6"/>
                    <a:pt x="5" y="2"/>
                  </a:cubicBezTo>
                  <a:cubicBezTo>
                    <a:pt x="9" y="1"/>
                    <a:pt x="17" y="4"/>
                    <a:pt x="18" y="0"/>
                  </a:cubicBezTo>
                  <a:cubicBezTo>
                    <a:pt x="24" y="1"/>
                    <a:pt x="16" y="2"/>
                    <a:pt x="22" y="3"/>
                  </a:cubicBezTo>
                  <a:cubicBezTo>
                    <a:pt x="22" y="3"/>
                    <a:pt x="26" y="4"/>
                    <a:pt x="27" y="5"/>
                  </a:cubicBezTo>
                  <a:cubicBezTo>
                    <a:pt x="28" y="6"/>
                    <a:pt x="32" y="6"/>
                    <a:pt x="38" y="6"/>
                  </a:cubicBezTo>
                  <a:cubicBezTo>
                    <a:pt x="36" y="11"/>
                    <a:pt x="45" y="7"/>
                    <a:pt x="42" y="13"/>
                  </a:cubicBezTo>
                  <a:cubicBezTo>
                    <a:pt x="44" y="11"/>
                    <a:pt x="45" y="12"/>
                    <a:pt x="46" y="14"/>
                  </a:cubicBezTo>
                  <a:cubicBezTo>
                    <a:pt x="49" y="15"/>
                    <a:pt x="55" y="13"/>
                    <a:pt x="56" y="1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2" name="Freeform 62"/>
            <p:cNvSpPr/>
            <p:nvPr/>
          </p:nvSpPr>
          <p:spPr bwMode="auto">
            <a:xfrm>
              <a:off x="2805112" y="2713038"/>
              <a:ext cx="90488" cy="49213"/>
            </a:xfrm>
            <a:custGeom>
              <a:avLst/>
              <a:gdLst>
                <a:gd name="T0" fmla="*/ 2 w 24"/>
                <a:gd name="T1" fmla="*/ 0 h 13"/>
                <a:gd name="T2" fmla="*/ 13 w 24"/>
                <a:gd name="T3" fmla="*/ 1 h 13"/>
                <a:gd name="T4" fmla="*/ 18 w 24"/>
                <a:gd name="T5" fmla="*/ 3 h 13"/>
                <a:gd name="T6" fmla="*/ 24 w 24"/>
                <a:gd name="T7" fmla="*/ 6 h 13"/>
                <a:gd name="T8" fmla="*/ 4 w 24"/>
                <a:gd name="T9" fmla="*/ 8 h 13"/>
                <a:gd name="T10" fmla="*/ 7 w 24"/>
                <a:gd name="T11" fmla="*/ 7 h 13"/>
                <a:gd name="T12" fmla="*/ 2 w 2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4" h="13">
                  <a:moveTo>
                    <a:pt x="2" y="0"/>
                  </a:moveTo>
                  <a:cubicBezTo>
                    <a:pt x="4" y="2"/>
                    <a:pt x="9" y="0"/>
                    <a:pt x="13" y="1"/>
                  </a:cubicBezTo>
                  <a:cubicBezTo>
                    <a:pt x="13" y="2"/>
                    <a:pt x="17" y="7"/>
                    <a:pt x="18" y="3"/>
                  </a:cubicBezTo>
                  <a:cubicBezTo>
                    <a:pt x="21" y="3"/>
                    <a:pt x="20" y="7"/>
                    <a:pt x="24" y="6"/>
                  </a:cubicBezTo>
                  <a:cubicBezTo>
                    <a:pt x="24" y="13"/>
                    <a:pt x="9" y="10"/>
                    <a:pt x="4" y="8"/>
                  </a:cubicBezTo>
                  <a:cubicBezTo>
                    <a:pt x="4" y="7"/>
                    <a:pt x="7" y="7"/>
                    <a:pt x="7" y="7"/>
                  </a:cubicBezTo>
                  <a:cubicBezTo>
                    <a:pt x="7" y="5"/>
                    <a:pt x="0" y="5"/>
                    <a:pt x="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3" name="Freeform 63"/>
            <p:cNvSpPr/>
            <p:nvPr/>
          </p:nvSpPr>
          <p:spPr bwMode="auto">
            <a:xfrm>
              <a:off x="6699250" y="2716213"/>
              <a:ext cx="44450" cy="33338"/>
            </a:xfrm>
            <a:custGeom>
              <a:avLst/>
              <a:gdLst>
                <a:gd name="T0" fmla="*/ 10 w 12"/>
                <a:gd name="T1" fmla="*/ 0 h 9"/>
                <a:gd name="T2" fmla="*/ 7 w 12"/>
                <a:gd name="T3" fmla="*/ 9 h 9"/>
                <a:gd name="T4" fmla="*/ 0 w 12"/>
                <a:gd name="T5" fmla="*/ 3 h 9"/>
                <a:gd name="T6" fmla="*/ 3 w 12"/>
                <a:gd name="T7" fmla="*/ 0 h 9"/>
                <a:gd name="T8" fmla="*/ 10 w 12"/>
                <a:gd name="T9" fmla="*/ 0 h 9"/>
              </a:gdLst>
              <a:ahLst/>
              <a:cxnLst>
                <a:cxn ang="0">
                  <a:pos x="T0" y="T1"/>
                </a:cxn>
                <a:cxn ang="0">
                  <a:pos x="T2" y="T3"/>
                </a:cxn>
                <a:cxn ang="0">
                  <a:pos x="T4" y="T5"/>
                </a:cxn>
                <a:cxn ang="0">
                  <a:pos x="T6" y="T7"/>
                </a:cxn>
                <a:cxn ang="0">
                  <a:pos x="T8" y="T9"/>
                </a:cxn>
              </a:cxnLst>
              <a:rect l="0" t="0" r="r" b="b"/>
              <a:pathLst>
                <a:path w="12" h="9">
                  <a:moveTo>
                    <a:pt x="10" y="0"/>
                  </a:moveTo>
                  <a:cubicBezTo>
                    <a:pt x="12" y="6"/>
                    <a:pt x="7" y="4"/>
                    <a:pt x="7" y="9"/>
                  </a:cubicBezTo>
                  <a:cubicBezTo>
                    <a:pt x="4" y="8"/>
                    <a:pt x="0" y="8"/>
                    <a:pt x="0" y="3"/>
                  </a:cubicBezTo>
                  <a:cubicBezTo>
                    <a:pt x="3" y="4"/>
                    <a:pt x="3" y="2"/>
                    <a:pt x="3" y="0"/>
                  </a:cubicBezTo>
                  <a:lnTo>
                    <a:pt x="10" y="0"/>
                  </a:lnTo>
                  <a:close/>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4" name="Freeform 64"/>
            <p:cNvSpPr/>
            <p:nvPr/>
          </p:nvSpPr>
          <p:spPr bwMode="auto">
            <a:xfrm>
              <a:off x="2776537" y="2727325"/>
              <a:ext cx="33338" cy="26988"/>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5" y="6"/>
                    <a:pt x="3" y="5"/>
                    <a:pt x="0" y="6"/>
                  </a:cubicBezTo>
                  <a:cubicBezTo>
                    <a:pt x="1" y="3"/>
                    <a:pt x="9" y="0"/>
                    <a:pt x="7" y="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5" name="Freeform 65"/>
            <p:cNvSpPr/>
            <p:nvPr/>
          </p:nvSpPr>
          <p:spPr bwMode="auto">
            <a:xfrm>
              <a:off x="2686050" y="2735263"/>
              <a:ext cx="41275" cy="26988"/>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6" name="Freeform 66"/>
            <p:cNvSpPr/>
            <p:nvPr/>
          </p:nvSpPr>
          <p:spPr bwMode="auto">
            <a:xfrm>
              <a:off x="6934200" y="2749550"/>
              <a:ext cx="60325" cy="101600"/>
            </a:xfrm>
            <a:custGeom>
              <a:avLst/>
              <a:gdLst>
                <a:gd name="T0" fmla="*/ 7 w 16"/>
                <a:gd name="T1" fmla="*/ 0 h 27"/>
                <a:gd name="T2" fmla="*/ 13 w 16"/>
                <a:gd name="T3" fmla="*/ 0 h 27"/>
                <a:gd name="T4" fmla="*/ 16 w 16"/>
                <a:gd name="T5" fmla="*/ 10 h 27"/>
                <a:gd name="T6" fmla="*/ 12 w 16"/>
                <a:gd name="T7" fmla="*/ 14 h 27"/>
                <a:gd name="T8" fmla="*/ 10 w 16"/>
                <a:gd name="T9" fmla="*/ 18 h 27"/>
                <a:gd name="T10" fmla="*/ 9 w 16"/>
                <a:gd name="T11" fmla="*/ 25 h 27"/>
                <a:gd name="T12" fmla="*/ 5 w 16"/>
                <a:gd name="T13" fmla="*/ 21 h 27"/>
                <a:gd name="T14" fmla="*/ 0 w 16"/>
                <a:gd name="T15" fmla="*/ 15 h 27"/>
                <a:gd name="T16" fmla="*/ 3 w 16"/>
                <a:gd name="T17" fmla="*/ 7 h 27"/>
                <a:gd name="T18" fmla="*/ 7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7" y="0"/>
                  </a:moveTo>
                  <a:cubicBezTo>
                    <a:pt x="13" y="0"/>
                    <a:pt x="13" y="0"/>
                    <a:pt x="13" y="0"/>
                  </a:cubicBezTo>
                  <a:cubicBezTo>
                    <a:pt x="15" y="2"/>
                    <a:pt x="15" y="6"/>
                    <a:pt x="16" y="10"/>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3"/>
                    <a:pt x="3" y="7"/>
                  </a:cubicBezTo>
                  <a:cubicBezTo>
                    <a:pt x="7" y="10"/>
                    <a:pt x="7" y="3"/>
                    <a:pt x="7"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7" name="Freeform 67"/>
            <p:cNvSpPr/>
            <p:nvPr/>
          </p:nvSpPr>
          <p:spPr bwMode="auto">
            <a:xfrm>
              <a:off x="6994525" y="2836863"/>
              <a:ext cx="79375" cy="82550"/>
            </a:xfrm>
            <a:custGeom>
              <a:avLst/>
              <a:gdLst>
                <a:gd name="T0" fmla="*/ 11 w 21"/>
                <a:gd name="T1" fmla="*/ 2 h 22"/>
                <a:gd name="T2" fmla="*/ 15 w 21"/>
                <a:gd name="T3" fmla="*/ 6 h 22"/>
                <a:gd name="T4" fmla="*/ 14 w 21"/>
                <a:gd name="T5" fmla="*/ 8 h 22"/>
                <a:gd name="T6" fmla="*/ 15 w 21"/>
                <a:gd name="T7" fmla="*/ 11 h 22"/>
                <a:gd name="T8" fmla="*/ 21 w 21"/>
                <a:gd name="T9" fmla="*/ 18 h 22"/>
                <a:gd name="T10" fmla="*/ 18 w 21"/>
                <a:gd name="T11" fmla="*/ 22 h 22"/>
                <a:gd name="T12" fmla="*/ 14 w 21"/>
                <a:gd name="T13" fmla="*/ 22 h 22"/>
                <a:gd name="T14" fmla="*/ 7 w 21"/>
                <a:gd name="T15" fmla="*/ 15 h 22"/>
                <a:gd name="T16" fmla="*/ 10 w 21"/>
                <a:gd name="T17" fmla="*/ 12 h 22"/>
                <a:gd name="T18" fmla="*/ 0 w 21"/>
                <a:gd name="T19" fmla="*/ 4 h 22"/>
                <a:gd name="T20" fmla="*/ 11 w 21"/>
                <a:gd name="T2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11" y="2"/>
                  </a:moveTo>
                  <a:cubicBezTo>
                    <a:pt x="7" y="7"/>
                    <a:pt x="14" y="5"/>
                    <a:pt x="15" y="6"/>
                  </a:cubicBezTo>
                  <a:cubicBezTo>
                    <a:pt x="16" y="8"/>
                    <a:pt x="14" y="7"/>
                    <a:pt x="14" y="8"/>
                  </a:cubicBezTo>
                  <a:cubicBezTo>
                    <a:pt x="14" y="8"/>
                    <a:pt x="15" y="10"/>
                    <a:pt x="15" y="11"/>
                  </a:cubicBezTo>
                  <a:cubicBezTo>
                    <a:pt x="17" y="13"/>
                    <a:pt x="21" y="13"/>
                    <a:pt x="21" y="18"/>
                  </a:cubicBezTo>
                  <a:cubicBezTo>
                    <a:pt x="18" y="17"/>
                    <a:pt x="18" y="20"/>
                    <a:pt x="18" y="22"/>
                  </a:cubicBezTo>
                  <a:cubicBezTo>
                    <a:pt x="17" y="21"/>
                    <a:pt x="14" y="20"/>
                    <a:pt x="14" y="22"/>
                  </a:cubicBezTo>
                  <a:cubicBezTo>
                    <a:pt x="10" y="21"/>
                    <a:pt x="11" y="15"/>
                    <a:pt x="7" y="15"/>
                  </a:cubicBezTo>
                  <a:cubicBezTo>
                    <a:pt x="7" y="13"/>
                    <a:pt x="10" y="14"/>
                    <a:pt x="10" y="12"/>
                  </a:cubicBezTo>
                  <a:cubicBezTo>
                    <a:pt x="6" y="9"/>
                    <a:pt x="4" y="5"/>
                    <a:pt x="0" y="4"/>
                  </a:cubicBezTo>
                  <a:cubicBezTo>
                    <a:pt x="3" y="0"/>
                    <a:pt x="6" y="1"/>
                    <a:pt x="11"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8" name="Rectangle 68"/>
            <p:cNvSpPr>
              <a:spLocks noChangeArrowheads="1"/>
            </p:cNvSpPr>
            <p:nvPr/>
          </p:nvSpPr>
          <p:spPr bwMode="auto">
            <a:xfrm>
              <a:off x="6961187" y="2870200"/>
              <a:ext cx="19050" cy="11113"/>
            </a:xfrm>
            <a:prstGeom prst="rect">
              <a:avLst/>
            </a:pr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9" name="Freeform 69"/>
            <p:cNvSpPr/>
            <p:nvPr/>
          </p:nvSpPr>
          <p:spPr bwMode="auto">
            <a:xfrm>
              <a:off x="6986587" y="2884488"/>
              <a:ext cx="46038" cy="65088"/>
            </a:xfrm>
            <a:custGeom>
              <a:avLst/>
              <a:gdLst>
                <a:gd name="T0" fmla="*/ 12 w 12"/>
                <a:gd name="T1" fmla="*/ 14 h 17"/>
                <a:gd name="T2" fmla="*/ 5 w 12"/>
                <a:gd name="T3" fmla="*/ 16 h 17"/>
                <a:gd name="T4" fmla="*/ 0 w 12"/>
                <a:gd name="T5" fmla="*/ 9 h 17"/>
                <a:gd name="T6" fmla="*/ 12 w 12"/>
                <a:gd name="T7" fmla="*/ 14 h 17"/>
              </a:gdLst>
              <a:ahLst/>
              <a:cxnLst>
                <a:cxn ang="0">
                  <a:pos x="T0" y="T1"/>
                </a:cxn>
                <a:cxn ang="0">
                  <a:pos x="T2" y="T3"/>
                </a:cxn>
                <a:cxn ang="0">
                  <a:pos x="T4" y="T5"/>
                </a:cxn>
                <a:cxn ang="0">
                  <a:pos x="T6" y="T7"/>
                </a:cxn>
              </a:cxnLst>
              <a:rect l="0" t="0" r="r" b="b"/>
              <a:pathLst>
                <a:path w="12" h="17">
                  <a:moveTo>
                    <a:pt x="12" y="14"/>
                  </a:moveTo>
                  <a:cubicBezTo>
                    <a:pt x="12" y="17"/>
                    <a:pt x="7" y="15"/>
                    <a:pt x="5" y="16"/>
                  </a:cubicBezTo>
                  <a:cubicBezTo>
                    <a:pt x="5" y="12"/>
                    <a:pt x="6" y="7"/>
                    <a:pt x="0" y="9"/>
                  </a:cubicBezTo>
                  <a:cubicBezTo>
                    <a:pt x="6" y="0"/>
                    <a:pt x="5" y="16"/>
                    <a:pt x="12" y="14"/>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0" name="Freeform 70"/>
            <p:cNvSpPr/>
            <p:nvPr/>
          </p:nvSpPr>
          <p:spPr bwMode="auto">
            <a:xfrm>
              <a:off x="6080125" y="2938463"/>
              <a:ext cx="44450" cy="77788"/>
            </a:xfrm>
            <a:custGeom>
              <a:avLst/>
              <a:gdLst>
                <a:gd name="T0" fmla="*/ 3 w 12"/>
                <a:gd name="T1" fmla="*/ 2 h 21"/>
                <a:gd name="T2" fmla="*/ 7 w 12"/>
                <a:gd name="T3" fmla="*/ 6 h 21"/>
                <a:gd name="T4" fmla="*/ 8 w 12"/>
                <a:gd name="T5" fmla="*/ 7 h 21"/>
                <a:gd name="T6" fmla="*/ 11 w 12"/>
                <a:gd name="T7" fmla="*/ 10 h 21"/>
                <a:gd name="T8" fmla="*/ 10 w 12"/>
                <a:gd name="T9" fmla="*/ 12 h 21"/>
                <a:gd name="T10" fmla="*/ 11 w 12"/>
                <a:gd name="T11" fmla="*/ 19 h 21"/>
                <a:gd name="T12" fmla="*/ 8 w 12"/>
                <a:gd name="T13" fmla="*/ 21 h 21"/>
                <a:gd name="T14" fmla="*/ 3 w 12"/>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2"/>
                  </a:moveTo>
                  <a:cubicBezTo>
                    <a:pt x="5" y="0"/>
                    <a:pt x="6" y="5"/>
                    <a:pt x="7" y="6"/>
                  </a:cubicBezTo>
                  <a:cubicBezTo>
                    <a:pt x="7" y="7"/>
                    <a:pt x="8" y="6"/>
                    <a:pt x="8" y="7"/>
                  </a:cubicBezTo>
                  <a:cubicBezTo>
                    <a:pt x="8" y="9"/>
                    <a:pt x="11" y="9"/>
                    <a:pt x="11" y="10"/>
                  </a:cubicBezTo>
                  <a:cubicBezTo>
                    <a:pt x="12" y="12"/>
                    <a:pt x="10" y="11"/>
                    <a:pt x="10" y="12"/>
                  </a:cubicBezTo>
                  <a:cubicBezTo>
                    <a:pt x="9" y="13"/>
                    <a:pt x="12" y="15"/>
                    <a:pt x="11" y="19"/>
                  </a:cubicBezTo>
                  <a:cubicBezTo>
                    <a:pt x="9" y="18"/>
                    <a:pt x="8" y="20"/>
                    <a:pt x="8" y="21"/>
                  </a:cubicBezTo>
                  <a:cubicBezTo>
                    <a:pt x="0" y="19"/>
                    <a:pt x="1" y="11"/>
                    <a:pt x="3"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1" name="Freeform 71"/>
            <p:cNvSpPr/>
            <p:nvPr/>
          </p:nvSpPr>
          <p:spPr bwMode="auto">
            <a:xfrm>
              <a:off x="7027862" y="2941638"/>
              <a:ext cx="57150" cy="85725"/>
            </a:xfrm>
            <a:custGeom>
              <a:avLst/>
              <a:gdLst>
                <a:gd name="T0" fmla="*/ 12 w 15"/>
                <a:gd name="T1" fmla="*/ 1 h 23"/>
                <a:gd name="T2" fmla="*/ 15 w 15"/>
                <a:gd name="T3" fmla="*/ 12 h 23"/>
                <a:gd name="T4" fmla="*/ 11 w 15"/>
                <a:gd name="T5" fmla="*/ 13 h 23"/>
                <a:gd name="T6" fmla="*/ 11 w 15"/>
                <a:gd name="T7" fmla="*/ 23 h 23"/>
                <a:gd name="T8" fmla="*/ 3 w 15"/>
                <a:gd name="T9" fmla="*/ 19 h 23"/>
                <a:gd name="T10" fmla="*/ 5 w 15"/>
                <a:gd name="T11" fmla="*/ 13 h 23"/>
                <a:gd name="T12" fmla="*/ 5 w 15"/>
                <a:gd name="T13" fmla="*/ 11 h 23"/>
                <a:gd name="T14" fmla="*/ 3 w 15"/>
                <a:gd name="T15" fmla="*/ 11 h 23"/>
                <a:gd name="T16" fmla="*/ 6 w 15"/>
                <a:gd name="T17" fmla="*/ 6 h 23"/>
                <a:gd name="T18" fmla="*/ 9 w 15"/>
                <a:gd name="T19" fmla="*/ 2 h 23"/>
                <a:gd name="T20" fmla="*/ 12 w 15"/>
                <a:gd name="T2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3">
                  <a:moveTo>
                    <a:pt x="12" y="1"/>
                  </a:moveTo>
                  <a:cubicBezTo>
                    <a:pt x="12" y="6"/>
                    <a:pt x="11" y="11"/>
                    <a:pt x="15" y="12"/>
                  </a:cubicBezTo>
                  <a:cubicBezTo>
                    <a:pt x="14" y="14"/>
                    <a:pt x="12" y="13"/>
                    <a:pt x="11" y="13"/>
                  </a:cubicBezTo>
                  <a:cubicBezTo>
                    <a:pt x="13" y="16"/>
                    <a:pt x="9" y="18"/>
                    <a:pt x="11" y="23"/>
                  </a:cubicBezTo>
                  <a:cubicBezTo>
                    <a:pt x="7" y="23"/>
                    <a:pt x="7" y="19"/>
                    <a:pt x="3" y="19"/>
                  </a:cubicBezTo>
                  <a:cubicBezTo>
                    <a:pt x="3" y="16"/>
                    <a:pt x="5" y="15"/>
                    <a:pt x="5" y="13"/>
                  </a:cubicBezTo>
                  <a:cubicBezTo>
                    <a:pt x="5" y="12"/>
                    <a:pt x="2" y="11"/>
                    <a:pt x="5" y="11"/>
                  </a:cubicBezTo>
                  <a:cubicBezTo>
                    <a:pt x="5" y="9"/>
                    <a:pt x="3" y="10"/>
                    <a:pt x="3" y="11"/>
                  </a:cubicBezTo>
                  <a:cubicBezTo>
                    <a:pt x="0" y="10"/>
                    <a:pt x="3" y="5"/>
                    <a:pt x="6" y="6"/>
                  </a:cubicBezTo>
                  <a:cubicBezTo>
                    <a:pt x="6" y="4"/>
                    <a:pt x="8" y="3"/>
                    <a:pt x="9" y="2"/>
                  </a:cubicBezTo>
                  <a:cubicBezTo>
                    <a:pt x="10" y="2"/>
                    <a:pt x="10" y="0"/>
                    <a:pt x="12"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2" name="Freeform 72"/>
            <p:cNvSpPr/>
            <p:nvPr/>
          </p:nvSpPr>
          <p:spPr bwMode="auto">
            <a:xfrm>
              <a:off x="6986587" y="2960688"/>
              <a:ext cx="41275" cy="36513"/>
            </a:xfrm>
            <a:custGeom>
              <a:avLst/>
              <a:gdLst>
                <a:gd name="T0" fmla="*/ 6 w 11"/>
                <a:gd name="T1" fmla="*/ 0 h 10"/>
                <a:gd name="T2" fmla="*/ 10 w 11"/>
                <a:gd name="T3" fmla="*/ 4 h 10"/>
                <a:gd name="T4" fmla="*/ 9 w 11"/>
                <a:gd name="T5" fmla="*/ 6 h 10"/>
                <a:gd name="T6" fmla="*/ 0 w 11"/>
                <a:gd name="T7" fmla="*/ 10 h 10"/>
                <a:gd name="T8" fmla="*/ 6 w 11"/>
                <a:gd name="T9" fmla="*/ 0 h 10"/>
              </a:gdLst>
              <a:ahLst/>
              <a:cxnLst>
                <a:cxn ang="0">
                  <a:pos x="T0" y="T1"/>
                </a:cxn>
                <a:cxn ang="0">
                  <a:pos x="T2" y="T3"/>
                </a:cxn>
                <a:cxn ang="0">
                  <a:pos x="T4" y="T5"/>
                </a:cxn>
                <a:cxn ang="0">
                  <a:pos x="T6" y="T7"/>
                </a:cxn>
                <a:cxn ang="0">
                  <a:pos x="T8" y="T9"/>
                </a:cxn>
              </a:cxnLst>
              <a:rect l="0" t="0" r="r" b="b"/>
              <a:pathLst>
                <a:path w="11" h="10">
                  <a:moveTo>
                    <a:pt x="6" y="0"/>
                  </a:moveTo>
                  <a:cubicBezTo>
                    <a:pt x="9" y="0"/>
                    <a:pt x="11" y="1"/>
                    <a:pt x="10" y="4"/>
                  </a:cubicBezTo>
                  <a:cubicBezTo>
                    <a:pt x="8" y="4"/>
                    <a:pt x="7" y="5"/>
                    <a:pt x="9" y="6"/>
                  </a:cubicBezTo>
                  <a:cubicBezTo>
                    <a:pt x="8" y="7"/>
                    <a:pt x="4" y="9"/>
                    <a:pt x="0" y="10"/>
                  </a:cubicBezTo>
                  <a:cubicBezTo>
                    <a:pt x="0" y="4"/>
                    <a:pt x="6" y="5"/>
                    <a:pt x="6"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3" name="Freeform 73"/>
            <p:cNvSpPr/>
            <p:nvPr/>
          </p:nvSpPr>
          <p:spPr bwMode="auto">
            <a:xfrm>
              <a:off x="7104062" y="3095625"/>
              <a:ext cx="25400" cy="52388"/>
            </a:xfrm>
            <a:custGeom>
              <a:avLst/>
              <a:gdLst>
                <a:gd name="T0" fmla="*/ 2 w 7"/>
                <a:gd name="T1" fmla="*/ 0 h 14"/>
                <a:gd name="T2" fmla="*/ 7 w 7"/>
                <a:gd name="T3" fmla="*/ 5 h 14"/>
                <a:gd name="T4" fmla="*/ 0 w 7"/>
                <a:gd name="T5" fmla="*/ 13 h 14"/>
                <a:gd name="T6" fmla="*/ 3 w 7"/>
                <a:gd name="T7" fmla="*/ 12 h 14"/>
                <a:gd name="T8" fmla="*/ 2 w 7"/>
                <a:gd name="T9" fmla="*/ 0 h 14"/>
              </a:gdLst>
              <a:ahLst/>
              <a:cxnLst>
                <a:cxn ang="0">
                  <a:pos x="T0" y="T1"/>
                </a:cxn>
                <a:cxn ang="0">
                  <a:pos x="T2" y="T3"/>
                </a:cxn>
                <a:cxn ang="0">
                  <a:pos x="T4" y="T5"/>
                </a:cxn>
                <a:cxn ang="0">
                  <a:pos x="T6" y="T7"/>
                </a:cxn>
                <a:cxn ang="0">
                  <a:pos x="T8" y="T9"/>
                </a:cxn>
              </a:cxnLst>
              <a:rect l="0" t="0" r="r" b="b"/>
              <a:pathLst>
                <a:path w="7" h="14">
                  <a:moveTo>
                    <a:pt x="2" y="0"/>
                  </a:moveTo>
                  <a:cubicBezTo>
                    <a:pt x="5" y="0"/>
                    <a:pt x="3" y="6"/>
                    <a:pt x="7" y="5"/>
                  </a:cubicBezTo>
                  <a:cubicBezTo>
                    <a:pt x="6" y="8"/>
                    <a:pt x="7" y="14"/>
                    <a:pt x="0" y="13"/>
                  </a:cubicBezTo>
                  <a:cubicBezTo>
                    <a:pt x="0" y="12"/>
                    <a:pt x="2" y="12"/>
                    <a:pt x="3" y="12"/>
                  </a:cubicBezTo>
                  <a:cubicBezTo>
                    <a:pt x="1" y="6"/>
                    <a:pt x="1" y="7"/>
                    <a:pt x="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4" name="Freeform 74"/>
            <p:cNvSpPr/>
            <p:nvPr/>
          </p:nvSpPr>
          <p:spPr bwMode="auto">
            <a:xfrm>
              <a:off x="6942137" y="3109913"/>
              <a:ext cx="104775" cy="34925"/>
            </a:xfrm>
            <a:custGeom>
              <a:avLst/>
              <a:gdLst>
                <a:gd name="T0" fmla="*/ 28 w 28"/>
                <a:gd name="T1" fmla="*/ 3 h 9"/>
                <a:gd name="T2" fmla="*/ 19 w 28"/>
                <a:gd name="T3" fmla="*/ 8 h 9"/>
                <a:gd name="T4" fmla="*/ 0 w 28"/>
                <a:gd name="T5" fmla="*/ 9 h 9"/>
                <a:gd name="T6" fmla="*/ 24 w 28"/>
                <a:gd name="T7" fmla="*/ 2 h 9"/>
                <a:gd name="T8" fmla="*/ 28 w 28"/>
                <a:gd name="T9" fmla="*/ 3 h 9"/>
              </a:gdLst>
              <a:ahLst/>
              <a:cxnLst>
                <a:cxn ang="0">
                  <a:pos x="T0" y="T1"/>
                </a:cxn>
                <a:cxn ang="0">
                  <a:pos x="T2" y="T3"/>
                </a:cxn>
                <a:cxn ang="0">
                  <a:pos x="T4" y="T5"/>
                </a:cxn>
                <a:cxn ang="0">
                  <a:pos x="T6" y="T7"/>
                </a:cxn>
                <a:cxn ang="0">
                  <a:pos x="T8" y="T9"/>
                </a:cxn>
              </a:cxnLst>
              <a:rect l="0" t="0" r="r" b="b"/>
              <a:pathLst>
                <a:path w="28" h="9">
                  <a:moveTo>
                    <a:pt x="28" y="3"/>
                  </a:moveTo>
                  <a:cubicBezTo>
                    <a:pt x="28" y="7"/>
                    <a:pt x="23" y="7"/>
                    <a:pt x="19" y="8"/>
                  </a:cubicBezTo>
                  <a:cubicBezTo>
                    <a:pt x="13" y="8"/>
                    <a:pt x="5" y="7"/>
                    <a:pt x="0" y="9"/>
                  </a:cubicBezTo>
                  <a:cubicBezTo>
                    <a:pt x="1" y="0"/>
                    <a:pt x="20" y="9"/>
                    <a:pt x="24" y="2"/>
                  </a:cubicBezTo>
                  <a:cubicBezTo>
                    <a:pt x="25" y="3"/>
                    <a:pt x="26" y="4"/>
                    <a:pt x="28"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5" name="Freeform 75"/>
            <p:cNvSpPr/>
            <p:nvPr/>
          </p:nvSpPr>
          <p:spPr bwMode="auto">
            <a:xfrm>
              <a:off x="7175500" y="3151188"/>
              <a:ext cx="66675" cy="46038"/>
            </a:xfrm>
            <a:custGeom>
              <a:avLst/>
              <a:gdLst>
                <a:gd name="T0" fmla="*/ 18 w 18"/>
                <a:gd name="T1" fmla="*/ 8 h 12"/>
                <a:gd name="T2" fmla="*/ 15 w 18"/>
                <a:gd name="T3" fmla="*/ 11 h 12"/>
                <a:gd name="T4" fmla="*/ 7 w 18"/>
                <a:gd name="T5" fmla="*/ 11 h 12"/>
                <a:gd name="T6" fmla="*/ 5 w 18"/>
                <a:gd name="T7" fmla="*/ 9 h 12"/>
                <a:gd name="T8" fmla="*/ 0 w 18"/>
                <a:gd name="T9" fmla="*/ 5 h 12"/>
                <a:gd name="T10" fmla="*/ 7 w 18"/>
                <a:gd name="T11" fmla="*/ 2 h 12"/>
                <a:gd name="T12" fmla="*/ 11 w 18"/>
                <a:gd name="T13" fmla="*/ 1 h 12"/>
                <a:gd name="T14" fmla="*/ 11 w 18"/>
                <a:gd name="T15" fmla="*/ 2 h 12"/>
                <a:gd name="T16" fmla="*/ 12 w 18"/>
                <a:gd name="T17" fmla="*/ 1 h 12"/>
                <a:gd name="T18" fmla="*/ 18 w 18"/>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8" y="8"/>
                  </a:moveTo>
                  <a:cubicBezTo>
                    <a:pt x="17" y="9"/>
                    <a:pt x="15" y="9"/>
                    <a:pt x="15" y="11"/>
                  </a:cubicBezTo>
                  <a:cubicBezTo>
                    <a:pt x="12" y="9"/>
                    <a:pt x="9" y="12"/>
                    <a:pt x="7" y="11"/>
                  </a:cubicBezTo>
                  <a:cubicBezTo>
                    <a:pt x="6" y="11"/>
                    <a:pt x="7" y="9"/>
                    <a:pt x="5" y="9"/>
                  </a:cubicBezTo>
                  <a:cubicBezTo>
                    <a:pt x="4" y="9"/>
                    <a:pt x="2" y="6"/>
                    <a:pt x="0" y="5"/>
                  </a:cubicBezTo>
                  <a:cubicBezTo>
                    <a:pt x="0" y="3"/>
                    <a:pt x="4" y="4"/>
                    <a:pt x="7" y="2"/>
                  </a:cubicBezTo>
                  <a:cubicBezTo>
                    <a:pt x="7" y="2"/>
                    <a:pt x="10" y="0"/>
                    <a:pt x="11" y="1"/>
                  </a:cubicBezTo>
                  <a:cubicBezTo>
                    <a:pt x="11" y="1"/>
                    <a:pt x="11" y="2"/>
                    <a:pt x="11" y="2"/>
                  </a:cubicBezTo>
                  <a:cubicBezTo>
                    <a:pt x="12" y="2"/>
                    <a:pt x="13" y="1"/>
                    <a:pt x="12" y="1"/>
                  </a:cubicBezTo>
                  <a:cubicBezTo>
                    <a:pt x="15" y="2"/>
                    <a:pt x="17" y="4"/>
                    <a:pt x="18" y="8"/>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6" name="Freeform 76"/>
            <p:cNvSpPr/>
            <p:nvPr/>
          </p:nvSpPr>
          <p:spPr bwMode="auto">
            <a:xfrm>
              <a:off x="7208837" y="3173413"/>
              <a:ext cx="385763" cy="206375"/>
            </a:xfrm>
            <a:custGeom>
              <a:avLst/>
              <a:gdLst>
                <a:gd name="T0" fmla="*/ 34 w 103"/>
                <a:gd name="T1" fmla="*/ 27 h 55"/>
                <a:gd name="T2" fmla="*/ 28 w 103"/>
                <a:gd name="T3" fmla="*/ 24 h 55"/>
                <a:gd name="T4" fmla="*/ 26 w 103"/>
                <a:gd name="T5" fmla="*/ 19 h 55"/>
                <a:gd name="T6" fmla="*/ 10 w 103"/>
                <a:gd name="T7" fmla="*/ 15 h 55"/>
                <a:gd name="T8" fmla="*/ 2 w 103"/>
                <a:gd name="T9" fmla="*/ 15 h 55"/>
                <a:gd name="T10" fmla="*/ 0 w 103"/>
                <a:gd name="T11" fmla="*/ 9 h 55"/>
                <a:gd name="T12" fmla="*/ 5 w 103"/>
                <a:gd name="T13" fmla="*/ 9 h 55"/>
                <a:gd name="T14" fmla="*/ 9 w 103"/>
                <a:gd name="T15" fmla="*/ 7 h 55"/>
                <a:gd name="T16" fmla="*/ 16 w 103"/>
                <a:gd name="T17" fmla="*/ 10 h 55"/>
                <a:gd name="T18" fmla="*/ 21 w 103"/>
                <a:gd name="T19" fmla="*/ 6 h 55"/>
                <a:gd name="T20" fmla="*/ 33 w 103"/>
                <a:gd name="T21" fmla="*/ 2 h 55"/>
                <a:gd name="T22" fmla="*/ 35 w 103"/>
                <a:gd name="T23" fmla="*/ 5 h 55"/>
                <a:gd name="T24" fmla="*/ 47 w 103"/>
                <a:gd name="T25" fmla="*/ 9 h 55"/>
                <a:gd name="T26" fmla="*/ 49 w 103"/>
                <a:gd name="T27" fmla="*/ 7 h 55"/>
                <a:gd name="T28" fmla="*/ 52 w 103"/>
                <a:gd name="T29" fmla="*/ 10 h 55"/>
                <a:gd name="T30" fmla="*/ 59 w 103"/>
                <a:gd name="T31" fmla="*/ 10 h 55"/>
                <a:gd name="T32" fmla="*/ 65 w 103"/>
                <a:gd name="T33" fmla="*/ 13 h 55"/>
                <a:gd name="T34" fmla="*/ 65 w 103"/>
                <a:gd name="T35" fmla="*/ 17 h 55"/>
                <a:gd name="T36" fmla="*/ 68 w 103"/>
                <a:gd name="T37" fmla="*/ 16 h 55"/>
                <a:gd name="T38" fmla="*/ 69 w 103"/>
                <a:gd name="T39" fmla="*/ 20 h 55"/>
                <a:gd name="T40" fmla="*/ 76 w 103"/>
                <a:gd name="T41" fmla="*/ 24 h 55"/>
                <a:gd name="T42" fmla="*/ 87 w 103"/>
                <a:gd name="T43" fmla="*/ 29 h 55"/>
                <a:gd name="T44" fmla="*/ 86 w 103"/>
                <a:gd name="T45" fmla="*/ 33 h 55"/>
                <a:gd name="T46" fmla="*/ 90 w 103"/>
                <a:gd name="T47" fmla="*/ 36 h 55"/>
                <a:gd name="T48" fmla="*/ 90 w 103"/>
                <a:gd name="T49" fmla="*/ 38 h 55"/>
                <a:gd name="T50" fmla="*/ 96 w 103"/>
                <a:gd name="T51" fmla="*/ 44 h 55"/>
                <a:gd name="T52" fmla="*/ 103 w 103"/>
                <a:gd name="T53" fmla="*/ 51 h 55"/>
                <a:gd name="T54" fmla="*/ 93 w 103"/>
                <a:gd name="T55" fmla="*/ 51 h 55"/>
                <a:gd name="T56" fmla="*/ 85 w 103"/>
                <a:gd name="T57" fmla="*/ 45 h 55"/>
                <a:gd name="T58" fmla="*/ 82 w 103"/>
                <a:gd name="T59" fmla="*/ 43 h 55"/>
                <a:gd name="T60" fmla="*/ 80 w 103"/>
                <a:gd name="T61" fmla="*/ 41 h 55"/>
                <a:gd name="T62" fmla="*/ 76 w 103"/>
                <a:gd name="T63" fmla="*/ 37 h 55"/>
                <a:gd name="T64" fmla="*/ 65 w 103"/>
                <a:gd name="T65" fmla="*/ 36 h 55"/>
                <a:gd name="T66" fmla="*/ 59 w 103"/>
                <a:gd name="T67" fmla="*/ 48 h 55"/>
                <a:gd name="T68" fmla="*/ 51 w 103"/>
                <a:gd name="T69" fmla="*/ 45 h 55"/>
                <a:gd name="T70" fmla="*/ 47 w 103"/>
                <a:gd name="T71" fmla="*/ 44 h 55"/>
                <a:gd name="T72" fmla="*/ 41 w 103"/>
                <a:gd name="T73" fmla="*/ 37 h 55"/>
                <a:gd name="T74" fmla="*/ 35 w 103"/>
                <a:gd name="T75" fmla="*/ 43 h 55"/>
                <a:gd name="T76" fmla="*/ 31 w 103"/>
                <a:gd name="T77" fmla="*/ 40 h 55"/>
                <a:gd name="T78" fmla="*/ 35 w 103"/>
                <a:gd name="T79" fmla="*/ 36 h 55"/>
                <a:gd name="T80" fmla="*/ 38 w 103"/>
                <a:gd name="T81" fmla="*/ 30 h 55"/>
                <a:gd name="T82" fmla="*/ 37 w 103"/>
                <a:gd name="T83" fmla="*/ 33 h 55"/>
                <a:gd name="T84" fmla="*/ 34 w 103"/>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55">
                  <a:moveTo>
                    <a:pt x="34" y="27"/>
                  </a:moveTo>
                  <a:cubicBezTo>
                    <a:pt x="31" y="27"/>
                    <a:pt x="32" y="23"/>
                    <a:pt x="28" y="24"/>
                  </a:cubicBezTo>
                  <a:cubicBezTo>
                    <a:pt x="28" y="22"/>
                    <a:pt x="26" y="21"/>
                    <a:pt x="26" y="19"/>
                  </a:cubicBezTo>
                  <a:cubicBezTo>
                    <a:pt x="20" y="18"/>
                    <a:pt x="14" y="18"/>
                    <a:pt x="10" y="15"/>
                  </a:cubicBezTo>
                  <a:cubicBezTo>
                    <a:pt x="6" y="16"/>
                    <a:pt x="7" y="15"/>
                    <a:pt x="2" y="15"/>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5"/>
                    <a:pt x="33" y="2"/>
                  </a:cubicBezTo>
                  <a:cubicBezTo>
                    <a:pt x="36" y="0"/>
                    <a:pt x="35" y="4"/>
                    <a:pt x="35" y="5"/>
                  </a:cubicBezTo>
                  <a:cubicBezTo>
                    <a:pt x="38" y="6"/>
                    <a:pt x="47" y="4"/>
                    <a:pt x="47" y="9"/>
                  </a:cubicBezTo>
                  <a:cubicBezTo>
                    <a:pt x="48" y="10"/>
                    <a:pt x="49" y="7"/>
                    <a:pt x="49" y="7"/>
                  </a:cubicBezTo>
                  <a:cubicBezTo>
                    <a:pt x="51" y="8"/>
                    <a:pt x="51" y="10"/>
                    <a:pt x="52" y="10"/>
                  </a:cubicBezTo>
                  <a:cubicBezTo>
                    <a:pt x="54" y="11"/>
                    <a:pt x="57" y="10"/>
                    <a:pt x="59" y="10"/>
                  </a:cubicBezTo>
                  <a:cubicBezTo>
                    <a:pt x="60" y="11"/>
                    <a:pt x="60" y="15"/>
                    <a:pt x="65" y="13"/>
                  </a:cubicBezTo>
                  <a:cubicBezTo>
                    <a:pt x="67" y="15"/>
                    <a:pt x="65" y="15"/>
                    <a:pt x="65" y="17"/>
                  </a:cubicBezTo>
                  <a:cubicBezTo>
                    <a:pt x="67" y="18"/>
                    <a:pt x="67" y="17"/>
                    <a:pt x="68" y="16"/>
                  </a:cubicBezTo>
                  <a:cubicBezTo>
                    <a:pt x="69" y="16"/>
                    <a:pt x="69" y="18"/>
                    <a:pt x="69" y="20"/>
                  </a:cubicBezTo>
                  <a:cubicBezTo>
                    <a:pt x="70" y="22"/>
                    <a:pt x="74" y="23"/>
                    <a:pt x="76" y="24"/>
                  </a:cubicBezTo>
                  <a:cubicBezTo>
                    <a:pt x="78" y="25"/>
                    <a:pt x="83" y="29"/>
                    <a:pt x="87" y="29"/>
                  </a:cubicBezTo>
                  <a:cubicBezTo>
                    <a:pt x="88" y="31"/>
                    <a:pt x="86" y="31"/>
                    <a:pt x="86" y="33"/>
                  </a:cubicBezTo>
                  <a:cubicBezTo>
                    <a:pt x="87" y="34"/>
                    <a:pt x="89" y="34"/>
                    <a:pt x="90" y="36"/>
                  </a:cubicBezTo>
                  <a:cubicBezTo>
                    <a:pt x="91" y="36"/>
                    <a:pt x="90" y="38"/>
                    <a:pt x="90" y="38"/>
                  </a:cubicBezTo>
                  <a:cubicBezTo>
                    <a:pt x="92" y="40"/>
                    <a:pt x="94" y="41"/>
                    <a:pt x="96" y="44"/>
                  </a:cubicBezTo>
                  <a:cubicBezTo>
                    <a:pt x="98" y="47"/>
                    <a:pt x="99" y="50"/>
                    <a:pt x="103" y="51"/>
                  </a:cubicBezTo>
                  <a:cubicBezTo>
                    <a:pt x="100" y="55"/>
                    <a:pt x="95" y="51"/>
                    <a:pt x="93" y="51"/>
                  </a:cubicBezTo>
                  <a:cubicBezTo>
                    <a:pt x="90" y="50"/>
                    <a:pt x="88" y="49"/>
                    <a:pt x="85" y="45"/>
                  </a:cubicBezTo>
                  <a:cubicBezTo>
                    <a:pt x="84" y="45"/>
                    <a:pt x="83" y="43"/>
                    <a:pt x="82" y="43"/>
                  </a:cubicBezTo>
                  <a:cubicBezTo>
                    <a:pt x="81" y="42"/>
                    <a:pt x="80" y="43"/>
                    <a:pt x="80" y="41"/>
                  </a:cubicBezTo>
                  <a:cubicBezTo>
                    <a:pt x="80" y="41"/>
                    <a:pt x="76" y="37"/>
                    <a:pt x="76" y="37"/>
                  </a:cubicBezTo>
                  <a:cubicBezTo>
                    <a:pt x="73" y="36"/>
                    <a:pt x="69" y="38"/>
                    <a:pt x="65" y="36"/>
                  </a:cubicBezTo>
                  <a:cubicBezTo>
                    <a:pt x="62" y="39"/>
                    <a:pt x="61" y="44"/>
                    <a:pt x="59" y="48"/>
                  </a:cubicBezTo>
                  <a:cubicBezTo>
                    <a:pt x="58" y="46"/>
                    <a:pt x="53" y="47"/>
                    <a:pt x="51" y="45"/>
                  </a:cubicBezTo>
                  <a:cubicBezTo>
                    <a:pt x="49" y="44"/>
                    <a:pt x="52" y="42"/>
                    <a:pt x="47" y="44"/>
                  </a:cubicBezTo>
                  <a:cubicBezTo>
                    <a:pt x="50" y="37"/>
                    <a:pt x="40" y="43"/>
                    <a:pt x="41" y="37"/>
                  </a:cubicBezTo>
                  <a:cubicBezTo>
                    <a:pt x="38" y="37"/>
                    <a:pt x="35" y="38"/>
                    <a:pt x="35" y="43"/>
                  </a:cubicBezTo>
                  <a:cubicBezTo>
                    <a:pt x="34" y="42"/>
                    <a:pt x="34" y="39"/>
                    <a:pt x="31" y="40"/>
                  </a:cubicBezTo>
                  <a:cubicBezTo>
                    <a:pt x="32" y="37"/>
                    <a:pt x="34" y="37"/>
                    <a:pt x="35" y="36"/>
                  </a:cubicBezTo>
                  <a:cubicBezTo>
                    <a:pt x="37" y="34"/>
                    <a:pt x="39" y="34"/>
                    <a:pt x="38" y="30"/>
                  </a:cubicBezTo>
                  <a:cubicBezTo>
                    <a:pt x="37" y="29"/>
                    <a:pt x="37" y="33"/>
                    <a:pt x="37" y="33"/>
                  </a:cubicBezTo>
                  <a:cubicBezTo>
                    <a:pt x="34" y="32"/>
                    <a:pt x="35" y="24"/>
                    <a:pt x="34" y="2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7" name="Freeform 77"/>
            <p:cNvSpPr/>
            <p:nvPr/>
          </p:nvSpPr>
          <p:spPr bwMode="auto">
            <a:xfrm>
              <a:off x="7123112" y="3200400"/>
              <a:ext cx="36513" cy="33338"/>
            </a:xfrm>
            <a:custGeom>
              <a:avLst/>
              <a:gdLst>
                <a:gd name="T0" fmla="*/ 9 w 10"/>
                <a:gd name="T1" fmla="*/ 3 h 9"/>
                <a:gd name="T2" fmla="*/ 0 w 10"/>
                <a:gd name="T3" fmla="*/ 5 h 9"/>
                <a:gd name="T4" fmla="*/ 9 w 10"/>
                <a:gd name="T5" fmla="*/ 3 h 9"/>
              </a:gdLst>
              <a:ahLst/>
              <a:cxnLst>
                <a:cxn ang="0">
                  <a:pos x="T0" y="T1"/>
                </a:cxn>
                <a:cxn ang="0">
                  <a:pos x="T2" y="T3"/>
                </a:cxn>
                <a:cxn ang="0">
                  <a:pos x="T4" y="T5"/>
                </a:cxn>
              </a:cxnLst>
              <a:rect l="0" t="0" r="r" b="b"/>
              <a:pathLst>
                <a:path w="10" h="9">
                  <a:moveTo>
                    <a:pt x="9" y="3"/>
                  </a:moveTo>
                  <a:cubicBezTo>
                    <a:pt x="10" y="9"/>
                    <a:pt x="2" y="5"/>
                    <a:pt x="0" y="5"/>
                  </a:cubicBezTo>
                  <a:cubicBezTo>
                    <a:pt x="1" y="3"/>
                    <a:pt x="8" y="0"/>
                    <a:pt x="9"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8" name="Freeform 78"/>
            <p:cNvSpPr/>
            <p:nvPr/>
          </p:nvSpPr>
          <p:spPr bwMode="auto">
            <a:xfrm>
              <a:off x="7069137" y="3208338"/>
              <a:ext cx="26988" cy="14288"/>
            </a:xfrm>
            <a:custGeom>
              <a:avLst/>
              <a:gdLst>
                <a:gd name="T0" fmla="*/ 1 w 7"/>
                <a:gd name="T1" fmla="*/ 3 h 4"/>
                <a:gd name="T2" fmla="*/ 5 w 7"/>
                <a:gd name="T3" fmla="*/ 4 h 4"/>
                <a:gd name="T4" fmla="*/ 2 w 7"/>
                <a:gd name="T5" fmla="*/ 4 h 4"/>
                <a:gd name="T6" fmla="*/ 1 w 7"/>
                <a:gd name="T7" fmla="*/ 3 h 4"/>
              </a:gdLst>
              <a:ahLst/>
              <a:cxnLst>
                <a:cxn ang="0">
                  <a:pos x="T0" y="T1"/>
                </a:cxn>
                <a:cxn ang="0">
                  <a:pos x="T2" y="T3"/>
                </a:cxn>
                <a:cxn ang="0">
                  <a:pos x="T4" y="T5"/>
                </a:cxn>
                <a:cxn ang="0">
                  <a:pos x="T6" y="T7"/>
                </a:cxn>
              </a:cxnLst>
              <a:rect l="0" t="0" r="r" b="b"/>
              <a:pathLst>
                <a:path w="7" h="4">
                  <a:moveTo>
                    <a:pt x="1" y="3"/>
                  </a:moveTo>
                  <a:cubicBezTo>
                    <a:pt x="0" y="0"/>
                    <a:pt x="7" y="1"/>
                    <a:pt x="5" y="4"/>
                  </a:cubicBezTo>
                  <a:cubicBezTo>
                    <a:pt x="2" y="4"/>
                    <a:pt x="2" y="4"/>
                    <a:pt x="2" y="4"/>
                  </a:cubicBezTo>
                  <a:cubicBezTo>
                    <a:pt x="3" y="3"/>
                    <a:pt x="2" y="3"/>
                    <a:pt x="1"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9" name="Freeform 79"/>
            <p:cNvSpPr/>
            <p:nvPr/>
          </p:nvSpPr>
          <p:spPr bwMode="auto">
            <a:xfrm>
              <a:off x="7561262" y="3238500"/>
              <a:ext cx="79375" cy="55563"/>
            </a:xfrm>
            <a:custGeom>
              <a:avLst/>
              <a:gdLst>
                <a:gd name="T0" fmla="*/ 16 w 21"/>
                <a:gd name="T1" fmla="*/ 0 h 15"/>
                <a:gd name="T2" fmla="*/ 20 w 21"/>
                <a:gd name="T3" fmla="*/ 0 h 15"/>
                <a:gd name="T4" fmla="*/ 20 w 21"/>
                <a:gd name="T5" fmla="*/ 5 h 15"/>
                <a:gd name="T6" fmla="*/ 17 w 21"/>
                <a:gd name="T7" fmla="*/ 6 h 15"/>
                <a:gd name="T8" fmla="*/ 17 w 21"/>
                <a:gd name="T9" fmla="*/ 10 h 15"/>
                <a:gd name="T10" fmla="*/ 14 w 21"/>
                <a:gd name="T11" fmla="*/ 12 h 15"/>
                <a:gd name="T12" fmla="*/ 2 w 21"/>
                <a:gd name="T13" fmla="*/ 7 h 15"/>
                <a:gd name="T14" fmla="*/ 16 w 2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16" y="0"/>
                  </a:moveTo>
                  <a:cubicBezTo>
                    <a:pt x="20" y="0"/>
                    <a:pt x="20" y="0"/>
                    <a:pt x="20" y="0"/>
                  </a:cubicBezTo>
                  <a:cubicBezTo>
                    <a:pt x="20" y="2"/>
                    <a:pt x="21" y="3"/>
                    <a:pt x="20" y="5"/>
                  </a:cubicBezTo>
                  <a:cubicBezTo>
                    <a:pt x="20" y="6"/>
                    <a:pt x="17" y="5"/>
                    <a:pt x="17" y="6"/>
                  </a:cubicBezTo>
                  <a:cubicBezTo>
                    <a:pt x="17" y="7"/>
                    <a:pt x="19" y="9"/>
                    <a:pt x="17" y="10"/>
                  </a:cubicBezTo>
                  <a:cubicBezTo>
                    <a:pt x="15" y="9"/>
                    <a:pt x="14" y="9"/>
                    <a:pt x="14" y="12"/>
                  </a:cubicBezTo>
                  <a:cubicBezTo>
                    <a:pt x="10" y="10"/>
                    <a:pt x="0" y="15"/>
                    <a:pt x="2" y="7"/>
                  </a:cubicBezTo>
                  <a:cubicBezTo>
                    <a:pt x="9" y="10"/>
                    <a:pt x="14" y="6"/>
                    <a:pt x="16"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0" name="Freeform 80"/>
            <p:cNvSpPr/>
            <p:nvPr/>
          </p:nvSpPr>
          <p:spPr bwMode="auto">
            <a:xfrm>
              <a:off x="6878637" y="3321050"/>
              <a:ext cx="41275" cy="22225"/>
            </a:xfrm>
            <a:custGeom>
              <a:avLst/>
              <a:gdLst>
                <a:gd name="T0" fmla="*/ 11 w 11"/>
                <a:gd name="T1" fmla="*/ 1 h 6"/>
                <a:gd name="T2" fmla="*/ 0 w 11"/>
                <a:gd name="T3" fmla="*/ 5 h 6"/>
                <a:gd name="T4" fmla="*/ 11 w 11"/>
                <a:gd name="T5" fmla="*/ 1 h 6"/>
              </a:gdLst>
              <a:ahLst/>
              <a:cxnLst>
                <a:cxn ang="0">
                  <a:pos x="T0" y="T1"/>
                </a:cxn>
                <a:cxn ang="0">
                  <a:pos x="T2" y="T3"/>
                </a:cxn>
                <a:cxn ang="0">
                  <a:pos x="T4" y="T5"/>
                </a:cxn>
              </a:cxnLst>
              <a:rect l="0" t="0" r="r" b="b"/>
              <a:pathLst>
                <a:path w="11" h="6">
                  <a:moveTo>
                    <a:pt x="11" y="1"/>
                  </a:moveTo>
                  <a:cubicBezTo>
                    <a:pt x="9" y="3"/>
                    <a:pt x="6" y="6"/>
                    <a:pt x="0" y="5"/>
                  </a:cubicBezTo>
                  <a:cubicBezTo>
                    <a:pt x="0" y="0"/>
                    <a:pt x="6" y="1"/>
                    <a:pt x="11"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1" name="Freeform 81"/>
            <p:cNvSpPr/>
            <p:nvPr/>
          </p:nvSpPr>
          <p:spPr bwMode="auto">
            <a:xfrm>
              <a:off x="6942137" y="3321050"/>
              <a:ext cx="41275" cy="14288"/>
            </a:xfrm>
            <a:custGeom>
              <a:avLst/>
              <a:gdLst>
                <a:gd name="T0" fmla="*/ 11 w 11"/>
                <a:gd name="T1" fmla="*/ 1 h 4"/>
                <a:gd name="T2" fmla="*/ 0 w 11"/>
                <a:gd name="T3" fmla="*/ 4 h 4"/>
                <a:gd name="T4" fmla="*/ 11 w 11"/>
                <a:gd name="T5" fmla="*/ 1 h 4"/>
              </a:gdLst>
              <a:ahLst/>
              <a:cxnLst>
                <a:cxn ang="0">
                  <a:pos x="T0" y="T1"/>
                </a:cxn>
                <a:cxn ang="0">
                  <a:pos x="T2" y="T3"/>
                </a:cxn>
                <a:cxn ang="0">
                  <a:pos x="T4" y="T5"/>
                </a:cxn>
              </a:cxnLst>
              <a:rect l="0" t="0" r="r" b="b"/>
              <a:pathLst>
                <a:path w="11" h="4">
                  <a:moveTo>
                    <a:pt x="11" y="1"/>
                  </a:moveTo>
                  <a:cubicBezTo>
                    <a:pt x="10" y="4"/>
                    <a:pt x="5" y="4"/>
                    <a:pt x="0" y="4"/>
                  </a:cubicBezTo>
                  <a:cubicBezTo>
                    <a:pt x="1" y="0"/>
                    <a:pt x="6" y="1"/>
                    <a:pt x="11"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2" name="Freeform 82"/>
            <p:cNvSpPr/>
            <p:nvPr/>
          </p:nvSpPr>
          <p:spPr bwMode="auto">
            <a:xfrm>
              <a:off x="7021512" y="3321050"/>
              <a:ext cx="71438" cy="47625"/>
            </a:xfrm>
            <a:custGeom>
              <a:avLst/>
              <a:gdLst>
                <a:gd name="T0" fmla="*/ 18 w 19"/>
                <a:gd name="T1" fmla="*/ 1 h 13"/>
                <a:gd name="T2" fmla="*/ 17 w 19"/>
                <a:gd name="T3" fmla="*/ 6 h 13"/>
                <a:gd name="T4" fmla="*/ 14 w 19"/>
                <a:gd name="T5" fmla="*/ 6 h 13"/>
                <a:gd name="T6" fmla="*/ 1 w 19"/>
                <a:gd name="T7" fmla="*/ 12 h 13"/>
                <a:gd name="T8" fmla="*/ 6 w 19"/>
                <a:gd name="T9" fmla="*/ 8 h 13"/>
                <a:gd name="T10" fmla="*/ 8 w 19"/>
                <a:gd name="T11" fmla="*/ 5 h 13"/>
                <a:gd name="T12" fmla="*/ 11 w 19"/>
                <a:gd name="T13" fmla="*/ 2 h 13"/>
                <a:gd name="T14" fmla="*/ 18 w 19"/>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8" y="1"/>
                  </a:moveTo>
                  <a:cubicBezTo>
                    <a:pt x="19" y="4"/>
                    <a:pt x="18" y="5"/>
                    <a:pt x="17" y="6"/>
                  </a:cubicBezTo>
                  <a:cubicBezTo>
                    <a:pt x="16" y="7"/>
                    <a:pt x="14" y="6"/>
                    <a:pt x="14" y="6"/>
                  </a:cubicBezTo>
                  <a:cubicBezTo>
                    <a:pt x="12" y="9"/>
                    <a:pt x="8" y="13"/>
                    <a:pt x="1" y="12"/>
                  </a:cubicBezTo>
                  <a:cubicBezTo>
                    <a:pt x="0" y="9"/>
                    <a:pt x="4" y="9"/>
                    <a:pt x="6" y="8"/>
                  </a:cubicBezTo>
                  <a:cubicBezTo>
                    <a:pt x="7" y="7"/>
                    <a:pt x="7" y="6"/>
                    <a:pt x="8" y="5"/>
                  </a:cubicBezTo>
                  <a:cubicBezTo>
                    <a:pt x="9" y="4"/>
                    <a:pt x="11" y="4"/>
                    <a:pt x="11" y="2"/>
                  </a:cubicBezTo>
                  <a:cubicBezTo>
                    <a:pt x="15" y="3"/>
                    <a:pt x="15" y="0"/>
                    <a:pt x="18"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3" name="Freeform 83"/>
            <p:cNvSpPr/>
            <p:nvPr/>
          </p:nvSpPr>
          <p:spPr bwMode="auto">
            <a:xfrm>
              <a:off x="8089900" y="3924300"/>
              <a:ext cx="38100" cy="52388"/>
            </a:xfrm>
            <a:custGeom>
              <a:avLst/>
              <a:gdLst>
                <a:gd name="T0" fmla="*/ 1 w 10"/>
                <a:gd name="T1" fmla="*/ 0 h 14"/>
                <a:gd name="T2" fmla="*/ 2 w 10"/>
                <a:gd name="T3" fmla="*/ 2 h 14"/>
                <a:gd name="T4" fmla="*/ 7 w 10"/>
                <a:gd name="T5" fmla="*/ 7 h 14"/>
                <a:gd name="T6" fmla="*/ 8 w 10"/>
                <a:gd name="T7" fmla="*/ 14 h 14"/>
                <a:gd name="T8" fmla="*/ 4 w 10"/>
                <a:gd name="T9" fmla="*/ 14 h 14"/>
                <a:gd name="T10" fmla="*/ 0 w 10"/>
                <a:gd name="T11" fmla="*/ 2 h 14"/>
                <a:gd name="T12" fmla="*/ 1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1" y="0"/>
                  </a:moveTo>
                  <a:cubicBezTo>
                    <a:pt x="2" y="0"/>
                    <a:pt x="2" y="1"/>
                    <a:pt x="2" y="2"/>
                  </a:cubicBezTo>
                  <a:cubicBezTo>
                    <a:pt x="1" y="4"/>
                    <a:pt x="9" y="5"/>
                    <a:pt x="7" y="7"/>
                  </a:cubicBezTo>
                  <a:cubicBezTo>
                    <a:pt x="4" y="9"/>
                    <a:pt x="10" y="7"/>
                    <a:pt x="8" y="14"/>
                  </a:cubicBezTo>
                  <a:cubicBezTo>
                    <a:pt x="6" y="14"/>
                    <a:pt x="4" y="11"/>
                    <a:pt x="4" y="14"/>
                  </a:cubicBezTo>
                  <a:cubicBezTo>
                    <a:pt x="2" y="12"/>
                    <a:pt x="1" y="6"/>
                    <a:pt x="0" y="2"/>
                  </a:cubicBezTo>
                  <a:cubicBezTo>
                    <a:pt x="1" y="2"/>
                    <a:pt x="1" y="1"/>
                    <a:pt x="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4" name="Freeform 84"/>
            <p:cNvSpPr/>
            <p:nvPr/>
          </p:nvSpPr>
          <p:spPr bwMode="auto">
            <a:xfrm>
              <a:off x="8097837" y="3968750"/>
              <a:ext cx="85725" cy="117475"/>
            </a:xfrm>
            <a:custGeom>
              <a:avLst/>
              <a:gdLst>
                <a:gd name="T0" fmla="*/ 7 w 23"/>
                <a:gd name="T1" fmla="*/ 0 h 31"/>
                <a:gd name="T2" fmla="*/ 9 w 23"/>
                <a:gd name="T3" fmla="*/ 2 h 31"/>
                <a:gd name="T4" fmla="*/ 12 w 23"/>
                <a:gd name="T5" fmla="*/ 2 h 31"/>
                <a:gd name="T6" fmla="*/ 23 w 23"/>
                <a:gd name="T7" fmla="*/ 7 h 31"/>
                <a:gd name="T8" fmla="*/ 23 w 23"/>
                <a:gd name="T9" fmla="*/ 14 h 31"/>
                <a:gd name="T10" fmla="*/ 19 w 23"/>
                <a:gd name="T11" fmla="*/ 14 h 31"/>
                <a:gd name="T12" fmla="*/ 17 w 23"/>
                <a:gd name="T13" fmla="*/ 17 h 31"/>
                <a:gd name="T14" fmla="*/ 16 w 23"/>
                <a:gd name="T15" fmla="*/ 26 h 31"/>
                <a:gd name="T16" fmla="*/ 14 w 23"/>
                <a:gd name="T17" fmla="*/ 28 h 31"/>
                <a:gd name="T18" fmla="*/ 7 w 23"/>
                <a:gd name="T19" fmla="*/ 30 h 31"/>
                <a:gd name="T20" fmla="*/ 6 w 23"/>
                <a:gd name="T21" fmla="*/ 26 h 31"/>
                <a:gd name="T22" fmla="*/ 9 w 23"/>
                <a:gd name="T23" fmla="*/ 23 h 31"/>
                <a:gd name="T24" fmla="*/ 0 w 23"/>
                <a:gd name="T25" fmla="*/ 19 h 31"/>
                <a:gd name="T26" fmla="*/ 6 w 23"/>
                <a:gd name="T27" fmla="*/ 13 h 31"/>
                <a:gd name="T28" fmla="*/ 7 w 23"/>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1">
                  <a:moveTo>
                    <a:pt x="7" y="0"/>
                  </a:moveTo>
                  <a:cubicBezTo>
                    <a:pt x="9" y="0"/>
                    <a:pt x="9" y="1"/>
                    <a:pt x="9" y="2"/>
                  </a:cubicBezTo>
                  <a:cubicBezTo>
                    <a:pt x="9" y="4"/>
                    <a:pt x="12" y="2"/>
                    <a:pt x="12" y="2"/>
                  </a:cubicBezTo>
                  <a:cubicBezTo>
                    <a:pt x="16" y="4"/>
                    <a:pt x="15" y="9"/>
                    <a:pt x="23" y="7"/>
                  </a:cubicBezTo>
                  <a:cubicBezTo>
                    <a:pt x="23" y="14"/>
                    <a:pt x="23" y="14"/>
                    <a:pt x="23" y="14"/>
                  </a:cubicBezTo>
                  <a:cubicBezTo>
                    <a:pt x="19" y="14"/>
                    <a:pt x="19" y="14"/>
                    <a:pt x="19" y="14"/>
                  </a:cubicBezTo>
                  <a:cubicBezTo>
                    <a:pt x="19" y="16"/>
                    <a:pt x="18" y="17"/>
                    <a:pt x="17" y="17"/>
                  </a:cubicBezTo>
                  <a:cubicBezTo>
                    <a:pt x="20" y="21"/>
                    <a:pt x="16" y="22"/>
                    <a:pt x="16" y="26"/>
                  </a:cubicBezTo>
                  <a:cubicBezTo>
                    <a:pt x="16" y="27"/>
                    <a:pt x="11" y="28"/>
                    <a:pt x="14" y="28"/>
                  </a:cubicBezTo>
                  <a:cubicBezTo>
                    <a:pt x="15" y="31"/>
                    <a:pt x="10" y="29"/>
                    <a:pt x="7" y="30"/>
                  </a:cubicBezTo>
                  <a:cubicBezTo>
                    <a:pt x="8" y="28"/>
                    <a:pt x="6" y="27"/>
                    <a:pt x="6" y="26"/>
                  </a:cubicBezTo>
                  <a:cubicBezTo>
                    <a:pt x="6" y="23"/>
                    <a:pt x="7" y="23"/>
                    <a:pt x="9" y="23"/>
                  </a:cubicBezTo>
                  <a:cubicBezTo>
                    <a:pt x="7" y="21"/>
                    <a:pt x="6" y="17"/>
                    <a:pt x="0" y="19"/>
                  </a:cubicBezTo>
                  <a:cubicBezTo>
                    <a:pt x="0" y="15"/>
                    <a:pt x="4" y="15"/>
                    <a:pt x="6" y="13"/>
                  </a:cubicBezTo>
                  <a:cubicBezTo>
                    <a:pt x="7" y="6"/>
                    <a:pt x="6" y="6"/>
                    <a:pt x="7"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5" name="Freeform 85"/>
            <p:cNvSpPr/>
            <p:nvPr/>
          </p:nvSpPr>
          <p:spPr bwMode="auto">
            <a:xfrm>
              <a:off x="7481887" y="4067175"/>
              <a:ext cx="76200" cy="77788"/>
            </a:xfrm>
            <a:custGeom>
              <a:avLst/>
              <a:gdLst>
                <a:gd name="T0" fmla="*/ 19 w 20"/>
                <a:gd name="T1" fmla="*/ 1 h 21"/>
                <a:gd name="T2" fmla="*/ 19 w 20"/>
                <a:gd name="T3" fmla="*/ 9 h 21"/>
                <a:gd name="T4" fmla="*/ 17 w 20"/>
                <a:gd name="T5" fmla="*/ 7 h 21"/>
                <a:gd name="T6" fmla="*/ 16 w 20"/>
                <a:gd name="T7" fmla="*/ 8 h 21"/>
                <a:gd name="T8" fmla="*/ 16 w 20"/>
                <a:gd name="T9" fmla="*/ 15 h 21"/>
                <a:gd name="T10" fmla="*/ 13 w 20"/>
                <a:gd name="T11" fmla="*/ 15 h 21"/>
                <a:gd name="T12" fmla="*/ 13 w 20"/>
                <a:gd name="T13" fmla="*/ 18 h 21"/>
                <a:gd name="T14" fmla="*/ 9 w 20"/>
                <a:gd name="T15" fmla="*/ 21 h 21"/>
                <a:gd name="T16" fmla="*/ 6 w 20"/>
                <a:gd name="T17" fmla="*/ 16 h 21"/>
                <a:gd name="T18" fmla="*/ 3 w 20"/>
                <a:gd name="T19" fmla="*/ 14 h 21"/>
                <a:gd name="T20" fmla="*/ 0 w 20"/>
                <a:gd name="T21" fmla="*/ 5 h 21"/>
                <a:gd name="T22" fmla="*/ 12 w 20"/>
                <a:gd name="T23" fmla="*/ 2 h 21"/>
                <a:gd name="T24" fmla="*/ 19 w 20"/>
                <a:gd name="T25"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19" y="1"/>
                  </a:moveTo>
                  <a:cubicBezTo>
                    <a:pt x="18" y="3"/>
                    <a:pt x="20" y="6"/>
                    <a:pt x="19" y="9"/>
                  </a:cubicBezTo>
                  <a:cubicBezTo>
                    <a:pt x="18" y="10"/>
                    <a:pt x="17" y="8"/>
                    <a:pt x="17" y="7"/>
                  </a:cubicBezTo>
                  <a:cubicBezTo>
                    <a:pt x="17" y="7"/>
                    <a:pt x="16" y="7"/>
                    <a:pt x="16" y="8"/>
                  </a:cubicBezTo>
                  <a:cubicBezTo>
                    <a:pt x="15" y="10"/>
                    <a:pt x="17" y="13"/>
                    <a:pt x="16" y="15"/>
                  </a:cubicBezTo>
                  <a:cubicBezTo>
                    <a:pt x="16" y="15"/>
                    <a:pt x="13" y="15"/>
                    <a:pt x="13" y="15"/>
                  </a:cubicBezTo>
                  <a:cubicBezTo>
                    <a:pt x="13" y="15"/>
                    <a:pt x="13" y="17"/>
                    <a:pt x="13" y="18"/>
                  </a:cubicBezTo>
                  <a:cubicBezTo>
                    <a:pt x="12" y="19"/>
                    <a:pt x="9" y="18"/>
                    <a:pt x="9" y="21"/>
                  </a:cubicBezTo>
                  <a:cubicBezTo>
                    <a:pt x="7" y="20"/>
                    <a:pt x="7" y="18"/>
                    <a:pt x="6" y="16"/>
                  </a:cubicBezTo>
                  <a:cubicBezTo>
                    <a:pt x="5" y="16"/>
                    <a:pt x="3" y="14"/>
                    <a:pt x="3" y="14"/>
                  </a:cubicBezTo>
                  <a:cubicBezTo>
                    <a:pt x="2" y="11"/>
                    <a:pt x="3" y="7"/>
                    <a:pt x="0" y="5"/>
                  </a:cubicBezTo>
                  <a:cubicBezTo>
                    <a:pt x="2" y="3"/>
                    <a:pt x="7" y="3"/>
                    <a:pt x="12" y="2"/>
                  </a:cubicBezTo>
                  <a:cubicBezTo>
                    <a:pt x="14" y="2"/>
                    <a:pt x="16" y="0"/>
                    <a:pt x="19"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6" name="Freeform 86"/>
            <p:cNvSpPr/>
            <p:nvPr/>
          </p:nvSpPr>
          <p:spPr bwMode="auto">
            <a:xfrm>
              <a:off x="2813050" y="706437"/>
              <a:ext cx="1290638" cy="963613"/>
            </a:xfrm>
            <a:custGeom>
              <a:avLst/>
              <a:gdLst>
                <a:gd name="T0" fmla="*/ 244 w 344"/>
                <a:gd name="T1" fmla="*/ 29 h 257"/>
                <a:gd name="T2" fmla="*/ 258 w 344"/>
                <a:gd name="T3" fmla="*/ 30 h 257"/>
                <a:gd name="T4" fmla="*/ 277 w 344"/>
                <a:gd name="T5" fmla="*/ 26 h 257"/>
                <a:gd name="T6" fmla="*/ 289 w 344"/>
                <a:gd name="T7" fmla="*/ 27 h 257"/>
                <a:gd name="T8" fmla="*/ 287 w 344"/>
                <a:gd name="T9" fmla="*/ 31 h 257"/>
                <a:gd name="T10" fmla="*/ 324 w 344"/>
                <a:gd name="T11" fmla="*/ 24 h 257"/>
                <a:gd name="T12" fmla="*/ 343 w 344"/>
                <a:gd name="T13" fmla="*/ 29 h 257"/>
                <a:gd name="T14" fmla="*/ 318 w 344"/>
                <a:gd name="T15" fmla="*/ 41 h 257"/>
                <a:gd name="T16" fmla="*/ 311 w 344"/>
                <a:gd name="T17" fmla="*/ 51 h 257"/>
                <a:gd name="T18" fmla="*/ 298 w 344"/>
                <a:gd name="T19" fmla="*/ 65 h 257"/>
                <a:gd name="T20" fmla="*/ 301 w 344"/>
                <a:gd name="T21" fmla="*/ 78 h 257"/>
                <a:gd name="T22" fmla="*/ 293 w 344"/>
                <a:gd name="T23" fmla="*/ 90 h 257"/>
                <a:gd name="T24" fmla="*/ 303 w 344"/>
                <a:gd name="T25" fmla="*/ 107 h 257"/>
                <a:gd name="T26" fmla="*/ 294 w 344"/>
                <a:gd name="T27" fmla="*/ 120 h 257"/>
                <a:gd name="T28" fmla="*/ 284 w 344"/>
                <a:gd name="T29" fmla="*/ 131 h 257"/>
                <a:gd name="T30" fmla="*/ 298 w 344"/>
                <a:gd name="T31" fmla="*/ 156 h 257"/>
                <a:gd name="T32" fmla="*/ 276 w 344"/>
                <a:gd name="T33" fmla="*/ 153 h 257"/>
                <a:gd name="T34" fmla="*/ 275 w 344"/>
                <a:gd name="T35" fmla="*/ 162 h 257"/>
                <a:gd name="T36" fmla="*/ 265 w 344"/>
                <a:gd name="T37" fmla="*/ 176 h 257"/>
                <a:gd name="T38" fmla="*/ 242 w 344"/>
                <a:gd name="T39" fmla="*/ 182 h 257"/>
                <a:gd name="T40" fmla="*/ 231 w 344"/>
                <a:gd name="T41" fmla="*/ 189 h 257"/>
                <a:gd name="T42" fmla="*/ 224 w 344"/>
                <a:gd name="T43" fmla="*/ 197 h 257"/>
                <a:gd name="T44" fmla="*/ 193 w 344"/>
                <a:gd name="T45" fmla="*/ 205 h 257"/>
                <a:gd name="T46" fmla="*/ 185 w 344"/>
                <a:gd name="T47" fmla="*/ 218 h 257"/>
                <a:gd name="T48" fmla="*/ 176 w 344"/>
                <a:gd name="T49" fmla="*/ 229 h 257"/>
                <a:gd name="T50" fmla="*/ 174 w 344"/>
                <a:gd name="T51" fmla="*/ 240 h 257"/>
                <a:gd name="T52" fmla="*/ 155 w 344"/>
                <a:gd name="T53" fmla="*/ 252 h 257"/>
                <a:gd name="T54" fmla="*/ 136 w 344"/>
                <a:gd name="T55" fmla="*/ 242 h 257"/>
                <a:gd name="T56" fmla="*/ 124 w 344"/>
                <a:gd name="T57" fmla="*/ 228 h 257"/>
                <a:gd name="T58" fmla="*/ 117 w 344"/>
                <a:gd name="T59" fmla="*/ 218 h 257"/>
                <a:gd name="T60" fmla="*/ 112 w 344"/>
                <a:gd name="T61" fmla="*/ 197 h 257"/>
                <a:gd name="T62" fmla="*/ 115 w 344"/>
                <a:gd name="T63" fmla="*/ 190 h 257"/>
                <a:gd name="T64" fmla="*/ 124 w 344"/>
                <a:gd name="T65" fmla="*/ 179 h 257"/>
                <a:gd name="T66" fmla="*/ 119 w 344"/>
                <a:gd name="T67" fmla="*/ 165 h 257"/>
                <a:gd name="T68" fmla="*/ 122 w 344"/>
                <a:gd name="T69" fmla="*/ 153 h 257"/>
                <a:gd name="T70" fmla="*/ 108 w 344"/>
                <a:gd name="T71" fmla="*/ 149 h 257"/>
                <a:gd name="T72" fmla="*/ 98 w 344"/>
                <a:gd name="T73" fmla="*/ 131 h 257"/>
                <a:gd name="T74" fmla="*/ 88 w 344"/>
                <a:gd name="T75" fmla="*/ 111 h 257"/>
                <a:gd name="T76" fmla="*/ 63 w 344"/>
                <a:gd name="T77" fmla="*/ 99 h 257"/>
                <a:gd name="T78" fmla="*/ 28 w 344"/>
                <a:gd name="T79" fmla="*/ 100 h 257"/>
                <a:gd name="T80" fmla="*/ 28 w 344"/>
                <a:gd name="T81" fmla="*/ 92 h 257"/>
                <a:gd name="T82" fmla="*/ 14 w 344"/>
                <a:gd name="T83" fmla="*/ 79 h 257"/>
                <a:gd name="T84" fmla="*/ 21 w 344"/>
                <a:gd name="T85" fmla="*/ 66 h 257"/>
                <a:gd name="T86" fmla="*/ 37 w 344"/>
                <a:gd name="T87" fmla="*/ 59 h 257"/>
                <a:gd name="T88" fmla="*/ 40 w 344"/>
                <a:gd name="T89" fmla="*/ 51 h 257"/>
                <a:gd name="T90" fmla="*/ 36 w 344"/>
                <a:gd name="T91" fmla="*/ 45 h 257"/>
                <a:gd name="T92" fmla="*/ 49 w 344"/>
                <a:gd name="T93" fmla="*/ 41 h 257"/>
                <a:gd name="T94" fmla="*/ 63 w 344"/>
                <a:gd name="T95" fmla="*/ 27 h 257"/>
                <a:gd name="T96" fmla="*/ 105 w 344"/>
                <a:gd name="T97" fmla="*/ 22 h 257"/>
                <a:gd name="T98" fmla="*/ 124 w 344"/>
                <a:gd name="T99" fmla="*/ 27 h 257"/>
                <a:gd name="T100" fmla="*/ 143 w 344"/>
                <a:gd name="T101" fmla="*/ 17 h 257"/>
                <a:gd name="T102" fmla="*/ 160 w 344"/>
                <a:gd name="T103" fmla="*/ 19 h 257"/>
                <a:gd name="T104" fmla="*/ 165 w 344"/>
                <a:gd name="T105" fmla="*/ 9 h 257"/>
                <a:gd name="T106" fmla="*/ 197 w 344"/>
                <a:gd name="T107" fmla="*/ 2 h 257"/>
                <a:gd name="T108" fmla="*/ 242 w 344"/>
                <a:gd name="T109" fmla="*/ 1 h 257"/>
                <a:gd name="T110" fmla="*/ 276 w 344"/>
                <a:gd name="T111" fmla="*/ 12 h 257"/>
                <a:gd name="T112" fmla="*/ 287 w 344"/>
                <a:gd name="T113" fmla="*/ 20 h 257"/>
                <a:gd name="T114" fmla="*/ 239 w 344"/>
                <a:gd name="T115" fmla="*/ 2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257">
                  <a:moveTo>
                    <a:pt x="232" y="26"/>
                  </a:moveTo>
                  <a:cubicBezTo>
                    <a:pt x="233" y="27"/>
                    <a:pt x="235" y="27"/>
                    <a:pt x="235" y="29"/>
                  </a:cubicBezTo>
                  <a:cubicBezTo>
                    <a:pt x="237" y="30"/>
                    <a:pt x="239" y="27"/>
                    <a:pt x="239" y="27"/>
                  </a:cubicBezTo>
                  <a:cubicBezTo>
                    <a:pt x="242" y="27"/>
                    <a:pt x="242" y="29"/>
                    <a:pt x="244" y="29"/>
                  </a:cubicBezTo>
                  <a:cubicBezTo>
                    <a:pt x="245" y="28"/>
                    <a:pt x="245" y="27"/>
                    <a:pt x="246"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30"/>
                    <a:pt x="269" y="29"/>
                    <a:pt x="270" y="29"/>
                  </a:cubicBezTo>
                  <a:cubicBezTo>
                    <a:pt x="271" y="28"/>
                    <a:pt x="277" y="26"/>
                    <a:pt x="277" y="26"/>
                  </a:cubicBezTo>
                  <a:cubicBezTo>
                    <a:pt x="280" y="29"/>
                    <a:pt x="276" y="25"/>
                    <a:pt x="279" y="24"/>
                  </a:cubicBezTo>
                  <a:cubicBezTo>
                    <a:pt x="279" y="24"/>
                    <a:pt x="283" y="25"/>
                    <a:pt x="283" y="24"/>
                  </a:cubicBezTo>
                  <a:cubicBezTo>
                    <a:pt x="284" y="24"/>
                    <a:pt x="286" y="22"/>
                    <a:pt x="290" y="23"/>
                  </a:cubicBezTo>
                  <a:cubicBezTo>
                    <a:pt x="290" y="25"/>
                    <a:pt x="290" y="27"/>
                    <a:pt x="289" y="27"/>
                  </a:cubicBezTo>
                  <a:cubicBezTo>
                    <a:pt x="288" y="28"/>
                    <a:pt x="287" y="29"/>
                    <a:pt x="286" y="30"/>
                  </a:cubicBezTo>
                  <a:cubicBezTo>
                    <a:pt x="284" y="32"/>
                    <a:pt x="284" y="35"/>
                    <a:pt x="280" y="34"/>
                  </a:cubicBezTo>
                  <a:cubicBezTo>
                    <a:pt x="281" y="38"/>
                    <a:pt x="283" y="33"/>
                    <a:pt x="286" y="34"/>
                  </a:cubicBezTo>
                  <a:cubicBezTo>
                    <a:pt x="287" y="35"/>
                    <a:pt x="286" y="32"/>
                    <a:pt x="287" y="31"/>
                  </a:cubicBezTo>
                  <a:cubicBezTo>
                    <a:pt x="289" y="30"/>
                    <a:pt x="294" y="32"/>
                    <a:pt x="294" y="29"/>
                  </a:cubicBezTo>
                  <a:cubicBezTo>
                    <a:pt x="298" y="33"/>
                    <a:pt x="306" y="26"/>
                    <a:pt x="308" y="30"/>
                  </a:cubicBezTo>
                  <a:cubicBezTo>
                    <a:pt x="310" y="29"/>
                    <a:pt x="311" y="27"/>
                    <a:pt x="312" y="26"/>
                  </a:cubicBezTo>
                  <a:cubicBezTo>
                    <a:pt x="317" y="27"/>
                    <a:pt x="320" y="24"/>
                    <a:pt x="324" y="24"/>
                  </a:cubicBezTo>
                  <a:cubicBezTo>
                    <a:pt x="323" y="24"/>
                    <a:pt x="325" y="26"/>
                    <a:pt x="325" y="26"/>
                  </a:cubicBezTo>
                  <a:cubicBezTo>
                    <a:pt x="326" y="26"/>
                    <a:pt x="331" y="25"/>
                    <a:pt x="332" y="26"/>
                  </a:cubicBezTo>
                  <a:cubicBezTo>
                    <a:pt x="334" y="28"/>
                    <a:pt x="333" y="25"/>
                    <a:pt x="335" y="26"/>
                  </a:cubicBezTo>
                  <a:cubicBezTo>
                    <a:pt x="338" y="26"/>
                    <a:pt x="340" y="29"/>
                    <a:pt x="343" y="29"/>
                  </a:cubicBezTo>
                  <a:cubicBezTo>
                    <a:pt x="344" y="32"/>
                    <a:pt x="342" y="31"/>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6"/>
                    <a:pt x="319" y="45"/>
                    <a:pt x="321" y="45"/>
                  </a:cubicBezTo>
                  <a:cubicBezTo>
                    <a:pt x="319" y="49"/>
                    <a:pt x="312" y="49"/>
                    <a:pt x="311" y="54"/>
                  </a:cubicBezTo>
                  <a:cubicBezTo>
                    <a:pt x="308" y="54"/>
                    <a:pt x="312" y="51"/>
                    <a:pt x="311" y="51"/>
                  </a:cubicBezTo>
                  <a:cubicBezTo>
                    <a:pt x="310" y="51"/>
                    <a:pt x="307" y="53"/>
                    <a:pt x="304" y="54"/>
                  </a:cubicBezTo>
                  <a:cubicBezTo>
                    <a:pt x="304" y="55"/>
                    <a:pt x="306" y="55"/>
                    <a:pt x="307" y="55"/>
                  </a:cubicBezTo>
                  <a:cubicBezTo>
                    <a:pt x="303" y="58"/>
                    <a:pt x="305" y="57"/>
                    <a:pt x="304" y="62"/>
                  </a:cubicBezTo>
                  <a:cubicBezTo>
                    <a:pt x="304" y="64"/>
                    <a:pt x="299" y="64"/>
                    <a:pt x="298" y="65"/>
                  </a:cubicBezTo>
                  <a:cubicBezTo>
                    <a:pt x="298" y="66"/>
                    <a:pt x="299" y="69"/>
                    <a:pt x="298" y="69"/>
                  </a:cubicBezTo>
                  <a:cubicBezTo>
                    <a:pt x="297" y="70"/>
                    <a:pt x="295" y="70"/>
                    <a:pt x="293" y="71"/>
                  </a:cubicBezTo>
                  <a:cubicBezTo>
                    <a:pt x="293" y="73"/>
                    <a:pt x="295" y="73"/>
                    <a:pt x="296" y="75"/>
                  </a:cubicBezTo>
                  <a:cubicBezTo>
                    <a:pt x="296" y="78"/>
                    <a:pt x="300" y="77"/>
                    <a:pt x="301" y="78"/>
                  </a:cubicBezTo>
                  <a:cubicBezTo>
                    <a:pt x="302" y="78"/>
                    <a:pt x="301" y="80"/>
                    <a:pt x="301" y="80"/>
                  </a:cubicBezTo>
                  <a:cubicBezTo>
                    <a:pt x="302" y="81"/>
                    <a:pt x="304" y="81"/>
                    <a:pt x="305" y="82"/>
                  </a:cubicBezTo>
                  <a:cubicBezTo>
                    <a:pt x="305" y="84"/>
                    <a:pt x="307" y="85"/>
                    <a:pt x="307" y="88"/>
                  </a:cubicBezTo>
                  <a:cubicBezTo>
                    <a:pt x="302" y="89"/>
                    <a:pt x="298" y="88"/>
                    <a:pt x="293" y="90"/>
                  </a:cubicBezTo>
                  <a:cubicBezTo>
                    <a:pt x="296" y="94"/>
                    <a:pt x="299" y="98"/>
                    <a:pt x="307" y="97"/>
                  </a:cubicBezTo>
                  <a:cubicBezTo>
                    <a:pt x="306" y="100"/>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6"/>
                  </a:cubicBezTo>
                  <a:cubicBezTo>
                    <a:pt x="304" y="120"/>
                    <a:pt x="301" y="115"/>
                    <a:pt x="298" y="116"/>
                  </a:cubicBezTo>
                  <a:cubicBezTo>
                    <a:pt x="296" y="116"/>
                    <a:pt x="297" y="120"/>
                    <a:pt x="294" y="120"/>
                  </a:cubicBezTo>
                  <a:cubicBezTo>
                    <a:pt x="294" y="122"/>
                    <a:pt x="295" y="123"/>
                    <a:pt x="297" y="124"/>
                  </a:cubicBezTo>
                  <a:cubicBezTo>
                    <a:pt x="297" y="126"/>
                    <a:pt x="293" y="125"/>
                    <a:pt x="291" y="125"/>
                  </a:cubicBezTo>
                  <a:cubicBezTo>
                    <a:pt x="287" y="126"/>
                    <a:pt x="284" y="129"/>
                    <a:pt x="280" y="130"/>
                  </a:cubicBezTo>
                  <a:cubicBezTo>
                    <a:pt x="280" y="132"/>
                    <a:pt x="283" y="130"/>
                    <a:pt x="284" y="131"/>
                  </a:cubicBezTo>
                  <a:cubicBezTo>
                    <a:pt x="286" y="132"/>
                    <a:pt x="287" y="136"/>
                    <a:pt x="290" y="135"/>
                  </a:cubicBezTo>
                  <a:cubicBezTo>
                    <a:pt x="291" y="138"/>
                    <a:pt x="288" y="138"/>
                    <a:pt x="287" y="139"/>
                  </a:cubicBezTo>
                  <a:cubicBezTo>
                    <a:pt x="286" y="141"/>
                    <a:pt x="289" y="146"/>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4"/>
                    <a:pt x="274" y="159"/>
                    <a:pt x="276" y="153"/>
                  </a:cubicBezTo>
                  <a:cubicBezTo>
                    <a:pt x="272" y="152"/>
                    <a:pt x="272" y="156"/>
                    <a:pt x="268" y="155"/>
                  </a:cubicBezTo>
                  <a:cubicBezTo>
                    <a:pt x="269" y="157"/>
                    <a:pt x="269" y="158"/>
                    <a:pt x="266" y="158"/>
                  </a:cubicBezTo>
                  <a:cubicBezTo>
                    <a:pt x="266" y="160"/>
                    <a:pt x="274" y="160"/>
                    <a:pt x="268" y="160"/>
                  </a:cubicBezTo>
                  <a:cubicBezTo>
                    <a:pt x="269" y="163"/>
                    <a:pt x="272" y="162"/>
                    <a:pt x="275" y="162"/>
                  </a:cubicBezTo>
                  <a:cubicBezTo>
                    <a:pt x="278" y="162"/>
                    <a:pt x="282" y="164"/>
                    <a:pt x="286" y="163"/>
                  </a:cubicBezTo>
                  <a:cubicBezTo>
                    <a:pt x="283" y="168"/>
                    <a:pt x="280" y="171"/>
                    <a:pt x="276" y="175"/>
                  </a:cubicBezTo>
                  <a:cubicBezTo>
                    <a:pt x="273" y="174"/>
                    <a:pt x="270" y="175"/>
                    <a:pt x="268" y="176"/>
                  </a:cubicBezTo>
                  <a:cubicBezTo>
                    <a:pt x="267" y="176"/>
                    <a:pt x="265" y="176"/>
                    <a:pt x="265" y="176"/>
                  </a:cubicBezTo>
                  <a:cubicBezTo>
                    <a:pt x="263" y="178"/>
                    <a:pt x="264" y="176"/>
                    <a:pt x="262" y="176"/>
                  </a:cubicBezTo>
                  <a:cubicBezTo>
                    <a:pt x="258" y="176"/>
                    <a:pt x="255" y="179"/>
                    <a:pt x="249" y="179"/>
                  </a:cubicBezTo>
                  <a:cubicBezTo>
                    <a:pt x="247" y="179"/>
                    <a:pt x="249" y="180"/>
                    <a:pt x="249" y="180"/>
                  </a:cubicBezTo>
                  <a:cubicBezTo>
                    <a:pt x="248" y="183"/>
                    <a:pt x="247" y="181"/>
                    <a:pt x="242" y="182"/>
                  </a:cubicBezTo>
                  <a:cubicBezTo>
                    <a:pt x="242" y="183"/>
                    <a:pt x="244" y="183"/>
                    <a:pt x="245" y="183"/>
                  </a:cubicBezTo>
                  <a:cubicBezTo>
                    <a:pt x="245" y="185"/>
                    <a:pt x="235" y="186"/>
                    <a:pt x="237" y="182"/>
                  </a:cubicBezTo>
                  <a:cubicBezTo>
                    <a:pt x="236" y="182"/>
                    <a:pt x="232" y="182"/>
                    <a:pt x="231" y="183"/>
                  </a:cubicBezTo>
                  <a:cubicBezTo>
                    <a:pt x="230" y="184"/>
                    <a:pt x="232" y="187"/>
                    <a:pt x="231" y="189"/>
                  </a:cubicBezTo>
                  <a:cubicBezTo>
                    <a:pt x="231" y="188"/>
                    <a:pt x="227" y="187"/>
                    <a:pt x="227" y="189"/>
                  </a:cubicBezTo>
                  <a:cubicBezTo>
                    <a:pt x="227" y="189"/>
                    <a:pt x="229" y="191"/>
                    <a:pt x="228" y="193"/>
                  </a:cubicBezTo>
                  <a:cubicBezTo>
                    <a:pt x="226" y="194"/>
                    <a:pt x="226" y="193"/>
                    <a:pt x="224" y="193"/>
                  </a:cubicBezTo>
                  <a:cubicBezTo>
                    <a:pt x="224" y="197"/>
                    <a:pt x="224" y="197"/>
                    <a:pt x="224" y="197"/>
                  </a:cubicBezTo>
                  <a:cubicBezTo>
                    <a:pt x="223" y="197"/>
                    <a:pt x="222" y="197"/>
                    <a:pt x="221" y="197"/>
                  </a:cubicBezTo>
                  <a:cubicBezTo>
                    <a:pt x="220" y="197"/>
                    <a:pt x="221" y="199"/>
                    <a:pt x="220" y="200"/>
                  </a:cubicBezTo>
                  <a:cubicBezTo>
                    <a:pt x="218" y="201"/>
                    <a:pt x="212" y="199"/>
                    <a:pt x="213" y="204"/>
                  </a:cubicBezTo>
                  <a:cubicBezTo>
                    <a:pt x="207" y="205"/>
                    <a:pt x="201" y="206"/>
                    <a:pt x="193" y="205"/>
                  </a:cubicBezTo>
                  <a:cubicBezTo>
                    <a:pt x="190" y="207"/>
                    <a:pt x="189" y="214"/>
                    <a:pt x="185" y="211"/>
                  </a:cubicBezTo>
                  <a:cubicBezTo>
                    <a:pt x="185" y="212"/>
                    <a:pt x="187" y="213"/>
                    <a:pt x="186" y="215"/>
                  </a:cubicBezTo>
                  <a:cubicBezTo>
                    <a:pt x="186" y="215"/>
                    <a:pt x="184" y="215"/>
                    <a:pt x="183" y="215"/>
                  </a:cubicBezTo>
                  <a:cubicBezTo>
                    <a:pt x="183" y="216"/>
                    <a:pt x="185" y="217"/>
                    <a:pt x="185" y="218"/>
                  </a:cubicBezTo>
                  <a:cubicBezTo>
                    <a:pt x="185" y="218"/>
                    <a:pt x="183" y="219"/>
                    <a:pt x="183" y="219"/>
                  </a:cubicBezTo>
                  <a:cubicBezTo>
                    <a:pt x="183" y="221"/>
                    <a:pt x="179" y="224"/>
                    <a:pt x="182" y="225"/>
                  </a:cubicBezTo>
                  <a:cubicBezTo>
                    <a:pt x="182" y="227"/>
                    <a:pt x="180" y="226"/>
                    <a:pt x="179" y="226"/>
                  </a:cubicBezTo>
                  <a:cubicBezTo>
                    <a:pt x="179" y="227"/>
                    <a:pt x="177" y="229"/>
                    <a:pt x="176" y="229"/>
                  </a:cubicBezTo>
                  <a:cubicBezTo>
                    <a:pt x="176" y="230"/>
                    <a:pt x="177" y="232"/>
                    <a:pt x="176" y="232"/>
                  </a:cubicBezTo>
                  <a:cubicBezTo>
                    <a:pt x="174" y="234"/>
                    <a:pt x="176" y="235"/>
                    <a:pt x="175" y="238"/>
                  </a:cubicBezTo>
                  <a:cubicBezTo>
                    <a:pt x="175" y="238"/>
                    <a:pt x="172" y="237"/>
                    <a:pt x="172" y="238"/>
                  </a:cubicBezTo>
                  <a:cubicBezTo>
                    <a:pt x="172" y="238"/>
                    <a:pt x="173" y="239"/>
                    <a:pt x="174" y="240"/>
                  </a:cubicBezTo>
                  <a:cubicBezTo>
                    <a:pt x="174" y="243"/>
                    <a:pt x="172" y="243"/>
                    <a:pt x="172" y="245"/>
                  </a:cubicBezTo>
                  <a:cubicBezTo>
                    <a:pt x="172" y="246"/>
                    <a:pt x="173" y="248"/>
                    <a:pt x="174" y="247"/>
                  </a:cubicBezTo>
                  <a:cubicBezTo>
                    <a:pt x="172" y="252"/>
                    <a:pt x="169" y="254"/>
                    <a:pt x="165" y="257"/>
                  </a:cubicBezTo>
                  <a:cubicBezTo>
                    <a:pt x="161" y="257"/>
                    <a:pt x="158" y="254"/>
                    <a:pt x="155" y="252"/>
                  </a:cubicBezTo>
                  <a:cubicBezTo>
                    <a:pt x="151" y="257"/>
                    <a:pt x="143" y="248"/>
                    <a:pt x="144" y="249"/>
                  </a:cubicBezTo>
                  <a:cubicBezTo>
                    <a:pt x="143" y="248"/>
                    <a:pt x="142" y="251"/>
                    <a:pt x="143" y="252"/>
                  </a:cubicBezTo>
                  <a:cubicBezTo>
                    <a:pt x="141" y="251"/>
                    <a:pt x="141" y="249"/>
                    <a:pt x="140" y="247"/>
                  </a:cubicBezTo>
                  <a:cubicBezTo>
                    <a:pt x="139" y="246"/>
                    <a:pt x="135" y="246"/>
                    <a:pt x="136" y="242"/>
                  </a:cubicBezTo>
                  <a:cubicBezTo>
                    <a:pt x="134" y="240"/>
                    <a:pt x="132" y="239"/>
                    <a:pt x="130" y="238"/>
                  </a:cubicBezTo>
                  <a:cubicBezTo>
                    <a:pt x="130" y="236"/>
                    <a:pt x="132" y="237"/>
                    <a:pt x="133" y="236"/>
                  </a:cubicBezTo>
                  <a:cubicBezTo>
                    <a:pt x="132" y="233"/>
                    <a:pt x="129" y="234"/>
                    <a:pt x="127" y="232"/>
                  </a:cubicBezTo>
                  <a:cubicBezTo>
                    <a:pt x="126" y="231"/>
                    <a:pt x="126" y="228"/>
                    <a:pt x="124" y="228"/>
                  </a:cubicBezTo>
                  <a:cubicBezTo>
                    <a:pt x="122" y="231"/>
                    <a:pt x="124" y="226"/>
                    <a:pt x="124" y="226"/>
                  </a:cubicBezTo>
                  <a:cubicBezTo>
                    <a:pt x="124" y="225"/>
                    <a:pt x="122" y="226"/>
                    <a:pt x="122" y="225"/>
                  </a:cubicBezTo>
                  <a:cubicBezTo>
                    <a:pt x="121" y="223"/>
                    <a:pt x="123" y="221"/>
                    <a:pt x="120" y="221"/>
                  </a:cubicBezTo>
                  <a:cubicBezTo>
                    <a:pt x="118" y="221"/>
                    <a:pt x="120" y="215"/>
                    <a:pt x="117" y="218"/>
                  </a:cubicBezTo>
                  <a:cubicBezTo>
                    <a:pt x="116" y="217"/>
                    <a:pt x="116" y="215"/>
                    <a:pt x="113" y="215"/>
                  </a:cubicBezTo>
                  <a:cubicBezTo>
                    <a:pt x="114" y="213"/>
                    <a:pt x="116" y="213"/>
                    <a:pt x="116" y="211"/>
                  </a:cubicBezTo>
                  <a:cubicBezTo>
                    <a:pt x="116" y="209"/>
                    <a:pt x="113" y="210"/>
                    <a:pt x="110" y="210"/>
                  </a:cubicBezTo>
                  <a:cubicBezTo>
                    <a:pt x="109" y="204"/>
                    <a:pt x="110" y="202"/>
                    <a:pt x="112" y="197"/>
                  </a:cubicBezTo>
                  <a:cubicBezTo>
                    <a:pt x="109" y="195"/>
                    <a:pt x="115" y="192"/>
                    <a:pt x="109" y="193"/>
                  </a:cubicBezTo>
                  <a:cubicBezTo>
                    <a:pt x="109" y="191"/>
                    <a:pt x="111" y="192"/>
                    <a:pt x="112" y="191"/>
                  </a:cubicBezTo>
                  <a:cubicBezTo>
                    <a:pt x="112" y="191"/>
                    <a:pt x="112" y="189"/>
                    <a:pt x="112" y="189"/>
                  </a:cubicBezTo>
                  <a:cubicBezTo>
                    <a:pt x="113" y="188"/>
                    <a:pt x="113" y="190"/>
                    <a:pt x="115" y="190"/>
                  </a:cubicBezTo>
                  <a:cubicBezTo>
                    <a:pt x="115" y="182"/>
                    <a:pt x="115" y="182"/>
                    <a:pt x="115" y="182"/>
                  </a:cubicBezTo>
                  <a:cubicBezTo>
                    <a:pt x="117" y="182"/>
                    <a:pt x="118" y="180"/>
                    <a:pt x="119" y="179"/>
                  </a:cubicBezTo>
                  <a:cubicBezTo>
                    <a:pt x="120" y="179"/>
                    <a:pt x="120" y="180"/>
                    <a:pt x="120" y="182"/>
                  </a:cubicBezTo>
                  <a:cubicBezTo>
                    <a:pt x="122" y="181"/>
                    <a:pt x="122" y="178"/>
                    <a:pt x="124" y="179"/>
                  </a:cubicBezTo>
                  <a:cubicBezTo>
                    <a:pt x="126" y="177"/>
                    <a:pt x="123" y="176"/>
                    <a:pt x="123" y="176"/>
                  </a:cubicBezTo>
                  <a:cubicBezTo>
                    <a:pt x="123" y="174"/>
                    <a:pt x="127" y="174"/>
                    <a:pt x="127" y="173"/>
                  </a:cubicBezTo>
                  <a:cubicBezTo>
                    <a:pt x="128" y="171"/>
                    <a:pt x="123" y="170"/>
                    <a:pt x="126" y="166"/>
                  </a:cubicBezTo>
                  <a:cubicBezTo>
                    <a:pt x="120" y="170"/>
                    <a:pt x="128" y="163"/>
                    <a:pt x="119" y="165"/>
                  </a:cubicBezTo>
                  <a:cubicBezTo>
                    <a:pt x="118" y="160"/>
                    <a:pt x="123" y="160"/>
                    <a:pt x="127" y="160"/>
                  </a:cubicBezTo>
                  <a:cubicBezTo>
                    <a:pt x="127" y="159"/>
                    <a:pt x="124" y="160"/>
                    <a:pt x="124" y="158"/>
                  </a:cubicBezTo>
                  <a:cubicBezTo>
                    <a:pt x="125" y="156"/>
                    <a:pt x="122" y="157"/>
                    <a:pt x="122" y="156"/>
                  </a:cubicBezTo>
                  <a:cubicBezTo>
                    <a:pt x="121" y="156"/>
                    <a:pt x="122" y="154"/>
                    <a:pt x="122" y="153"/>
                  </a:cubicBezTo>
                  <a:cubicBezTo>
                    <a:pt x="121" y="153"/>
                    <a:pt x="118" y="151"/>
                    <a:pt x="117" y="151"/>
                  </a:cubicBezTo>
                  <a:cubicBezTo>
                    <a:pt x="116" y="151"/>
                    <a:pt x="115" y="147"/>
                    <a:pt x="113" y="145"/>
                  </a:cubicBezTo>
                  <a:cubicBezTo>
                    <a:pt x="111" y="147"/>
                    <a:pt x="110" y="149"/>
                    <a:pt x="109" y="145"/>
                  </a:cubicBezTo>
                  <a:cubicBezTo>
                    <a:pt x="107" y="145"/>
                    <a:pt x="108" y="148"/>
                    <a:pt x="108" y="149"/>
                  </a:cubicBezTo>
                  <a:cubicBezTo>
                    <a:pt x="101" y="149"/>
                    <a:pt x="101"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9"/>
                    <a:pt x="89" y="118"/>
                  </a:cubicBezTo>
                  <a:cubicBezTo>
                    <a:pt x="88" y="116"/>
                    <a:pt x="89" y="113"/>
                    <a:pt x="88" y="111"/>
                  </a:cubicBezTo>
                  <a:cubicBezTo>
                    <a:pt x="87" y="109"/>
                    <a:pt x="83" y="109"/>
                    <a:pt x="85" y="106"/>
                  </a:cubicBezTo>
                  <a:cubicBezTo>
                    <a:pt x="83" y="107"/>
                    <a:pt x="82" y="105"/>
                    <a:pt x="81" y="104"/>
                  </a:cubicBezTo>
                  <a:cubicBezTo>
                    <a:pt x="80" y="104"/>
                    <a:pt x="79" y="105"/>
                    <a:pt x="78" y="104"/>
                  </a:cubicBezTo>
                  <a:cubicBezTo>
                    <a:pt x="76" y="102"/>
                    <a:pt x="66" y="103"/>
                    <a:pt x="63" y="99"/>
                  </a:cubicBezTo>
                  <a:cubicBezTo>
                    <a:pt x="58" y="101"/>
                    <a:pt x="46" y="96"/>
                    <a:pt x="43" y="99"/>
                  </a:cubicBezTo>
                  <a:cubicBezTo>
                    <a:pt x="41" y="101"/>
                    <a:pt x="41" y="98"/>
                    <a:pt x="39" y="99"/>
                  </a:cubicBezTo>
                  <a:cubicBezTo>
                    <a:pt x="35" y="99"/>
                    <a:pt x="33" y="102"/>
                    <a:pt x="29" y="102"/>
                  </a:cubicBezTo>
                  <a:cubicBezTo>
                    <a:pt x="29" y="102"/>
                    <a:pt x="28" y="100"/>
                    <a:pt x="28" y="100"/>
                  </a:cubicBezTo>
                  <a:cubicBezTo>
                    <a:pt x="26" y="100"/>
                    <a:pt x="25" y="100"/>
                    <a:pt x="23" y="100"/>
                  </a:cubicBezTo>
                  <a:cubicBezTo>
                    <a:pt x="24" y="98"/>
                    <a:pt x="22" y="97"/>
                    <a:pt x="21" y="96"/>
                  </a:cubicBezTo>
                  <a:cubicBezTo>
                    <a:pt x="20" y="94"/>
                    <a:pt x="24" y="95"/>
                    <a:pt x="25" y="95"/>
                  </a:cubicBezTo>
                  <a:cubicBezTo>
                    <a:pt x="25" y="94"/>
                    <a:pt x="21" y="90"/>
                    <a:pt x="28" y="92"/>
                  </a:cubicBezTo>
                  <a:cubicBezTo>
                    <a:pt x="25" y="88"/>
                    <a:pt x="15" y="93"/>
                    <a:pt x="12" y="89"/>
                  </a:cubicBezTo>
                  <a:cubicBezTo>
                    <a:pt x="15" y="82"/>
                    <a:pt x="24" y="89"/>
                    <a:pt x="29" y="83"/>
                  </a:cubicBezTo>
                  <a:cubicBezTo>
                    <a:pt x="26" y="80"/>
                    <a:pt x="17" y="82"/>
                    <a:pt x="14" y="83"/>
                  </a:cubicBezTo>
                  <a:cubicBezTo>
                    <a:pt x="12" y="81"/>
                    <a:pt x="13" y="81"/>
                    <a:pt x="14" y="79"/>
                  </a:cubicBezTo>
                  <a:cubicBezTo>
                    <a:pt x="12" y="79"/>
                    <a:pt x="12" y="80"/>
                    <a:pt x="12" y="80"/>
                  </a:cubicBezTo>
                  <a:cubicBezTo>
                    <a:pt x="11" y="80"/>
                    <a:pt x="11" y="79"/>
                    <a:pt x="11" y="78"/>
                  </a:cubicBezTo>
                  <a:cubicBezTo>
                    <a:pt x="5" y="79"/>
                    <a:pt x="3" y="76"/>
                    <a:pt x="0" y="75"/>
                  </a:cubicBezTo>
                  <a:cubicBezTo>
                    <a:pt x="2" y="66"/>
                    <a:pt x="13" y="68"/>
                    <a:pt x="21" y="66"/>
                  </a:cubicBezTo>
                  <a:cubicBezTo>
                    <a:pt x="23" y="66"/>
                    <a:pt x="22" y="66"/>
                    <a:pt x="23" y="65"/>
                  </a:cubicBezTo>
                  <a:cubicBezTo>
                    <a:pt x="23" y="65"/>
                    <a:pt x="25" y="64"/>
                    <a:pt x="25" y="64"/>
                  </a:cubicBezTo>
                  <a:cubicBezTo>
                    <a:pt x="29" y="62"/>
                    <a:pt x="34" y="63"/>
                    <a:pt x="36" y="62"/>
                  </a:cubicBezTo>
                  <a:cubicBezTo>
                    <a:pt x="38" y="62"/>
                    <a:pt x="36" y="60"/>
                    <a:pt x="37" y="59"/>
                  </a:cubicBezTo>
                  <a:cubicBezTo>
                    <a:pt x="39" y="59"/>
                    <a:pt x="41" y="59"/>
                    <a:pt x="42" y="58"/>
                  </a:cubicBezTo>
                  <a:cubicBezTo>
                    <a:pt x="43" y="57"/>
                    <a:pt x="44" y="55"/>
                    <a:pt x="46" y="54"/>
                  </a:cubicBezTo>
                  <a:cubicBezTo>
                    <a:pt x="48" y="49"/>
                    <a:pt x="41" y="53"/>
                    <a:pt x="43" y="48"/>
                  </a:cubicBezTo>
                  <a:cubicBezTo>
                    <a:pt x="40" y="47"/>
                    <a:pt x="41" y="51"/>
                    <a:pt x="40" y="51"/>
                  </a:cubicBezTo>
                  <a:cubicBezTo>
                    <a:pt x="39" y="51"/>
                    <a:pt x="33" y="48"/>
                    <a:pt x="29" y="50"/>
                  </a:cubicBezTo>
                  <a:cubicBezTo>
                    <a:pt x="27" y="46"/>
                    <a:pt x="32" y="48"/>
                    <a:pt x="33" y="47"/>
                  </a:cubicBezTo>
                  <a:cubicBezTo>
                    <a:pt x="33" y="47"/>
                    <a:pt x="33" y="46"/>
                    <a:pt x="33" y="45"/>
                  </a:cubicBezTo>
                  <a:cubicBezTo>
                    <a:pt x="34" y="45"/>
                    <a:pt x="36" y="46"/>
                    <a:pt x="36" y="45"/>
                  </a:cubicBezTo>
                  <a:cubicBezTo>
                    <a:pt x="36" y="45"/>
                    <a:pt x="37" y="43"/>
                    <a:pt x="37" y="43"/>
                  </a:cubicBezTo>
                  <a:cubicBezTo>
                    <a:pt x="39" y="42"/>
                    <a:pt x="38" y="44"/>
                    <a:pt x="39" y="44"/>
                  </a:cubicBezTo>
                  <a:cubicBezTo>
                    <a:pt x="39" y="44"/>
                    <a:pt x="44" y="43"/>
                    <a:pt x="43" y="40"/>
                  </a:cubicBezTo>
                  <a:cubicBezTo>
                    <a:pt x="46" y="40"/>
                    <a:pt x="46" y="42"/>
                    <a:pt x="49" y="41"/>
                  </a:cubicBezTo>
                  <a:cubicBezTo>
                    <a:pt x="51" y="41"/>
                    <a:pt x="49" y="40"/>
                    <a:pt x="49" y="40"/>
                  </a:cubicBezTo>
                  <a:cubicBezTo>
                    <a:pt x="49" y="38"/>
                    <a:pt x="52" y="38"/>
                    <a:pt x="52" y="36"/>
                  </a:cubicBezTo>
                  <a:cubicBezTo>
                    <a:pt x="61" y="36"/>
                    <a:pt x="61" y="36"/>
                    <a:pt x="61" y="36"/>
                  </a:cubicBezTo>
                  <a:cubicBezTo>
                    <a:pt x="64" y="35"/>
                    <a:pt x="62" y="30"/>
                    <a:pt x="63" y="27"/>
                  </a:cubicBezTo>
                  <a:cubicBezTo>
                    <a:pt x="68" y="28"/>
                    <a:pt x="72" y="30"/>
                    <a:pt x="77" y="27"/>
                  </a:cubicBezTo>
                  <a:cubicBezTo>
                    <a:pt x="77" y="26"/>
                    <a:pt x="75" y="26"/>
                    <a:pt x="74" y="26"/>
                  </a:cubicBezTo>
                  <a:cubicBezTo>
                    <a:pt x="75" y="24"/>
                    <a:pt x="80" y="25"/>
                    <a:pt x="82" y="23"/>
                  </a:cubicBezTo>
                  <a:cubicBezTo>
                    <a:pt x="86" y="21"/>
                    <a:pt x="97" y="22"/>
                    <a:pt x="105" y="22"/>
                  </a:cubicBezTo>
                  <a:cubicBezTo>
                    <a:pt x="107" y="21"/>
                    <a:pt x="107" y="20"/>
                    <a:pt x="109" y="20"/>
                  </a:cubicBezTo>
                  <a:cubicBezTo>
                    <a:pt x="113" y="20"/>
                    <a:pt x="116" y="22"/>
                    <a:pt x="119" y="20"/>
                  </a:cubicBezTo>
                  <a:cubicBezTo>
                    <a:pt x="118" y="21"/>
                    <a:pt x="120" y="25"/>
                    <a:pt x="120" y="24"/>
                  </a:cubicBezTo>
                  <a:cubicBezTo>
                    <a:pt x="122" y="22"/>
                    <a:pt x="121" y="24"/>
                    <a:pt x="124" y="27"/>
                  </a:cubicBezTo>
                  <a:cubicBezTo>
                    <a:pt x="127" y="27"/>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2"/>
                    <a:pt x="158" y="23"/>
                  </a:cubicBezTo>
                  <a:cubicBezTo>
                    <a:pt x="158" y="22"/>
                    <a:pt x="156" y="22"/>
                    <a:pt x="155" y="22"/>
                  </a:cubicBezTo>
                  <a:cubicBezTo>
                    <a:pt x="156" y="20"/>
                    <a:pt x="157" y="19"/>
                    <a:pt x="160" y="19"/>
                  </a:cubicBezTo>
                  <a:cubicBezTo>
                    <a:pt x="157" y="16"/>
                    <a:pt x="152" y="15"/>
                    <a:pt x="147" y="15"/>
                  </a:cubicBezTo>
                  <a:cubicBezTo>
                    <a:pt x="147" y="11"/>
                    <a:pt x="153" y="12"/>
                    <a:pt x="157" y="12"/>
                  </a:cubicBezTo>
                  <a:cubicBezTo>
                    <a:pt x="157" y="9"/>
                    <a:pt x="155" y="9"/>
                    <a:pt x="153" y="9"/>
                  </a:cubicBezTo>
                  <a:cubicBezTo>
                    <a:pt x="156" y="3"/>
                    <a:pt x="161" y="8"/>
                    <a:pt x="165" y="9"/>
                  </a:cubicBezTo>
                  <a:cubicBezTo>
                    <a:pt x="168" y="9"/>
                    <a:pt x="168" y="7"/>
                    <a:pt x="171" y="8"/>
                  </a:cubicBezTo>
                  <a:cubicBezTo>
                    <a:pt x="178" y="8"/>
                    <a:pt x="182" y="11"/>
                    <a:pt x="188" y="8"/>
                  </a:cubicBezTo>
                  <a:cubicBezTo>
                    <a:pt x="190" y="6"/>
                    <a:pt x="193" y="7"/>
                    <a:pt x="196" y="6"/>
                  </a:cubicBezTo>
                  <a:cubicBezTo>
                    <a:pt x="198" y="6"/>
                    <a:pt x="197" y="4"/>
                    <a:pt x="197" y="2"/>
                  </a:cubicBezTo>
                  <a:cubicBezTo>
                    <a:pt x="200" y="2"/>
                    <a:pt x="202" y="2"/>
                    <a:pt x="204" y="2"/>
                  </a:cubicBezTo>
                  <a:cubicBezTo>
                    <a:pt x="206" y="2"/>
                    <a:pt x="207" y="1"/>
                    <a:pt x="209" y="1"/>
                  </a:cubicBezTo>
                  <a:cubicBezTo>
                    <a:pt x="212" y="1"/>
                    <a:pt x="215" y="3"/>
                    <a:pt x="221" y="2"/>
                  </a:cubicBezTo>
                  <a:cubicBezTo>
                    <a:pt x="225" y="1"/>
                    <a:pt x="234" y="0"/>
                    <a:pt x="242" y="1"/>
                  </a:cubicBezTo>
                  <a:cubicBezTo>
                    <a:pt x="245" y="1"/>
                    <a:pt x="245" y="2"/>
                    <a:pt x="246" y="2"/>
                  </a:cubicBezTo>
                  <a:cubicBezTo>
                    <a:pt x="255" y="4"/>
                    <a:pt x="262" y="1"/>
                    <a:pt x="262" y="8"/>
                  </a:cubicBezTo>
                  <a:cubicBezTo>
                    <a:pt x="266" y="9"/>
                    <a:pt x="266" y="6"/>
                    <a:pt x="269" y="6"/>
                  </a:cubicBezTo>
                  <a:cubicBezTo>
                    <a:pt x="269" y="11"/>
                    <a:pt x="274" y="10"/>
                    <a:pt x="276" y="12"/>
                  </a:cubicBezTo>
                  <a:cubicBezTo>
                    <a:pt x="280" y="13"/>
                    <a:pt x="280" y="10"/>
                    <a:pt x="283" y="10"/>
                  </a:cubicBezTo>
                  <a:cubicBezTo>
                    <a:pt x="282" y="15"/>
                    <a:pt x="289" y="12"/>
                    <a:pt x="291" y="13"/>
                  </a:cubicBezTo>
                  <a:cubicBezTo>
                    <a:pt x="289" y="16"/>
                    <a:pt x="289" y="14"/>
                    <a:pt x="290" y="19"/>
                  </a:cubicBezTo>
                  <a:cubicBezTo>
                    <a:pt x="288" y="17"/>
                    <a:pt x="287" y="18"/>
                    <a:pt x="287" y="20"/>
                  </a:cubicBezTo>
                  <a:cubicBezTo>
                    <a:pt x="272" y="21"/>
                    <a:pt x="254" y="22"/>
                    <a:pt x="244" y="23"/>
                  </a:cubicBezTo>
                  <a:cubicBezTo>
                    <a:pt x="243" y="23"/>
                    <a:pt x="242" y="24"/>
                    <a:pt x="242" y="24"/>
                  </a:cubicBezTo>
                  <a:cubicBezTo>
                    <a:pt x="241" y="24"/>
                    <a:pt x="242" y="23"/>
                    <a:pt x="242" y="23"/>
                  </a:cubicBezTo>
                  <a:cubicBezTo>
                    <a:pt x="243" y="22"/>
                    <a:pt x="240" y="21"/>
                    <a:pt x="239" y="22"/>
                  </a:cubicBezTo>
                  <a:cubicBezTo>
                    <a:pt x="239" y="22"/>
                    <a:pt x="240" y="24"/>
                    <a:pt x="239" y="24"/>
                  </a:cubicBezTo>
                  <a:cubicBezTo>
                    <a:pt x="237" y="25"/>
                    <a:pt x="234" y="24"/>
                    <a:pt x="232" y="2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7" name="Freeform 87"/>
            <p:cNvSpPr/>
            <p:nvPr/>
          </p:nvSpPr>
          <p:spPr bwMode="auto">
            <a:xfrm>
              <a:off x="2419350" y="731837"/>
              <a:ext cx="633413" cy="346075"/>
            </a:xfrm>
            <a:custGeom>
              <a:avLst/>
              <a:gdLst>
                <a:gd name="T0" fmla="*/ 158 w 169"/>
                <a:gd name="T1" fmla="*/ 9 h 92"/>
                <a:gd name="T2" fmla="*/ 168 w 169"/>
                <a:gd name="T3" fmla="*/ 15 h 92"/>
                <a:gd name="T4" fmla="*/ 164 w 169"/>
                <a:gd name="T5" fmla="*/ 17 h 92"/>
                <a:gd name="T6" fmla="*/ 157 w 169"/>
                <a:gd name="T7" fmla="*/ 20 h 92"/>
                <a:gd name="T8" fmla="*/ 137 w 169"/>
                <a:gd name="T9" fmla="*/ 24 h 92"/>
                <a:gd name="T10" fmla="*/ 145 w 169"/>
                <a:gd name="T11" fmla="*/ 27 h 92"/>
                <a:gd name="T12" fmla="*/ 128 w 169"/>
                <a:gd name="T13" fmla="*/ 34 h 92"/>
                <a:gd name="T14" fmla="*/ 123 w 169"/>
                <a:gd name="T15" fmla="*/ 37 h 92"/>
                <a:gd name="T16" fmla="*/ 114 w 169"/>
                <a:gd name="T17" fmla="*/ 41 h 92"/>
                <a:gd name="T18" fmla="*/ 100 w 169"/>
                <a:gd name="T19" fmla="*/ 47 h 92"/>
                <a:gd name="T20" fmla="*/ 96 w 169"/>
                <a:gd name="T21" fmla="*/ 51 h 92"/>
                <a:gd name="T22" fmla="*/ 86 w 169"/>
                <a:gd name="T23" fmla="*/ 52 h 92"/>
                <a:gd name="T24" fmla="*/ 92 w 169"/>
                <a:gd name="T25" fmla="*/ 61 h 92"/>
                <a:gd name="T26" fmla="*/ 82 w 169"/>
                <a:gd name="T27" fmla="*/ 68 h 92"/>
                <a:gd name="T28" fmla="*/ 75 w 169"/>
                <a:gd name="T29" fmla="*/ 72 h 92"/>
                <a:gd name="T30" fmla="*/ 63 w 169"/>
                <a:gd name="T31" fmla="*/ 81 h 92"/>
                <a:gd name="T32" fmla="*/ 67 w 169"/>
                <a:gd name="T33" fmla="*/ 88 h 92"/>
                <a:gd name="T34" fmla="*/ 55 w 169"/>
                <a:gd name="T35" fmla="*/ 90 h 92"/>
                <a:gd name="T36" fmla="*/ 34 w 169"/>
                <a:gd name="T37" fmla="*/ 86 h 92"/>
                <a:gd name="T38" fmla="*/ 27 w 169"/>
                <a:gd name="T39" fmla="*/ 88 h 92"/>
                <a:gd name="T40" fmla="*/ 18 w 169"/>
                <a:gd name="T41" fmla="*/ 81 h 92"/>
                <a:gd name="T42" fmla="*/ 27 w 169"/>
                <a:gd name="T43" fmla="*/ 72 h 92"/>
                <a:gd name="T44" fmla="*/ 39 w 169"/>
                <a:gd name="T45" fmla="*/ 72 h 92"/>
                <a:gd name="T46" fmla="*/ 19 w 169"/>
                <a:gd name="T47" fmla="*/ 68 h 92"/>
                <a:gd name="T48" fmla="*/ 30 w 169"/>
                <a:gd name="T49" fmla="*/ 59 h 92"/>
                <a:gd name="T50" fmla="*/ 40 w 169"/>
                <a:gd name="T51" fmla="*/ 59 h 92"/>
                <a:gd name="T52" fmla="*/ 40 w 169"/>
                <a:gd name="T53" fmla="*/ 54 h 92"/>
                <a:gd name="T54" fmla="*/ 37 w 169"/>
                <a:gd name="T55" fmla="*/ 47 h 92"/>
                <a:gd name="T56" fmla="*/ 30 w 169"/>
                <a:gd name="T57" fmla="*/ 44 h 92"/>
                <a:gd name="T58" fmla="*/ 46 w 169"/>
                <a:gd name="T59" fmla="*/ 43 h 92"/>
                <a:gd name="T60" fmla="*/ 51 w 169"/>
                <a:gd name="T61" fmla="*/ 40 h 92"/>
                <a:gd name="T62" fmla="*/ 63 w 169"/>
                <a:gd name="T63" fmla="*/ 31 h 92"/>
                <a:gd name="T64" fmla="*/ 39 w 169"/>
                <a:gd name="T65" fmla="*/ 36 h 92"/>
                <a:gd name="T66" fmla="*/ 22 w 169"/>
                <a:gd name="T67" fmla="*/ 31 h 92"/>
                <a:gd name="T68" fmla="*/ 5 w 169"/>
                <a:gd name="T69" fmla="*/ 27 h 92"/>
                <a:gd name="T70" fmla="*/ 2 w 169"/>
                <a:gd name="T71" fmla="*/ 19 h 92"/>
                <a:gd name="T72" fmla="*/ 30 w 169"/>
                <a:gd name="T73" fmla="*/ 12 h 92"/>
                <a:gd name="T74" fmla="*/ 50 w 169"/>
                <a:gd name="T75" fmla="*/ 8 h 92"/>
                <a:gd name="T76" fmla="*/ 74 w 169"/>
                <a:gd name="T77" fmla="*/ 3 h 92"/>
                <a:gd name="T78" fmla="*/ 98 w 169"/>
                <a:gd name="T79" fmla="*/ 2 h 92"/>
                <a:gd name="T80" fmla="*/ 110 w 169"/>
                <a:gd name="T81" fmla="*/ 2 h 92"/>
                <a:gd name="T82" fmla="*/ 134 w 169"/>
                <a:gd name="T83" fmla="*/ 2 h 92"/>
                <a:gd name="T84" fmla="*/ 158 w 169"/>
                <a:gd name="T85" fmla="*/ 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92">
                  <a:moveTo>
                    <a:pt x="158" y="3"/>
                  </a:moveTo>
                  <a:cubicBezTo>
                    <a:pt x="156" y="6"/>
                    <a:pt x="158" y="5"/>
                    <a:pt x="158" y="9"/>
                  </a:cubicBezTo>
                  <a:cubicBezTo>
                    <a:pt x="169" y="9"/>
                    <a:pt x="169" y="9"/>
                    <a:pt x="169" y="9"/>
                  </a:cubicBezTo>
                  <a:cubicBezTo>
                    <a:pt x="169" y="11"/>
                    <a:pt x="167" y="12"/>
                    <a:pt x="168" y="15"/>
                  </a:cubicBezTo>
                  <a:cubicBezTo>
                    <a:pt x="167" y="15"/>
                    <a:pt x="164" y="14"/>
                    <a:pt x="164" y="15"/>
                  </a:cubicBezTo>
                  <a:cubicBezTo>
                    <a:pt x="163" y="15"/>
                    <a:pt x="164" y="17"/>
                    <a:pt x="164" y="17"/>
                  </a:cubicBezTo>
                  <a:cubicBezTo>
                    <a:pt x="161" y="18"/>
                    <a:pt x="158" y="19"/>
                    <a:pt x="158" y="17"/>
                  </a:cubicBezTo>
                  <a:cubicBezTo>
                    <a:pt x="156" y="17"/>
                    <a:pt x="157" y="20"/>
                    <a:pt x="157" y="20"/>
                  </a:cubicBezTo>
                  <a:cubicBezTo>
                    <a:pt x="155" y="21"/>
                    <a:pt x="151" y="19"/>
                    <a:pt x="151" y="22"/>
                  </a:cubicBezTo>
                  <a:cubicBezTo>
                    <a:pt x="146" y="21"/>
                    <a:pt x="140" y="20"/>
                    <a:pt x="137" y="24"/>
                  </a:cubicBezTo>
                  <a:cubicBezTo>
                    <a:pt x="138" y="28"/>
                    <a:pt x="144" y="24"/>
                    <a:pt x="145" y="23"/>
                  </a:cubicBezTo>
                  <a:cubicBezTo>
                    <a:pt x="147" y="24"/>
                    <a:pt x="145" y="25"/>
                    <a:pt x="145" y="27"/>
                  </a:cubicBezTo>
                  <a:cubicBezTo>
                    <a:pt x="140" y="27"/>
                    <a:pt x="137" y="29"/>
                    <a:pt x="133" y="30"/>
                  </a:cubicBezTo>
                  <a:cubicBezTo>
                    <a:pt x="131" y="31"/>
                    <a:pt x="129" y="32"/>
                    <a:pt x="128" y="34"/>
                  </a:cubicBezTo>
                  <a:cubicBezTo>
                    <a:pt x="127" y="35"/>
                    <a:pt x="125" y="34"/>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4"/>
                    <a:pt x="86" y="52"/>
                  </a:cubicBezTo>
                  <a:cubicBezTo>
                    <a:pt x="87" y="54"/>
                    <a:pt x="92" y="55"/>
                    <a:pt x="86" y="55"/>
                  </a:cubicBezTo>
                  <a:cubicBezTo>
                    <a:pt x="87" y="58"/>
                    <a:pt x="93" y="56"/>
                    <a:pt x="92" y="61"/>
                  </a:cubicBezTo>
                  <a:cubicBezTo>
                    <a:pt x="89" y="58"/>
                    <a:pt x="89" y="61"/>
                    <a:pt x="89" y="65"/>
                  </a:cubicBezTo>
                  <a:cubicBezTo>
                    <a:pt x="86" y="61"/>
                    <a:pt x="85" y="66"/>
                    <a:pt x="82" y="68"/>
                  </a:cubicBezTo>
                  <a:cubicBezTo>
                    <a:pt x="79" y="70"/>
                    <a:pt x="76" y="68"/>
                    <a:pt x="74" y="71"/>
                  </a:cubicBezTo>
                  <a:cubicBezTo>
                    <a:pt x="73" y="72"/>
                    <a:pt x="75" y="72"/>
                    <a:pt x="75" y="72"/>
                  </a:cubicBezTo>
                  <a:cubicBezTo>
                    <a:pt x="75" y="73"/>
                    <a:pt x="70" y="74"/>
                    <a:pt x="74" y="75"/>
                  </a:cubicBezTo>
                  <a:cubicBezTo>
                    <a:pt x="72" y="79"/>
                    <a:pt x="64" y="76"/>
                    <a:pt x="63" y="81"/>
                  </a:cubicBezTo>
                  <a:cubicBezTo>
                    <a:pt x="65" y="83"/>
                    <a:pt x="69" y="84"/>
                    <a:pt x="74" y="83"/>
                  </a:cubicBezTo>
                  <a:cubicBezTo>
                    <a:pt x="75" y="88"/>
                    <a:pt x="67" y="84"/>
                    <a:pt x="67" y="88"/>
                  </a:cubicBezTo>
                  <a:cubicBezTo>
                    <a:pt x="67" y="90"/>
                    <a:pt x="65" y="87"/>
                    <a:pt x="64" y="88"/>
                  </a:cubicBezTo>
                  <a:cubicBezTo>
                    <a:pt x="61" y="88"/>
                    <a:pt x="59" y="92"/>
                    <a:pt x="55" y="90"/>
                  </a:cubicBezTo>
                  <a:cubicBezTo>
                    <a:pt x="55" y="89"/>
                    <a:pt x="52" y="89"/>
                    <a:pt x="53" y="86"/>
                  </a:cubicBezTo>
                  <a:cubicBezTo>
                    <a:pt x="46" y="85"/>
                    <a:pt x="41" y="88"/>
                    <a:pt x="34" y="86"/>
                  </a:cubicBezTo>
                  <a:cubicBezTo>
                    <a:pt x="34" y="86"/>
                    <a:pt x="33" y="85"/>
                    <a:pt x="33" y="85"/>
                  </a:cubicBezTo>
                  <a:cubicBezTo>
                    <a:pt x="31" y="85"/>
                    <a:pt x="30" y="87"/>
                    <a:pt x="27" y="88"/>
                  </a:cubicBezTo>
                  <a:cubicBezTo>
                    <a:pt x="21" y="89"/>
                    <a:pt x="15" y="86"/>
                    <a:pt x="8" y="85"/>
                  </a:cubicBezTo>
                  <a:cubicBezTo>
                    <a:pt x="10" y="82"/>
                    <a:pt x="13" y="80"/>
                    <a:pt x="18" y="81"/>
                  </a:cubicBezTo>
                  <a:cubicBezTo>
                    <a:pt x="21" y="80"/>
                    <a:pt x="18" y="74"/>
                    <a:pt x="20" y="73"/>
                  </a:cubicBezTo>
                  <a:cubicBezTo>
                    <a:pt x="24" y="75"/>
                    <a:pt x="24" y="72"/>
                    <a:pt x="27" y="72"/>
                  </a:cubicBezTo>
                  <a:cubicBezTo>
                    <a:pt x="27" y="77"/>
                    <a:pt x="33" y="76"/>
                    <a:pt x="37" y="76"/>
                  </a:cubicBezTo>
                  <a:cubicBezTo>
                    <a:pt x="40" y="76"/>
                    <a:pt x="36" y="74"/>
                    <a:pt x="39" y="72"/>
                  </a:cubicBezTo>
                  <a:cubicBezTo>
                    <a:pt x="38" y="69"/>
                    <a:pt x="30" y="73"/>
                    <a:pt x="33" y="67"/>
                  </a:cubicBezTo>
                  <a:cubicBezTo>
                    <a:pt x="27" y="68"/>
                    <a:pt x="25" y="70"/>
                    <a:pt x="19" y="68"/>
                  </a:cubicBezTo>
                  <a:cubicBezTo>
                    <a:pt x="20" y="65"/>
                    <a:pt x="23" y="64"/>
                    <a:pt x="26" y="64"/>
                  </a:cubicBezTo>
                  <a:cubicBezTo>
                    <a:pt x="27" y="62"/>
                    <a:pt x="29" y="61"/>
                    <a:pt x="30" y="59"/>
                  </a:cubicBezTo>
                  <a:cubicBezTo>
                    <a:pt x="32" y="60"/>
                    <a:pt x="33" y="59"/>
                    <a:pt x="33" y="58"/>
                  </a:cubicBezTo>
                  <a:cubicBezTo>
                    <a:pt x="36" y="58"/>
                    <a:pt x="38" y="58"/>
                    <a:pt x="40" y="59"/>
                  </a:cubicBezTo>
                  <a:cubicBezTo>
                    <a:pt x="42" y="59"/>
                    <a:pt x="44" y="57"/>
                    <a:pt x="44" y="55"/>
                  </a:cubicBezTo>
                  <a:cubicBezTo>
                    <a:pt x="44" y="53"/>
                    <a:pt x="41" y="55"/>
                    <a:pt x="40" y="54"/>
                  </a:cubicBezTo>
                  <a:cubicBezTo>
                    <a:pt x="40" y="53"/>
                    <a:pt x="39" y="50"/>
                    <a:pt x="39" y="50"/>
                  </a:cubicBezTo>
                  <a:cubicBezTo>
                    <a:pt x="38" y="49"/>
                    <a:pt x="37" y="48"/>
                    <a:pt x="37" y="47"/>
                  </a:cubicBezTo>
                  <a:cubicBezTo>
                    <a:pt x="36" y="48"/>
                    <a:pt x="35" y="48"/>
                    <a:pt x="33" y="48"/>
                  </a:cubicBezTo>
                  <a:cubicBezTo>
                    <a:pt x="34" y="45"/>
                    <a:pt x="33" y="44"/>
                    <a:pt x="30" y="44"/>
                  </a:cubicBezTo>
                  <a:cubicBezTo>
                    <a:pt x="32" y="42"/>
                    <a:pt x="33" y="39"/>
                    <a:pt x="37" y="40"/>
                  </a:cubicBezTo>
                  <a:cubicBezTo>
                    <a:pt x="41" y="40"/>
                    <a:pt x="40" y="45"/>
                    <a:pt x="46" y="43"/>
                  </a:cubicBezTo>
                  <a:cubicBezTo>
                    <a:pt x="45" y="44"/>
                    <a:pt x="46" y="45"/>
                    <a:pt x="47" y="45"/>
                  </a:cubicBezTo>
                  <a:cubicBezTo>
                    <a:pt x="52" y="47"/>
                    <a:pt x="49" y="41"/>
                    <a:pt x="51" y="40"/>
                  </a:cubicBezTo>
                  <a:cubicBezTo>
                    <a:pt x="58" y="38"/>
                    <a:pt x="65" y="36"/>
                    <a:pt x="68" y="31"/>
                  </a:cubicBezTo>
                  <a:cubicBezTo>
                    <a:pt x="68" y="28"/>
                    <a:pt x="66" y="33"/>
                    <a:pt x="63" y="31"/>
                  </a:cubicBezTo>
                  <a:cubicBezTo>
                    <a:pt x="60" y="33"/>
                    <a:pt x="57" y="33"/>
                    <a:pt x="55" y="36"/>
                  </a:cubicBezTo>
                  <a:cubicBezTo>
                    <a:pt x="52" y="34"/>
                    <a:pt x="45" y="36"/>
                    <a:pt x="39" y="36"/>
                  </a:cubicBezTo>
                  <a:cubicBezTo>
                    <a:pt x="35" y="35"/>
                    <a:pt x="33" y="33"/>
                    <a:pt x="29" y="36"/>
                  </a:cubicBezTo>
                  <a:cubicBezTo>
                    <a:pt x="28" y="31"/>
                    <a:pt x="24" y="36"/>
                    <a:pt x="22" y="31"/>
                  </a:cubicBezTo>
                  <a:cubicBezTo>
                    <a:pt x="20" y="34"/>
                    <a:pt x="16" y="30"/>
                    <a:pt x="11" y="31"/>
                  </a:cubicBezTo>
                  <a:cubicBezTo>
                    <a:pt x="12" y="27"/>
                    <a:pt x="6" y="29"/>
                    <a:pt x="5" y="27"/>
                  </a:cubicBezTo>
                  <a:cubicBezTo>
                    <a:pt x="4" y="23"/>
                    <a:pt x="8" y="25"/>
                    <a:pt x="9" y="23"/>
                  </a:cubicBezTo>
                  <a:cubicBezTo>
                    <a:pt x="9" y="19"/>
                    <a:pt x="0" y="25"/>
                    <a:pt x="2" y="19"/>
                  </a:cubicBezTo>
                  <a:cubicBezTo>
                    <a:pt x="8" y="17"/>
                    <a:pt x="19" y="16"/>
                    <a:pt x="29" y="15"/>
                  </a:cubicBezTo>
                  <a:cubicBezTo>
                    <a:pt x="30" y="15"/>
                    <a:pt x="30" y="13"/>
                    <a:pt x="30" y="12"/>
                  </a:cubicBezTo>
                  <a:cubicBezTo>
                    <a:pt x="38" y="13"/>
                    <a:pt x="43" y="10"/>
                    <a:pt x="47" y="12"/>
                  </a:cubicBezTo>
                  <a:cubicBezTo>
                    <a:pt x="48" y="11"/>
                    <a:pt x="49" y="9"/>
                    <a:pt x="50" y="8"/>
                  </a:cubicBezTo>
                  <a:cubicBezTo>
                    <a:pt x="58" y="7"/>
                    <a:pt x="66" y="5"/>
                    <a:pt x="72" y="6"/>
                  </a:cubicBezTo>
                  <a:cubicBezTo>
                    <a:pt x="74" y="6"/>
                    <a:pt x="73" y="4"/>
                    <a:pt x="74" y="3"/>
                  </a:cubicBezTo>
                  <a:cubicBezTo>
                    <a:pt x="79" y="4"/>
                    <a:pt x="87" y="2"/>
                    <a:pt x="91" y="5"/>
                  </a:cubicBezTo>
                  <a:cubicBezTo>
                    <a:pt x="91" y="2"/>
                    <a:pt x="97" y="5"/>
                    <a:pt x="98" y="2"/>
                  </a:cubicBezTo>
                  <a:cubicBezTo>
                    <a:pt x="101" y="3"/>
                    <a:pt x="106" y="4"/>
                    <a:pt x="112" y="3"/>
                  </a:cubicBezTo>
                  <a:cubicBezTo>
                    <a:pt x="112" y="2"/>
                    <a:pt x="111" y="2"/>
                    <a:pt x="110" y="2"/>
                  </a:cubicBezTo>
                  <a:cubicBezTo>
                    <a:pt x="110" y="0"/>
                    <a:pt x="112" y="1"/>
                    <a:pt x="112" y="2"/>
                  </a:cubicBezTo>
                  <a:cubicBezTo>
                    <a:pt x="118" y="3"/>
                    <a:pt x="128" y="1"/>
                    <a:pt x="134" y="2"/>
                  </a:cubicBezTo>
                  <a:cubicBezTo>
                    <a:pt x="134" y="2"/>
                    <a:pt x="134" y="5"/>
                    <a:pt x="134" y="5"/>
                  </a:cubicBezTo>
                  <a:cubicBezTo>
                    <a:pt x="145" y="5"/>
                    <a:pt x="146" y="3"/>
                    <a:pt x="158"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8" name="Freeform 88"/>
            <p:cNvSpPr/>
            <p:nvPr/>
          </p:nvSpPr>
          <p:spPr bwMode="auto">
            <a:xfrm>
              <a:off x="4767262" y="863600"/>
              <a:ext cx="184150" cy="63500"/>
            </a:xfrm>
            <a:custGeom>
              <a:avLst/>
              <a:gdLst>
                <a:gd name="T0" fmla="*/ 13 w 49"/>
                <a:gd name="T1" fmla="*/ 2 h 17"/>
                <a:gd name="T2" fmla="*/ 13 w 49"/>
                <a:gd name="T3" fmla="*/ 3 h 17"/>
                <a:gd name="T4" fmla="*/ 17 w 49"/>
                <a:gd name="T5" fmla="*/ 8 h 17"/>
                <a:gd name="T6" fmla="*/ 22 w 49"/>
                <a:gd name="T7" fmla="*/ 5 h 17"/>
                <a:gd name="T8" fmla="*/ 29 w 49"/>
                <a:gd name="T9" fmla="*/ 8 h 17"/>
                <a:gd name="T10" fmla="*/ 41 w 49"/>
                <a:gd name="T11" fmla="*/ 5 h 17"/>
                <a:gd name="T12" fmla="*/ 47 w 49"/>
                <a:gd name="T13" fmla="*/ 8 h 17"/>
                <a:gd name="T14" fmla="*/ 44 w 49"/>
                <a:gd name="T15" fmla="*/ 13 h 17"/>
                <a:gd name="T16" fmla="*/ 31 w 49"/>
                <a:gd name="T17" fmla="*/ 15 h 17"/>
                <a:gd name="T18" fmla="*/ 23 w 49"/>
                <a:gd name="T19" fmla="*/ 17 h 17"/>
                <a:gd name="T20" fmla="*/ 9 w 49"/>
                <a:gd name="T21" fmla="*/ 8 h 17"/>
                <a:gd name="T22" fmla="*/ 2 w 49"/>
                <a:gd name="T23" fmla="*/ 6 h 17"/>
                <a:gd name="T24" fmla="*/ 13 w 49"/>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7">
                  <a:moveTo>
                    <a:pt x="13" y="2"/>
                  </a:moveTo>
                  <a:cubicBezTo>
                    <a:pt x="15" y="2"/>
                    <a:pt x="14" y="3"/>
                    <a:pt x="13" y="3"/>
                  </a:cubicBezTo>
                  <a:cubicBezTo>
                    <a:pt x="13" y="7"/>
                    <a:pt x="19" y="3"/>
                    <a:pt x="17" y="8"/>
                  </a:cubicBezTo>
                  <a:cubicBezTo>
                    <a:pt x="20" y="8"/>
                    <a:pt x="19" y="5"/>
                    <a:pt x="22" y="5"/>
                  </a:cubicBezTo>
                  <a:cubicBezTo>
                    <a:pt x="25" y="8"/>
                    <a:pt x="28" y="2"/>
                    <a:pt x="29" y="8"/>
                  </a:cubicBezTo>
                  <a:cubicBezTo>
                    <a:pt x="32" y="6"/>
                    <a:pt x="37" y="6"/>
                    <a:pt x="41" y="5"/>
                  </a:cubicBezTo>
                  <a:cubicBezTo>
                    <a:pt x="40" y="9"/>
                    <a:pt x="48" y="4"/>
                    <a:pt x="47" y="8"/>
                  </a:cubicBezTo>
                  <a:cubicBezTo>
                    <a:pt x="49" y="12"/>
                    <a:pt x="38" y="10"/>
                    <a:pt x="44" y="13"/>
                  </a:cubicBezTo>
                  <a:cubicBezTo>
                    <a:pt x="42" y="16"/>
                    <a:pt x="35" y="14"/>
                    <a:pt x="31" y="15"/>
                  </a:cubicBezTo>
                  <a:cubicBezTo>
                    <a:pt x="28" y="15"/>
                    <a:pt x="26" y="16"/>
                    <a:pt x="23" y="17"/>
                  </a:cubicBezTo>
                  <a:cubicBezTo>
                    <a:pt x="17" y="15"/>
                    <a:pt x="12" y="13"/>
                    <a:pt x="9" y="8"/>
                  </a:cubicBezTo>
                  <a:cubicBezTo>
                    <a:pt x="7" y="7"/>
                    <a:pt x="2" y="9"/>
                    <a:pt x="2" y="6"/>
                  </a:cubicBezTo>
                  <a:cubicBezTo>
                    <a:pt x="0" y="0"/>
                    <a:pt x="12" y="6"/>
                    <a:pt x="13"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9" name="Freeform 89"/>
            <p:cNvSpPr/>
            <p:nvPr/>
          </p:nvSpPr>
          <p:spPr bwMode="auto">
            <a:xfrm>
              <a:off x="1931987" y="954087"/>
              <a:ext cx="82550" cy="22225"/>
            </a:xfrm>
            <a:custGeom>
              <a:avLst/>
              <a:gdLst>
                <a:gd name="T0" fmla="*/ 21 w 22"/>
                <a:gd name="T1" fmla="*/ 0 h 6"/>
                <a:gd name="T2" fmla="*/ 13 w 22"/>
                <a:gd name="T3" fmla="*/ 5 h 6"/>
                <a:gd name="T4" fmla="*/ 10 w 22"/>
                <a:gd name="T5" fmla="*/ 6 h 6"/>
                <a:gd name="T6" fmla="*/ 5 w 22"/>
                <a:gd name="T7" fmla="*/ 6 h 6"/>
                <a:gd name="T8" fmla="*/ 7 w 22"/>
                <a:gd name="T9" fmla="*/ 2 h 6"/>
                <a:gd name="T10" fmla="*/ 21 w 22"/>
                <a:gd name="T11" fmla="*/ 0 h 6"/>
              </a:gdLst>
              <a:ahLst/>
              <a:cxnLst>
                <a:cxn ang="0">
                  <a:pos x="T0" y="T1"/>
                </a:cxn>
                <a:cxn ang="0">
                  <a:pos x="T2" y="T3"/>
                </a:cxn>
                <a:cxn ang="0">
                  <a:pos x="T4" y="T5"/>
                </a:cxn>
                <a:cxn ang="0">
                  <a:pos x="T6" y="T7"/>
                </a:cxn>
                <a:cxn ang="0">
                  <a:pos x="T8" y="T9"/>
                </a:cxn>
                <a:cxn ang="0">
                  <a:pos x="T10" y="T11"/>
                </a:cxn>
              </a:cxnLst>
              <a:rect l="0" t="0" r="r" b="b"/>
              <a:pathLst>
                <a:path w="22" h="6">
                  <a:moveTo>
                    <a:pt x="21" y="0"/>
                  </a:moveTo>
                  <a:cubicBezTo>
                    <a:pt x="22" y="5"/>
                    <a:pt x="16" y="4"/>
                    <a:pt x="13" y="5"/>
                  </a:cubicBezTo>
                  <a:cubicBezTo>
                    <a:pt x="12" y="5"/>
                    <a:pt x="12" y="6"/>
                    <a:pt x="10" y="6"/>
                  </a:cubicBezTo>
                  <a:cubicBezTo>
                    <a:pt x="8" y="6"/>
                    <a:pt x="5" y="4"/>
                    <a:pt x="5" y="6"/>
                  </a:cubicBezTo>
                  <a:cubicBezTo>
                    <a:pt x="0" y="6"/>
                    <a:pt x="7" y="2"/>
                    <a:pt x="7" y="2"/>
                  </a:cubicBezTo>
                  <a:cubicBezTo>
                    <a:pt x="10" y="5"/>
                    <a:pt x="16" y="0"/>
                    <a:pt x="2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0" name="Freeform 90"/>
            <p:cNvSpPr/>
            <p:nvPr/>
          </p:nvSpPr>
          <p:spPr bwMode="auto">
            <a:xfrm>
              <a:off x="2265362" y="954087"/>
              <a:ext cx="76200" cy="47625"/>
            </a:xfrm>
            <a:custGeom>
              <a:avLst/>
              <a:gdLst>
                <a:gd name="T0" fmla="*/ 10 w 20"/>
                <a:gd name="T1" fmla="*/ 0 h 13"/>
                <a:gd name="T2" fmla="*/ 7 w 20"/>
                <a:gd name="T3" fmla="*/ 2 h 13"/>
                <a:gd name="T4" fmla="*/ 14 w 20"/>
                <a:gd name="T5" fmla="*/ 6 h 13"/>
                <a:gd name="T6" fmla="*/ 17 w 20"/>
                <a:gd name="T7" fmla="*/ 5 h 13"/>
                <a:gd name="T8" fmla="*/ 8 w 20"/>
                <a:gd name="T9" fmla="*/ 13 h 13"/>
                <a:gd name="T10" fmla="*/ 0 w 20"/>
                <a:gd name="T11" fmla="*/ 3 h 13"/>
                <a:gd name="T12" fmla="*/ 10 w 2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10" y="0"/>
                  </a:moveTo>
                  <a:cubicBezTo>
                    <a:pt x="9" y="2"/>
                    <a:pt x="8" y="2"/>
                    <a:pt x="7" y="2"/>
                  </a:cubicBezTo>
                  <a:cubicBezTo>
                    <a:pt x="6" y="6"/>
                    <a:pt x="16" y="0"/>
                    <a:pt x="14" y="6"/>
                  </a:cubicBezTo>
                  <a:cubicBezTo>
                    <a:pt x="15" y="6"/>
                    <a:pt x="16" y="6"/>
                    <a:pt x="17" y="5"/>
                  </a:cubicBezTo>
                  <a:cubicBezTo>
                    <a:pt x="20" y="9"/>
                    <a:pt x="9" y="9"/>
                    <a:pt x="8" y="13"/>
                  </a:cubicBezTo>
                  <a:cubicBezTo>
                    <a:pt x="5" y="11"/>
                    <a:pt x="5" y="4"/>
                    <a:pt x="0" y="3"/>
                  </a:cubicBezTo>
                  <a:cubicBezTo>
                    <a:pt x="1" y="1"/>
                    <a:pt x="7" y="2"/>
                    <a:pt x="1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1" name="Freeform 91"/>
            <p:cNvSpPr>
              <a:spLocks noEditPoints="1"/>
            </p:cNvSpPr>
            <p:nvPr/>
          </p:nvSpPr>
          <p:spPr bwMode="auto">
            <a:xfrm>
              <a:off x="3990975" y="1009651"/>
              <a:ext cx="4443413" cy="2914651"/>
            </a:xfrm>
            <a:custGeom>
              <a:avLst/>
              <a:gdLst>
                <a:gd name="T0" fmla="*/ 704 w 1185"/>
                <a:gd name="T1" fmla="*/ 54 h 777"/>
                <a:gd name="T2" fmla="*/ 832 w 1185"/>
                <a:gd name="T3" fmla="*/ 54 h 777"/>
                <a:gd name="T4" fmla="*/ 938 w 1185"/>
                <a:gd name="T5" fmla="*/ 64 h 777"/>
                <a:gd name="T6" fmla="*/ 1077 w 1185"/>
                <a:gd name="T7" fmla="*/ 86 h 777"/>
                <a:gd name="T8" fmla="*/ 1185 w 1185"/>
                <a:gd name="T9" fmla="*/ 122 h 777"/>
                <a:gd name="T10" fmla="*/ 1117 w 1185"/>
                <a:gd name="T11" fmla="*/ 138 h 777"/>
                <a:gd name="T12" fmla="*/ 1028 w 1185"/>
                <a:gd name="T13" fmla="*/ 206 h 777"/>
                <a:gd name="T14" fmla="*/ 993 w 1185"/>
                <a:gd name="T15" fmla="*/ 227 h 777"/>
                <a:gd name="T16" fmla="*/ 1039 w 1185"/>
                <a:gd name="T17" fmla="*/ 157 h 777"/>
                <a:gd name="T18" fmla="*/ 938 w 1185"/>
                <a:gd name="T19" fmla="*/ 186 h 777"/>
                <a:gd name="T20" fmla="*/ 906 w 1185"/>
                <a:gd name="T21" fmla="*/ 235 h 777"/>
                <a:gd name="T22" fmla="*/ 850 w 1185"/>
                <a:gd name="T23" fmla="*/ 312 h 777"/>
                <a:gd name="T24" fmla="*/ 814 w 1185"/>
                <a:gd name="T25" fmla="*/ 331 h 777"/>
                <a:gd name="T26" fmla="*/ 798 w 1185"/>
                <a:gd name="T27" fmla="*/ 349 h 777"/>
                <a:gd name="T28" fmla="*/ 748 w 1185"/>
                <a:gd name="T29" fmla="*/ 441 h 777"/>
                <a:gd name="T30" fmla="*/ 720 w 1185"/>
                <a:gd name="T31" fmla="*/ 507 h 777"/>
                <a:gd name="T32" fmla="*/ 673 w 1185"/>
                <a:gd name="T33" fmla="*/ 516 h 777"/>
                <a:gd name="T34" fmla="*/ 663 w 1185"/>
                <a:gd name="T35" fmla="*/ 519 h 777"/>
                <a:gd name="T36" fmla="*/ 638 w 1185"/>
                <a:gd name="T37" fmla="*/ 453 h 777"/>
                <a:gd name="T38" fmla="*/ 558 w 1185"/>
                <a:gd name="T39" fmla="*/ 495 h 777"/>
                <a:gd name="T40" fmla="*/ 501 w 1185"/>
                <a:gd name="T41" fmla="*/ 436 h 777"/>
                <a:gd name="T42" fmla="*/ 394 w 1185"/>
                <a:gd name="T43" fmla="*/ 419 h 777"/>
                <a:gd name="T44" fmla="*/ 419 w 1185"/>
                <a:gd name="T45" fmla="*/ 464 h 777"/>
                <a:gd name="T46" fmla="*/ 341 w 1185"/>
                <a:gd name="T47" fmla="*/ 468 h 777"/>
                <a:gd name="T48" fmla="*/ 294 w 1185"/>
                <a:gd name="T49" fmla="*/ 411 h 777"/>
                <a:gd name="T50" fmla="*/ 331 w 1185"/>
                <a:gd name="T51" fmla="*/ 486 h 777"/>
                <a:gd name="T52" fmla="*/ 353 w 1185"/>
                <a:gd name="T53" fmla="*/ 563 h 777"/>
                <a:gd name="T54" fmla="*/ 310 w 1185"/>
                <a:gd name="T55" fmla="*/ 676 h 777"/>
                <a:gd name="T56" fmla="*/ 265 w 1185"/>
                <a:gd name="T57" fmla="*/ 763 h 777"/>
                <a:gd name="T58" fmla="*/ 178 w 1185"/>
                <a:gd name="T59" fmla="*/ 695 h 777"/>
                <a:gd name="T60" fmla="*/ 168 w 1185"/>
                <a:gd name="T61" fmla="*/ 593 h 777"/>
                <a:gd name="T62" fmla="*/ 35 w 1185"/>
                <a:gd name="T63" fmla="*/ 528 h 777"/>
                <a:gd name="T64" fmla="*/ 4 w 1185"/>
                <a:gd name="T65" fmla="*/ 443 h 777"/>
                <a:gd name="T66" fmla="*/ 122 w 1185"/>
                <a:gd name="T67" fmla="*/ 350 h 777"/>
                <a:gd name="T68" fmla="*/ 198 w 1185"/>
                <a:gd name="T69" fmla="*/ 385 h 777"/>
                <a:gd name="T70" fmla="*/ 285 w 1185"/>
                <a:gd name="T71" fmla="*/ 385 h 777"/>
                <a:gd name="T72" fmla="*/ 233 w 1185"/>
                <a:gd name="T73" fmla="*/ 328 h 777"/>
                <a:gd name="T74" fmla="*/ 192 w 1185"/>
                <a:gd name="T75" fmla="*/ 303 h 777"/>
                <a:gd name="T76" fmla="*/ 195 w 1185"/>
                <a:gd name="T77" fmla="*/ 325 h 777"/>
                <a:gd name="T78" fmla="*/ 119 w 1185"/>
                <a:gd name="T79" fmla="*/ 307 h 777"/>
                <a:gd name="T80" fmla="*/ 87 w 1185"/>
                <a:gd name="T81" fmla="*/ 305 h 777"/>
                <a:gd name="T82" fmla="*/ 119 w 1185"/>
                <a:gd name="T83" fmla="*/ 248 h 777"/>
                <a:gd name="T84" fmla="*/ 161 w 1185"/>
                <a:gd name="T85" fmla="*/ 220 h 777"/>
                <a:gd name="T86" fmla="*/ 238 w 1185"/>
                <a:gd name="T87" fmla="*/ 186 h 777"/>
                <a:gd name="T88" fmla="*/ 236 w 1185"/>
                <a:gd name="T89" fmla="*/ 148 h 777"/>
                <a:gd name="T90" fmla="*/ 209 w 1185"/>
                <a:gd name="T91" fmla="*/ 179 h 777"/>
                <a:gd name="T92" fmla="*/ 137 w 1185"/>
                <a:gd name="T93" fmla="*/ 189 h 777"/>
                <a:gd name="T94" fmla="*/ 171 w 1185"/>
                <a:gd name="T95" fmla="*/ 126 h 777"/>
                <a:gd name="T96" fmla="*/ 266 w 1185"/>
                <a:gd name="T97" fmla="*/ 79 h 777"/>
                <a:gd name="T98" fmla="*/ 299 w 1185"/>
                <a:gd name="T99" fmla="*/ 116 h 777"/>
                <a:gd name="T100" fmla="*/ 353 w 1185"/>
                <a:gd name="T101" fmla="*/ 101 h 777"/>
                <a:gd name="T102" fmla="*/ 449 w 1185"/>
                <a:gd name="T103" fmla="*/ 95 h 777"/>
                <a:gd name="T104" fmla="*/ 496 w 1185"/>
                <a:gd name="T105" fmla="*/ 63 h 777"/>
                <a:gd name="T106" fmla="*/ 530 w 1185"/>
                <a:gd name="T107" fmla="*/ 98 h 777"/>
                <a:gd name="T108" fmla="*/ 553 w 1185"/>
                <a:gd name="T109" fmla="*/ 61 h 777"/>
                <a:gd name="T110" fmla="*/ 669 w 1185"/>
                <a:gd name="T111" fmla="*/ 14 h 777"/>
                <a:gd name="T112" fmla="*/ 280 w 1185"/>
                <a:gd name="T113" fmla="*/ 281 h 777"/>
                <a:gd name="T114" fmla="*/ 338 w 1185"/>
                <a:gd name="T115" fmla="*/ 319 h 777"/>
                <a:gd name="T116" fmla="*/ 400 w 1185"/>
                <a:gd name="T117" fmla="*/ 310 h 777"/>
                <a:gd name="T118" fmla="*/ 380 w 1185"/>
                <a:gd name="T119" fmla="*/ 339 h 777"/>
                <a:gd name="T120" fmla="*/ 282 w 1185"/>
                <a:gd name="T121" fmla="*/ 573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 h="777">
                  <a:moveTo>
                    <a:pt x="714" y="8"/>
                  </a:moveTo>
                  <a:cubicBezTo>
                    <a:pt x="714" y="10"/>
                    <a:pt x="716" y="9"/>
                    <a:pt x="718" y="9"/>
                  </a:cubicBezTo>
                  <a:cubicBezTo>
                    <a:pt x="718" y="11"/>
                    <a:pt x="716" y="11"/>
                    <a:pt x="714" y="11"/>
                  </a:cubicBezTo>
                  <a:cubicBezTo>
                    <a:pt x="720" y="17"/>
                    <a:pt x="726" y="8"/>
                    <a:pt x="736" y="11"/>
                  </a:cubicBezTo>
                  <a:cubicBezTo>
                    <a:pt x="739" y="14"/>
                    <a:pt x="743" y="17"/>
                    <a:pt x="748" y="18"/>
                  </a:cubicBezTo>
                  <a:cubicBezTo>
                    <a:pt x="748" y="20"/>
                    <a:pt x="747" y="22"/>
                    <a:pt x="748" y="23"/>
                  </a:cubicBezTo>
                  <a:cubicBezTo>
                    <a:pt x="748" y="25"/>
                    <a:pt x="751" y="25"/>
                    <a:pt x="750" y="28"/>
                  </a:cubicBezTo>
                  <a:cubicBezTo>
                    <a:pt x="747" y="27"/>
                    <a:pt x="748" y="30"/>
                    <a:pt x="748" y="32"/>
                  </a:cubicBezTo>
                  <a:cubicBezTo>
                    <a:pt x="746" y="31"/>
                    <a:pt x="744" y="30"/>
                    <a:pt x="742" y="30"/>
                  </a:cubicBezTo>
                  <a:cubicBezTo>
                    <a:pt x="740" y="31"/>
                    <a:pt x="742" y="33"/>
                    <a:pt x="741" y="33"/>
                  </a:cubicBezTo>
                  <a:cubicBezTo>
                    <a:pt x="740" y="33"/>
                    <a:pt x="739" y="32"/>
                    <a:pt x="738" y="32"/>
                  </a:cubicBezTo>
                  <a:cubicBezTo>
                    <a:pt x="737" y="32"/>
                    <a:pt x="734" y="34"/>
                    <a:pt x="729" y="33"/>
                  </a:cubicBezTo>
                  <a:cubicBezTo>
                    <a:pt x="728" y="33"/>
                    <a:pt x="729" y="35"/>
                    <a:pt x="728" y="36"/>
                  </a:cubicBezTo>
                  <a:cubicBezTo>
                    <a:pt x="728" y="36"/>
                    <a:pt x="725" y="36"/>
                    <a:pt x="725" y="36"/>
                  </a:cubicBezTo>
                  <a:cubicBezTo>
                    <a:pt x="724" y="37"/>
                    <a:pt x="727" y="38"/>
                    <a:pt x="725" y="42"/>
                  </a:cubicBezTo>
                  <a:cubicBezTo>
                    <a:pt x="724" y="39"/>
                    <a:pt x="718" y="42"/>
                    <a:pt x="721" y="43"/>
                  </a:cubicBezTo>
                  <a:cubicBezTo>
                    <a:pt x="718" y="46"/>
                    <a:pt x="713" y="44"/>
                    <a:pt x="710" y="46"/>
                  </a:cubicBezTo>
                  <a:cubicBezTo>
                    <a:pt x="707" y="47"/>
                    <a:pt x="706" y="51"/>
                    <a:pt x="703" y="50"/>
                  </a:cubicBezTo>
                  <a:cubicBezTo>
                    <a:pt x="703" y="52"/>
                    <a:pt x="703" y="54"/>
                    <a:pt x="701" y="54"/>
                  </a:cubicBezTo>
                  <a:cubicBezTo>
                    <a:pt x="702" y="56"/>
                    <a:pt x="703" y="54"/>
                    <a:pt x="704" y="54"/>
                  </a:cubicBezTo>
                  <a:cubicBezTo>
                    <a:pt x="708" y="54"/>
                    <a:pt x="710" y="51"/>
                    <a:pt x="712" y="50"/>
                  </a:cubicBezTo>
                  <a:cubicBezTo>
                    <a:pt x="715" y="49"/>
                    <a:pt x="715" y="52"/>
                    <a:pt x="717" y="51"/>
                  </a:cubicBezTo>
                  <a:cubicBezTo>
                    <a:pt x="718" y="51"/>
                    <a:pt x="718" y="49"/>
                    <a:pt x="720" y="49"/>
                  </a:cubicBezTo>
                  <a:cubicBezTo>
                    <a:pt x="722" y="47"/>
                    <a:pt x="726" y="49"/>
                    <a:pt x="729" y="47"/>
                  </a:cubicBezTo>
                  <a:cubicBezTo>
                    <a:pt x="731" y="46"/>
                    <a:pt x="728" y="45"/>
                    <a:pt x="731" y="44"/>
                  </a:cubicBezTo>
                  <a:cubicBezTo>
                    <a:pt x="731" y="44"/>
                    <a:pt x="733" y="45"/>
                    <a:pt x="734" y="44"/>
                  </a:cubicBezTo>
                  <a:cubicBezTo>
                    <a:pt x="734" y="44"/>
                    <a:pt x="735" y="42"/>
                    <a:pt x="735" y="42"/>
                  </a:cubicBezTo>
                  <a:cubicBezTo>
                    <a:pt x="735" y="41"/>
                    <a:pt x="739" y="43"/>
                    <a:pt x="741" y="43"/>
                  </a:cubicBezTo>
                  <a:cubicBezTo>
                    <a:pt x="744" y="43"/>
                    <a:pt x="744" y="42"/>
                    <a:pt x="748" y="42"/>
                  </a:cubicBezTo>
                  <a:cubicBezTo>
                    <a:pt x="748" y="46"/>
                    <a:pt x="748" y="46"/>
                    <a:pt x="748" y="46"/>
                  </a:cubicBezTo>
                  <a:cubicBezTo>
                    <a:pt x="749" y="44"/>
                    <a:pt x="750" y="45"/>
                    <a:pt x="750" y="47"/>
                  </a:cubicBezTo>
                  <a:cubicBezTo>
                    <a:pt x="758" y="46"/>
                    <a:pt x="770" y="48"/>
                    <a:pt x="781" y="47"/>
                  </a:cubicBezTo>
                  <a:cubicBezTo>
                    <a:pt x="781" y="53"/>
                    <a:pt x="791" y="49"/>
                    <a:pt x="790" y="56"/>
                  </a:cubicBezTo>
                  <a:cubicBezTo>
                    <a:pt x="791" y="53"/>
                    <a:pt x="793" y="56"/>
                    <a:pt x="795" y="56"/>
                  </a:cubicBezTo>
                  <a:cubicBezTo>
                    <a:pt x="799" y="56"/>
                    <a:pt x="805" y="54"/>
                    <a:pt x="806" y="56"/>
                  </a:cubicBezTo>
                  <a:cubicBezTo>
                    <a:pt x="809" y="55"/>
                    <a:pt x="807" y="49"/>
                    <a:pt x="809" y="49"/>
                  </a:cubicBezTo>
                  <a:cubicBezTo>
                    <a:pt x="814" y="50"/>
                    <a:pt x="819" y="49"/>
                    <a:pt x="823" y="50"/>
                  </a:cubicBezTo>
                  <a:cubicBezTo>
                    <a:pt x="823" y="50"/>
                    <a:pt x="823" y="51"/>
                    <a:pt x="823" y="51"/>
                  </a:cubicBezTo>
                  <a:cubicBezTo>
                    <a:pt x="826" y="52"/>
                    <a:pt x="828" y="51"/>
                    <a:pt x="830" y="51"/>
                  </a:cubicBezTo>
                  <a:cubicBezTo>
                    <a:pt x="831" y="52"/>
                    <a:pt x="831" y="54"/>
                    <a:pt x="832" y="54"/>
                  </a:cubicBezTo>
                  <a:cubicBezTo>
                    <a:pt x="834" y="55"/>
                    <a:pt x="838" y="53"/>
                    <a:pt x="839" y="56"/>
                  </a:cubicBezTo>
                  <a:cubicBezTo>
                    <a:pt x="838" y="58"/>
                    <a:pt x="838" y="62"/>
                    <a:pt x="835" y="61"/>
                  </a:cubicBezTo>
                  <a:cubicBezTo>
                    <a:pt x="835" y="64"/>
                    <a:pt x="837" y="64"/>
                    <a:pt x="840" y="64"/>
                  </a:cubicBezTo>
                  <a:cubicBezTo>
                    <a:pt x="839" y="72"/>
                    <a:pt x="845" y="73"/>
                    <a:pt x="849" y="77"/>
                  </a:cubicBezTo>
                  <a:cubicBezTo>
                    <a:pt x="851" y="75"/>
                    <a:pt x="854" y="74"/>
                    <a:pt x="856" y="72"/>
                  </a:cubicBezTo>
                  <a:cubicBezTo>
                    <a:pt x="857" y="72"/>
                    <a:pt x="856" y="69"/>
                    <a:pt x="857" y="68"/>
                  </a:cubicBezTo>
                  <a:cubicBezTo>
                    <a:pt x="858" y="68"/>
                    <a:pt x="860" y="69"/>
                    <a:pt x="860" y="67"/>
                  </a:cubicBezTo>
                  <a:cubicBezTo>
                    <a:pt x="864" y="66"/>
                    <a:pt x="862" y="70"/>
                    <a:pt x="864" y="71"/>
                  </a:cubicBezTo>
                  <a:cubicBezTo>
                    <a:pt x="874" y="71"/>
                    <a:pt x="874" y="71"/>
                    <a:pt x="874" y="71"/>
                  </a:cubicBezTo>
                  <a:cubicBezTo>
                    <a:pt x="875" y="70"/>
                    <a:pt x="879" y="71"/>
                    <a:pt x="878" y="67"/>
                  </a:cubicBezTo>
                  <a:cubicBezTo>
                    <a:pt x="883" y="68"/>
                    <a:pt x="893" y="64"/>
                    <a:pt x="893" y="70"/>
                  </a:cubicBezTo>
                  <a:cubicBezTo>
                    <a:pt x="897" y="70"/>
                    <a:pt x="896" y="65"/>
                    <a:pt x="902" y="67"/>
                  </a:cubicBezTo>
                  <a:cubicBezTo>
                    <a:pt x="902" y="65"/>
                    <a:pt x="900" y="66"/>
                    <a:pt x="899" y="65"/>
                  </a:cubicBezTo>
                  <a:cubicBezTo>
                    <a:pt x="900" y="64"/>
                    <a:pt x="900" y="62"/>
                    <a:pt x="902" y="61"/>
                  </a:cubicBezTo>
                  <a:cubicBezTo>
                    <a:pt x="906" y="61"/>
                    <a:pt x="905" y="56"/>
                    <a:pt x="910" y="58"/>
                  </a:cubicBezTo>
                  <a:cubicBezTo>
                    <a:pt x="912" y="58"/>
                    <a:pt x="911" y="57"/>
                    <a:pt x="910" y="57"/>
                  </a:cubicBezTo>
                  <a:cubicBezTo>
                    <a:pt x="913" y="54"/>
                    <a:pt x="917" y="56"/>
                    <a:pt x="922" y="56"/>
                  </a:cubicBezTo>
                  <a:cubicBezTo>
                    <a:pt x="920" y="63"/>
                    <a:pt x="929" y="53"/>
                    <a:pt x="927" y="60"/>
                  </a:cubicBezTo>
                  <a:cubicBezTo>
                    <a:pt x="933" y="61"/>
                    <a:pt x="938" y="59"/>
                    <a:pt x="943" y="58"/>
                  </a:cubicBezTo>
                  <a:cubicBezTo>
                    <a:pt x="943" y="62"/>
                    <a:pt x="937" y="60"/>
                    <a:pt x="938" y="64"/>
                  </a:cubicBezTo>
                  <a:cubicBezTo>
                    <a:pt x="939" y="67"/>
                    <a:pt x="944" y="65"/>
                    <a:pt x="947" y="65"/>
                  </a:cubicBezTo>
                  <a:cubicBezTo>
                    <a:pt x="952" y="66"/>
                    <a:pt x="956" y="66"/>
                    <a:pt x="961" y="64"/>
                  </a:cubicBezTo>
                  <a:cubicBezTo>
                    <a:pt x="962" y="69"/>
                    <a:pt x="969" y="69"/>
                    <a:pt x="971" y="74"/>
                  </a:cubicBezTo>
                  <a:cubicBezTo>
                    <a:pt x="973" y="73"/>
                    <a:pt x="975" y="75"/>
                    <a:pt x="978" y="75"/>
                  </a:cubicBezTo>
                  <a:cubicBezTo>
                    <a:pt x="986" y="76"/>
                    <a:pt x="996" y="74"/>
                    <a:pt x="1004" y="75"/>
                  </a:cubicBezTo>
                  <a:cubicBezTo>
                    <a:pt x="1008" y="76"/>
                    <a:pt x="1011" y="80"/>
                    <a:pt x="1014" y="78"/>
                  </a:cubicBezTo>
                  <a:cubicBezTo>
                    <a:pt x="1014" y="80"/>
                    <a:pt x="1015" y="81"/>
                    <a:pt x="1017" y="81"/>
                  </a:cubicBezTo>
                  <a:cubicBezTo>
                    <a:pt x="1017" y="86"/>
                    <a:pt x="1017" y="86"/>
                    <a:pt x="1017" y="86"/>
                  </a:cubicBezTo>
                  <a:cubicBezTo>
                    <a:pt x="1016" y="89"/>
                    <a:pt x="1022" y="87"/>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8"/>
                    <a:pt x="1049" y="90"/>
                    <a:pt x="1049" y="89"/>
                  </a:cubicBezTo>
                  <a:cubicBezTo>
                    <a:pt x="1050" y="88"/>
                    <a:pt x="1053" y="87"/>
                    <a:pt x="1053" y="89"/>
                  </a:cubicBezTo>
                  <a:cubicBezTo>
                    <a:pt x="1056" y="87"/>
                    <a:pt x="1060" y="86"/>
                    <a:pt x="1065" y="85"/>
                  </a:cubicBezTo>
                  <a:cubicBezTo>
                    <a:pt x="1064" y="90"/>
                    <a:pt x="1066" y="92"/>
                    <a:pt x="1066" y="95"/>
                  </a:cubicBezTo>
                  <a:cubicBezTo>
                    <a:pt x="1072" y="95"/>
                    <a:pt x="1074" y="97"/>
                    <a:pt x="1079" y="95"/>
                  </a:cubicBezTo>
                  <a:cubicBezTo>
                    <a:pt x="1079" y="93"/>
                    <a:pt x="1078" y="92"/>
                    <a:pt x="1076" y="92"/>
                  </a:cubicBezTo>
                  <a:cubicBezTo>
                    <a:pt x="1077" y="91"/>
                    <a:pt x="1077" y="89"/>
                    <a:pt x="1077" y="86"/>
                  </a:cubicBezTo>
                  <a:cubicBezTo>
                    <a:pt x="1081" y="84"/>
                    <a:pt x="1089" y="85"/>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4"/>
                    <a:pt x="1128" y="94"/>
                  </a:cubicBezTo>
                  <a:cubicBezTo>
                    <a:pt x="1129" y="94"/>
                    <a:pt x="1128" y="95"/>
                    <a:pt x="1129" y="96"/>
                  </a:cubicBezTo>
                  <a:cubicBezTo>
                    <a:pt x="1130" y="97"/>
                    <a:pt x="1132" y="96"/>
                    <a:pt x="1132" y="96"/>
                  </a:cubicBezTo>
                  <a:cubicBezTo>
                    <a:pt x="1133" y="97"/>
                    <a:pt x="1135" y="98"/>
                    <a:pt x="1139" y="99"/>
                  </a:cubicBezTo>
                  <a:cubicBezTo>
                    <a:pt x="1141" y="100"/>
                    <a:pt x="1145" y="101"/>
                    <a:pt x="1147" y="102"/>
                  </a:cubicBezTo>
                  <a:cubicBezTo>
                    <a:pt x="1148" y="102"/>
                    <a:pt x="1148" y="104"/>
                    <a:pt x="1149" y="105"/>
                  </a:cubicBezTo>
                  <a:cubicBezTo>
                    <a:pt x="1149" y="105"/>
                    <a:pt x="1151" y="104"/>
                    <a:pt x="1152" y="105"/>
                  </a:cubicBezTo>
                  <a:cubicBezTo>
                    <a:pt x="1152" y="105"/>
                    <a:pt x="1151" y="107"/>
                    <a:pt x="1152" y="108"/>
                  </a:cubicBezTo>
                  <a:cubicBezTo>
                    <a:pt x="1152" y="108"/>
                    <a:pt x="1154" y="107"/>
                    <a:pt x="1154" y="108"/>
                  </a:cubicBezTo>
                  <a:cubicBezTo>
                    <a:pt x="1155" y="109"/>
                    <a:pt x="1153" y="114"/>
                    <a:pt x="1159" y="112"/>
                  </a:cubicBezTo>
                  <a:cubicBezTo>
                    <a:pt x="1159" y="122"/>
                    <a:pt x="1159" y="122"/>
                    <a:pt x="1159" y="122"/>
                  </a:cubicBezTo>
                  <a:cubicBezTo>
                    <a:pt x="1164" y="121"/>
                    <a:pt x="1168" y="120"/>
                    <a:pt x="1168" y="116"/>
                  </a:cubicBezTo>
                  <a:cubicBezTo>
                    <a:pt x="1173" y="118"/>
                    <a:pt x="1178" y="117"/>
                    <a:pt x="1181" y="119"/>
                  </a:cubicBezTo>
                  <a:cubicBezTo>
                    <a:pt x="1181" y="119"/>
                    <a:pt x="1181" y="121"/>
                    <a:pt x="1181" y="122"/>
                  </a:cubicBezTo>
                  <a:cubicBezTo>
                    <a:pt x="1182" y="122"/>
                    <a:pt x="1184" y="121"/>
                    <a:pt x="1185" y="122"/>
                  </a:cubicBezTo>
                  <a:cubicBezTo>
                    <a:pt x="1184" y="123"/>
                    <a:pt x="1182" y="123"/>
                    <a:pt x="1182" y="126"/>
                  </a:cubicBezTo>
                  <a:cubicBezTo>
                    <a:pt x="1180" y="126"/>
                    <a:pt x="1180" y="124"/>
                    <a:pt x="1178" y="124"/>
                  </a:cubicBezTo>
                  <a:cubicBezTo>
                    <a:pt x="1177" y="125"/>
                    <a:pt x="1177" y="128"/>
                    <a:pt x="1174" y="127"/>
                  </a:cubicBezTo>
                  <a:cubicBezTo>
                    <a:pt x="1175" y="129"/>
                    <a:pt x="1178" y="128"/>
                    <a:pt x="1177" y="133"/>
                  </a:cubicBezTo>
                  <a:cubicBezTo>
                    <a:pt x="1172" y="128"/>
                    <a:pt x="1176" y="135"/>
                    <a:pt x="1173" y="136"/>
                  </a:cubicBezTo>
                  <a:cubicBezTo>
                    <a:pt x="1171" y="136"/>
                    <a:pt x="1170" y="137"/>
                    <a:pt x="1170" y="138"/>
                  </a:cubicBezTo>
                  <a:cubicBezTo>
                    <a:pt x="1168" y="138"/>
                    <a:pt x="1167" y="138"/>
                    <a:pt x="1166" y="137"/>
                  </a:cubicBezTo>
                  <a:cubicBezTo>
                    <a:pt x="1165" y="136"/>
                    <a:pt x="1164" y="135"/>
                    <a:pt x="1163" y="134"/>
                  </a:cubicBezTo>
                  <a:cubicBezTo>
                    <a:pt x="1161" y="133"/>
                    <a:pt x="1159" y="134"/>
                    <a:pt x="1157" y="133"/>
                  </a:cubicBezTo>
                  <a:cubicBezTo>
                    <a:pt x="1156" y="132"/>
                    <a:pt x="1155" y="130"/>
                    <a:pt x="1154" y="130"/>
                  </a:cubicBezTo>
                  <a:cubicBezTo>
                    <a:pt x="1153" y="129"/>
                    <a:pt x="1150" y="130"/>
                    <a:pt x="1149" y="130"/>
                  </a:cubicBezTo>
                  <a:cubicBezTo>
                    <a:pt x="1148" y="130"/>
                    <a:pt x="1149" y="129"/>
                    <a:pt x="1147" y="129"/>
                  </a:cubicBezTo>
                  <a:cubicBezTo>
                    <a:pt x="1146" y="128"/>
                    <a:pt x="1144" y="123"/>
                    <a:pt x="1142" y="127"/>
                  </a:cubicBezTo>
                  <a:cubicBezTo>
                    <a:pt x="1140" y="127"/>
                    <a:pt x="1141" y="125"/>
                    <a:pt x="1140" y="123"/>
                  </a:cubicBezTo>
                  <a:cubicBezTo>
                    <a:pt x="1132" y="123"/>
                    <a:pt x="1132" y="123"/>
                    <a:pt x="1132" y="123"/>
                  </a:cubicBezTo>
                  <a:cubicBezTo>
                    <a:pt x="1129" y="123"/>
                    <a:pt x="1132" y="126"/>
                    <a:pt x="1132" y="126"/>
                  </a:cubicBezTo>
                  <a:cubicBezTo>
                    <a:pt x="1132" y="128"/>
                    <a:pt x="1129" y="128"/>
                    <a:pt x="1129" y="131"/>
                  </a:cubicBezTo>
                  <a:cubicBezTo>
                    <a:pt x="1123" y="131"/>
                    <a:pt x="1122" y="136"/>
                    <a:pt x="1115" y="134"/>
                  </a:cubicBezTo>
                  <a:cubicBezTo>
                    <a:pt x="1114" y="135"/>
                    <a:pt x="1114" y="137"/>
                    <a:pt x="1111" y="137"/>
                  </a:cubicBezTo>
                  <a:cubicBezTo>
                    <a:pt x="1111" y="139"/>
                    <a:pt x="1114" y="138"/>
                    <a:pt x="1117" y="138"/>
                  </a:cubicBezTo>
                  <a:cubicBezTo>
                    <a:pt x="1118" y="139"/>
                    <a:pt x="1119" y="141"/>
                    <a:pt x="1121" y="141"/>
                  </a:cubicBezTo>
                  <a:cubicBezTo>
                    <a:pt x="1120" y="146"/>
                    <a:pt x="1120" y="144"/>
                    <a:pt x="1122" y="147"/>
                  </a:cubicBezTo>
                  <a:cubicBezTo>
                    <a:pt x="1123" y="150"/>
                    <a:pt x="1127" y="150"/>
                    <a:pt x="1129" y="152"/>
                  </a:cubicBezTo>
                  <a:cubicBezTo>
                    <a:pt x="1129" y="152"/>
                    <a:pt x="1125" y="157"/>
                    <a:pt x="1125" y="157"/>
                  </a:cubicBezTo>
                  <a:cubicBezTo>
                    <a:pt x="1121" y="157"/>
                    <a:pt x="1121" y="153"/>
                    <a:pt x="1119" y="154"/>
                  </a:cubicBezTo>
                  <a:cubicBezTo>
                    <a:pt x="1120" y="154"/>
                    <a:pt x="1121" y="157"/>
                    <a:pt x="1119" y="157"/>
                  </a:cubicBezTo>
                  <a:cubicBezTo>
                    <a:pt x="1115" y="157"/>
                    <a:pt x="1108" y="156"/>
                    <a:pt x="1104" y="158"/>
                  </a:cubicBezTo>
                  <a:cubicBezTo>
                    <a:pt x="1101" y="159"/>
                    <a:pt x="1096" y="161"/>
                    <a:pt x="1097" y="164"/>
                  </a:cubicBezTo>
                  <a:cubicBezTo>
                    <a:pt x="1091" y="162"/>
                    <a:pt x="1090" y="167"/>
                    <a:pt x="1086" y="168"/>
                  </a:cubicBezTo>
                  <a:cubicBezTo>
                    <a:pt x="1085" y="169"/>
                    <a:pt x="1084" y="170"/>
                    <a:pt x="1083" y="171"/>
                  </a:cubicBezTo>
                  <a:cubicBezTo>
                    <a:pt x="1082" y="171"/>
                    <a:pt x="1080" y="173"/>
                    <a:pt x="1079" y="173"/>
                  </a:cubicBezTo>
                  <a:cubicBezTo>
                    <a:pt x="1077" y="174"/>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5"/>
                  </a:cubicBezTo>
                  <a:cubicBezTo>
                    <a:pt x="1034" y="189"/>
                    <a:pt x="1027" y="187"/>
                    <a:pt x="1028" y="193"/>
                  </a:cubicBezTo>
                  <a:cubicBezTo>
                    <a:pt x="1027" y="198"/>
                    <a:pt x="1032" y="197"/>
                    <a:pt x="1034" y="199"/>
                  </a:cubicBezTo>
                  <a:cubicBezTo>
                    <a:pt x="1033" y="202"/>
                    <a:pt x="1033" y="206"/>
                    <a:pt x="1028" y="206"/>
                  </a:cubicBezTo>
                  <a:cubicBezTo>
                    <a:pt x="1029" y="209"/>
                    <a:pt x="1028" y="210"/>
                    <a:pt x="1025" y="210"/>
                  </a:cubicBezTo>
                  <a:cubicBezTo>
                    <a:pt x="1025" y="216"/>
                    <a:pt x="1025" y="216"/>
                    <a:pt x="1025" y="216"/>
                  </a:cubicBezTo>
                  <a:cubicBezTo>
                    <a:pt x="1026" y="218"/>
                    <a:pt x="1028" y="214"/>
                    <a:pt x="1028" y="217"/>
                  </a:cubicBezTo>
                  <a:cubicBezTo>
                    <a:pt x="1029" y="220"/>
                    <a:pt x="1026" y="219"/>
                    <a:pt x="1025" y="220"/>
                  </a:cubicBezTo>
                  <a:cubicBezTo>
                    <a:pt x="1025" y="220"/>
                    <a:pt x="1024" y="224"/>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8"/>
                    <a:pt x="1009" y="238"/>
                  </a:cubicBezTo>
                  <a:cubicBezTo>
                    <a:pt x="1008" y="239"/>
                    <a:pt x="1008" y="242"/>
                    <a:pt x="1006" y="241"/>
                  </a:cubicBezTo>
                  <a:cubicBezTo>
                    <a:pt x="1006" y="243"/>
                    <a:pt x="1004" y="244"/>
                    <a:pt x="1004" y="246"/>
                  </a:cubicBezTo>
                  <a:cubicBezTo>
                    <a:pt x="1002" y="247"/>
                    <a:pt x="999" y="246"/>
                    <a:pt x="999" y="248"/>
                  </a:cubicBezTo>
                  <a:cubicBezTo>
                    <a:pt x="997" y="247"/>
                    <a:pt x="999" y="246"/>
                    <a:pt x="999" y="244"/>
                  </a:cubicBezTo>
                  <a:cubicBezTo>
                    <a:pt x="999" y="244"/>
                    <a:pt x="997" y="243"/>
                    <a:pt x="997" y="242"/>
                  </a:cubicBezTo>
                  <a:cubicBezTo>
                    <a:pt x="997" y="241"/>
                    <a:pt x="997" y="240"/>
                    <a:pt x="997" y="239"/>
                  </a:cubicBezTo>
                  <a:cubicBezTo>
                    <a:pt x="996" y="239"/>
                    <a:pt x="995" y="237"/>
                    <a:pt x="994" y="237"/>
                  </a:cubicBezTo>
                  <a:cubicBezTo>
                    <a:pt x="994" y="236"/>
                    <a:pt x="993" y="235"/>
                    <a:pt x="992" y="235"/>
                  </a:cubicBezTo>
                  <a:cubicBezTo>
                    <a:pt x="993" y="233"/>
                    <a:pt x="993" y="230"/>
                    <a:pt x="993" y="227"/>
                  </a:cubicBezTo>
                  <a:cubicBezTo>
                    <a:pt x="993" y="224"/>
                    <a:pt x="992" y="224"/>
                    <a:pt x="992" y="223"/>
                  </a:cubicBezTo>
                  <a:cubicBezTo>
                    <a:pt x="991" y="217"/>
                    <a:pt x="993" y="211"/>
                    <a:pt x="992" y="207"/>
                  </a:cubicBezTo>
                  <a:cubicBezTo>
                    <a:pt x="997" y="211"/>
                    <a:pt x="992" y="205"/>
                    <a:pt x="994" y="202"/>
                  </a:cubicBezTo>
                  <a:cubicBezTo>
                    <a:pt x="995" y="201"/>
                    <a:pt x="996" y="206"/>
                    <a:pt x="997" y="203"/>
                  </a:cubicBezTo>
                  <a:cubicBezTo>
                    <a:pt x="997" y="202"/>
                    <a:pt x="997" y="201"/>
                    <a:pt x="997" y="200"/>
                  </a:cubicBezTo>
                  <a:cubicBezTo>
                    <a:pt x="999" y="198"/>
                    <a:pt x="1004" y="194"/>
                    <a:pt x="1006" y="193"/>
                  </a:cubicBezTo>
                  <a:cubicBezTo>
                    <a:pt x="1006" y="193"/>
                    <a:pt x="1008" y="193"/>
                    <a:pt x="1007" y="192"/>
                  </a:cubicBezTo>
                  <a:cubicBezTo>
                    <a:pt x="1005" y="190"/>
                    <a:pt x="1008" y="191"/>
                    <a:pt x="1010" y="190"/>
                  </a:cubicBezTo>
                  <a:cubicBezTo>
                    <a:pt x="1012" y="189"/>
                    <a:pt x="1013" y="187"/>
                    <a:pt x="1013" y="183"/>
                  </a:cubicBezTo>
                  <a:cubicBezTo>
                    <a:pt x="1013" y="183"/>
                    <a:pt x="1018" y="181"/>
                    <a:pt x="1017" y="180"/>
                  </a:cubicBezTo>
                  <a:cubicBezTo>
                    <a:pt x="1017" y="180"/>
                    <a:pt x="1016" y="180"/>
                    <a:pt x="1015" y="180"/>
                  </a:cubicBezTo>
                  <a:cubicBezTo>
                    <a:pt x="1016" y="180"/>
                    <a:pt x="1017" y="178"/>
                    <a:pt x="1017" y="178"/>
                  </a:cubicBezTo>
                  <a:cubicBezTo>
                    <a:pt x="1018" y="177"/>
                    <a:pt x="1020" y="181"/>
                    <a:pt x="1020" y="175"/>
                  </a:cubicBezTo>
                  <a:cubicBezTo>
                    <a:pt x="1022" y="175"/>
                    <a:pt x="1025" y="174"/>
                    <a:pt x="1027" y="173"/>
                  </a:cubicBezTo>
                  <a:cubicBezTo>
                    <a:pt x="1027" y="173"/>
                    <a:pt x="1028" y="171"/>
                    <a:pt x="1028" y="171"/>
                  </a:cubicBezTo>
                  <a:cubicBezTo>
                    <a:pt x="1029" y="170"/>
                    <a:pt x="1030" y="171"/>
                    <a:pt x="1031" y="171"/>
                  </a:cubicBezTo>
                  <a:cubicBezTo>
                    <a:pt x="1032" y="170"/>
                    <a:pt x="1033" y="169"/>
                    <a:pt x="1034" y="168"/>
                  </a:cubicBezTo>
                  <a:cubicBezTo>
                    <a:pt x="1034" y="167"/>
                    <a:pt x="1035" y="168"/>
                    <a:pt x="1035" y="166"/>
                  </a:cubicBezTo>
                  <a:cubicBezTo>
                    <a:pt x="1035" y="165"/>
                    <a:pt x="1037" y="161"/>
                    <a:pt x="1039" y="164"/>
                  </a:cubicBezTo>
                  <a:cubicBezTo>
                    <a:pt x="1039" y="157"/>
                    <a:pt x="1039" y="157"/>
                    <a:pt x="1039" y="157"/>
                  </a:cubicBezTo>
                  <a:cubicBezTo>
                    <a:pt x="1036" y="156"/>
                    <a:pt x="1034" y="157"/>
                    <a:pt x="1032" y="158"/>
                  </a:cubicBezTo>
                  <a:cubicBezTo>
                    <a:pt x="1032" y="159"/>
                    <a:pt x="1030" y="160"/>
                    <a:pt x="1030" y="161"/>
                  </a:cubicBezTo>
                  <a:cubicBezTo>
                    <a:pt x="1029" y="162"/>
                    <a:pt x="1028" y="161"/>
                    <a:pt x="1028" y="162"/>
                  </a:cubicBezTo>
                  <a:cubicBezTo>
                    <a:pt x="1028" y="165"/>
                    <a:pt x="1023" y="164"/>
                    <a:pt x="1023" y="168"/>
                  </a:cubicBezTo>
                  <a:cubicBezTo>
                    <a:pt x="1020" y="167"/>
                    <a:pt x="1018" y="168"/>
                    <a:pt x="1018" y="171"/>
                  </a:cubicBezTo>
                  <a:cubicBezTo>
                    <a:pt x="1017" y="171"/>
                    <a:pt x="1018" y="168"/>
                    <a:pt x="1017" y="168"/>
                  </a:cubicBezTo>
                  <a:cubicBezTo>
                    <a:pt x="1017" y="168"/>
                    <a:pt x="1014" y="168"/>
                    <a:pt x="1014" y="168"/>
                  </a:cubicBezTo>
                  <a:cubicBezTo>
                    <a:pt x="1014" y="167"/>
                    <a:pt x="1015" y="165"/>
                    <a:pt x="1014" y="164"/>
                  </a:cubicBezTo>
                  <a:cubicBezTo>
                    <a:pt x="1008" y="164"/>
                    <a:pt x="1004" y="163"/>
                    <a:pt x="1000" y="164"/>
                  </a:cubicBezTo>
                  <a:cubicBezTo>
                    <a:pt x="998" y="164"/>
                    <a:pt x="1000" y="166"/>
                    <a:pt x="999" y="166"/>
                  </a:cubicBezTo>
                  <a:cubicBezTo>
                    <a:pt x="997" y="168"/>
                    <a:pt x="995" y="167"/>
                    <a:pt x="993" y="168"/>
                  </a:cubicBezTo>
                  <a:cubicBezTo>
                    <a:pt x="991" y="169"/>
                    <a:pt x="991" y="170"/>
                    <a:pt x="989" y="172"/>
                  </a:cubicBezTo>
                  <a:cubicBezTo>
                    <a:pt x="988" y="173"/>
                    <a:pt x="987" y="175"/>
                    <a:pt x="985" y="175"/>
                  </a:cubicBezTo>
                  <a:cubicBezTo>
                    <a:pt x="983" y="179"/>
                    <a:pt x="987" y="178"/>
                    <a:pt x="986" y="182"/>
                  </a:cubicBezTo>
                  <a:cubicBezTo>
                    <a:pt x="984" y="182"/>
                    <a:pt x="983" y="184"/>
                    <a:pt x="983" y="186"/>
                  </a:cubicBezTo>
                  <a:cubicBezTo>
                    <a:pt x="977" y="185"/>
                    <a:pt x="976" y="188"/>
                    <a:pt x="971" y="187"/>
                  </a:cubicBezTo>
                  <a:cubicBezTo>
                    <a:pt x="969" y="186"/>
                    <a:pt x="970" y="185"/>
                    <a:pt x="971" y="183"/>
                  </a:cubicBezTo>
                  <a:cubicBezTo>
                    <a:pt x="968" y="184"/>
                    <a:pt x="968" y="182"/>
                    <a:pt x="968" y="180"/>
                  </a:cubicBezTo>
                  <a:cubicBezTo>
                    <a:pt x="966" y="180"/>
                    <a:pt x="962" y="181"/>
                    <a:pt x="962" y="179"/>
                  </a:cubicBezTo>
                  <a:cubicBezTo>
                    <a:pt x="956" y="183"/>
                    <a:pt x="947" y="185"/>
                    <a:pt x="938" y="186"/>
                  </a:cubicBezTo>
                  <a:cubicBezTo>
                    <a:pt x="938" y="184"/>
                    <a:pt x="934" y="185"/>
                    <a:pt x="936" y="180"/>
                  </a:cubicBezTo>
                  <a:cubicBezTo>
                    <a:pt x="930" y="180"/>
                    <a:pt x="930" y="180"/>
                    <a:pt x="930" y="180"/>
                  </a:cubicBezTo>
                  <a:cubicBezTo>
                    <a:pt x="924" y="182"/>
                    <a:pt x="919" y="184"/>
                    <a:pt x="915" y="186"/>
                  </a:cubicBezTo>
                  <a:cubicBezTo>
                    <a:pt x="911" y="188"/>
                    <a:pt x="908" y="192"/>
                    <a:pt x="903" y="193"/>
                  </a:cubicBezTo>
                  <a:cubicBezTo>
                    <a:pt x="904" y="196"/>
                    <a:pt x="903" y="197"/>
                    <a:pt x="900" y="197"/>
                  </a:cubicBezTo>
                  <a:cubicBezTo>
                    <a:pt x="902" y="201"/>
                    <a:pt x="898" y="201"/>
                    <a:pt x="899" y="204"/>
                  </a:cubicBezTo>
                  <a:cubicBezTo>
                    <a:pt x="896" y="202"/>
                    <a:pt x="894" y="210"/>
                    <a:pt x="892" y="209"/>
                  </a:cubicBezTo>
                  <a:cubicBezTo>
                    <a:pt x="889" y="206"/>
                    <a:pt x="892" y="210"/>
                    <a:pt x="888" y="210"/>
                  </a:cubicBezTo>
                  <a:cubicBezTo>
                    <a:pt x="885" y="210"/>
                    <a:pt x="885" y="211"/>
                    <a:pt x="885" y="213"/>
                  </a:cubicBezTo>
                  <a:cubicBezTo>
                    <a:pt x="878" y="210"/>
                    <a:pt x="881" y="218"/>
                    <a:pt x="875" y="217"/>
                  </a:cubicBezTo>
                  <a:cubicBezTo>
                    <a:pt x="876" y="218"/>
                    <a:pt x="880" y="224"/>
                    <a:pt x="881" y="221"/>
                  </a:cubicBezTo>
                  <a:cubicBezTo>
                    <a:pt x="883" y="222"/>
                    <a:pt x="882" y="225"/>
                    <a:pt x="882" y="227"/>
                  </a:cubicBezTo>
                  <a:cubicBezTo>
                    <a:pt x="884" y="225"/>
                    <a:pt x="886" y="228"/>
                    <a:pt x="886" y="228"/>
                  </a:cubicBezTo>
                  <a:cubicBezTo>
                    <a:pt x="888" y="228"/>
                    <a:pt x="889" y="226"/>
                    <a:pt x="892" y="227"/>
                  </a:cubicBezTo>
                  <a:cubicBezTo>
                    <a:pt x="892" y="227"/>
                    <a:pt x="894" y="228"/>
                    <a:pt x="893" y="228"/>
                  </a:cubicBezTo>
                  <a:cubicBezTo>
                    <a:pt x="895" y="228"/>
                    <a:pt x="897" y="224"/>
                    <a:pt x="898" y="227"/>
                  </a:cubicBezTo>
                  <a:cubicBezTo>
                    <a:pt x="899" y="227"/>
                    <a:pt x="899" y="225"/>
                    <a:pt x="899" y="224"/>
                  </a:cubicBezTo>
                  <a:cubicBezTo>
                    <a:pt x="901" y="225"/>
                    <a:pt x="901" y="235"/>
                    <a:pt x="905" y="230"/>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4"/>
                    <a:pt x="905" y="245"/>
                  </a:cubicBezTo>
                  <a:cubicBezTo>
                    <a:pt x="904" y="249"/>
                    <a:pt x="907" y="258"/>
                    <a:pt x="902" y="253"/>
                  </a:cubicBezTo>
                  <a:cubicBezTo>
                    <a:pt x="903" y="266"/>
                    <a:pt x="897" y="271"/>
                    <a:pt x="895" y="280"/>
                  </a:cubicBezTo>
                  <a:cubicBezTo>
                    <a:pt x="893" y="282"/>
                    <a:pt x="893" y="281"/>
                    <a:pt x="891" y="280"/>
                  </a:cubicBezTo>
                  <a:cubicBezTo>
                    <a:pt x="890" y="281"/>
                    <a:pt x="891" y="283"/>
                    <a:pt x="891" y="284"/>
                  </a:cubicBezTo>
                  <a:cubicBezTo>
                    <a:pt x="890" y="286"/>
                    <a:pt x="888" y="285"/>
                    <a:pt x="886" y="286"/>
                  </a:cubicBezTo>
                  <a:cubicBezTo>
                    <a:pt x="886" y="286"/>
                    <a:pt x="887" y="288"/>
                    <a:pt x="886" y="288"/>
                  </a:cubicBezTo>
                  <a:cubicBezTo>
                    <a:pt x="886" y="289"/>
                    <a:pt x="884" y="288"/>
                    <a:pt x="884" y="288"/>
                  </a:cubicBezTo>
                  <a:cubicBezTo>
                    <a:pt x="883" y="289"/>
                    <a:pt x="885" y="290"/>
                    <a:pt x="885" y="290"/>
                  </a:cubicBezTo>
                  <a:cubicBezTo>
                    <a:pt x="884" y="291"/>
                    <a:pt x="882" y="291"/>
                    <a:pt x="881" y="293"/>
                  </a:cubicBezTo>
                  <a:cubicBezTo>
                    <a:pt x="880" y="294"/>
                    <a:pt x="880" y="296"/>
                    <a:pt x="879" y="297"/>
                  </a:cubicBezTo>
                  <a:cubicBezTo>
                    <a:pt x="878" y="298"/>
                    <a:pt x="877" y="297"/>
                    <a:pt x="875" y="298"/>
                  </a:cubicBezTo>
                  <a:cubicBezTo>
                    <a:pt x="874" y="299"/>
                    <a:pt x="875" y="301"/>
                    <a:pt x="874" y="303"/>
                  </a:cubicBezTo>
                  <a:cubicBezTo>
                    <a:pt x="873" y="303"/>
                    <a:pt x="871" y="302"/>
                    <a:pt x="871" y="303"/>
                  </a:cubicBezTo>
                  <a:cubicBezTo>
                    <a:pt x="871" y="303"/>
                    <a:pt x="871" y="306"/>
                    <a:pt x="870" y="305"/>
                  </a:cubicBezTo>
                  <a:cubicBezTo>
                    <a:pt x="869" y="304"/>
                    <a:pt x="867" y="304"/>
                    <a:pt x="867" y="308"/>
                  </a:cubicBezTo>
                  <a:cubicBezTo>
                    <a:pt x="860" y="309"/>
                    <a:pt x="860" y="308"/>
                    <a:pt x="853" y="308"/>
                  </a:cubicBezTo>
                  <a:cubicBezTo>
                    <a:pt x="853" y="309"/>
                    <a:pt x="847" y="312"/>
                    <a:pt x="850" y="312"/>
                  </a:cubicBezTo>
                  <a:cubicBezTo>
                    <a:pt x="851" y="315"/>
                    <a:pt x="840" y="313"/>
                    <a:pt x="846" y="315"/>
                  </a:cubicBezTo>
                  <a:cubicBezTo>
                    <a:pt x="845" y="317"/>
                    <a:pt x="843" y="317"/>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2"/>
                  </a:cubicBezTo>
                  <a:cubicBezTo>
                    <a:pt x="844" y="352"/>
                    <a:pt x="839" y="356"/>
                    <a:pt x="843" y="357"/>
                  </a:cubicBezTo>
                  <a:cubicBezTo>
                    <a:pt x="842" y="357"/>
                    <a:pt x="842" y="360"/>
                    <a:pt x="842" y="360"/>
                  </a:cubicBezTo>
                  <a:cubicBezTo>
                    <a:pt x="840" y="361"/>
                    <a:pt x="839" y="359"/>
                    <a:pt x="839" y="359"/>
                  </a:cubicBezTo>
                  <a:cubicBezTo>
                    <a:pt x="837" y="359"/>
                    <a:pt x="838" y="361"/>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7"/>
                    <a:pt x="822" y="348"/>
                    <a:pt x="823" y="343"/>
                  </a:cubicBezTo>
                  <a:cubicBezTo>
                    <a:pt x="820" y="342"/>
                    <a:pt x="818" y="344"/>
                    <a:pt x="815" y="340"/>
                  </a:cubicBezTo>
                  <a:cubicBezTo>
                    <a:pt x="814" y="336"/>
                    <a:pt x="820" y="339"/>
                    <a:pt x="818" y="333"/>
                  </a:cubicBezTo>
                  <a:cubicBezTo>
                    <a:pt x="817" y="332"/>
                    <a:pt x="816" y="333"/>
                    <a:pt x="816" y="333"/>
                  </a:cubicBezTo>
                  <a:cubicBezTo>
                    <a:pt x="815" y="333"/>
                    <a:pt x="814" y="332"/>
                    <a:pt x="814" y="331"/>
                  </a:cubicBezTo>
                  <a:cubicBezTo>
                    <a:pt x="813" y="330"/>
                    <a:pt x="811" y="329"/>
                    <a:pt x="811" y="328"/>
                  </a:cubicBezTo>
                  <a:cubicBezTo>
                    <a:pt x="810" y="329"/>
                    <a:pt x="808" y="329"/>
                    <a:pt x="806" y="329"/>
                  </a:cubicBezTo>
                  <a:cubicBezTo>
                    <a:pt x="805" y="329"/>
                    <a:pt x="806" y="331"/>
                    <a:pt x="806" y="331"/>
                  </a:cubicBezTo>
                  <a:cubicBezTo>
                    <a:pt x="806" y="335"/>
                    <a:pt x="803" y="327"/>
                    <a:pt x="804" y="333"/>
                  </a:cubicBezTo>
                  <a:cubicBezTo>
                    <a:pt x="800" y="330"/>
                    <a:pt x="800" y="337"/>
                    <a:pt x="795" y="333"/>
                  </a:cubicBezTo>
                  <a:cubicBezTo>
                    <a:pt x="799" y="330"/>
                    <a:pt x="795" y="328"/>
                    <a:pt x="799" y="325"/>
                  </a:cubicBezTo>
                  <a:cubicBezTo>
                    <a:pt x="802" y="323"/>
                    <a:pt x="793" y="324"/>
                    <a:pt x="792" y="326"/>
                  </a:cubicBezTo>
                  <a:cubicBezTo>
                    <a:pt x="792" y="330"/>
                    <a:pt x="790" y="325"/>
                    <a:pt x="791" y="325"/>
                  </a:cubicBezTo>
                  <a:cubicBezTo>
                    <a:pt x="788" y="325"/>
                    <a:pt x="789" y="329"/>
                    <a:pt x="787" y="329"/>
                  </a:cubicBezTo>
                  <a:cubicBezTo>
                    <a:pt x="786" y="329"/>
                    <a:pt x="783" y="331"/>
                    <a:pt x="783" y="332"/>
                  </a:cubicBezTo>
                  <a:cubicBezTo>
                    <a:pt x="782" y="333"/>
                    <a:pt x="781" y="333"/>
                    <a:pt x="781" y="335"/>
                  </a:cubicBezTo>
                  <a:cubicBezTo>
                    <a:pt x="776" y="334"/>
                    <a:pt x="777" y="334"/>
                    <a:pt x="771" y="335"/>
                  </a:cubicBezTo>
                  <a:cubicBezTo>
                    <a:pt x="773" y="335"/>
                    <a:pt x="772" y="338"/>
                    <a:pt x="773" y="339"/>
                  </a:cubicBezTo>
                  <a:cubicBezTo>
                    <a:pt x="774" y="340"/>
                    <a:pt x="776" y="338"/>
                    <a:pt x="777" y="339"/>
                  </a:cubicBezTo>
                  <a:cubicBezTo>
                    <a:pt x="777" y="339"/>
                    <a:pt x="777" y="341"/>
                    <a:pt x="777" y="342"/>
                  </a:cubicBezTo>
                  <a:cubicBezTo>
                    <a:pt x="778" y="342"/>
                    <a:pt x="780" y="341"/>
                    <a:pt x="781" y="342"/>
                  </a:cubicBezTo>
                  <a:cubicBezTo>
                    <a:pt x="782" y="342"/>
                    <a:pt x="781" y="344"/>
                    <a:pt x="781" y="345"/>
                  </a:cubicBezTo>
                  <a:cubicBezTo>
                    <a:pt x="782" y="346"/>
                    <a:pt x="784" y="345"/>
                    <a:pt x="785" y="346"/>
                  </a:cubicBezTo>
                  <a:cubicBezTo>
                    <a:pt x="787" y="346"/>
                    <a:pt x="786" y="343"/>
                    <a:pt x="788" y="343"/>
                  </a:cubicBezTo>
                  <a:cubicBezTo>
                    <a:pt x="794" y="343"/>
                    <a:pt x="798" y="344"/>
                    <a:pt x="798" y="349"/>
                  </a:cubicBezTo>
                  <a:cubicBezTo>
                    <a:pt x="796" y="351"/>
                    <a:pt x="793" y="351"/>
                    <a:pt x="791" y="349"/>
                  </a:cubicBezTo>
                  <a:cubicBezTo>
                    <a:pt x="790" y="350"/>
                    <a:pt x="789" y="353"/>
                    <a:pt x="790" y="356"/>
                  </a:cubicBezTo>
                  <a:cubicBezTo>
                    <a:pt x="787" y="355"/>
                    <a:pt x="787" y="357"/>
                    <a:pt x="788" y="357"/>
                  </a:cubicBezTo>
                  <a:cubicBezTo>
                    <a:pt x="788" y="359"/>
                    <a:pt x="785" y="358"/>
                    <a:pt x="783" y="359"/>
                  </a:cubicBezTo>
                  <a:cubicBezTo>
                    <a:pt x="785" y="364"/>
                    <a:pt x="790" y="366"/>
                    <a:pt x="790" y="373"/>
                  </a:cubicBezTo>
                  <a:cubicBezTo>
                    <a:pt x="793" y="368"/>
                    <a:pt x="791" y="372"/>
                    <a:pt x="794" y="374"/>
                  </a:cubicBezTo>
                  <a:cubicBezTo>
                    <a:pt x="793" y="379"/>
                    <a:pt x="795" y="386"/>
                    <a:pt x="792" y="389"/>
                  </a:cubicBezTo>
                  <a:cubicBezTo>
                    <a:pt x="795" y="393"/>
                    <a:pt x="796" y="397"/>
                    <a:pt x="795" y="404"/>
                  </a:cubicBezTo>
                  <a:cubicBezTo>
                    <a:pt x="791" y="400"/>
                    <a:pt x="793" y="410"/>
                    <a:pt x="791" y="408"/>
                  </a:cubicBezTo>
                  <a:cubicBezTo>
                    <a:pt x="789" y="406"/>
                    <a:pt x="791" y="408"/>
                    <a:pt x="790" y="409"/>
                  </a:cubicBezTo>
                  <a:cubicBezTo>
                    <a:pt x="789" y="410"/>
                    <a:pt x="786" y="410"/>
                    <a:pt x="787" y="415"/>
                  </a:cubicBezTo>
                  <a:cubicBezTo>
                    <a:pt x="782" y="413"/>
                    <a:pt x="786" y="419"/>
                    <a:pt x="781" y="418"/>
                  </a:cubicBezTo>
                  <a:cubicBezTo>
                    <a:pt x="785" y="421"/>
                    <a:pt x="775" y="423"/>
                    <a:pt x="777" y="425"/>
                  </a:cubicBezTo>
                  <a:cubicBezTo>
                    <a:pt x="779" y="427"/>
                    <a:pt x="776" y="425"/>
                    <a:pt x="774" y="427"/>
                  </a:cubicBezTo>
                  <a:cubicBezTo>
                    <a:pt x="773" y="428"/>
                    <a:pt x="774" y="430"/>
                    <a:pt x="773" y="432"/>
                  </a:cubicBezTo>
                  <a:cubicBezTo>
                    <a:pt x="772" y="432"/>
                    <a:pt x="770" y="431"/>
                    <a:pt x="770" y="432"/>
                  </a:cubicBezTo>
                  <a:cubicBezTo>
                    <a:pt x="770" y="432"/>
                    <a:pt x="770" y="434"/>
                    <a:pt x="770" y="434"/>
                  </a:cubicBezTo>
                  <a:cubicBezTo>
                    <a:pt x="769" y="436"/>
                    <a:pt x="764" y="433"/>
                    <a:pt x="766" y="437"/>
                  </a:cubicBezTo>
                  <a:cubicBezTo>
                    <a:pt x="757" y="438"/>
                    <a:pt x="758" y="438"/>
                    <a:pt x="749" y="437"/>
                  </a:cubicBezTo>
                  <a:cubicBezTo>
                    <a:pt x="747" y="437"/>
                    <a:pt x="748" y="440"/>
                    <a:pt x="748" y="441"/>
                  </a:cubicBezTo>
                  <a:cubicBezTo>
                    <a:pt x="744" y="439"/>
                    <a:pt x="740" y="445"/>
                    <a:pt x="739" y="444"/>
                  </a:cubicBezTo>
                  <a:cubicBezTo>
                    <a:pt x="737" y="442"/>
                    <a:pt x="739" y="446"/>
                    <a:pt x="734" y="446"/>
                  </a:cubicBezTo>
                  <a:cubicBezTo>
                    <a:pt x="731" y="446"/>
                    <a:pt x="735" y="448"/>
                    <a:pt x="732" y="448"/>
                  </a:cubicBezTo>
                  <a:cubicBezTo>
                    <a:pt x="729" y="452"/>
                    <a:pt x="727" y="446"/>
                    <a:pt x="724" y="446"/>
                  </a:cubicBezTo>
                  <a:cubicBezTo>
                    <a:pt x="719" y="445"/>
                    <a:pt x="719" y="447"/>
                    <a:pt x="715" y="447"/>
                  </a:cubicBezTo>
                  <a:cubicBezTo>
                    <a:pt x="713" y="448"/>
                    <a:pt x="713" y="450"/>
                    <a:pt x="712" y="453"/>
                  </a:cubicBezTo>
                  <a:cubicBezTo>
                    <a:pt x="708" y="451"/>
                    <a:pt x="708" y="455"/>
                    <a:pt x="705" y="455"/>
                  </a:cubicBezTo>
                  <a:cubicBezTo>
                    <a:pt x="704" y="459"/>
                    <a:pt x="708" y="458"/>
                    <a:pt x="708" y="461"/>
                  </a:cubicBezTo>
                  <a:cubicBezTo>
                    <a:pt x="708" y="462"/>
                    <a:pt x="708" y="464"/>
                    <a:pt x="710" y="464"/>
                  </a:cubicBezTo>
                  <a:cubicBezTo>
                    <a:pt x="711" y="464"/>
                    <a:pt x="710" y="466"/>
                    <a:pt x="711" y="467"/>
                  </a:cubicBezTo>
                  <a:cubicBezTo>
                    <a:pt x="712" y="468"/>
                    <a:pt x="714" y="467"/>
                    <a:pt x="715" y="468"/>
                  </a:cubicBezTo>
                  <a:cubicBezTo>
                    <a:pt x="716" y="468"/>
                    <a:pt x="715" y="470"/>
                    <a:pt x="715" y="471"/>
                  </a:cubicBezTo>
                  <a:cubicBezTo>
                    <a:pt x="716" y="471"/>
                    <a:pt x="718" y="470"/>
                    <a:pt x="718" y="471"/>
                  </a:cubicBezTo>
                  <a:cubicBezTo>
                    <a:pt x="719" y="472"/>
                    <a:pt x="719" y="476"/>
                    <a:pt x="721" y="478"/>
                  </a:cubicBezTo>
                  <a:cubicBezTo>
                    <a:pt x="722" y="479"/>
                    <a:pt x="725" y="482"/>
                    <a:pt x="725" y="482"/>
                  </a:cubicBezTo>
                  <a:cubicBezTo>
                    <a:pt x="726" y="484"/>
                    <a:pt x="725" y="486"/>
                    <a:pt x="725" y="488"/>
                  </a:cubicBezTo>
                  <a:cubicBezTo>
                    <a:pt x="725" y="490"/>
                    <a:pt x="727" y="491"/>
                    <a:pt x="727" y="493"/>
                  </a:cubicBezTo>
                  <a:cubicBezTo>
                    <a:pt x="726" y="496"/>
                    <a:pt x="725" y="496"/>
                    <a:pt x="725" y="498"/>
                  </a:cubicBezTo>
                  <a:cubicBezTo>
                    <a:pt x="725" y="500"/>
                    <a:pt x="726" y="503"/>
                    <a:pt x="722" y="500"/>
                  </a:cubicBezTo>
                  <a:cubicBezTo>
                    <a:pt x="724" y="506"/>
                    <a:pt x="718" y="503"/>
                    <a:pt x="720" y="507"/>
                  </a:cubicBezTo>
                  <a:cubicBezTo>
                    <a:pt x="714" y="505"/>
                    <a:pt x="715" y="510"/>
                    <a:pt x="711" y="510"/>
                  </a:cubicBezTo>
                  <a:cubicBezTo>
                    <a:pt x="709" y="510"/>
                    <a:pt x="710" y="512"/>
                    <a:pt x="710" y="513"/>
                  </a:cubicBezTo>
                  <a:cubicBezTo>
                    <a:pt x="709" y="513"/>
                    <a:pt x="706" y="513"/>
                    <a:pt x="707" y="514"/>
                  </a:cubicBezTo>
                  <a:cubicBezTo>
                    <a:pt x="708" y="516"/>
                    <a:pt x="708" y="515"/>
                    <a:pt x="707" y="516"/>
                  </a:cubicBezTo>
                  <a:cubicBezTo>
                    <a:pt x="706" y="517"/>
                    <a:pt x="705" y="519"/>
                    <a:pt x="703" y="519"/>
                  </a:cubicBezTo>
                  <a:cubicBezTo>
                    <a:pt x="704" y="511"/>
                    <a:pt x="700" y="518"/>
                    <a:pt x="700" y="514"/>
                  </a:cubicBezTo>
                  <a:cubicBezTo>
                    <a:pt x="700" y="513"/>
                    <a:pt x="699" y="510"/>
                    <a:pt x="697" y="509"/>
                  </a:cubicBezTo>
                  <a:cubicBezTo>
                    <a:pt x="697" y="508"/>
                    <a:pt x="695" y="509"/>
                    <a:pt x="694" y="509"/>
                  </a:cubicBezTo>
                  <a:cubicBezTo>
                    <a:pt x="694" y="508"/>
                    <a:pt x="695" y="506"/>
                    <a:pt x="694" y="506"/>
                  </a:cubicBezTo>
                  <a:cubicBezTo>
                    <a:pt x="693" y="505"/>
                    <a:pt x="689" y="506"/>
                    <a:pt x="689" y="505"/>
                  </a:cubicBezTo>
                  <a:cubicBezTo>
                    <a:pt x="688" y="504"/>
                    <a:pt x="689" y="502"/>
                    <a:pt x="689" y="502"/>
                  </a:cubicBezTo>
                  <a:cubicBezTo>
                    <a:pt x="688" y="501"/>
                    <a:pt x="686" y="502"/>
                    <a:pt x="684" y="502"/>
                  </a:cubicBezTo>
                  <a:cubicBezTo>
                    <a:pt x="683" y="502"/>
                    <a:pt x="684" y="498"/>
                    <a:pt x="683" y="498"/>
                  </a:cubicBezTo>
                  <a:cubicBezTo>
                    <a:pt x="682" y="497"/>
                    <a:pt x="681" y="498"/>
                    <a:pt x="682" y="499"/>
                  </a:cubicBezTo>
                  <a:cubicBezTo>
                    <a:pt x="679" y="496"/>
                    <a:pt x="680" y="496"/>
                    <a:pt x="677" y="493"/>
                  </a:cubicBezTo>
                  <a:cubicBezTo>
                    <a:pt x="673" y="492"/>
                    <a:pt x="674" y="498"/>
                    <a:pt x="673" y="500"/>
                  </a:cubicBezTo>
                  <a:cubicBezTo>
                    <a:pt x="673" y="501"/>
                    <a:pt x="671" y="501"/>
                    <a:pt x="670" y="502"/>
                  </a:cubicBezTo>
                  <a:cubicBezTo>
                    <a:pt x="670" y="504"/>
                    <a:pt x="671" y="508"/>
                    <a:pt x="669" y="510"/>
                  </a:cubicBezTo>
                  <a:cubicBezTo>
                    <a:pt x="670" y="511"/>
                    <a:pt x="670" y="512"/>
                    <a:pt x="670" y="514"/>
                  </a:cubicBezTo>
                  <a:cubicBezTo>
                    <a:pt x="671" y="516"/>
                    <a:pt x="673" y="518"/>
                    <a:pt x="673" y="516"/>
                  </a:cubicBezTo>
                  <a:cubicBezTo>
                    <a:pt x="677" y="519"/>
                    <a:pt x="675" y="521"/>
                    <a:pt x="675" y="526"/>
                  </a:cubicBezTo>
                  <a:cubicBezTo>
                    <a:pt x="675" y="527"/>
                    <a:pt x="676" y="527"/>
                    <a:pt x="676" y="528"/>
                  </a:cubicBezTo>
                  <a:cubicBezTo>
                    <a:pt x="677" y="529"/>
                    <a:pt x="678" y="531"/>
                    <a:pt x="679" y="531"/>
                  </a:cubicBezTo>
                  <a:cubicBezTo>
                    <a:pt x="681" y="533"/>
                    <a:pt x="683" y="534"/>
                    <a:pt x="686" y="535"/>
                  </a:cubicBezTo>
                  <a:cubicBezTo>
                    <a:pt x="687" y="536"/>
                    <a:pt x="686" y="537"/>
                    <a:pt x="687" y="537"/>
                  </a:cubicBezTo>
                  <a:cubicBezTo>
                    <a:pt x="689" y="537"/>
                    <a:pt x="688" y="538"/>
                    <a:pt x="689" y="540"/>
                  </a:cubicBezTo>
                  <a:cubicBezTo>
                    <a:pt x="689" y="541"/>
                    <a:pt x="691" y="540"/>
                    <a:pt x="691" y="541"/>
                  </a:cubicBezTo>
                  <a:cubicBezTo>
                    <a:pt x="692" y="542"/>
                    <a:pt x="691" y="545"/>
                    <a:pt x="691" y="547"/>
                  </a:cubicBezTo>
                  <a:cubicBezTo>
                    <a:pt x="692" y="547"/>
                    <a:pt x="694" y="549"/>
                    <a:pt x="694" y="549"/>
                  </a:cubicBezTo>
                  <a:cubicBezTo>
                    <a:pt x="694" y="550"/>
                    <a:pt x="691" y="554"/>
                    <a:pt x="696" y="555"/>
                  </a:cubicBezTo>
                  <a:cubicBezTo>
                    <a:pt x="695" y="558"/>
                    <a:pt x="692" y="557"/>
                    <a:pt x="690" y="556"/>
                  </a:cubicBezTo>
                  <a:cubicBezTo>
                    <a:pt x="688" y="556"/>
                    <a:pt x="684" y="556"/>
                    <a:pt x="683" y="555"/>
                  </a:cubicBezTo>
                  <a:cubicBezTo>
                    <a:pt x="684" y="556"/>
                    <a:pt x="685" y="549"/>
                    <a:pt x="682" y="554"/>
                  </a:cubicBezTo>
                  <a:cubicBezTo>
                    <a:pt x="679" y="552"/>
                    <a:pt x="680" y="549"/>
                    <a:pt x="679" y="547"/>
                  </a:cubicBezTo>
                  <a:cubicBezTo>
                    <a:pt x="678" y="545"/>
                    <a:pt x="676" y="544"/>
                    <a:pt x="675" y="542"/>
                  </a:cubicBezTo>
                  <a:cubicBezTo>
                    <a:pt x="674" y="540"/>
                    <a:pt x="674" y="538"/>
                    <a:pt x="676" y="538"/>
                  </a:cubicBezTo>
                  <a:cubicBezTo>
                    <a:pt x="674" y="535"/>
                    <a:pt x="673" y="531"/>
                    <a:pt x="669" y="530"/>
                  </a:cubicBezTo>
                  <a:cubicBezTo>
                    <a:pt x="669" y="527"/>
                    <a:pt x="667" y="526"/>
                    <a:pt x="669" y="526"/>
                  </a:cubicBezTo>
                  <a:cubicBezTo>
                    <a:pt x="668" y="524"/>
                    <a:pt x="666" y="523"/>
                    <a:pt x="665" y="523"/>
                  </a:cubicBezTo>
                  <a:cubicBezTo>
                    <a:pt x="665" y="521"/>
                    <a:pt x="665" y="519"/>
                    <a:pt x="663" y="519"/>
                  </a:cubicBezTo>
                  <a:cubicBezTo>
                    <a:pt x="663" y="516"/>
                    <a:pt x="664" y="515"/>
                    <a:pt x="665" y="513"/>
                  </a:cubicBezTo>
                  <a:cubicBezTo>
                    <a:pt x="665" y="511"/>
                    <a:pt x="664" y="509"/>
                    <a:pt x="662" y="509"/>
                  </a:cubicBezTo>
                  <a:cubicBezTo>
                    <a:pt x="663" y="507"/>
                    <a:pt x="664" y="506"/>
                    <a:pt x="662" y="506"/>
                  </a:cubicBezTo>
                  <a:cubicBezTo>
                    <a:pt x="662" y="504"/>
                    <a:pt x="665" y="505"/>
                    <a:pt x="668" y="505"/>
                  </a:cubicBezTo>
                  <a:cubicBezTo>
                    <a:pt x="667" y="503"/>
                    <a:pt x="666" y="503"/>
                    <a:pt x="666" y="502"/>
                  </a:cubicBezTo>
                  <a:cubicBezTo>
                    <a:pt x="666" y="501"/>
                    <a:pt x="668" y="500"/>
                    <a:pt x="668" y="499"/>
                  </a:cubicBezTo>
                  <a:cubicBezTo>
                    <a:pt x="667" y="497"/>
                    <a:pt x="665" y="495"/>
                    <a:pt x="665" y="492"/>
                  </a:cubicBezTo>
                  <a:cubicBezTo>
                    <a:pt x="664" y="489"/>
                    <a:pt x="665" y="485"/>
                    <a:pt x="665" y="483"/>
                  </a:cubicBezTo>
                  <a:cubicBezTo>
                    <a:pt x="664" y="482"/>
                    <a:pt x="663" y="482"/>
                    <a:pt x="662" y="481"/>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80"/>
                    <a:pt x="645" y="479"/>
                  </a:cubicBezTo>
                  <a:cubicBezTo>
                    <a:pt x="642" y="480"/>
                    <a:pt x="642" y="478"/>
                    <a:pt x="641" y="475"/>
                  </a:cubicBezTo>
                  <a:cubicBezTo>
                    <a:pt x="641" y="474"/>
                    <a:pt x="640" y="474"/>
                    <a:pt x="640" y="474"/>
                  </a:cubicBezTo>
                  <a:cubicBezTo>
                    <a:pt x="639" y="472"/>
                    <a:pt x="641" y="472"/>
                    <a:pt x="641" y="471"/>
                  </a:cubicBezTo>
                  <a:cubicBezTo>
                    <a:pt x="641" y="470"/>
                    <a:pt x="637" y="464"/>
                    <a:pt x="641" y="461"/>
                  </a:cubicBezTo>
                  <a:cubicBezTo>
                    <a:pt x="640" y="460"/>
                    <a:pt x="637" y="458"/>
                    <a:pt x="638" y="453"/>
                  </a:cubicBezTo>
                  <a:cubicBezTo>
                    <a:pt x="637" y="453"/>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7"/>
                    <a:pt x="620" y="440"/>
                    <a:pt x="617" y="441"/>
                  </a:cubicBezTo>
                  <a:cubicBezTo>
                    <a:pt x="615" y="441"/>
                    <a:pt x="613" y="441"/>
                    <a:pt x="613" y="443"/>
                  </a:cubicBezTo>
                  <a:cubicBezTo>
                    <a:pt x="603" y="443"/>
                    <a:pt x="603" y="443"/>
                    <a:pt x="603" y="443"/>
                  </a:cubicBezTo>
                  <a:cubicBezTo>
                    <a:pt x="602" y="444"/>
                    <a:pt x="601" y="445"/>
                    <a:pt x="600" y="446"/>
                  </a:cubicBezTo>
                  <a:cubicBezTo>
                    <a:pt x="600" y="446"/>
                    <a:pt x="599" y="445"/>
                    <a:pt x="599" y="447"/>
                  </a:cubicBezTo>
                  <a:cubicBezTo>
                    <a:pt x="599" y="448"/>
                    <a:pt x="596" y="449"/>
                    <a:pt x="595" y="450"/>
                  </a:cubicBezTo>
                  <a:cubicBezTo>
                    <a:pt x="592" y="452"/>
                    <a:pt x="589" y="458"/>
                    <a:pt x="583" y="460"/>
                  </a:cubicBezTo>
                  <a:cubicBezTo>
                    <a:pt x="580" y="462"/>
                    <a:pt x="579" y="467"/>
                    <a:pt x="574" y="468"/>
                  </a:cubicBezTo>
                  <a:cubicBezTo>
                    <a:pt x="576" y="471"/>
                    <a:pt x="575" y="471"/>
                    <a:pt x="571" y="471"/>
                  </a:cubicBezTo>
                  <a:cubicBezTo>
                    <a:pt x="571" y="473"/>
                    <a:pt x="571" y="473"/>
                    <a:pt x="572" y="474"/>
                  </a:cubicBezTo>
                  <a:cubicBezTo>
                    <a:pt x="572" y="475"/>
                    <a:pt x="569" y="475"/>
                    <a:pt x="569" y="474"/>
                  </a:cubicBezTo>
                  <a:cubicBezTo>
                    <a:pt x="567" y="474"/>
                    <a:pt x="568" y="478"/>
                    <a:pt x="564" y="476"/>
                  </a:cubicBezTo>
                  <a:cubicBezTo>
                    <a:pt x="562" y="477"/>
                    <a:pt x="562" y="480"/>
                    <a:pt x="560" y="479"/>
                  </a:cubicBezTo>
                  <a:cubicBezTo>
                    <a:pt x="559" y="482"/>
                    <a:pt x="561" y="482"/>
                    <a:pt x="561" y="483"/>
                  </a:cubicBezTo>
                  <a:cubicBezTo>
                    <a:pt x="561" y="486"/>
                    <a:pt x="559" y="490"/>
                    <a:pt x="558" y="495"/>
                  </a:cubicBezTo>
                  <a:cubicBezTo>
                    <a:pt x="557" y="501"/>
                    <a:pt x="558" y="508"/>
                    <a:pt x="557" y="510"/>
                  </a:cubicBezTo>
                  <a:cubicBezTo>
                    <a:pt x="557" y="511"/>
                    <a:pt x="554" y="510"/>
                    <a:pt x="554" y="510"/>
                  </a:cubicBezTo>
                  <a:cubicBezTo>
                    <a:pt x="553" y="511"/>
                    <a:pt x="554" y="515"/>
                    <a:pt x="553" y="516"/>
                  </a:cubicBezTo>
                  <a:cubicBezTo>
                    <a:pt x="551" y="517"/>
                    <a:pt x="549" y="516"/>
                    <a:pt x="547" y="517"/>
                  </a:cubicBezTo>
                  <a:cubicBezTo>
                    <a:pt x="546" y="518"/>
                    <a:pt x="546" y="521"/>
                    <a:pt x="543" y="520"/>
                  </a:cubicBezTo>
                  <a:cubicBezTo>
                    <a:pt x="539" y="516"/>
                    <a:pt x="537" y="512"/>
                    <a:pt x="536" y="506"/>
                  </a:cubicBezTo>
                  <a:cubicBezTo>
                    <a:pt x="535" y="505"/>
                    <a:pt x="534" y="504"/>
                    <a:pt x="533" y="503"/>
                  </a:cubicBezTo>
                  <a:cubicBezTo>
                    <a:pt x="532" y="503"/>
                    <a:pt x="532" y="501"/>
                    <a:pt x="530" y="502"/>
                  </a:cubicBezTo>
                  <a:cubicBezTo>
                    <a:pt x="529" y="497"/>
                    <a:pt x="532" y="497"/>
                    <a:pt x="533" y="495"/>
                  </a:cubicBezTo>
                  <a:cubicBezTo>
                    <a:pt x="533" y="492"/>
                    <a:pt x="530" y="491"/>
                    <a:pt x="529" y="489"/>
                  </a:cubicBezTo>
                  <a:cubicBezTo>
                    <a:pt x="527" y="488"/>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1"/>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4"/>
                    <a:pt x="492" y="427"/>
                    <a:pt x="491" y="432"/>
                  </a:cubicBezTo>
                  <a:cubicBezTo>
                    <a:pt x="488" y="432"/>
                    <a:pt x="489" y="427"/>
                    <a:pt x="489" y="427"/>
                  </a:cubicBezTo>
                  <a:cubicBezTo>
                    <a:pt x="489" y="426"/>
                    <a:pt x="486" y="426"/>
                    <a:pt x="487" y="423"/>
                  </a:cubicBezTo>
                  <a:cubicBezTo>
                    <a:pt x="486" y="422"/>
                    <a:pt x="482" y="424"/>
                    <a:pt x="481" y="423"/>
                  </a:cubicBezTo>
                  <a:cubicBezTo>
                    <a:pt x="481" y="423"/>
                    <a:pt x="481" y="420"/>
                    <a:pt x="481" y="420"/>
                  </a:cubicBezTo>
                  <a:cubicBezTo>
                    <a:pt x="478" y="420"/>
                    <a:pt x="475" y="422"/>
                    <a:pt x="473" y="422"/>
                  </a:cubicBezTo>
                  <a:cubicBezTo>
                    <a:pt x="472" y="422"/>
                    <a:pt x="471" y="422"/>
                    <a:pt x="470" y="422"/>
                  </a:cubicBezTo>
                  <a:cubicBezTo>
                    <a:pt x="468" y="421"/>
                    <a:pt x="467" y="420"/>
                    <a:pt x="467" y="423"/>
                  </a:cubicBezTo>
                  <a:cubicBezTo>
                    <a:pt x="454" y="424"/>
                    <a:pt x="443" y="422"/>
                    <a:pt x="433" y="420"/>
                  </a:cubicBezTo>
                  <a:cubicBezTo>
                    <a:pt x="434" y="417"/>
                    <a:pt x="431" y="418"/>
                    <a:pt x="431" y="416"/>
                  </a:cubicBezTo>
                  <a:cubicBezTo>
                    <a:pt x="430" y="413"/>
                    <a:pt x="424" y="419"/>
                    <a:pt x="428" y="413"/>
                  </a:cubicBezTo>
                  <a:cubicBezTo>
                    <a:pt x="426" y="414"/>
                    <a:pt x="425" y="413"/>
                    <a:pt x="425" y="412"/>
                  </a:cubicBezTo>
                  <a:cubicBezTo>
                    <a:pt x="421" y="414"/>
                    <a:pt x="411" y="412"/>
                    <a:pt x="407" y="411"/>
                  </a:cubicBezTo>
                  <a:cubicBezTo>
                    <a:pt x="405" y="410"/>
                    <a:pt x="404" y="410"/>
                    <a:pt x="404" y="408"/>
                  </a:cubicBezTo>
                  <a:cubicBezTo>
                    <a:pt x="398" y="409"/>
                    <a:pt x="399" y="403"/>
                    <a:pt x="394" y="404"/>
                  </a:cubicBezTo>
                  <a:cubicBezTo>
                    <a:pt x="393" y="398"/>
                    <a:pt x="390" y="395"/>
                    <a:pt x="388" y="391"/>
                  </a:cubicBezTo>
                  <a:cubicBezTo>
                    <a:pt x="376" y="389"/>
                    <a:pt x="376" y="395"/>
                    <a:pt x="377" y="402"/>
                  </a:cubicBezTo>
                  <a:cubicBezTo>
                    <a:pt x="377" y="404"/>
                    <a:pt x="383" y="407"/>
                    <a:pt x="387" y="412"/>
                  </a:cubicBezTo>
                  <a:cubicBezTo>
                    <a:pt x="388" y="413"/>
                    <a:pt x="391" y="421"/>
                    <a:pt x="394" y="419"/>
                  </a:cubicBezTo>
                  <a:cubicBezTo>
                    <a:pt x="393" y="422"/>
                    <a:pt x="397" y="422"/>
                    <a:pt x="395" y="426"/>
                  </a:cubicBezTo>
                  <a:cubicBezTo>
                    <a:pt x="399" y="426"/>
                    <a:pt x="407" y="425"/>
                    <a:pt x="402" y="429"/>
                  </a:cubicBezTo>
                  <a:cubicBezTo>
                    <a:pt x="405" y="430"/>
                    <a:pt x="404" y="427"/>
                    <a:pt x="405" y="426"/>
                  </a:cubicBezTo>
                  <a:cubicBezTo>
                    <a:pt x="407" y="425"/>
                    <a:pt x="411" y="426"/>
                    <a:pt x="411" y="423"/>
                  </a:cubicBezTo>
                  <a:cubicBezTo>
                    <a:pt x="411" y="422"/>
                    <a:pt x="413" y="422"/>
                    <a:pt x="414" y="422"/>
                  </a:cubicBezTo>
                  <a:cubicBezTo>
                    <a:pt x="415" y="421"/>
                    <a:pt x="414" y="420"/>
                    <a:pt x="415" y="419"/>
                  </a:cubicBezTo>
                  <a:cubicBezTo>
                    <a:pt x="417" y="418"/>
                    <a:pt x="421" y="418"/>
                    <a:pt x="423" y="418"/>
                  </a:cubicBezTo>
                  <a:cubicBezTo>
                    <a:pt x="424" y="418"/>
                    <a:pt x="421" y="420"/>
                    <a:pt x="422" y="420"/>
                  </a:cubicBezTo>
                  <a:cubicBezTo>
                    <a:pt x="422" y="421"/>
                    <a:pt x="425" y="420"/>
                    <a:pt x="425" y="420"/>
                  </a:cubicBezTo>
                  <a:cubicBezTo>
                    <a:pt x="426" y="423"/>
                    <a:pt x="425" y="425"/>
                    <a:pt x="426" y="426"/>
                  </a:cubicBezTo>
                  <a:cubicBezTo>
                    <a:pt x="425" y="429"/>
                    <a:pt x="430" y="427"/>
                    <a:pt x="431" y="430"/>
                  </a:cubicBezTo>
                  <a:cubicBezTo>
                    <a:pt x="431" y="434"/>
                    <a:pt x="433" y="431"/>
                    <a:pt x="436" y="433"/>
                  </a:cubicBezTo>
                  <a:cubicBezTo>
                    <a:pt x="438" y="434"/>
                    <a:pt x="437" y="436"/>
                    <a:pt x="440" y="437"/>
                  </a:cubicBezTo>
                  <a:cubicBezTo>
                    <a:pt x="437" y="440"/>
                    <a:pt x="441" y="444"/>
                    <a:pt x="440" y="448"/>
                  </a:cubicBezTo>
                  <a:cubicBezTo>
                    <a:pt x="436" y="448"/>
                    <a:pt x="436" y="448"/>
                    <a:pt x="436" y="448"/>
                  </a:cubicBezTo>
                  <a:cubicBezTo>
                    <a:pt x="438" y="454"/>
                    <a:pt x="433" y="452"/>
                    <a:pt x="433" y="457"/>
                  </a:cubicBezTo>
                  <a:cubicBezTo>
                    <a:pt x="431" y="456"/>
                    <a:pt x="429" y="457"/>
                    <a:pt x="429" y="460"/>
                  </a:cubicBezTo>
                  <a:cubicBezTo>
                    <a:pt x="423" y="460"/>
                    <a:pt x="423" y="460"/>
                    <a:pt x="423" y="460"/>
                  </a:cubicBezTo>
                  <a:cubicBezTo>
                    <a:pt x="421" y="460"/>
                    <a:pt x="423" y="462"/>
                    <a:pt x="422" y="464"/>
                  </a:cubicBezTo>
                  <a:cubicBezTo>
                    <a:pt x="422" y="464"/>
                    <a:pt x="420" y="464"/>
                    <a:pt x="419" y="464"/>
                  </a:cubicBezTo>
                  <a:cubicBezTo>
                    <a:pt x="419" y="464"/>
                    <a:pt x="420" y="467"/>
                    <a:pt x="419" y="468"/>
                  </a:cubicBezTo>
                  <a:cubicBezTo>
                    <a:pt x="416" y="468"/>
                    <a:pt x="415" y="468"/>
                    <a:pt x="415" y="471"/>
                  </a:cubicBezTo>
                  <a:cubicBezTo>
                    <a:pt x="412" y="471"/>
                    <a:pt x="411" y="471"/>
                    <a:pt x="409" y="472"/>
                  </a:cubicBezTo>
                  <a:cubicBezTo>
                    <a:pt x="407" y="474"/>
                    <a:pt x="408" y="474"/>
                    <a:pt x="404" y="475"/>
                  </a:cubicBezTo>
                  <a:cubicBezTo>
                    <a:pt x="402" y="475"/>
                    <a:pt x="395" y="478"/>
                    <a:pt x="395" y="482"/>
                  </a:cubicBezTo>
                  <a:cubicBezTo>
                    <a:pt x="394" y="483"/>
                    <a:pt x="391" y="481"/>
                    <a:pt x="390" y="482"/>
                  </a:cubicBezTo>
                  <a:cubicBezTo>
                    <a:pt x="388" y="483"/>
                    <a:pt x="389" y="484"/>
                    <a:pt x="388" y="485"/>
                  </a:cubicBezTo>
                  <a:cubicBezTo>
                    <a:pt x="388" y="485"/>
                    <a:pt x="386" y="485"/>
                    <a:pt x="386" y="485"/>
                  </a:cubicBezTo>
                  <a:cubicBezTo>
                    <a:pt x="386" y="485"/>
                    <a:pt x="382" y="486"/>
                    <a:pt x="381" y="486"/>
                  </a:cubicBezTo>
                  <a:cubicBezTo>
                    <a:pt x="379" y="489"/>
                    <a:pt x="368" y="488"/>
                    <a:pt x="363" y="491"/>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2"/>
                    <a:pt x="352" y="487"/>
                    <a:pt x="348" y="488"/>
                  </a:cubicBezTo>
                  <a:cubicBezTo>
                    <a:pt x="347" y="485"/>
                    <a:pt x="349" y="485"/>
                    <a:pt x="349" y="483"/>
                  </a:cubicBezTo>
                  <a:cubicBezTo>
                    <a:pt x="348" y="482"/>
                    <a:pt x="345" y="481"/>
                    <a:pt x="348" y="481"/>
                  </a:cubicBezTo>
                  <a:cubicBezTo>
                    <a:pt x="347" y="479"/>
                    <a:pt x="346" y="478"/>
                    <a:pt x="344" y="478"/>
                  </a:cubicBezTo>
                  <a:cubicBezTo>
                    <a:pt x="345" y="474"/>
                    <a:pt x="341" y="470"/>
                    <a:pt x="344" y="469"/>
                  </a:cubicBezTo>
                  <a:cubicBezTo>
                    <a:pt x="344" y="468"/>
                    <a:pt x="341" y="469"/>
                    <a:pt x="341" y="468"/>
                  </a:cubicBezTo>
                  <a:cubicBezTo>
                    <a:pt x="339" y="467"/>
                    <a:pt x="340" y="463"/>
                    <a:pt x="341" y="464"/>
                  </a:cubicBezTo>
                  <a:cubicBezTo>
                    <a:pt x="340" y="463"/>
                    <a:pt x="339" y="462"/>
                    <a:pt x="338" y="461"/>
                  </a:cubicBezTo>
                  <a:cubicBezTo>
                    <a:pt x="337" y="460"/>
                    <a:pt x="338" y="460"/>
                    <a:pt x="337" y="460"/>
                  </a:cubicBezTo>
                  <a:cubicBezTo>
                    <a:pt x="336" y="460"/>
                    <a:pt x="334" y="455"/>
                    <a:pt x="334" y="455"/>
                  </a:cubicBezTo>
                  <a:cubicBezTo>
                    <a:pt x="334" y="455"/>
                    <a:pt x="334" y="457"/>
                    <a:pt x="334" y="457"/>
                  </a:cubicBezTo>
                  <a:cubicBezTo>
                    <a:pt x="331" y="455"/>
                    <a:pt x="331" y="450"/>
                    <a:pt x="327" y="450"/>
                  </a:cubicBezTo>
                  <a:cubicBezTo>
                    <a:pt x="330" y="444"/>
                    <a:pt x="323" y="443"/>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8"/>
                  </a:cubicBezTo>
                  <a:cubicBezTo>
                    <a:pt x="314" y="417"/>
                    <a:pt x="313" y="418"/>
                    <a:pt x="313" y="418"/>
                  </a:cubicBezTo>
                  <a:cubicBezTo>
                    <a:pt x="312" y="414"/>
                    <a:pt x="315" y="415"/>
                    <a:pt x="313" y="412"/>
                  </a:cubicBezTo>
                  <a:cubicBezTo>
                    <a:pt x="311" y="410"/>
                    <a:pt x="310" y="419"/>
                    <a:pt x="310" y="412"/>
                  </a:cubicBezTo>
                  <a:cubicBezTo>
                    <a:pt x="310" y="407"/>
                    <a:pt x="305" y="403"/>
                    <a:pt x="300" y="398"/>
                  </a:cubicBezTo>
                  <a:cubicBezTo>
                    <a:pt x="296" y="401"/>
                    <a:pt x="299" y="402"/>
                    <a:pt x="297" y="406"/>
                  </a:cubicBezTo>
                  <a:cubicBezTo>
                    <a:pt x="294" y="407"/>
                    <a:pt x="295" y="404"/>
                    <a:pt x="293" y="404"/>
                  </a:cubicBezTo>
                  <a:cubicBezTo>
                    <a:pt x="291" y="404"/>
                    <a:pt x="291" y="402"/>
                    <a:pt x="289" y="402"/>
                  </a:cubicBezTo>
                  <a:cubicBezTo>
                    <a:pt x="292" y="404"/>
                    <a:pt x="290" y="411"/>
                    <a:pt x="294" y="411"/>
                  </a:cubicBezTo>
                  <a:cubicBezTo>
                    <a:pt x="293" y="414"/>
                    <a:pt x="295" y="418"/>
                    <a:pt x="297" y="423"/>
                  </a:cubicBezTo>
                  <a:cubicBezTo>
                    <a:pt x="297" y="424"/>
                    <a:pt x="297" y="426"/>
                    <a:pt x="297" y="426"/>
                  </a:cubicBezTo>
                  <a:cubicBezTo>
                    <a:pt x="299" y="427"/>
                    <a:pt x="300" y="434"/>
                    <a:pt x="301" y="437"/>
                  </a:cubicBezTo>
                  <a:cubicBezTo>
                    <a:pt x="307" y="437"/>
                    <a:pt x="307" y="437"/>
                    <a:pt x="307" y="437"/>
                  </a:cubicBezTo>
                  <a:cubicBezTo>
                    <a:pt x="306" y="438"/>
                    <a:pt x="306" y="439"/>
                    <a:pt x="306" y="441"/>
                  </a:cubicBezTo>
                  <a:cubicBezTo>
                    <a:pt x="307" y="442"/>
                    <a:pt x="308" y="441"/>
                    <a:pt x="308" y="440"/>
                  </a:cubicBezTo>
                  <a:cubicBezTo>
                    <a:pt x="311" y="442"/>
                    <a:pt x="310" y="444"/>
                    <a:pt x="311" y="447"/>
                  </a:cubicBezTo>
                  <a:cubicBezTo>
                    <a:pt x="312" y="448"/>
                    <a:pt x="314" y="448"/>
                    <a:pt x="314" y="448"/>
                  </a:cubicBezTo>
                  <a:cubicBezTo>
                    <a:pt x="314" y="449"/>
                    <a:pt x="314" y="451"/>
                    <a:pt x="314" y="451"/>
                  </a:cubicBezTo>
                  <a:cubicBezTo>
                    <a:pt x="314" y="451"/>
                    <a:pt x="315" y="451"/>
                    <a:pt x="316" y="451"/>
                  </a:cubicBezTo>
                  <a:cubicBezTo>
                    <a:pt x="316" y="453"/>
                    <a:pt x="314" y="454"/>
                    <a:pt x="314" y="454"/>
                  </a:cubicBezTo>
                  <a:cubicBezTo>
                    <a:pt x="315" y="456"/>
                    <a:pt x="316" y="456"/>
                    <a:pt x="317" y="457"/>
                  </a:cubicBezTo>
                  <a:cubicBezTo>
                    <a:pt x="317" y="457"/>
                    <a:pt x="316" y="459"/>
                    <a:pt x="317" y="460"/>
                  </a:cubicBezTo>
                  <a:cubicBezTo>
                    <a:pt x="317" y="460"/>
                    <a:pt x="318" y="460"/>
                    <a:pt x="318" y="460"/>
                  </a:cubicBezTo>
                  <a:cubicBezTo>
                    <a:pt x="319" y="461"/>
                    <a:pt x="316" y="466"/>
                    <a:pt x="321" y="465"/>
                  </a:cubicBezTo>
                  <a:cubicBezTo>
                    <a:pt x="321" y="468"/>
                    <a:pt x="321" y="471"/>
                    <a:pt x="323" y="474"/>
                  </a:cubicBezTo>
                  <a:cubicBezTo>
                    <a:pt x="323" y="475"/>
                    <a:pt x="325" y="476"/>
                    <a:pt x="325" y="476"/>
                  </a:cubicBezTo>
                  <a:cubicBezTo>
                    <a:pt x="326" y="477"/>
                    <a:pt x="326" y="480"/>
                    <a:pt x="327" y="481"/>
                  </a:cubicBezTo>
                  <a:cubicBezTo>
                    <a:pt x="327" y="481"/>
                    <a:pt x="329" y="481"/>
                    <a:pt x="330" y="482"/>
                  </a:cubicBezTo>
                  <a:cubicBezTo>
                    <a:pt x="331" y="484"/>
                    <a:pt x="328" y="486"/>
                    <a:pt x="331" y="486"/>
                  </a:cubicBezTo>
                  <a:cubicBezTo>
                    <a:pt x="333" y="486"/>
                    <a:pt x="332" y="490"/>
                    <a:pt x="332" y="492"/>
                  </a:cubicBezTo>
                  <a:cubicBezTo>
                    <a:pt x="338" y="489"/>
                    <a:pt x="337" y="495"/>
                    <a:pt x="344" y="493"/>
                  </a:cubicBezTo>
                  <a:cubicBezTo>
                    <a:pt x="344" y="497"/>
                    <a:pt x="346" y="499"/>
                    <a:pt x="346" y="503"/>
                  </a:cubicBezTo>
                  <a:cubicBezTo>
                    <a:pt x="351" y="511"/>
                    <a:pt x="368" y="509"/>
                    <a:pt x="379" y="507"/>
                  </a:cubicBezTo>
                  <a:cubicBezTo>
                    <a:pt x="380" y="508"/>
                    <a:pt x="379" y="505"/>
                    <a:pt x="380" y="505"/>
                  </a:cubicBezTo>
                  <a:cubicBezTo>
                    <a:pt x="383" y="503"/>
                    <a:pt x="390" y="507"/>
                    <a:pt x="388" y="502"/>
                  </a:cubicBezTo>
                  <a:cubicBezTo>
                    <a:pt x="391" y="503"/>
                    <a:pt x="391" y="506"/>
                    <a:pt x="390" y="509"/>
                  </a:cubicBezTo>
                  <a:cubicBezTo>
                    <a:pt x="390" y="509"/>
                    <a:pt x="388" y="510"/>
                    <a:pt x="388" y="510"/>
                  </a:cubicBezTo>
                  <a:cubicBezTo>
                    <a:pt x="388" y="513"/>
                    <a:pt x="389" y="516"/>
                    <a:pt x="388" y="519"/>
                  </a:cubicBezTo>
                  <a:cubicBezTo>
                    <a:pt x="388" y="519"/>
                    <a:pt x="386" y="518"/>
                    <a:pt x="386" y="519"/>
                  </a:cubicBezTo>
                  <a:cubicBezTo>
                    <a:pt x="385" y="519"/>
                    <a:pt x="385" y="525"/>
                    <a:pt x="384" y="527"/>
                  </a:cubicBezTo>
                  <a:cubicBezTo>
                    <a:pt x="384" y="528"/>
                    <a:pt x="380" y="529"/>
                    <a:pt x="381" y="534"/>
                  </a:cubicBezTo>
                  <a:cubicBezTo>
                    <a:pt x="377" y="534"/>
                    <a:pt x="380" y="542"/>
                    <a:pt x="374" y="541"/>
                  </a:cubicBezTo>
                  <a:cubicBezTo>
                    <a:pt x="375" y="545"/>
                    <a:pt x="373" y="546"/>
                    <a:pt x="373" y="549"/>
                  </a:cubicBezTo>
                  <a:cubicBezTo>
                    <a:pt x="368" y="548"/>
                    <a:pt x="371" y="555"/>
                    <a:pt x="366" y="554"/>
                  </a:cubicBezTo>
                  <a:cubicBezTo>
                    <a:pt x="366" y="558"/>
                    <a:pt x="366" y="558"/>
                    <a:pt x="366" y="558"/>
                  </a:cubicBezTo>
                  <a:cubicBezTo>
                    <a:pt x="365" y="558"/>
                    <a:pt x="364" y="556"/>
                    <a:pt x="363" y="556"/>
                  </a:cubicBezTo>
                  <a:cubicBezTo>
                    <a:pt x="360" y="558"/>
                    <a:pt x="362" y="559"/>
                    <a:pt x="358" y="561"/>
                  </a:cubicBezTo>
                  <a:cubicBezTo>
                    <a:pt x="358" y="561"/>
                    <a:pt x="353" y="562"/>
                    <a:pt x="353" y="562"/>
                  </a:cubicBezTo>
                  <a:cubicBezTo>
                    <a:pt x="353" y="562"/>
                    <a:pt x="354" y="563"/>
                    <a:pt x="353" y="563"/>
                  </a:cubicBezTo>
                  <a:cubicBezTo>
                    <a:pt x="352" y="564"/>
                    <a:pt x="349" y="565"/>
                    <a:pt x="348" y="566"/>
                  </a:cubicBezTo>
                  <a:cubicBezTo>
                    <a:pt x="344" y="569"/>
                    <a:pt x="343" y="573"/>
                    <a:pt x="338" y="573"/>
                  </a:cubicBezTo>
                  <a:cubicBezTo>
                    <a:pt x="339" y="577"/>
                    <a:pt x="336" y="577"/>
                    <a:pt x="337" y="580"/>
                  </a:cubicBezTo>
                  <a:cubicBezTo>
                    <a:pt x="335" y="582"/>
                    <a:pt x="334" y="581"/>
                    <a:pt x="332" y="580"/>
                  </a:cubicBezTo>
                  <a:cubicBezTo>
                    <a:pt x="333" y="582"/>
                    <a:pt x="330" y="584"/>
                    <a:pt x="331" y="584"/>
                  </a:cubicBezTo>
                  <a:cubicBezTo>
                    <a:pt x="334" y="587"/>
                    <a:pt x="330" y="585"/>
                    <a:pt x="330" y="589"/>
                  </a:cubicBezTo>
                  <a:cubicBezTo>
                    <a:pt x="329" y="591"/>
                    <a:pt x="327" y="589"/>
                    <a:pt x="327" y="590"/>
                  </a:cubicBezTo>
                  <a:cubicBezTo>
                    <a:pt x="326" y="591"/>
                    <a:pt x="327" y="592"/>
                    <a:pt x="327" y="593"/>
                  </a:cubicBezTo>
                  <a:cubicBezTo>
                    <a:pt x="326" y="594"/>
                    <a:pt x="323" y="605"/>
                    <a:pt x="324" y="608"/>
                  </a:cubicBezTo>
                  <a:cubicBezTo>
                    <a:pt x="324" y="611"/>
                    <a:pt x="325" y="612"/>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1"/>
                    <a:pt x="328" y="664"/>
                  </a:cubicBezTo>
                  <a:cubicBezTo>
                    <a:pt x="325" y="665"/>
                    <a:pt x="320" y="668"/>
                    <a:pt x="318" y="670"/>
                  </a:cubicBezTo>
                  <a:cubicBezTo>
                    <a:pt x="317" y="671"/>
                    <a:pt x="317" y="671"/>
                    <a:pt x="318" y="671"/>
                  </a:cubicBezTo>
                  <a:cubicBezTo>
                    <a:pt x="318" y="673"/>
                    <a:pt x="316" y="672"/>
                    <a:pt x="314" y="673"/>
                  </a:cubicBezTo>
                  <a:cubicBezTo>
                    <a:pt x="313" y="673"/>
                    <a:pt x="314" y="675"/>
                    <a:pt x="313" y="676"/>
                  </a:cubicBezTo>
                  <a:cubicBezTo>
                    <a:pt x="312" y="676"/>
                    <a:pt x="310" y="673"/>
                    <a:pt x="310" y="676"/>
                  </a:cubicBezTo>
                  <a:cubicBezTo>
                    <a:pt x="310" y="677"/>
                    <a:pt x="308" y="676"/>
                    <a:pt x="307" y="677"/>
                  </a:cubicBezTo>
                  <a:cubicBezTo>
                    <a:pt x="305" y="678"/>
                    <a:pt x="305" y="682"/>
                    <a:pt x="301" y="681"/>
                  </a:cubicBezTo>
                  <a:cubicBezTo>
                    <a:pt x="300" y="689"/>
                    <a:pt x="301" y="701"/>
                    <a:pt x="303" y="712"/>
                  </a:cubicBezTo>
                  <a:cubicBezTo>
                    <a:pt x="302" y="713"/>
                    <a:pt x="300" y="714"/>
                    <a:pt x="300" y="712"/>
                  </a:cubicBezTo>
                  <a:cubicBezTo>
                    <a:pt x="298" y="712"/>
                    <a:pt x="299" y="714"/>
                    <a:pt x="299" y="715"/>
                  </a:cubicBezTo>
                  <a:cubicBezTo>
                    <a:pt x="297" y="716"/>
                    <a:pt x="295" y="714"/>
                    <a:pt x="294" y="716"/>
                  </a:cubicBezTo>
                  <a:cubicBezTo>
                    <a:pt x="294" y="718"/>
                    <a:pt x="289" y="718"/>
                    <a:pt x="287" y="721"/>
                  </a:cubicBezTo>
                  <a:cubicBezTo>
                    <a:pt x="287" y="729"/>
                    <a:pt x="287" y="729"/>
                    <a:pt x="287" y="729"/>
                  </a:cubicBezTo>
                  <a:cubicBezTo>
                    <a:pt x="284" y="729"/>
                    <a:pt x="286" y="734"/>
                    <a:pt x="285" y="736"/>
                  </a:cubicBezTo>
                  <a:cubicBezTo>
                    <a:pt x="284" y="737"/>
                    <a:pt x="282" y="737"/>
                    <a:pt x="282" y="737"/>
                  </a:cubicBezTo>
                  <a:cubicBezTo>
                    <a:pt x="281" y="740"/>
                    <a:pt x="281" y="742"/>
                    <a:pt x="279" y="744"/>
                  </a:cubicBezTo>
                  <a:cubicBezTo>
                    <a:pt x="279" y="745"/>
                    <a:pt x="279" y="747"/>
                    <a:pt x="279" y="747"/>
                  </a:cubicBezTo>
                  <a:cubicBezTo>
                    <a:pt x="279" y="748"/>
                    <a:pt x="276" y="747"/>
                    <a:pt x="276" y="747"/>
                  </a:cubicBezTo>
                  <a:cubicBezTo>
                    <a:pt x="276" y="748"/>
                    <a:pt x="277" y="751"/>
                    <a:pt x="276" y="751"/>
                  </a:cubicBezTo>
                  <a:cubicBezTo>
                    <a:pt x="276" y="752"/>
                    <a:pt x="274" y="751"/>
                    <a:pt x="273" y="751"/>
                  </a:cubicBezTo>
                  <a:cubicBezTo>
                    <a:pt x="273" y="752"/>
                    <a:pt x="274" y="754"/>
                    <a:pt x="273" y="754"/>
                  </a:cubicBezTo>
                  <a:cubicBezTo>
                    <a:pt x="273" y="755"/>
                    <a:pt x="271" y="754"/>
                    <a:pt x="271" y="754"/>
                  </a:cubicBezTo>
                  <a:cubicBezTo>
                    <a:pt x="270" y="755"/>
                    <a:pt x="268" y="757"/>
                    <a:pt x="268" y="758"/>
                  </a:cubicBezTo>
                  <a:cubicBezTo>
                    <a:pt x="268" y="760"/>
                    <a:pt x="266" y="759"/>
                    <a:pt x="265" y="760"/>
                  </a:cubicBezTo>
                  <a:cubicBezTo>
                    <a:pt x="265" y="760"/>
                    <a:pt x="265" y="762"/>
                    <a:pt x="265" y="763"/>
                  </a:cubicBezTo>
                  <a:cubicBezTo>
                    <a:pt x="264" y="763"/>
                    <a:pt x="263" y="762"/>
                    <a:pt x="262" y="763"/>
                  </a:cubicBezTo>
                  <a:cubicBezTo>
                    <a:pt x="261" y="763"/>
                    <a:pt x="260" y="765"/>
                    <a:pt x="259" y="765"/>
                  </a:cubicBezTo>
                  <a:cubicBezTo>
                    <a:pt x="259" y="766"/>
                    <a:pt x="257" y="768"/>
                    <a:pt x="257" y="768"/>
                  </a:cubicBezTo>
                  <a:cubicBezTo>
                    <a:pt x="256" y="769"/>
                    <a:pt x="252" y="770"/>
                    <a:pt x="252" y="770"/>
                  </a:cubicBezTo>
                  <a:cubicBezTo>
                    <a:pt x="251" y="769"/>
                    <a:pt x="251" y="769"/>
                    <a:pt x="250" y="770"/>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4"/>
                    <a:pt x="209" y="774"/>
                  </a:cubicBezTo>
                  <a:cubicBezTo>
                    <a:pt x="209" y="767"/>
                    <a:pt x="203" y="763"/>
                    <a:pt x="206" y="757"/>
                  </a:cubicBezTo>
                  <a:cubicBezTo>
                    <a:pt x="203" y="754"/>
                    <a:pt x="200" y="752"/>
                    <a:pt x="200" y="746"/>
                  </a:cubicBezTo>
                  <a:cubicBezTo>
                    <a:pt x="196" y="750"/>
                    <a:pt x="200" y="748"/>
                    <a:pt x="198" y="742"/>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7"/>
                  </a:cubicBezTo>
                  <a:cubicBezTo>
                    <a:pt x="183" y="695"/>
                    <a:pt x="179" y="696"/>
                    <a:pt x="178" y="695"/>
                  </a:cubicBezTo>
                  <a:cubicBezTo>
                    <a:pt x="177" y="694"/>
                    <a:pt x="182" y="691"/>
                    <a:pt x="175" y="693"/>
                  </a:cubicBezTo>
                  <a:cubicBezTo>
                    <a:pt x="175" y="692"/>
                    <a:pt x="176" y="689"/>
                    <a:pt x="175" y="688"/>
                  </a:cubicBezTo>
                  <a:cubicBezTo>
                    <a:pt x="175" y="688"/>
                    <a:pt x="173" y="689"/>
                    <a:pt x="172" y="688"/>
                  </a:cubicBezTo>
                  <a:cubicBezTo>
                    <a:pt x="172" y="688"/>
                    <a:pt x="176" y="683"/>
                    <a:pt x="171" y="684"/>
                  </a:cubicBezTo>
                  <a:cubicBezTo>
                    <a:pt x="171" y="682"/>
                    <a:pt x="173" y="681"/>
                    <a:pt x="172" y="678"/>
                  </a:cubicBezTo>
                  <a:cubicBezTo>
                    <a:pt x="170" y="677"/>
                    <a:pt x="173" y="672"/>
                    <a:pt x="168" y="673"/>
                  </a:cubicBezTo>
                  <a:cubicBezTo>
                    <a:pt x="168" y="660"/>
                    <a:pt x="169" y="656"/>
                    <a:pt x="175" y="648"/>
                  </a:cubicBezTo>
                  <a:cubicBezTo>
                    <a:pt x="174" y="646"/>
                    <a:pt x="177" y="640"/>
                    <a:pt x="174" y="641"/>
                  </a:cubicBezTo>
                  <a:cubicBezTo>
                    <a:pt x="174" y="638"/>
                    <a:pt x="177" y="640"/>
                    <a:pt x="178" y="639"/>
                  </a:cubicBezTo>
                  <a:cubicBezTo>
                    <a:pt x="179" y="639"/>
                    <a:pt x="178" y="636"/>
                    <a:pt x="179" y="636"/>
                  </a:cubicBezTo>
                  <a:cubicBezTo>
                    <a:pt x="179" y="634"/>
                    <a:pt x="178" y="621"/>
                    <a:pt x="177" y="625"/>
                  </a:cubicBezTo>
                  <a:cubicBezTo>
                    <a:pt x="174" y="623"/>
                    <a:pt x="175" y="619"/>
                    <a:pt x="175" y="617"/>
                  </a:cubicBezTo>
                  <a:cubicBezTo>
                    <a:pt x="175" y="613"/>
                    <a:pt x="176" y="610"/>
                    <a:pt x="175" y="607"/>
                  </a:cubicBezTo>
                  <a:cubicBezTo>
                    <a:pt x="175" y="605"/>
                    <a:pt x="173" y="606"/>
                    <a:pt x="172" y="606"/>
                  </a:cubicBezTo>
                  <a:cubicBezTo>
                    <a:pt x="172" y="605"/>
                    <a:pt x="174" y="604"/>
                    <a:pt x="174" y="603"/>
                  </a:cubicBezTo>
                  <a:cubicBezTo>
                    <a:pt x="174" y="603"/>
                    <a:pt x="172" y="602"/>
                    <a:pt x="172" y="601"/>
                  </a:cubicBezTo>
                  <a:cubicBezTo>
                    <a:pt x="172" y="598"/>
                    <a:pt x="171" y="599"/>
                    <a:pt x="170" y="597"/>
                  </a:cubicBezTo>
                  <a:cubicBezTo>
                    <a:pt x="169" y="597"/>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2"/>
                    <a:pt x="130" y="534"/>
                  </a:cubicBezTo>
                  <a:cubicBezTo>
                    <a:pt x="124" y="532"/>
                    <a:pt x="123" y="531"/>
                    <a:pt x="115" y="533"/>
                  </a:cubicBezTo>
                  <a:cubicBezTo>
                    <a:pt x="114" y="533"/>
                    <a:pt x="111" y="533"/>
                    <a:pt x="109" y="534"/>
                  </a:cubicBezTo>
                  <a:cubicBezTo>
                    <a:pt x="109" y="534"/>
                    <a:pt x="105" y="536"/>
                    <a:pt x="101" y="535"/>
                  </a:cubicBezTo>
                  <a:cubicBezTo>
                    <a:pt x="103" y="539"/>
                    <a:pt x="105" y="537"/>
                    <a:pt x="98" y="538"/>
                  </a:cubicBezTo>
                  <a:cubicBezTo>
                    <a:pt x="93" y="539"/>
                    <a:pt x="90" y="541"/>
                    <a:pt x="83" y="541"/>
                  </a:cubicBezTo>
                  <a:cubicBezTo>
                    <a:pt x="80" y="541"/>
                    <a:pt x="80" y="540"/>
                    <a:pt x="78" y="540"/>
                  </a:cubicBezTo>
                  <a:cubicBezTo>
                    <a:pt x="69" y="539"/>
                    <a:pt x="60" y="544"/>
                    <a:pt x="52" y="542"/>
                  </a:cubicBezTo>
                  <a:cubicBezTo>
                    <a:pt x="52" y="538"/>
                    <a:pt x="47" y="539"/>
                    <a:pt x="45" y="538"/>
                  </a:cubicBezTo>
                  <a:cubicBezTo>
                    <a:pt x="44" y="538"/>
                    <a:pt x="45" y="536"/>
                    <a:pt x="45" y="535"/>
                  </a:cubicBezTo>
                  <a:cubicBezTo>
                    <a:pt x="44" y="535"/>
                    <a:pt x="41" y="536"/>
                    <a:pt x="41" y="535"/>
                  </a:cubicBezTo>
                  <a:cubicBezTo>
                    <a:pt x="40" y="535"/>
                    <a:pt x="41" y="533"/>
                    <a:pt x="41" y="533"/>
                  </a:cubicBezTo>
                  <a:cubicBezTo>
                    <a:pt x="39" y="532"/>
                    <a:pt x="38" y="533"/>
                    <a:pt x="38" y="531"/>
                  </a:cubicBezTo>
                  <a:cubicBezTo>
                    <a:pt x="38" y="531"/>
                    <a:pt x="35" y="529"/>
                    <a:pt x="35" y="528"/>
                  </a:cubicBezTo>
                  <a:cubicBezTo>
                    <a:pt x="34" y="528"/>
                    <a:pt x="35" y="527"/>
                    <a:pt x="34" y="527"/>
                  </a:cubicBezTo>
                  <a:cubicBezTo>
                    <a:pt x="32" y="527"/>
                    <a:pt x="33" y="525"/>
                    <a:pt x="32" y="524"/>
                  </a:cubicBezTo>
                  <a:cubicBezTo>
                    <a:pt x="31" y="523"/>
                    <a:pt x="30" y="524"/>
                    <a:pt x="29" y="523"/>
                  </a:cubicBezTo>
                  <a:cubicBezTo>
                    <a:pt x="29" y="522"/>
                    <a:pt x="30" y="521"/>
                    <a:pt x="29" y="520"/>
                  </a:cubicBezTo>
                  <a:cubicBezTo>
                    <a:pt x="28" y="519"/>
                    <a:pt x="26" y="521"/>
                    <a:pt x="26" y="519"/>
                  </a:cubicBezTo>
                  <a:cubicBezTo>
                    <a:pt x="26" y="518"/>
                    <a:pt x="28" y="516"/>
                    <a:pt x="28" y="517"/>
                  </a:cubicBezTo>
                  <a:cubicBezTo>
                    <a:pt x="26" y="512"/>
                    <a:pt x="20" y="514"/>
                    <a:pt x="21" y="509"/>
                  </a:cubicBezTo>
                  <a:cubicBezTo>
                    <a:pt x="14" y="511"/>
                    <a:pt x="17" y="503"/>
                    <a:pt x="11" y="505"/>
                  </a:cubicBezTo>
                  <a:cubicBezTo>
                    <a:pt x="12" y="503"/>
                    <a:pt x="13" y="502"/>
                    <a:pt x="12" y="500"/>
                  </a:cubicBezTo>
                  <a:cubicBezTo>
                    <a:pt x="12" y="498"/>
                    <a:pt x="9" y="499"/>
                    <a:pt x="7" y="499"/>
                  </a:cubicBezTo>
                  <a:cubicBezTo>
                    <a:pt x="8" y="496"/>
                    <a:pt x="4" y="496"/>
                    <a:pt x="4" y="495"/>
                  </a:cubicBezTo>
                  <a:cubicBezTo>
                    <a:pt x="4" y="492"/>
                    <a:pt x="6" y="493"/>
                    <a:pt x="4" y="489"/>
                  </a:cubicBezTo>
                  <a:cubicBezTo>
                    <a:pt x="4" y="488"/>
                    <a:pt x="3" y="489"/>
                    <a:pt x="3" y="488"/>
                  </a:cubicBezTo>
                  <a:cubicBezTo>
                    <a:pt x="3" y="487"/>
                    <a:pt x="1" y="483"/>
                    <a:pt x="0" y="482"/>
                  </a:cubicBezTo>
                  <a:cubicBezTo>
                    <a:pt x="0" y="480"/>
                    <a:pt x="3" y="482"/>
                    <a:pt x="4" y="481"/>
                  </a:cubicBezTo>
                  <a:cubicBezTo>
                    <a:pt x="5" y="480"/>
                    <a:pt x="4" y="476"/>
                    <a:pt x="7" y="476"/>
                  </a:cubicBezTo>
                  <a:cubicBezTo>
                    <a:pt x="7" y="453"/>
                    <a:pt x="7" y="453"/>
                    <a:pt x="7" y="453"/>
                  </a:cubicBezTo>
                  <a:cubicBezTo>
                    <a:pt x="7" y="451"/>
                    <a:pt x="4" y="452"/>
                    <a:pt x="4" y="451"/>
                  </a:cubicBezTo>
                  <a:cubicBezTo>
                    <a:pt x="4" y="451"/>
                    <a:pt x="5" y="449"/>
                    <a:pt x="5" y="448"/>
                  </a:cubicBezTo>
                  <a:cubicBezTo>
                    <a:pt x="6" y="446"/>
                    <a:pt x="4" y="445"/>
                    <a:pt x="4" y="443"/>
                  </a:cubicBezTo>
                  <a:cubicBezTo>
                    <a:pt x="9" y="449"/>
                    <a:pt x="4" y="433"/>
                    <a:pt x="10" y="439"/>
                  </a:cubicBezTo>
                  <a:cubicBezTo>
                    <a:pt x="11" y="437"/>
                    <a:pt x="9" y="432"/>
                    <a:pt x="11" y="430"/>
                  </a:cubicBezTo>
                  <a:cubicBezTo>
                    <a:pt x="11" y="430"/>
                    <a:pt x="14" y="430"/>
                    <a:pt x="14" y="430"/>
                  </a:cubicBezTo>
                  <a:cubicBezTo>
                    <a:pt x="14" y="429"/>
                    <a:pt x="12" y="428"/>
                    <a:pt x="12" y="426"/>
                  </a:cubicBezTo>
                  <a:cubicBezTo>
                    <a:pt x="18" y="425"/>
                    <a:pt x="17" y="417"/>
                    <a:pt x="22" y="416"/>
                  </a:cubicBezTo>
                  <a:cubicBezTo>
                    <a:pt x="22" y="411"/>
                    <a:pt x="27" y="411"/>
                    <a:pt x="26" y="406"/>
                  </a:cubicBezTo>
                  <a:cubicBezTo>
                    <a:pt x="29" y="407"/>
                    <a:pt x="29" y="405"/>
                    <a:pt x="29" y="404"/>
                  </a:cubicBezTo>
                  <a:cubicBezTo>
                    <a:pt x="38" y="403"/>
                    <a:pt x="44" y="400"/>
                    <a:pt x="43" y="389"/>
                  </a:cubicBezTo>
                  <a:cubicBezTo>
                    <a:pt x="49" y="391"/>
                    <a:pt x="44" y="382"/>
                    <a:pt x="49" y="382"/>
                  </a:cubicBezTo>
                  <a:cubicBezTo>
                    <a:pt x="49" y="374"/>
                    <a:pt x="49" y="374"/>
                    <a:pt x="49" y="374"/>
                  </a:cubicBezTo>
                  <a:cubicBezTo>
                    <a:pt x="51" y="374"/>
                    <a:pt x="52" y="372"/>
                    <a:pt x="55" y="373"/>
                  </a:cubicBezTo>
                  <a:cubicBezTo>
                    <a:pt x="57" y="370"/>
                    <a:pt x="59" y="368"/>
                    <a:pt x="62" y="364"/>
                  </a:cubicBezTo>
                  <a:cubicBezTo>
                    <a:pt x="62" y="363"/>
                    <a:pt x="63" y="364"/>
                    <a:pt x="63" y="363"/>
                  </a:cubicBezTo>
                  <a:cubicBezTo>
                    <a:pt x="63" y="361"/>
                    <a:pt x="67" y="361"/>
                    <a:pt x="66" y="359"/>
                  </a:cubicBezTo>
                  <a:cubicBezTo>
                    <a:pt x="72" y="360"/>
                    <a:pt x="73" y="355"/>
                    <a:pt x="78" y="356"/>
                  </a:cubicBezTo>
                  <a:cubicBezTo>
                    <a:pt x="76" y="361"/>
                    <a:pt x="85" y="356"/>
                    <a:pt x="83" y="361"/>
                  </a:cubicBezTo>
                  <a:cubicBezTo>
                    <a:pt x="85" y="358"/>
                    <a:pt x="97" y="363"/>
                    <a:pt x="97" y="357"/>
                  </a:cubicBezTo>
                  <a:cubicBezTo>
                    <a:pt x="103" y="356"/>
                    <a:pt x="109" y="355"/>
                    <a:pt x="112" y="350"/>
                  </a:cubicBezTo>
                  <a:cubicBezTo>
                    <a:pt x="114" y="350"/>
                    <a:pt x="116" y="350"/>
                    <a:pt x="116" y="349"/>
                  </a:cubicBezTo>
                  <a:cubicBezTo>
                    <a:pt x="119" y="349"/>
                    <a:pt x="119" y="350"/>
                    <a:pt x="122" y="350"/>
                  </a:cubicBezTo>
                  <a:cubicBezTo>
                    <a:pt x="125" y="350"/>
                    <a:pt x="128" y="349"/>
                    <a:pt x="130" y="349"/>
                  </a:cubicBezTo>
                  <a:cubicBezTo>
                    <a:pt x="130" y="349"/>
                    <a:pt x="131" y="350"/>
                    <a:pt x="132" y="350"/>
                  </a:cubicBezTo>
                  <a:cubicBezTo>
                    <a:pt x="135" y="350"/>
                    <a:pt x="141" y="353"/>
                    <a:pt x="147" y="352"/>
                  </a:cubicBezTo>
                  <a:cubicBezTo>
                    <a:pt x="150" y="351"/>
                    <a:pt x="154" y="347"/>
                    <a:pt x="157" y="350"/>
                  </a:cubicBezTo>
                  <a:cubicBezTo>
                    <a:pt x="159" y="353"/>
                    <a:pt x="158" y="350"/>
                    <a:pt x="163" y="350"/>
                  </a:cubicBezTo>
                  <a:cubicBezTo>
                    <a:pt x="163" y="351"/>
                    <a:pt x="164" y="352"/>
                    <a:pt x="164" y="353"/>
                  </a:cubicBezTo>
                  <a:cubicBezTo>
                    <a:pt x="164" y="353"/>
                    <a:pt x="161" y="354"/>
                    <a:pt x="161" y="354"/>
                  </a:cubicBezTo>
                  <a:cubicBezTo>
                    <a:pt x="161" y="356"/>
                    <a:pt x="162" y="355"/>
                    <a:pt x="163" y="356"/>
                  </a:cubicBezTo>
                  <a:cubicBezTo>
                    <a:pt x="163" y="357"/>
                    <a:pt x="161" y="357"/>
                    <a:pt x="161" y="357"/>
                  </a:cubicBezTo>
                  <a:cubicBezTo>
                    <a:pt x="161" y="358"/>
                    <a:pt x="163" y="359"/>
                    <a:pt x="163" y="360"/>
                  </a:cubicBezTo>
                  <a:cubicBezTo>
                    <a:pt x="162" y="364"/>
                    <a:pt x="160" y="366"/>
                    <a:pt x="164" y="371"/>
                  </a:cubicBezTo>
                  <a:cubicBezTo>
                    <a:pt x="165" y="374"/>
                    <a:pt x="166" y="370"/>
                    <a:pt x="168" y="373"/>
                  </a:cubicBezTo>
                  <a:cubicBezTo>
                    <a:pt x="168" y="374"/>
                    <a:pt x="171" y="373"/>
                    <a:pt x="171" y="374"/>
                  </a:cubicBezTo>
                  <a:cubicBezTo>
                    <a:pt x="171" y="374"/>
                    <a:pt x="171" y="377"/>
                    <a:pt x="171" y="377"/>
                  </a:cubicBezTo>
                  <a:cubicBezTo>
                    <a:pt x="172" y="378"/>
                    <a:pt x="175" y="376"/>
                    <a:pt x="175" y="378"/>
                  </a:cubicBezTo>
                  <a:cubicBezTo>
                    <a:pt x="180" y="376"/>
                    <a:pt x="183" y="382"/>
                    <a:pt x="185" y="378"/>
                  </a:cubicBezTo>
                  <a:cubicBezTo>
                    <a:pt x="187" y="378"/>
                    <a:pt x="186" y="381"/>
                    <a:pt x="186" y="381"/>
                  </a:cubicBezTo>
                  <a:cubicBezTo>
                    <a:pt x="189" y="383"/>
                    <a:pt x="190" y="381"/>
                    <a:pt x="193" y="382"/>
                  </a:cubicBezTo>
                  <a:cubicBezTo>
                    <a:pt x="194" y="383"/>
                    <a:pt x="194" y="385"/>
                    <a:pt x="195" y="385"/>
                  </a:cubicBezTo>
                  <a:cubicBezTo>
                    <a:pt x="195" y="386"/>
                    <a:pt x="197" y="385"/>
                    <a:pt x="198" y="385"/>
                  </a:cubicBezTo>
                  <a:cubicBezTo>
                    <a:pt x="199" y="387"/>
                    <a:pt x="200" y="386"/>
                    <a:pt x="202" y="387"/>
                  </a:cubicBezTo>
                  <a:cubicBezTo>
                    <a:pt x="202" y="387"/>
                    <a:pt x="203" y="389"/>
                    <a:pt x="203" y="389"/>
                  </a:cubicBezTo>
                  <a:cubicBezTo>
                    <a:pt x="204" y="390"/>
                    <a:pt x="206" y="388"/>
                    <a:pt x="207" y="388"/>
                  </a:cubicBezTo>
                  <a:cubicBezTo>
                    <a:pt x="207" y="388"/>
                    <a:pt x="208" y="389"/>
                    <a:pt x="209" y="389"/>
                  </a:cubicBezTo>
                  <a:cubicBezTo>
                    <a:pt x="210" y="390"/>
                    <a:pt x="211" y="389"/>
                    <a:pt x="212" y="389"/>
                  </a:cubicBezTo>
                  <a:cubicBezTo>
                    <a:pt x="212" y="388"/>
                    <a:pt x="214" y="388"/>
                    <a:pt x="214" y="387"/>
                  </a:cubicBezTo>
                  <a:cubicBezTo>
                    <a:pt x="214" y="387"/>
                    <a:pt x="217" y="386"/>
                    <a:pt x="216" y="385"/>
                  </a:cubicBezTo>
                  <a:cubicBezTo>
                    <a:pt x="212" y="382"/>
                    <a:pt x="220" y="383"/>
                    <a:pt x="220" y="378"/>
                  </a:cubicBezTo>
                  <a:cubicBezTo>
                    <a:pt x="224" y="379"/>
                    <a:pt x="224" y="376"/>
                    <a:pt x="229" y="377"/>
                  </a:cubicBezTo>
                  <a:cubicBezTo>
                    <a:pt x="229" y="377"/>
                    <a:pt x="230" y="378"/>
                    <a:pt x="230" y="378"/>
                  </a:cubicBezTo>
                  <a:cubicBezTo>
                    <a:pt x="232" y="379"/>
                    <a:pt x="234" y="378"/>
                    <a:pt x="236" y="378"/>
                  </a:cubicBezTo>
                  <a:cubicBezTo>
                    <a:pt x="236" y="378"/>
                    <a:pt x="238" y="381"/>
                    <a:pt x="238" y="381"/>
                  </a:cubicBezTo>
                  <a:cubicBezTo>
                    <a:pt x="239" y="381"/>
                    <a:pt x="241" y="379"/>
                    <a:pt x="243" y="380"/>
                  </a:cubicBezTo>
                  <a:cubicBezTo>
                    <a:pt x="243" y="380"/>
                    <a:pt x="242" y="382"/>
                    <a:pt x="243" y="382"/>
                  </a:cubicBezTo>
                  <a:cubicBezTo>
                    <a:pt x="244" y="383"/>
                    <a:pt x="246" y="380"/>
                    <a:pt x="248" y="381"/>
                  </a:cubicBezTo>
                  <a:cubicBezTo>
                    <a:pt x="249" y="382"/>
                    <a:pt x="245" y="383"/>
                    <a:pt x="245" y="382"/>
                  </a:cubicBezTo>
                  <a:cubicBezTo>
                    <a:pt x="246" y="385"/>
                    <a:pt x="255" y="385"/>
                    <a:pt x="259" y="385"/>
                  </a:cubicBezTo>
                  <a:cubicBezTo>
                    <a:pt x="259" y="391"/>
                    <a:pt x="271" y="389"/>
                    <a:pt x="273" y="385"/>
                  </a:cubicBezTo>
                  <a:cubicBezTo>
                    <a:pt x="274" y="387"/>
                    <a:pt x="280" y="384"/>
                    <a:pt x="282" y="385"/>
                  </a:cubicBezTo>
                  <a:cubicBezTo>
                    <a:pt x="283" y="387"/>
                    <a:pt x="282" y="385"/>
                    <a:pt x="285" y="385"/>
                  </a:cubicBezTo>
                  <a:cubicBezTo>
                    <a:pt x="287" y="386"/>
                    <a:pt x="289" y="387"/>
                    <a:pt x="292" y="387"/>
                  </a:cubicBezTo>
                  <a:cubicBezTo>
                    <a:pt x="294" y="386"/>
                    <a:pt x="295" y="384"/>
                    <a:pt x="299" y="384"/>
                  </a:cubicBezTo>
                  <a:cubicBezTo>
                    <a:pt x="300" y="381"/>
                    <a:pt x="299" y="376"/>
                    <a:pt x="303" y="375"/>
                  </a:cubicBezTo>
                  <a:cubicBezTo>
                    <a:pt x="303" y="373"/>
                    <a:pt x="301" y="373"/>
                    <a:pt x="301" y="370"/>
                  </a:cubicBezTo>
                  <a:cubicBezTo>
                    <a:pt x="306" y="370"/>
                    <a:pt x="306" y="361"/>
                    <a:pt x="310" y="366"/>
                  </a:cubicBezTo>
                  <a:cubicBezTo>
                    <a:pt x="311" y="360"/>
                    <a:pt x="308" y="359"/>
                    <a:pt x="304" y="359"/>
                  </a:cubicBezTo>
                  <a:cubicBezTo>
                    <a:pt x="305" y="357"/>
                    <a:pt x="306" y="355"/>
                    <a:pt x="306" y="353"/>
                  </a:cubicBezTo>
                  <a:cubicBezTo>
                    <a:pt x="304" y="349"/>
                    <a:pt x="296" y="352"/>
                    <a:pt x="294" y="347"/>
                  </a:cubicBezTo>
                  <a:cubicBezTo>
                    <a:pt x="292" y="349"/>
                    <a:pt x="287" y="349"/>
                    <a:pt x="286" y="352"/>
                  </a:cubicBezTo>
                  <a:cubicBezTo>
                    <a:pt x="284" y="352"/>
                    <a:pt x="285" y="349"/>
                    <a:pt x="285" y="349"/>
                  </a:cubicBezTo>
                  <a:cubicBezTo>
                    <a:pt x="282" y="347"/>
                    <a:pt x="278" y="350"/>
                    <a:pt x="275" y="349"/>
                  </a:cubicBezTo>
                  <a:cubicBezTo>
                    <a:pt x="273" y="350"/>
                    <a:pt x="273" y="352"/>
                    <a:pt x="271" y="352"/>
                  </a:cubicBezTo>
                  <a:cubicBezTo>
                    <a:pt x="267" y="352"/>
                    <a:pt x="267" y="346"/>
                    <a:pt x="261" y="347"/>
                  </a:cubicBezTo>
                  <a:cubicBezTo>
                    <a:pt x="261" y="345"/>
                    <a:pt x="259" y="344"/>
                    <a:pt x="259" y="342"/>
                  </a:cubicBezTo>
                  <a:cubicBezTo>
                    <a:pt x="258" y="342"/>
                    <a:pt x="257" y="342"/>
                    <a:pt x="257" y="340"/>
                  </a:cubicBezTo>
                  <a:cubicBezTo>
                    <a:pt x="256" y="339"/>
                    <a:pt x="254" y="338"/>
                    <a:pt x="251" y="338"/>
                  </a:cubicBezTo>
                  <a:cubicBezTo>
                    <a:pt x="254" y="334"/>
                    <a:pt x="252" y="326"/>
                    <a:pt x="251" y="322"/>
                  </a:cubicBezTo>
                  <a:cubicBezTo>
                    <a:pt x="247" y="325"/>
                    <a:pt x="243" y="319"/>
                    <a:pt x="243" y="326"/>
                  </a:cubicBezTo>
                  <a:cubicBezTo>
                    <a:pt x="238" y="324"/>
                    <a:pt x="238" y="328"/>
                    <a:pt x="234" y="325"/>
                  </a:cubicBezTo>
                  <a:cubicBezTo>
                    <a:pt x="234" y="327"/>
                    <a:pt x="234" y="327"/>
                    <a:pt x="233" y="328"/>
                  </a:cubicBezTo>
                  <a:cubicBezTo>
                    <a:pt x="234" y="329"/>
                    <a:pt x="235" y="329"/>
                    <a:pt x="236" y="331"/>
                  </a:cubicBezTo>
                  <a:cubicBezTo>
                    <a:pt x="236" y="332"/>
                    <a:pt x="235" y="334"/>
                    <a:pt x="238" y="333"/>
                  </a:cubicBezTo>
                  <a:cubicBezTo>
                    <a:pt x="237" y="338"/>
                    <a:pt x="237" y="336"/>
                    <a:pt x="240" y="339"/>
                  </a:cubicBezTo>
                  <a:cubicBezTo>
                    <a:pt x="241" y="342"/>
                    <a:pt x="238" y="341"/>
                    <a:pt x="237" y="342"/>
                  </a:cubicBezTo>
                  <a:cubicBezTo>
                    <a:pt x="237" y="342"/>
                    <a:pt x="235" y="347"/>
                    <a:pt x="234" y="346"/>
                  </a:cubicBezTo>
                  <a:cubicBezTo>
                    <a:pt x="231" y="343"/>
                    <a:pt x="234" y="350"/>
                    <a:pt x="229" y="349"/>
                  </a:cubicBezTo>
                  <a:cubicBezTo>
                    <a:pt x="228" y="348"/>
                    <a:pt x="227" y="346"/>
                    <a:pt x="226" y="346"/>
                  </a:cubicBezTo>
                  <a:cubicBezTo>
                    <a:pt x="225" y="344"/>
                    <a:pt x="227" y="343"/>
                    <a:pt x="229" y="343"/>
                  </a:cubicBezTo>
                  <a:cubicBezTo>
                    <a:pt x="227" y="341"/>
                    <a:pt x="222" y="340"/>
                    <a:pt x="226" y="336"/>
                  </a:cubicBezTo>
                  <a:cubicBezTo>
                    <a:pt x="224" y="335"/>
                    <a:pt x="221" y="337"/>
                    <a:pt x="220" y="336"/>
                  </a:cubicBezTo>
                  <a:cubicBezTo>
                    <a:pt x="219" y="335"/>
                    <a:pt x="223" y="335"/>
                    <a:pt x="223" y="335"/>
                  </a:cubicBezTo>
                  <a:cubicBezTo>
                    <a:pt x="223" y="335"/>
                    <a:pt x="219" y="331"/>
                    <a:pt x="216" y="329"/>
                  </a:cubicBezTo>
                  <a:cubicBezTo>
                    <a:pt x="217" y="323"/>
                    <a:pt x="213" y="321"/>
                    <a:pt x="213" y="315"/>
                  </a:cubicBezTo>
                  <a:cubicBezTo>
                    <a:pt x="214" y="313"/>
                    <a:pt x="209" y="315"/>
                    <a:pt x="209" y="314"/>
                  </a:cubicBezTo>
                  <a:cubicBezTo>
                    <a:pt x="209" y="313"/>
                    <a:pt x="211" y="311"/>
                    <a:pt x="210" y="311"/>
                  </a:cubicBezTo>
                  <a:cubicBezTo>
                    <a:pt x="207" y="309"/>
                    <a:pt x="207" y="311"/>
                    <a:pt x="205" y="310"/>
                  </a:cubicBezTo>
                  <a:cubicBezTo>
                    <a:pt x="204" y="309"/>
                    <a:pt x="206" y="308"/>
                    <a:pt x="206" y="307"/>
                  </a:cubicBezTo>
                  <a:cubicBezTo>
                    <a:pt x="206" y="306"/>
                    <a:pt x="204" y="308"/>
                    <a:pt x="205" y="308"/>
                  </a:cubicBezTo>
                  <a:cubicBezTo>
                    <a:pt x="203" y="308"/>
                    <a:pt x="204" y="306"/>
                    <a:pt x="203" y="305"/>
                  </a:cubicBezTo>
                  <a:cubicBezTo>
                    <a:pt x="198" y="306"/>
                    <a:pt x="198" y="302"/>
                    <a:pt x="192" y="303"/>
                  </a:cubicBezTo>
                  <a:cubicBezTo>
                    <a:pt x="192" y="301"/>
                    <a:pt x="190" y="301"/>
                    <a:pt x="189" y="300"/>
                  </a:cubicBezTo>
                  <a:cubicBezTo>
                    <a:pt x="189" y="299"/>
                    <a:pt x="190" y="297"/>
                    <a:pt x="189" y="297"/>
                  </a:cubicBezTo>
                  <a:cubicBezTo>
                    <a:pt x="189" y="296"/>
                    <a:pt x="187" y="297"/>
                    <a:pt x="186" y="297"/>
                  </a:cubicBezTo>
                  <a:cubicBezTo>
                    <a:pt x="186" y="297"/>
                    <a:pt x="186" y="291"/>
                    <a:pt x="185" y="293"/>
                  </a:cubicBezTo>
                  <a:cubicBezTo>
                    <a:pt x="184" y="294"/>
                    <a:pt x="183" y="293"/>
                    <a:pt x="182" y="291"/>
                  </a:cubicBezTo>
                  <a:cubicBezTo>
                    <a:pt x="182" y="291"/>
                    <a:pt x="180" y="290"/>
                    <a:pt x="181" y="288"/>
                  </a:cubicBezTo>
                  <a:cubicBezTo>
                    <a:pt x="176" y="289"/>
                    <a:pt x="177" y="290"/>
                    <a:pt x="172" y="288"/>
                  </a:cubicBezTo>
                  <a:cubicBezTo>
                    <a:pt x="171" y="289"/>
                    <a:pt x="171" y="291"/>
                    <a:pt x="170" y="291"/>
                  </a:cubicBezTo>
                  <a:cubicBezTo>
                    <a:pt x="168" y="295"/>
                    <a:pt x="172" y="294"/>
                    <a:pt x="172" y="297"/>
                  </a:cubicBezTo>
                  <a:cubicBezTo>
                    <a:pt x="172" y="298"/>
                    <a:pt x="175" y="301"/>
                    <a:pt x="175" y="301"/>
                  </a:cubicBezTo>
                  <a:cubicBezTo>
                    <a:pt x="176" y="302"/>
                    <a:pt x="176" y="303"/>
                    <a:pt x="178" y="303"/>
                  </a:cubicBezTo>
                  <a:cubicBezTo>
                    <a:pt x="176" y="307"/>
                    <a:pt x="181" y="306"/>
                    <a:pt x="182" y="308"/>
                  </a:cubicBezTo>
                  <a:cubicBezTo>
                    <a:pt x="183" y="309"/>
                    <a:pt x="184" y="314"/>
                    <a:pt x="185" y="312"/>
                  </a:cubicBezTo>
                  <a:cubicBezTo>
                    <a:pt x="187" y="310"/>
                    <a:pt x="185" y="313"/>
                    <a:pt x="186" y="314"/>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6"/>
                    <a:pt x="203" y="324"/>
                  </a:cubicBezTo>
                  <a:cubicBezTo>
                    <a:pt x="203" y="327"/>
                    <a:pt x="197" y="324"/>
                    <a:pt x="195" y="325"/>
                  </a:cubicBezTo>
                  <a:cubicBezTo>
                    <a:pt x="196" y="326"/>
                    <a:pt x="197" y="326"/>
                    <a:pt x="198" y="328"/>
                  </a:cubicBezTo>
                  <a:cubicBezTo>
                    <a:pt x="199" y="330"/>
                    <a:pt x="195" y="335"/>
                    <a:pt x="198" y="335"/>
                  </a:cubicBezTo>
                  <a:cubicBezTo>
                    <a:pt x="196" y="337"/>
                    <a:pt x="193" y="337"/>
                    <a:pt x="191" y="338"/>
                  </a:cubicBezTo>
                  <a:cubicBezTo>
                    <a:pt x="193" y="337"/>
                    <a:pt x="191" y="332"/>
                    <a:pt x="193" y="332"/>
                  </a:cubicBezTo>
                  <a:cubicBezTo>
                    <a:pt x="192" y="331"/>
                    <a:pt x="193" y="328"/>
                    <a:pt x="191" y="328"/>
                  </a:cubicBezTo>
                  <a:cubicBezTo>
                    <a:pt x="188" y="328"/>
                    <a:pt x="192" y="326"/>
                    <a:pt x="188" y="324"/>
                  </a:cubicBezTo>
                  <a:cubicBezTo>
                    <a:pt x="186" y="323"/>
                    <a:pt x="183" y="323"/>
                    <a:pt x="184" y="319"/>
                  </a:cubicBezTo>
                  <a:cubicBezTo>
                    <a:pt x="178" y="321"/>
                    <a:pt x="177" y="317"/>
                    <a:pt x="172" y="317"/>
                  </a:cubicBezTo>
                  <a:cubicBezTo>
                    <a:pt x="172" y="313"/>
                    <a:pt x="169" y="312"/>
                    <a:pt x="167" y="308"/>
                  </a:cubicBezTo>
                  <a:cubicBezTo>
                    <a:pt x="166" y="307"/>
                    <a:pt x="165" y="308"/>
                    <a:pt x="165" y="307"/>
                  </a:cubicBezTo>
                  <a:cubicBezTo>
                    <a:pt x="165" y="305"/>
                    <a:pt x="163" y="306"/>
                    <a:pt x="163" y="305"/>
                  </a:cubicBezTo>
                  <a:cubicBezTo>
                    <a:pt x="162" y="305"/>
                    <a:pt x="163" y="303"/>
                    <a:pt x="163" y="303"/>
                  </a:cubicBezTo>
                  <a:cubicBezTo>
                    <a:pt x="161" y="302"/>
                    <a:pt x="158" y="303"/>
                    <a:pt x="157" y="303"/>
                  </a:cubicBezTo>
                  <a:cubicBezTo>
                    <a:pt x="156" y="302"/>
                    <a:pt x="159" y="301"/>
                    <a:pt x="160" y="301"/>
                  </a:cubicBezTo>
                  <a:cubicBezTo>
                    <a:pt x="158" y="298"/>
                    <a:pt x="150" y="298"/>
                    <a:pt x="146" y="300"/>
                  </a:cubicBezTo>
                  <a:cubicBezTo>
                    <a:pt x="145" y="301"/>
                    <a:pt x="148" y="301"/>
                    <a:pt x="149" y="301"/>
                  </a:cubicBezTo>
                  <a:cubicBezTo>
                    <a:pt x="147" y="303"/>
                    <a:pt x="146" y="301"/>
                    <a:pt x="144" y="303"/>
                  </a:cubicBezTo>
                  <a:cubicBezTo>
                    <a:pt x="141" y="304"/>
                    <a:pt x="141" y="309"/>
                    <a:pt x="139" y="308"/>
                  </a:cubicBezTo>
                  <a:cubicBezTo>
                    <a:pt x="133" y="308"/>
                    <a:pt x="132" y="303"/>
                    <a:pt x="125" y="304"/>
                  </a:cubicBezTo>
                  <a:cubicBezTo>
                    <a:pt x="123" y="305"/>
                    <a:pt x="123" y="308"/>
                    <a:pt x="119" y="307"/>
                  </a:cubicBezTo>
                  <a:cubicBezTo>
                    <a:pt x="119" y="317"/>
                    <a:pt x="119" y="317"/>
                    <a:pt x="119" y="317"/>
                  </a:cubicBezTo>
                  <a:cubicBezTo>
                    <a:pt x="115" y="319"/>
                    <a:pt x="106" y="317"/>
                    <a:pt x="108" y="325"/>
                  </a:cubicBezTo>
                  <a:cubicBezTo>
                    <a:pt x="99" y="323"/>
                    <a:pt x="106" y="331"/>
                    <a:pt x="98" y="331"/>
                  </a:cubicBezTo>
                  <a:cubicBezTo>
                    <a:pt x="98" y="332"/>
                    <a:pt x="103" y="336"/>
                    <a:pt x="99" y="336"/>
                  </a:cubicBezTo>
                  <a:cubicBezTo>
                    <a:pt x="99" y="341"/>
                    <a:pt x="97" y="336"/>
                    <a:pt x="94" y="340"/>
                  </a:cubicBezTo>
                  <a:cubicBezTo>
                    <a:pt x="94" y="342"/>
                    <a:pt x="94" y="343"/>
                    <a:pt x="95" y="343"/>
                  </a:cubicBezTo>
                  <a:cubicBezTo>
                    <a:pt x="95" y="346"/>
                    <a:pt x="90" y="344"/>
                    <a:pt x="88" y="345"/>
                  </a:cubicBezTo>
                  <a:cubicBezTo>
                    <a:pt x="87" y="345"/>
                    <a:pt x="87" y="348"/>
                    <a:pt x="85" y="349"/>
                  </a:cubicBezTo>
                  <a:cubicBezTo>
                    <a:pt x="81" y="351"/>
                    <a:pt x="74" y="348"/>
                    <a:pt x="70" y="353"/>
                  </a:cubicBezTo>
                  <a:cubicBezTo>
                    <a:pt x="68" y="352"/>
                    <a:pt x="67" y="349"/>
                    <a:pt x="66" y="347"/>
                  </a:cubicBezTo>
                  <a:cubicBezTo>
                    <a:pt x="60" y="346"/>
                    <a:pt x="53" y="349"/>
                    <a:pt x="50" y="347"/>
                  </a:cubicBezTo>
                  <a:cubicBezTo>
                    <a:pt x="51" y="342"/>
                    <a:pt x="53" y="336"/>
                    <a:pt x="49" y="333"/>
                  </a:cubicBezTo>
                  <a:cubicBezTo>
                    <a:pt x="48" y="331"/>
                    <a:pt x="51" y="330"/>
                    <a:pt x="52" y="328"/>
                  </a:cubicBezTo>
                  <a:cubicBezTo>
                    <a:pt x="53" y="324"/>
                    <a:pt x="50" y="319"/>
                    <a:pt x="53" y="317"/>
                  </a:cubicBezTo>
                  <a:cubicBezTo>
                    <a:pt x="52" y="313"/>
                    <a:pt x="52" y="309"/>
                    <a:pt x="49" y="308"/>
                  </a:cubicBezTo>
                  <a:cubicBezTo>
                    <a:pt x="50" y="307"/>
                    <a:pt x="52" y="307"/>
                    <a:pt x="52" y="304"/>
                  </a:cubicBezTo>
                  <a:cubicBezTo>
                    <a:pt x="55" y="305"/>
                    <a:pt x="64" y="301"/>
                    <a:pt x="63" y="307"/>
                  </a:cubicBezTo>
                  <a:cubicBezTo>
                    <a:pt x="66" y="304"/>
                    <a:pt x="80" y="310"/>
                    <a:pt x="83" y="307"/>
                  </a:cubicBezTo>
                  <a:cubicBezTo>
                    <a:pt x="84" y="305"/>
                    <a:pt x="83" y="306"/>
                    <a:pt x="85" y="307"/>
                  </a:cubicBezTo>
                  <a:cubicBezTo>
                    <a:pt x="85" y="307"/>
                    <a:pt x="86" y="305"/>
                    <a:pt x="87" y="305"/>
                  </a:cubicBezTo>
                  <a:cubicBezTo>
                    <a:pt x="87" y="305"/>
                    <a:pt x="87" y="307"/>
                    <a:pt x="87" y="307"/>
                  </a:cubicBezTo>
                  <a:cubicBezTo>
                    <a:pt x="91" y="306"/>
                    <a:pt x="93" y="304"/>
                    <a:pt x="94" y="300"/>
                  </a:cubicBezTo>
                  <a:cubicBezTo>
                    <a:pt x="94" y="298"/>
                    <a:pt x="97" y="291"/>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7"/>
                    <a:pt x="87" y="275"/>
                    <a:pt x="85" y="274"/>
                  </a:cubicBezTo>
                  <a:cubicBezTo>
                    <a:pt x="84" y="274"/>
                    <a:pt x="80" y="274"/>
                    <a:pt x="78" y="273"/>
                  </a:cubicBezTo>
                  <a:cubicBezTo>
                    <a:pt x="78" y="273"/>
                    <a:pt x="78" y="272"/>
                    <a:pt x="77" y="272"/>
                  </a:cubicBezTo>
                  <a:cubicBezTo>
                    <a:pt x="75" y="272"/>
                    <a:pt x="74" y="272"/>
                    <a:pt x="74" y="270"/>
                  </a:cubicBezTo>
                  <a:cubicBezTo>
                    <a:pt x="73" y="266"/>
                    <a:pt x="77" y="269"/>
                    <a:pt x="77" y="269"/>
                  </a:cubicBezTo>
                  <a:cubicBezTo>
                    <a:pt x="81" y="267"/>
                    <a:pt x="84" y="265"/>
                    <a:pt x="92" y="266"/>
                  </a:cubicBezTo>
                  <a:cubicBezTo>
                    <a:pt x="93" y="264"/>
                    <a:pt x="91" y="263"/>
                    <a:pt x="90" y="263"/>
                  </a:cubicBezTo>
                  <a:cubicBezTo>
                    <a:pt x="91" y="259"/>
                    <a:pt x="96" y="263"/>
                    <a:pt x="98" y="263"/>
                  </a:cubicBezTo>
                  <a:cubicBezTo>
                    <a:pt x="99" y="263"/>
                    <a:pt x="102" y="260"/>
                    <a:pt x="102" y="263"/>
                  </a:cubicBezTo>
                  <a:cubicBezTo>
                    <a:pt x="105" y="261"/>
                    <a:pt x="106" y="256"/>
                    <a:pt x="111" y="256"/>
                  </a:cubicBezTo>
                  <a:cubicBezTo>
                    <a:pt x="109" y="251"/>
                    <a:pt x="115" y="254"/>
                    <a:pt x="113" y="249"/>
                  </a:cubicBezTo>
                  <a:cubicBezTo>
                    <a:pt x="122" y="249"/>
                    <a:pt x="122" y="249"/>
                    <a:pt x="122" y="249"/>
                  </a:cubicBezTo>
                  <a:cubicBezTo>
                    <a:pt x="122" y="248"/>
                    <a:pt x="120" y="248"/>
                    <a:pt x="119" y="248"/>
                  </a:cubicBezTo>
                  <a:cubicBezTo>
                    <a:pt x="120" y="246"/>
                    <a:pt x="123" y="247"/>
                    <a:pt x="122" y="242"/>
                  </a:cubicBezTo>
                  <a:cubicBezTo>
                    <a:pt x="126" y="242"/>
                    <a:pt x="125" y="245"/>
                    <a:pt x="127" y="242"/>
                  </a:cubicBezTo>
                  <a:cubicBezTo>
                    <a:pt x="124" y="235"/>
                    <a:pt x="130" y="238"/>
                    <a:pt x="130" y="231"/>
                  </a:cubicBezTo>
                  <a:cubicBezTo>
                    <a:pt x="132" y="231"/>
                    <a:pt x="134" y="231"/>
                    <a:pt x="136" y="231"/>
                  </a:cubicBezTo>
                  <a:cubicBezTo>
                    <a:pt x="138" y="231"/>
                    <a:pt x="138" y="229"/>
                    <a:pt x="139" y="228"/>
                  </a:cubicBezTo>
                  <a:cubicBezTo>
                    <a:pt x="140" y="228"/>
                    <a:pt x="140" y="229"/>
                    <a:pt x="140" y="230"/>
                  </a:cubicBezTo>
                  <a:cubicBezTo>
                    <a:pt x="142" y="230"/>
                    <a:pt x="141" y="228"/>
                    <a:pt x="142" y="228"/>
                  </a:cubicBezTo>
                  <a:cubicBezTo>
                    <a:pt x="143" y="228"/>
                    <a:pt x="146" y="229"/>
                    <a:pt x="147" y="228"/>
                  </a:cubicBezTo>
                  <a:cubicBezTo>
                    <a:pt x="149" y="228"/>
                    <a:pt x="150" y="224"/>
                    <a:pt x="153" y="225"/>
                  </a:cubicBezTo>
                  <a:cubicBezTo>
                    <a:pt x="152" y="222"/>
                    <a:pt x="148" y="223"/>
                    <a:pt x="149" y="218"/>
                  </a:cubicBezTo>
                  <a:cubicBezTo>
                    <a:pt x="152" y="218"/>
                    <a:pt x="150" y="216"/>
                    <a:pt x="150" y="211"/>
                  </a:cubicBezTo>
                  <a:cubicBezTo>
                    <a:pt x="150" y="208"/>
                    <a:pt x="152" y="205"/>
                    <a:pt x="151" y="202"/>
                  </a:cubicBezTo>
                  <a:cubicBezTo>
                    <a:pt x="157" y="202"/>
                    <a:pt x="157" y="202"/>
                    <a:pt x="157" y="202"/>
                  </a:cubicBezTo>
                  <a:cubicBezTo>
                    <a:pt x="161" y="201"/>
                    <a:pt x="154" y="198"/>
                    <a:pt x="160" y="199"/>
                  </a:cubicBezTo>
                  <a:cubicBezTo>
                    <a:pt x="160" y="200"/>
                    <a:pt x="162" y="200"/>
                    <a:pt x="163" y="200"/>
                  </a:cubicBezTo>
                  <a:cubicBezTo>
                    <a:pt x="160" y="203"/>
                    <a:pt x="160" y="200"/>
                    <a:pt x="161" y="204"/>
                  </a:cubicBezTo>
                  <a:cubicBezTo>
                    <a:pt x="162" y="207"/>
                    <a:pt x="161" y="209"/>
                    <a:pt x="164" y="209"/>
                  </a:cubicBezTo>
                  <a:cubicBezTo>
                    <a:pt x="164" y="211"/>
                    <a:pt x="164" y="213"/>
                    <a:pt x="163" y="213"/>
                  </a:cubicBezTo>
                  <a:cubicBezTo>
                    <a:pt x="162" y="215"/>
                    <a:pt x="169" y="210"/>
                    <a:pt x="171" y="214"/>
                  </a:cubicBezTo>
                  <a:cubicBezTo>
                    <a:pt x="170" y="218"/>
                    <a:pt x="162" y="215"/>
                    <a:pt x="161" y="220"/>
                  </a:cubicBezTo>
                  <a:cubicBezTo>
                    <a:pt x="160" y="223"/>
                    <a:pt x="164" y="223"/>
                    <a:pt x="165" y="224"/>
                  </a:cubicBezTo>
                  <a:cubicBezTo>
                    <a:pt x="167" y="225"/>
                    <a:pt x="167" y="227"/>
                    <a:pt x="170" y="227"/>
                  </a:cubicBezTo>
                  <a:cubicBezTo>
                    <a:pt x="168" y="224"/>
                    <a:pt x="164" y="224"/>
                    <a:pt x="171" y="224"/>
                  </a:cubicBezTo>
                  <a:cubicBezTo>
                    <a:pt x="173" y="224"/>
                    <a:pt x="175" y="224"/>
                    <a:pt x="177" y="224"/>
                  </a:cubicBezTo>
                  <a:cubicBezTo>
                    <a:pt x="179" y="224"/>
                    <a:pt x="180" y="225"/>
                    <a:pt x="182" y="225"/>
                  </a:cubicBezTo>
                  <a:cubicBezTo>
                    <a:pt x="186" y="225"/>
                    <a:pt x="187" y="223"/>
                    <a:pt x="191" y="224"/>
                  </a:cubicBezTo>
                  <a:cubicBezTo>
                    <a:pt x="191" y="224"/>
                    <a:pt x="196" y="226"/>
                    <a:pt x="198" y="224"/>
                  </a:cubicBezTo>
                  <a:cubicBezTo>
                    <a:pt x="198" y="224"/>
                    <a:pt x="198" y="223"/>
                    <a:pt x="198" y="223"/>
                  </a:cubicBezTo>
                  <a:cubicBezTo>
                    <a:pt x="202" y="221"/>
                    <a:pt x="206" y="223"/>
                    <a:pt x="207" y="220"/>
                  </a:cubicBezTo>
                  <a:cubicBezTo>
                    <a:pt x="213" y="225"/>
                    <a:pt x="217" y="215"/>
                    <a:pt x="220" y="218"/>
                  </a:cubicBezTo>
                  <a:cubicBezTo>
                    <a:pt x="220" y="213"/>
                    <a:pt x="220" y="213"/>
                    <a:pt x="220" y="213"/>
                  </a:cubicBezTo>
                  <a:cubicBezTo>
                    <a:pt x="223" y="213"/>
                    <a:pt x="222" y="212"/>
                    <a:pt x="223" y="210"/>
                  </a:cubicBezTo>
                  <a:cubicBezTo>
                    <a:pt x="223" y="210"/>
                    <a:pt x="224" y="206"/>
                    <a:pt x="224" y="206"/>
                  </a:cubicBezTo>
                  <a:cubicBezTo>
                    <a:pt x="226" y="204"/>
                    <a:pt x="224" y="204"/>
                    <a:pt x="224" y="202"/>
                  </a:cubicBezTo>
                  <a:cubicBezTo>
                    <a:pt x="228" y="202"/>
                    <a:pt x="230" y="201"/>
                    <a:pt x="230" y="199"/>
                  </a:cubicBezTo>
                  <a:cubicBezTo>
                    <a:pt x="231" y="199"/>
                    <a:pt x="231" y="200"/>
                    <a:pt x="231" y="202"/>
                  </a:cubicBezTo>
                  <a:cubicBezTo>
                    <a:pt x="233" y="200"/>
                    <a:pt x="234" y="200"/>
                    <a:pt x="237" y="200"/>
                  </a:cubicBezTo>
                  <a:cubicBezTo>
                    <a:pt x="238" y="200"/>
                    <a:pt x="238" y="197"/>
                    <a:pt x="240" y="197"/>
                  </a:cubicBezTo>
                  <a:cubicBezTo>
                    <a:pt x="240" y="194"/>
                    <a:pt x="239" y="192"/>
                    <a:pt x="237" y="192"/>
                  </a:cubicBezTo>
                  <a:cubicBezTo>
                    <a:pt x="238" y="190"/>
                    <a:pt x="238" y="189"/>
                    <a:pt x="238" y="186"/>
                  </a:cubicBezTo>
                  <a:cubicBezTo>
                    <a:pt x="241" y="187"/>
                    <a:pt x="243" y="186"/>
                    <a:pt x="243" y="183"/>
                  </a:cubicBezTo>
                  <a:cubicBezTo>
                    <a:pt x="246" y="187"/>
                    <a:pt x="247" y="182"/>
                    <a:pt x="252" y="183"/>
                  </a:cubicBezTo>
                  <a:cubicBezTo>
                    <a:pt x="253" y="183"/>
                    <a:pt x="254" y="185"/>
                    <a:pt x="254" y="185"/>
                  </a:cubicBezTo>
                  <a:cubicBezTo>
                    <a:pt x="255" y="185"/>
                    <a:pt x="255" y="183"/>
                    <a:pt x="257" y="183"/>
                  </a:cubicBezTo>
                  <a:cubicBezTo>
                    <a:pt x="258" y="183"/>
                    <a:pt x="260" y="185"/>
                    <a:pt x="259" y="185"/>
                  </a:cubicBezTo>
                  <a:cubicBezTo>
                    <a:pt x="261" y="184"/>
                    <a:pt x="260" y="183"/>
                    <a:pt x="261" y="182"/>
                  </a:cubicBezTo>
                  <a:cubicBezTo>
                    <a:pt x="261" y="181"/>
                    <a:pt x="263" y="182"/>
                    <a:pt x="264" y="182"/>
                  </a:cubicBezTo>
                  <a:cubicBezTo>
                    <a:pt x="266" y="180"/>
                    <a:pt x="265" y="178"/>
                    <a:pt x="269" y="179"/>
                  </a:cubicBezTo>
                  <a:cubicBezTo>
                    <a:pt x="267" y="177"/>
                    <a:pt x="269" y="172"/>
                    <a:pt x="265" y="172"/>
                  </a:cubicBezTo>
                  <a:cubicBezTo>
                    <a:pt x="262" y="170"/>
                    <a:pt x="263" y="175"/>
                    <a:pt x="262" y="175"/>
                  </a:cubicBezTo>
                  <a:cubicBezTo>
                    <a:pt x="261" y="175"/>
                    <a:pt x="261" y="173"/>
                    <a:pt x="259" y="173"/>
                  </a:cubicBezTo>
                  <a:cubicBezTo>
                    <a:pt x="259" y="174"/>
                    <a:pt x="258" y="175"/>
                    <a:pt x="258" y="175"/>
                  </a:cubicBezTo>
                  <a:cubicBezTo>
                    <a:pt x="257" y="175"/>
                    <a:pt x="257" y="173"/>
                    <a:pt x="255" y="173"/>
                  </a:cubicBezTo>
                  <a:cubicBezTo>
                    <a:pt x="253" y="174"/>
                    <a:pt x="251" y="176"/>
                    <a:pt x="248" y="175"/>
                  </a:cubicBezTo>
                  <a:cubicBezTo>
                    <a:pt x="247" y="175"/>
                    <a:pt x="247" y="177"/>
                    <a:pt x="247" y="178"/>
                  </a:cubicBezTo>
                  <a:cubicBezTo>
                    <a:pt x="241" y="176"/>
                    <a:pt x="235" y="178"/>
                    <a:pt x="230" y="176"/>
                  </a:cubicBezTo>
                  <a:cubicBezTo>
                    <a:pt x="230" y="176"/>
                    <a:pt x="230" y="174"/>
                    <a:pt x="230" y="173"/>
                  </a:cubicBezTo>
                  <a:cubicBezTo>
                    <a:pt x="229" y="172"/>
                    <a:pt x="225" y="174"/>
                    <a:pt x="224" y="172"/>
                  </a:cubicBezTo>
                  <a:cubicBezTo>
                    <a:pt x="228" y="164"/>
                    <a:pt x="226" y="160"/>
                    <a:pt x="224" y="151"/>
                  </a:cubicBezTo>
                  <a:cubicBezTo>
                    <a:pt x="228" y="151"/>
                    <a:pt x="234" y="145"/>
                    <a:pt x="236" y="148"/>
                  </a:cubicBezTo>
                  <a:cubicBezTo>
                    <a:pt x="238" y="147"/>
                    <a:pt x="235" y="146"/>
                    <a:pt x="237" y="143"/>
                  </a:cubicBezTo>
                  <a:cubicBezTo>
                    <a:pt x="241" y="143"/>
                    <a:pt x="242" y="135"/>
                    <a:pt x="243" y="133"/>
                  </a:cubicBezTo>
                  <a:cubicBezTo>
                    <a:pt x="243" y="133"/>
                    <a:pt x="245" y="133"/>
                    <a:pt x="245" y="133"/>
                  </a:cubicBezTo>
                  <a:cubicBezTo>
                    <a:pt x="246" y="130"/>
                    <a:pt x="240" y="129"/>
                    <a:pt x="243" y="126"/>
                  </a:cubicBezTo>
                  <a:cubicBezTo>
                    <a:pt x="241" y="127"/>
                    <a:pt x="237" y="125"/>
                    <a:pt x="234" y="126"/>
                  </a:cubicBezTo>
                  <a:cubicBezTo>
                    <a:pt x="231" y="126"/>
                    <a:pt x="228" y="129"/>
                    <a:pt x="224" y="129"/>
                  </a:cubicBezTo>
                  <a:cubicBezTo>
                    <a:pt x="222" y="127"/>
                    <a:pt x="222" y="137"/>
                    <a:pt x="223" y="134"/>
                  </a:cubicBezTo>
                  <a:cubicBezTo>
                    <a:pt x="222" y="137"/>
                    <a:pt x="221" y="133"/>
                    <a:pt x="220" y="134"/>
                  </a:cubicBezTo>
                  <a:cubicBezTo>
                    <a:pt x="219" y="136"/>
                    <a:pt x="221" y="138"/>
                    <a:pt x="220" y="140"/>
                  </a:cubicBezTo>
                  <a:cubicBezTo>
                    <a:pt x="220" y="140"/>
                    <a:pt x="216" y="143"/>
                    <a:pt x="214" y="145"/>
                  </a:cubicBezTo>
                  <a:cubicBezTo>
                    <a:pt x="211" y="150"/>
                    <a:pt x="211" y="153"/>
                    <a:pt x="205" y="152"/>
                  </a:cubicBezTo>
                  <a:cubicBezTo>
                    <a:pt x="204" y="154"/>
                    <a:pt x="207" y="156"/>
                    <a:pt x="205" y="157"/>
                  </a:cubicBezTo>
                  <a:cubicBezTo>
                    <a:pt x="203" y="157"/>
                    <a:pt x="204" y="159"/>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1"/>
                  </a:cubicBezTo>
                  <a:cubicBezTo>
                    <a:pt x="201" y="172"/>
                    <a:pt x="202" y="175"/>
                    <a:pt x="206" y="175"/>
                  </a:cubicBezTo>
                  <a:cubicBezTo>
                    <a:pt x="206" y="177"/>
                    <a:pt x="207" y="178"/>
                    <a:pt x="209" y="179"/>
                  </a:cubicBezTo>
                  <a:cubicBezTo>
                    <a:pt x="208" y="180"/>
                    <a:pt x="207" y="181"/>
                    <a:pt x="206" y="182"/>
                  </a:cubicBezTo>
                  <a:cubicBezTo>
                    <a:pt x="205" y="183"/>
                    <a:pt x="206" y="185"/>
                    <a:pt x="205" y="186"/>
                  </a:cubicBezTo>
                  <a:cubicBezTo>
                    <a:pt x="203" y="187"/>
                    <a:pt x="202" y="188"/>
                    <a:pt x="199" y="187"/>
                  </a:cubicBezTo>
                  <a:cubicBezTo>
                    <a:pt x="198" y="193"/>
                    <a:pt x="194" y="195"/>
                    <a:pt x="195" y="203"/>
                  </a:cubicBezTo>
                  <a:cubicBezTo>
                    <a:pt x="190" y="201"/>
                    <a:pt x="190" y="210"/>
                    <a:pt x="186" y="210"/>
                  </a:cubicBezTo>
                  <a:cubicBezTo>
                    <a:pt x="186" y="210"/>
                    <a:pt x="185" y="210"/>
                    <a:pt x="185" y="210"/>
                  </a:cubicBezTo>
                  <a:cubicBezTo>
                    <a:pt x="183" y="210"/>
                    <a:pt x="185" y="212"/>
                    <a:pt x="184" y="213"/>
                  </a:cubicBezTo>
                  <a:cubicBezTo>
                    <a:pt x="181" y="214"/>
                    <a:pt x="178" y="211"/>
                    <a:pt x="177" y="214"/>
                  </a:cubicBezTo>
                  <a:cubicBezTo>
                    <a:pt x="174" y="214"/>
                    <a:pt x="176" y="208"/>
                    <a:pt x="175" y="206"/>
                  </a:cubicBezTo>
                  <a:cubicBezTo>
                    <a:pt x="174" y="205"/>
                    <a:pt x="174" y="202"/>
                    <a:pt x="172" y="202"/>
                  </a:cubicBezTo>
                  <a:cubicBezTo>
                    <a:pt x="169" y="201"/>
                    <a:pt x="174" y="197"/>
                    <a:pt x="168" y="197"/>
                  </a:cubicBezTo>
                  <a:cubicBezTo>
                    <a:pt x="171" y="194"/>
                    <a:pt x="166" y="193"/>
                    <a:pt x="165" y="192"/>
                  </a:cubicBezTo>
                  <a:cubicBezTo>
                    <a:pt x="165" y="191"/>
                    <a:pt x="167" y="190"/>
                    <a:pt x="167" y="189"/>
                  </a:cubicBezTo>
                  <a:cubicBezTo>
                    <a:pt x="167" y="185"/>
                    <a:pt x="163" y="183"/>
                    <a:pt x="160" y="180"/>
                  </a:cubicBezTo>
                  <a:cubicBezTo>
                    <a:pt x="155" y="182"/>
                    <a:pt x="157" y="189"/>
                    <a:pt x="150" y="187"/>
                  </a:cubicBezTo>
                  <a:cubicBezTo>
                    <a:pt x="150" y="189"/>
                    <a:pt x="152" y="189"/>
                    <a:pt x="153" y="189"/>
                  </a:cubicBezTo>
                  <a:cubicBezTo>
                    <a:pt x="153" y="190"/>
                    <a:pt x="151" y="190"/>
                    <a:pt x="150" y="190"/>
                  </a:cubicBezTo>
                  <a:cubicBezTo>
                    <a:pt x="147" y="190"/>
                    <a:pt x="149" y="195"/>
                    <a:pt x="146" y="195"/>
                  </a:cubicBezTo>
                  <a:cubicBezTo>
                    <a:pt x="139" y="196"/>
                    <a:pt x="141" y="189"/>
                    <a:pt x="135" y="190"/>
                  </a:cubicBezTo>
                  <a:cubicBezTo>
                    <a:pt x="135" y="189"/>
                    <a:pt x="136" y="189"/>
                    <a:pt x="137" y="189"/>
                  </a:cubicBezTo>
                  <a:cubicBezTo>
                    <a:pt x="139" y="185"/>
                    <a:pt x="133" y="182"/>
                    <a:pt x="137" y="180"/>
                  </a:cubicBezTo>
                  <a:cubicBezTo>
                    <a:pt x="136" y="179"/>
                    <a:pt x="135" y="178"/>
                    <a:pt x="133" y="178"/>
                  </a:cubicBezTo>
                  <a:cubicBezTo>
                    <a:pt x="132" y="176"/>
                    <a:pt x="135" y="175"/>
                    <a:pt x="135" y="175"/>
                  </a:cubicBezTo>
                  <a:cubicBezTo>
                    <a:pt x="135" y="173"/>
                    <a:pt x="132" y="173"/>
                    <a:pt x="132" y="172"/>
                  </a:cubicBezTo>
                  <a:cubicBezTo>
                    <a:pt x="132" y="171"/>
                    <a:pt x="134" y="163"/>
                    <a:pt x="132" y="168"/>
                  </a:cubicBezTo>
                  <a:cubicBezTo>
                    <a:pt x="129" y="167"/>
                    <a:pt x="131" y="165"/>
                    <a:pt x="133" y="165"/>
                  </a:cubicBezTo>
                  <a:cubicBezTo>
                    <a:pt x="130" y="160"/>
                    <a:pt x="138" y="159"/>
                    <a:pt x="135" y="158"/>
                  </a:cubicBezTo>
                  <a:cubicBezTo>
                    <a:pt x="135" y="156"/>
                    <a:pt x="139" y="158"/>
                    <a:pt x="139" y="155"/>
                  </a:cubicBezTo>
                  <a:cubicBezTo>
                    <a:pt x="139" y="153"/>
                    <a:pt x="140" y="155"/>
                    <a:pt x="140" y="155"/>
                  </a:cubicBezTo>
                  <a:cubicBezTo>
                    <a:pt x="141" y="154"/>
                    <a:pt x="141" y="153"/>
                    <a:pt x="143" y="152"/>
                  </a:cubicBezTo>
                  <a:cubicBezTo>
                    <a:pt x="145" y="152"/>
                    <a:pt x="144" y="150"/>
                    <a:pt x="144" y="148"/>
                  </a:cubicBezTo>
                  <a:cubicBezTo>
                    <a:pt x="147" y="149"/>
                    <a:pt x="149" y="148"/>
                    <a:pt x="149" y="145"/>
                  </a:cubicBezTo>
                  <a:cubicBezTo>
                    <a:pt x="153" y="144"/>
                    <a:pt x="150" y="150"/>
                    <a:pt x="156" y="148"/>
                  </a:cubicBezTo>
                  <a:cubicBezTo>
                    <a:pt x="156" y="147"/>
                    <a:pt x="154" y="147"/>
                    <a:pt x="153" y="147"/>
                  </a:cubicBezTo>
                  <a:cubicBezTo>
                    <a:pt x="157" y="144"/>
                    <a:pt x="161" y="145"/>
                    <a:pt x="164" y="141"/>
                  </a:cubicBezTo>
                  <a:cubicBezTo>
                    <a:pt x="164" y="141"/>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8"/>
                    <a:pt x="174" y="127"/>
                  </a:cubicBezTo>
                  <a:cubicBezTo>
                    <a:pt x="173" y="128"/>
                    <a:pt x="176" y="120"/>
                    <a:pt x="175" y="120"/>
                  </a:cubicBezTo>
                  <a:cubicBezTo>
                    <a:pt x="178" y="124"/>
                    <a:pt x="179" y="118"/>
                    <a:pt x="182" y="117"/>
                  </a:cubicBezTo>
                  <a:cubicBezTo>
                    <a:pt x="182" y="115"/>
                    <a:pt x="185" y="114"/>
                    <a:pt x="182" y="113"/>
                  </a:cubicBezTo>
                  <a:cubicBezTo>
                    <a:pt x="182" y="110"/>
                    <a:pt x="186" y="113"/>
                    <a:pt x="186" y="109"/>
                  </a:cubicBezTo>
                  <a:cubicBezTo>
                    <a:pt x="187" y="107"/>
                    <a:pt x="189" y="108"/>
                    <a:pt x="191" y="108"/>
                  </a:cubicBezTo>
                  <a:cubicBezTo>
                    <a:pt x="191" y="106"/>
                    <a:pt x="190" y="105"/>
                    <a:pt x="189" y="105"/>
                  </a:cubicBezTo>
                  <a:cubicBezTo>
                    <a:pt x="193" y="102"/>
                    <a:pt x="196" y="101"/>
                    <a:pt x="199" y="101"/>
                  </a:cubicBezTo>
                  <a:cubicBezTo>
                    <a:pt x="201" y="99"/>
                    <a:pt x="199" y="98"/>
                    <a:pt x="200" y="95"/>
                  </a:cubicBezTo>
                  <a:cubicBezTo>
                    <a:pt x="202" y="94"/>
                    <a:pt x="205" y="93"/>
                    <a:pt x="205" y="91"/>
                  </a:cubicBezTo>
                  <a:cubicBezTo>
                    <a:pt x="205" y="87"/>
                    <a:pt x="209" y="92"/>
                    <a:pt x="209" y="86"/>
                  </a:cubicBezTo>
                  <a:cubicBezTo>
                    <a:pt x="214" y="85"/>
                    <a:pt x="220" y="89"/>
                    <a:pt x="220" y="81"/>
                  </a:cubicBezTo>
                  <a:cubicBezTo>
                    <a:pt x="223" y="83"/>
                    <a:pt x="229" y="79"/>
                    <a:pt x="233" y="82"/>
                  </a:cubicBezTo>
                  <a:cubicBezTo>
                    <a:pt x="234" y="81"/>
                    <a:pt x="235" y="80"/>
                    <a:pt x="236" y="78"/>
                  </a:cubicBezTo>
                  <a:cubicBezTo>
                    <a:pt x="240" y="76"/>
                    <a:pt x="243" y="82"/>
                    <a:pt x="243" y="77"/>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80"/>
                    <a:pt x="272" y="82"/>
                    <a:pt x="276" y="81"/>
                  </a:cubicBezTo>
                  <a:cubicBezTo>
                    <a:pt x="276" y="82"/>
                    <a:pt x="277" y="84"/>
                    <a:pt x="276" y="85"/>
                  </a:cubicBezTo>
                  <a:cubicBezTo>
                    <a:pt x="276" y="86"/>
                    <a:pt x="274" y="85"/>
                    <a:pt x="273" y="85"/>
                  </a:cubicBezTo>
                  <a:cubicBezTo>
                    <a:pt x="272" y="86"/>
                    <a:pt x="273" y="89"/>
                    <a:pt x="271" y="88"/>
                  </a:cubicBezTo>
                  <a:cubicBezTo>
                    <a:pt x="273" y="91"/>
                    <a:pt x="282" y="89"/>
                    <a:pt x="285" y="88"/>
                  </a:cubicBezTo>
                  <a:cubicBezTo>
                    <a:pt x="288" y="86"/>
                    <a:pt x="287" y="90"/>
                    <a:pt x="287" y="91"/>
                  </a:cubicBezTo>
                  <a:cubicBezTo>
                    <a:pt x="289" y="92"/>
                    <a:pt x="292" y="90"/>
                    <a:pt x="292" y="92"/>
                  </a:cubicBezTo>
                  <a:cubicBezTo>
                    <a:pt x="302" y="90"/>
                    <a:pt x="304" y="98"/>
                    <a:pt x="310" y="95"/>
                  </a:cubicBezTo>
                  <a:cubicBezTo>
                    <a:pt x="309" y="99"/>
                    <a:pt x="314" y="97"/>
                    <a:pt x="314" y="101"/>
                  </a:cubicBezTo>
                  <a:cubicBezTo>
                    <a:pt x="318" y="101"/>
                    <a:pt x="323" y="100"/>
                    <a:pt x="320" y="103"/>
                  </a:cubicBezTo>
                  <a:cubicBezTo>
                    <a:pt x="323" y="104"/>
                    <a:pt x="326" y="104"/>
                    <a:pt x="328" y="105"/>
                  </a:cubicBezTo>
                  <a:cubicBezTo>
                    <a:pt x="328" y="105"/>
                    <a:pt x="328" y="107"/>
                    <a:pt x="328" y="108"/>
                  </a:cubicBezTo>
                  <a:cubicBezTo>
                    <a:pt x="329" y="108"/>
                    <a:pt x="332" y="107"/>
                    <a:pt x="332" y="108"/>
                  </a:cubicBezTo>
                  <a:cubicBezTo>
                    <a:pt x="334" y="113"/>
                    <a:pt x="334" y="115"/>
                    <a:pt x="332" y="120"/>
                  </a:cubicBezTo>
                  <a:cubicBezTo>
                    <a:pt x="330" y="117"/>
                    <a:pt x="327" y="121"/>
                    <a:pt x="324" y="122"/>
                  </a:cubicBezTo>
                  <a:cubicBezTo>
                    <a:pt x="320" y="122"/>
                    <a:pt x="315" y="117"/>
                    <a:pt x="311" y="122"/>
                  </a:cubicBezTo>
                  <a:cubicBezTo>
                    <a:pt x="310" y="122"/>
                    <a:pt x="311" y="119"/>
                    <a:pt x="310" y="119"/>
                  </a:cubicBezTo>
                  <a:cubicBezTo>
                    <a:pt x="308" y="118"/>
                    <a:pt x="308" y="120"/>
                    <a:pt x="307" y="120"/>
                  </a:cubicBezTo>
                  <a:cubicBezTo>
                    <a:pt x="306" y="120"/>
                    <a:pt x="305" y="117"/>
                    <a:pt x="304" y="117"/>
                  </a:cubicBezTo>
                  <a:cubicBezTo>
                    <a:pt x="302" y="117"/>
                    <a:pt x="298" y="121"/>
                    <a:pt x="299" y="116"/>
                  </a:cubicBezTo>
                  <a:cubicBezTo>
                    <a:pt x="294" y="118"/>
                    <a:pt x="295" y="116"/>
                    <a:pt x="290" y="116"/>
                  </a:cubicBezTo>
                  <a:cubicBezTo>
                    <a:pt x="290" y="118"/>
                    <a:pt x="291" y="119"/>
                    <a:pt x="293" y="119"/>
                  </a:cubicBezTo>
                  <a:cubicBezTo>
                    <a:pt x="295" y="118"/>
                    <a:pt x="295" y="120"/>
                    <a:pt x="297" y="120"/>
                  </a:cubicBezTo>
                  <a:cubicBezTo>
                    <a:pt x="295" y="123"/>
                    <a:pt x="297" y="122"/>
                    <a:pt x="299" y="123"/>
                  </a:cubicBezTo>
                  <a:cubicBezTo>
                    <a:pt x="299" y="123"/>
                    <a:pt x="298" y="125"/>
                    <a:pt x="299" y="126"/>
                  </a:cubicBezTo>
                  <a:cubicBezTo>
                    <a:pt x="299" y="127"/>
                    <a:pt x="301" y="127"/>
                    <a:pt x="301" y="129"/>
                  </a:cubicBezTo>
                  <a:cubicBezTo>
                    <a:pt x="302" y="130"/>
                    <a:pt x="305" y="134"/>
                    <a:pt x="304" y="138"/>
                  </a:cubicBezTo>
                  <a:cubicBezTo>
                    <a:pt x="305" y="143"/>
                    <a:pt x="313" y="140"/>
                    <a:pt x="314" y="144"/>
                  </a:cubicBezTo>
                  <a:cubicBezTo>
                    <a:pt x="316" y="143"/>
                    <a:pt x="316" y="141"/>
                    <a:pt x="318" y="141"/>
                  </a:cubicBezTo>
                  <a:cubicBezTo>
                    <a:pt x="318" y="137"/>
                    <a:pt x="312" y="138"/>
                    <a:pt x="310" y="136"/>
                  </a:cubicBezTo>
                  <a:cubicBezTo>
                    <a:pt x="309" y="130"/>
                    <a:pt x="318" y="134"/>
                    <a:pt x="321" y="133"/>
                  </a:cubicBezTo>
                  <a:cubicBezTo>
                    <a:pt x="321" y="136"/>
                    <a:pt x="327" y="132"/>
                    <a:pt x="325" y="137"/>
                  </a:cubicBezTo>
                  <a:cubicBezTo>
                    <a:pt x="329" y="139"/>
                    <a:pt x="331" y="133"/>
                    <a:pt x="331" y="138"/>
                  </a:cubicBezTo>
                  <a:cubicBezTo>
                    <a:pt x="335" y="136"/>
                    <a:pt x="331" y="131"/>
                    <a:pt x="328" y="131"/>
                  </a:cubicBezTo>
                  <a:cubicBezTo>
                    <a:pt x="329" y="129"/>
                    <a:pt x="332" y="128"/>
                    <a:pt x="335" y="127"/>
                  </a:cubicBezTo>
                  <a:cubicBezTo>
                    <a:pt x="337" y="125"/>
                    <a:pt x="337" y="122"/>
                    <a:pt x="339" y="120"/>
                  </a:cubicBezTo>
                  <a:cubicBezTo>
                    <a:pt x="345" y="120"/>
                    <a:pt x="348" y="121"/>
                    <a:pt x="352" y="123"/>
                  </a:cubicBezTo>
                  <a:cubicBezTo>
                    <a:pt x="353" y="123"/>
                    <a:pt x="353" y="120"/>
                    <a:pt x="355" y="120"/>
                  </a:cubicBezTo>
                  <a:cubicBezTo>
                    <a:pt x="355" y="118"/>
                    <a:pt x="354" y="117"/>
                    <a:pt x="352" y="116"/>
                  </a:cubicBezTo>
                  <a:cubicBezTo>
                    <a:pt x="354" y="111"/>
                    <a:pt x="354" y="106"/>
                    <a:pt x="353" y="101"/>
                  </a:cubicBezTo>
                  <a:cubicBezTo>
                    <a:pt x="358" y="100"/>
                    <a:pt x="362" y="100"/>
                    <a:pt x="365" y="102"/>
                  </a:cubicBezTo>
                  <a:cubicBezTo>
                    <a:pt x="365" y="102"/>
                    <a:pt x="369" y="103"/>
                    <a:pt x="369" y="106"/>
                  </a:cubicBezTo>
                  <a:cubicBezTo>
                    <a:pt x="360" y="106"/>
                    <a:pt x="360" y="106"/>
                    <a:pt x="360" y="106"/>
                  </a:cubicBezTo>
                  <a:cubicBezTo>
                    <a:pt x="360" y="110"/>
                    <a:pt x="360" y="110"/>
                    <a:pt x="360" y="110"/>
                  </a:cubicBezTo>
                  <a:cubicBezTo>
                    <a:pt x="364" y="114"/>
                    <a:pt x="365" y="110"/>
                    <a:pt x="367" y="112"/>
                  </a:cubicBezTo>
                  <a:cubicBezTo>
                    <a:pt x="369" y="113"/>
                    <a:pt x="363" y="113"/>
                    <a:pt x="363" y="113"/>
                  </a:cubicBezTo>
                  <a:cubicBezTo>
                    <a:pt x="362" y="116"/>
                    <a:pt x="367" y="113"/>
                    <a:pt x="369" y="116"/>
                  </a:cubicBezTo>
                  <a:cubicBezTo>
                    <a:pt x="371" y="115"/>
                    <a:pt x="374" y="113"/>
                    <a:pt x="376" y="110"/>
                  </a:cubicBezTo>
                  <a:cubicBezTo>
                    <a:pt x="376" y="110"/>
                    <a:pt x="378" y="109"/>
                    <a:pt x="377" y="108"/>
                  </a:cubicBezTo>
                  <a:cubicBezTo>
                    <a:pt x="384" y="109"/>
                    <a:pt x="383" y="104"/>
                    <a:pt x="388" y="105"/>
                  </a:cubicBezTo>
                  <a:cubicBezTo>
                    <a:pt x="390" y="104"/>
                    <a:pt x="391" y="103"/>
                    <a:pt x="391" y="101"/>
                  </a:cubicBezTo>
                  <a:cubicBezTo>
                    <a:pt x="394" y="101"/>
                    <a:pt x="395" y="99"/>
                    <a:pt x="395" y="98"/>
                  </a:cubicBezTo>
                  <a:cubicBezTo>
                    <a:pt x="401" y="102"/>
                    <a:pt x="405" y="95"/>
                    <a:pt x="411" y="95"/>
                  </a:cubicBezTo>
                  <a:cubicBezTo>
                    <a:pt x="411" y="101"/>
                    <a:pt x="411" y="101"/>
                    <a:pt x="411" y="101"/>
                  </a:cubicBezTo>
                  <a:cubicBezTo>
                    <a:pt x="416" y="101"/>
                    <a:pt x="420" y="100"/>
                    <a:pt x="423" y="99"/>
                  </a:cubicBezTo>
                  <a:cubicBezTo>
                    <a:pt x="424" y="99"/>
                    <a:pt x="426" y="99"/>
                    <a:pt x="426" y="99"/>
                  </a:cubicBezTo>
                  <a:cubicBezTo>
                    <a:pt x="426" y="99"/>
                    <a:pt x="426" y="98"/>
                    <a:pt x="426" y="98"/>
                  </a:cubicBezTo>
                  <a:cubicBezTo>
                    <a:pt x="429" y="97"/>
                    <a:pt x="433" y="98"/>
                    <a:pt x="433" y="94"/>
                  </a:cubicBezTo>
                  <a:cubicBezTo>
                    <a:pt x="437" y="95"/>
                    <a:pt x="442" y="96"/>
                    <a:pt x="445" y="99"/>
                  </a:cubicBezTo>
                  <a:cubicBezTo>
                    <a:pt x="447" y="98"/>
                    <a:pt x="448" y="97"/>
                    <a:pt x="449" y="95"/>
                  </a:cubicBezTo>
                  <a:cubicBezTo>
                    <a:pt x="449" y="93"/>
                    <a:pt x="443" y="92"/>
                    <a:pt x="447" y="91"/>
                  </a:cubicBezTo>
                  <a:cubicBezTo>
                    <a:pt x="445" y="87"/>
                    <a:pt x="438" y="88"/>
                    <a:pt x="440" y="81"/>
                  </a:cubicBezTo>
                  <a:cubicBezTo>
                    <a:pt x="443" y="82"/>
                    <a:pt x="443" y="84"/>
                    <a:pt x="447" y="85"/>
                  </a:cubicBezTo>
                  <a:cubicBezTo>
                    <a:pt x="449" y="85"/>
                    <a:pt x="452" y="89"/>
                    <a:pt x="456" y="88"/>
                  </a:cubicBezTo>
                  <a:cubicBezTo>
                    <a:pt x="457" y="88"/>
                    <a:pt x="457" y="86"/>
                    <a:pt x="457" y="86"/>
                  </a:cubicBezTo>
                  <a:cubicBezTo>
                    <a:pt x="458" y="86"/>
                    <a:pt x="460" y="89"/>
                    <a:pt x="460" y="86"/>
                  </a:cubicBezTo>
                  <a:cubicBezTo>
                    <a:pt x="462" y="86"/>
                    <a:pt x="462" y="89"/>
                    <a:pt x="463" y="89"/>
                  </a:cubicBezTo>
                  <a:cubicBezTo>
                    <a:pt x="465" y="90"/>
                    <a:pt x="468" y="89"/>
                    <a:pt x="467" y="92"/>
                  </a:cubicBezTo>
                  <a:cubicBezTo>
                    <a:pt x="471" y="90"/>
                    <a:pt x="473" y="93"/>
                    <a:pt x="478" y="91"/>
                  </a:cubicBezTo>
                  <a:cubicBezTo>
                    <a:pt x="476" y="95"/>
                    <a:pt x="483" y="92"/>
                    <a:pt x="481" y="96"/>
                  </a:cubicBezTo>
                  <a:cubicBezTo>
                    <a:pt x="483" y="96"/>
                    <a:pt x="485" y="97"/>
                    <a:pt x="485" y="99"/>
                  </a:cubicBezTo>
                  <a:cubicBezTo>
                    <a:pt x="490" y="98"/>
                    <a:pt x="490" y="102"/>
                    <a:pt x="495" y="101"/>
                  </a:cubicBezTo>
                  <a:cubicBezTo>
                    <a:pt x="498" y="92"/>
                    <a:pt x="487" y="96"/>
                    <a:pt x="489" y="88"/>
                  </a:cubicBezTo>
                  <a:cubicBezTo>
                    <a:pt x="489" y="86"/>
                    <a:pt x="488" y="88"/>
                    <a:pt x="485" y="88"/>
                  </a:cubicBezTo>
                  <a:cubicBezTo>
                    <a:pt x="485" y="85"/>
                    <a:pt x="488" y="84"/>
                    <a:pt x="487" y="79"/>
                  </a:cubicBezTo>
                  <a:cubicBezTo>
                    <a:pt x="487" y="78"/>
                    <a:pt x="484" y="79"/>
                    <a:pt x="484" y="78"/>
                  </a:cubicBezTo>
                  <a:cubicBezTo>
                    <a:pt x="484" y="78"/>
                    <a:pt x="486" y="75"/>
                    <a:pt x="484" y="75"/>
                  </a:cubicBezTo>
                  <a:cubicBezTo>
                    <a:pt x="484" y="72"/>
                    <a:pt x="488" y="73"/>
                    <a:pt x="487" y="70"/>
                  </a:cubicBezTo>
                  <a:cubicBezTo>
                    <a:pt x="489" y="70"/>
                    <a:pt x="488" y="66"/>
                    <a:pt x="492" y="67"/>
                  </a:cubicBezTo>
                  <a:cubicBezTo>
                    <a:pt x="492" y="64"/>
                    <a:pt x="493" y="62"/>
                    <a:pt x="496" y="63"/>
                  </a:cubicBezTo>
                  <a:cubicBezTo>
                    <a:pt x="495" y="56"/>
                    <a:pt x="501" y="58"/>
                    <a:pt x="501" y="53"/>
                  </a:cubicBezTo>
                  <a:cubicBezTo>
                    <a:pt x="507" y="52"/>
                    <a:pt x="510" y="55"/>
                    <a:pt x="515" y="56"/>
                  </a:cubicBezTo>
                  <a:cubicBezTo>
                    <a:pt x="515" y="58"/>
                    <a:pt x="514" y="60"/>
                    <a:pt x="516" y="60"/>
                  </a:cubicBezTo>
                  <a:cubicBezTo>
                    <a:pt x="516" y="61"/>
                    <a:pt x="514" y="61"/>
                    <a:pt x="512" y="61"/>
                  </a:cubicBezTo>
                  <a:cubicBezTo>
                    <a:pt x="512" y="67"/>
                    <a:pt x="514" y="69"/>
                    <a:pt x="512" y="74"/>
                  </a:cubicBezTo>
                  <a:cubicBezTo>
                    <a:pt x="513" y="75"/>
                    <a:pt x="514" y="76"/>
                    <a:pt x="515" y="77"/>
                  </a:cubicBezTo>
                  <a:cubicBezTo>
                    <a:pt x="515" y="77"/>
                    <a:pt x="516" y="78"/>
                    <a:pt x="517" y="78"/>
                  </a:cubicBezTo>
                  <a:cubicBezTo>
                    <a:pt x="515" y="81"/>
                    <a:pt x="517" y="89"/>
                    <a:pt x="515" y="92"/>
                  </a:cubicBezTo>
                  <a:cubicBezTo>
                    <a:pt x="513" y="97"/>
                    <a:pt x="518" y="95"/>
                    <a:pt x="519" y="98"/>
                  </a:cubicBezTo>
                  <a:cubicBezTo>
                    <a:pt x="518" y="109"/>
                    <a:pt x="513" y="116"/>
                    <a:pt x="503" y="119"/>
                  </a:cubicBezTo>
                  <a:cubicBezTo>
                    <a:pt x="504" y="122"/>
                    <a:pt x="510" y="119"/>
                    <a:pt x="511" y="122"/>
                  </a:cubicBezTo>
                  <a:cubicBezTo>
                    <a:pt x="514" y="121"/>
                    <a:pt x="513" y="117"/>
                    <a:pt x="517" y="117"/>
                  </a:cubicBezTo>
                  <a:cubicBezTo>
                    <a:pt x="517" y="118"/>
                    <a:pt x="516" y="120"/>
                    <a:pt x="516" y="122"/>
                  </a:cubicBezTo>
                  <a:cubicBezTo>
                    <a:pt x="518" y="121"/>
                    <a:pt x="517" y="119"/>
                    <a:pt x="519" y="119"/>
                  </a:cubicBezTo>
                  <a:cubicBezTo>
                    <a:pt x="521" y="119"/>
                    <a:pt x="520" y="116"/>
                    <a:pt x="520" y="116"/>
                  </a:cubicBezTo>
                  <a:cubicBezTo>
                    <a:pt x="521" y="116"/>
                    <a:pt x="523" y="116"/>
                    <a:pt x="523" y="116"/>
                  </a:cubicBezTo>
                  <a:cubicBezTo>
                    <a:pt x="524" y="115"/>
                    <a:pt x="523" y="113"/>
                    <a:pt x="523" y="112"/>
                  </a:cubicBezTo>
                  <a:cubicBezTo>
                    <a:pt x="527" y="112"/>
                    <a:pt x="527" y="112"/>
                    <a:pt x="527" y="112"/>
                  </a:cubicBezTo>
                  <a:cubicBezTo>
                    <a:pt x="526" y="107"/>
                    <a:pt x="532" y="103"/>
                    <a:pt x="527" y="101"/>
                  </a:cubicBezTo>
                  <a:cubicBezTo>
                    <a:pt x="528" y="99"/>
                    <a:pt x="530" y="100"/>
                    <a:pt x="530" y="98"/>
                  </a:cubicBezTo>
                  <a:cubicBezTo>
                    <a:pt x="530" y="96"/>
                    <a:pt x="528" y="97"/>
                    <a:pt x="527" y="96"/>
                  </a:cubicBezTo>
                  <a:cubicBezTo>
                    <a:pt x="527" y="93"/>
                    <a:pt x="532" y="96"/>
                    <a:pt x="534" y="95"/>
                  </a:cubicBezTo>
                  <a:cubicBezTo>
                    <a:pt x="533" y="94"/>
                    <a:pt x="534" y="90"/>
                    <a:pt x="530" y="91"/>
                  </a:cubicBezTo>
                  <a:cubicBezTo>
                    <a:pt x="527" y="93"/>
                    <a:pt x="525" y="87"/>
                    <a:pt x="524" y="91"/>
                  </a:cubicBezTo>
                  <a:cubicBezTo>
                    <a:pt x="522" y="88"/>
                    <a:pt x="522" y="85"/>
                    <a:pt x="523" y="82"/>
                  </a:cubicBezTo>
                  <a:cubicBezTo>
                    <a:pt x="523" y="82"/>
                    <a:pt x="526" y="83"/>
                    <a:pt x="526" y="82"/>
                  </a:cubicBezTo>
                  <a:cubicBezTo>
                    <a:pt x="527" y="81"/>
                    <a:pt x="525" y="77"/>
                    <a:pt x="526" y="75"/>
                  </a:cubicBezTo>
                  <a:cubicBezTo>
                    <a:pt x="526" y="73"/>
                    <a:pt x="524" y="75"/>
                    <a:pt x="524" y="75"/>
                  </a:cubicBezTo>
                  <a:cubicBezTo>
                    <a:pt x="522" y="73"/>
                    <a:pt x="523" y="70"/>
                    <a:pt x="522" y="67"/>
                  </a:cubicBezTo>
                  <a:cubicBezTo>
                    <a:pt x="527" y="69"/>
                    <a:pt x="525" y="63"/>
                    <a:pt x="529" y="63"/>
                  </a:cubicBezTo>
                  <a:cubicBezTo>
                    <a:pt x="529" y="56"/>
                    <a:pt x="529" y="56"/>
                    <a:pt x="529" y="56"/>
                  </a:cubicBezTo>
                  <a:cubicBezTo>
                    <a:pt x="533" y="54"/>
                    <a:pt x="531" y="60"/>
                    <a:pt x="532" y="63"/>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6"/>
                    <a:pt x="553" y="61"/>
                  </a:cubicBezTo>
                  <a:cubicBezTo>
                    <a:pt x="554" y="62"/>
                    <a:pt x="555" y="60"/>
                    <a:pt x="555" y="60"/>
                  </a:cubicBezTo>
                  <a:cubicBezTo>
                    <a:pt x="557" y="60"/>
                    <a:pt x="556" y="62"/>
                    <a:pt x="557" y="63"/>
                  </a:cubicBezTo>
                  <a:cubicBezTo>
                    <a:pt x="557" y="63"/>
                    <a:pt x="559" y="62"/>
                    <a:pt x="560" y="63"/>
                  </a:cubicBezTo>
                  <a:cubicBezTo>
                    <a:pt x="562" y="65"/>
                    <a:pt x="567" y="62"/>
                    <a:pt x="564" y="67"/>
                  </a:cubicBezTo>
                  <a:cubicBezTo>
                    <a:pt x="571" y="67"/>
                    <a:pt x="571" y="67"/>
                    <a:pt x="571" y="67"/>
                  </a:cubicBezTo>
                  <a:cubicBezTo>
                    <a:pt x="571" y="65"/>
                    <a:pt x="565" y="64"/>
                    <a:pt x="569" y="63"/>
                  </a:cubicBezTo>
                  <a:cubicBezTo>
                    <a:pt x="568" y="61"/>
                    <a:pt x="567" y="61"/>
                    <a:pt x="565" y="60"/>
                  </a:cubicBezTo>
                  <a:cubicBezTo>
                    <a:pt x="564" y="53"/>
                    <a:pt x="565" y="52"/>
                    <a:pt x="565" y="44"/>
                  </a:cubicBezTo>
                  <a:cubicBezTo>
                    <a:pt x="573" y="44"/>
                    <a:pt x="583" y="45"/>
                    <a:pt x="589" y="44"/>
                  </a:cubicBezTo>
                  <a:cubicBezTo>
                    <a:pt x="592" y="44"/>
                    <a:pt x="590" y="40"/>
                    <a:pt x="593" y="43"/>
                  </a:cubicBezTo>
                  <a:cubicBezTo>
                    <a:pt x="598" y="40"/>
                    <a:pt x="594" y="37"/>
                    <a:pt x="596" y="33"/>
                  </a:cubicBezTo>
                  <a:cubicBezTo>
                    <a:pt x="599" y="34"/>
                    <a:pt x="601" y="33"/>
                    <a:pt x="603" y="32"/>
                  </a:cubicBezTo>
                  <a:cubicBezTo>
                    <a:pt x="605" y="29"/>
                    <a:pt x="609" y="27"/>
                    <a:pt x="611" y="25"/>
                  </a:cubicBezTo>
                  <a:cubicBezTo>
                    <a:pt x="626" y="23"/>
                    <a:pt x="641" y="21"/>
                    <a:pt x="652" y="16"/>
                  </a:cubicBezTo>
                  <a:cubicBezTo>
                    <a:pt x="654" y="15"/>
                    <a:pt x="655" y="19"/>
                    <a:pt x="655" y="19"/>
                  </a:cubicBezTo>
                  <a:cubicBezTo>
                    <a:pt x="656" y="19"/>
                    <a:pt x="657" y="15"/>
                    <a:pt x="656" y="15"/>
                  </a:cubicBezTo>
                  <a:cubicBezTo>
                    <a:pt x="659" y="16"/>
                    <a:pt x="656" y="17"/>
                    <a:pt x="658" y="19"/>
                  </a:cubicBezTo>
                  <a:cubicBezTo>
                    <a:pt x="658" y="20"/>
                    <a:pt x="661" y="19"/>
                    <a:pt x="661" y="21"/>
                  </a:cubicBezTo>
                  <a:cubicBezTo>
                    <a:pt x="663" y="20"/>
                    <a:pt x="659" y="18"/>
                    <a:pt x="662" y="18"/>
                  </a:cubicBezTo>
                  <a:cubicBezTo>
                    <a:pt x="664" y="17"/>
                    <a:pt x="669" y="18"/>
                    <a:pt x="669" y="14"/>
                  </a:cubicBezTo>
                  <a:cubicBezTo>
                    <a:pt x="672" y="14"/>
                    <a:pt x="673" y="13"/>
                    <a:pt x="673" y="11"/>
                  </a:cubicBezTo>
                  <a:cubicBezTo>
                    <a:pt x="675" y="11"/>
                    <a:pt x="675" y="13"/>
                    <a:pt x="677" y="14"/>
                  </a:cubicBezTo>
                  <a:cubicBezTo>
                    <a:pt x="681" y="13"/>
                    <a:pt x="680" y="9"/>
                    <a:pt x="680" y="5"/>
                  </a:cubicBezTo>
                  <a:cubicBezTo>
                    <a:pt x="687" y="3"/>
                    <a:pt x="694" y="0"/>
                    <a:pt x="704" y="1"/>
                  </a:cubicBezTo>
                  <a:cubicBezTo>
                    <a:pt x="703" y="2"/>
                    <a:pt x="703" y="4"/>
                    <a:pt x="703" y="7"/>
                  </a:cubicBezTo>
                  <a:cubicBezTo>
                    <a:pt x="705" y="10"/>
                    <a:pt x="711" y="10"/>
                    <a:pt x="714" y="7"/>
                  </a:cubicBezTo>
                  <a:cubicBezTo>
                    <a:pt x="715" y="7"/>
                    <a:pt x="715" y="8"/>
                    <a:pt x="714" y="8"/>
                  </a:cubicBezTo>
                  <a:moveTo>
                    <a:pt x="1051" y="179"/>
                  </a:moveTo>
                  <a:cubicBezTo>
                    <a:pt x="1051" y="177"/>
                    <a:pt x="1048" y="178"/>
                    <a:pt x="1048" y="176"/>
                  </a:cubicBezTo>
                  <a:cubicBezTo>
                    <a:pt x="1043" y="175"/>
                    <a:pt x="1043" y="179"/>
                    <a:pt x="1048" y="178"/>
                  </a:cubicBezTo>
                  <a:cubicBezTo>
                    <a:pt x="1048" y="179"/>
                    <a:pt x="1049" y="179"/>
                    <a:pt x="1051" y="179"/>
                  </a:cubicBezTo>
                  <a:moveTo>
                    <a:pt x="303" y="284"/>
                  </a:moveTo>
                  <a:cubicBezTo>
                    <a:pt x="302" y="289"/>
                    <a:pt x="308" y="286"/>
                    <a:pt x="306" y="291"/>
                  </a:cubicBezTo>
                  <a:cubicBezTo>
                    <a:pt x="308" y="292"/>
                    <a:pt x="309" y="289"/>
                    <a:pt x="310" y="291"/>
                  </a:cubicBezTo>
                  <a:cubicBezTo>
                    <a:pt x="310" y="293"/>
                    <a:pt x="309" y="292"/>
                    <a:pt x="308" y="293"/>
                  </a:cubicBezTo>
                  <a:cubicBezTo>
                    <a:pt x="306" y="294"/>
                    <a:pt x="300" y="296"/>
                    <a:pt x="299" y="296"/>
                  </a:cubicBezTo>
                  <a:cubicBezTo>
                    <a:pt x="295" y="295"/>
                    <a:pt x="294" y="292"/>
                    <a:pt x="292" y="290"/>
                  </a:cubicBezTo>
                  <a:cubicBezTo>
                    <a:pt x="292" y="288"/>
                    <a:pt x="296" y="289"/>
                    <a:pt x="296" y="287"/>
                  </a:cubicBezTo>
                  <a:cubicBezTo>
                    <a:pt x="293" y="285"/>
                    <a:pt x="292" y="284"/>
                    <a:pt x="287" y="286"/>
                  </a:cubicBezTo>
                  <a:cubicBezTo>
                    <a:pt x="286" y="283"/>
                    <a:pt x="285" y="281"/>
                    <a:pt x="280" y="281"/>
                  </a:cubicBezTo>
                  <a:cubicBezTo>
                    <a:pt x="279" y="281"/>
                    <a:pt x="280" y="284"/>
                    <a:pt x="279" y="284"/>
                  </a:cubicBezTo>
                  <a:cubicBezTo>
                    <a:pt x="278" y="285"/>
                    <a:pt x="276" y="285"/>
                    <a:pt x="275" y="286"/>
                  </a:cubicBezTo>
                  <a:cubicBezTo>
                    <a:pt x="273" y="287"/>
                    <a:pt x="273" y="291"/>
                    <a:pt x="269" y="290"/>
                  </a:cubicBezTo>
                  <a:cubicBezTo>
                    <a:pt x="271" y="295"/>
                    <a:pt x="267" y="296"/>
                    <a:pt x="266" y="297"/>
                  </a:cubicBezTo>
                  <a:cubicBezTo>
                    <a:pt x="265" y="300"/>
                    <a:pt x="266" y="303"/>
                    <a:pt x="265" y="307"/>
                  </a:cubicBezTo>
                  <a:cubicBezTo>
                    <a:pt x="264" y="307"/>
                    <a:pt x="263" y="306"/>
                    <a:pt x="262" y="305"/>
                  </a:cubicBezTo>
                  <a:cubicBezTo>
                    <a:pt x="261" y="310"/>
                    <a:pt x="265" y="312"/>
                    <a:pt x="262" y="315"/>
                  </a:cubicBezTo>
                  <a:cubicBezTo>
                    <a:pt x="265" y="314"/>
                    <a:pt x="264" y="318"/>
                    <a:pt x="265" y="318"/>
                  </a:cubicBezTo>
                  <a:cubicBezTo>
                    <a:pt x="266" y="318"/>
                    <a:pt x="267" y="318"/>
                    <a:pt x="268" y="318"/>
                  </a:cubicBezTo>
                  <a:cubicBezTo>
                    <a:pt x="271" y="319"/>
                    <a:pt x="272" y="321"/>
                    <a:pt x="273" y="319"/>
                  </a:cubicBezTo>
                  <a:cubicBezTo>
                    <a:pt x="274" y="319"/>
                    <a:pt x="276" y="319"/>
                    <a:pt x="276" y="319"/>
                  </a:cubicBezTo>
                  <a:cubicBezTo>
                    <a:pt x="281" y="319"/>
                    <a:pt x="280" y="318"/>
                    <a:pt x="282" y="317"/>
                  </a:cubicBezTo>
                  <a:cubicBezTo>
                    <a:pt x="284" y="316"/>
                    <a:pt x="285" y="318"/>
                    <a:pt x="287" y="318"/>
                  </a:cubicBezTo>
                  <a:cubicBezTo>
                    <a:pt x="288" y="317"/>
                    <a:pt x="288" y="315"/>
                    <a:pt x="289" y="315"/>
                  </a:cubicBezTo>
                  <a:cubicBezTo>
                    <a:pt x="292" y="314"/>
                    <a:pt x="298" y="314"/>
                    <a:pt x="301" y="315"/>
                  </a:cubicBezTo>
                  <a:cubicBezTo>
                    <a:pt x="304" y="316"/>
                    <a:pt x="304" y="318"/>
                    <a:pt x="307" y="318"/>
                  </a:cubicBezTo>
                  <a:cubicBezTo>
                    <a:pt x="308" y="318"/>
                    <a:pt x="309" y="317"/>
                    <a:pt x="310" y="317"/>
                  </a:cubicBezTo>
                  <a:cubicBezTo>
                    <a:pt x="309" y="317"/>
                    <a:pt x="311" y="318"/>
                    <a:pt x="311" y="318"/>
                  </a:cubicBezTo>
                  <a:cubicBezTo>
                    <a:pt x="315" y="319"/>
                    <a:pt x="315" y="319"/>
                    <a:pt x="318" y="319"/>
                  </a:cubicBezTo>
                  <a:cubicBezTo>
                    <a:pt x="325" y="320"/>
                    <a:pt x="331" y="318"/>
                    <a:pt x="338" y="319"/>
                  </a:cubicBezTo>
                  <a:cubicBezTo>
                    <a:pt x="337" y="316"/>
                    <a:pt x="338" y="314"/>
                    <a:pt x="339" y="312"/>
                  </a:cubicBezTo>
                  <a:cubicBezTo>
                    <a:pt x="334" y="306"/>
                    <a:pt x="331" y="300"/>
                    <a:pt x="321" y="298"/>
                  </a:cubicBezTo>
                  <a:cubicBezTo>
                    <a:pt x="322" y="296"/>
                    <a:pt x="319" y="296"/>
                    <a:pt x="318" y="294"/>
                  </a:cubicBezTo>
                  <a:cubicBezTo>
                    <a:pt x="318" y="292"/>
                    <a:pt x="318" y="291"/>
                    <a:pt x="317" y="290"/>
                  </a:cubicBezTo>
                  <a:cubicBezTo>
                    <a:pt x="318" y="286"/>
                    <a:pt x="322" y="286"/>
                    <a:pt x="321" y="280"/>
                  </a:cubicBezTo>
                  <a:cubicBezTo>
                    <a:pt x="313" y="279"/>
                    <a:pt x="309" y="283"/>
                    <a:pt x="303" y="284"/>
                  </a:cubicBezTo>
                  <a:moveTo>
                    <a:pt x="400" y="349"/>
                  </a:moveTo>
                  <a:cubicBezTo>
                    <a:pt x="398" y="349"/>
                    <a:pt x="396" y="349"/>
                    <a:pt x="398" y="350"/>
                  </a:cubicBezTo>
                  <a:cubicBezTo>
                    <a:pt x="401" y="348"/>
                    <a:pt x="406" y="348"/>
                    <a:pt x="408" y="347"/>
                  </a:cubicBezTo>
                  <a:cubicBezTo>
                    <a:pt x="408" y="347"/>
                    <a:pt x="408" y="345"/>
                    <a:pt x="408" y="345"/>
                  </a:cubicBezTo>
                  <a:cubicBezTo>
                    <a:pt x="409" y="344"/>
                    <a:pt x="410" y="346"/>
                    <a:pt x="411" y="346"/>
                  </a:cubicBezTo>
                  <a:cubicBezTo>
                    <a:pt x="411" y="336"/>
                    <a:pt x="411" y="336"/>
                    <a:pt x="411" y="336"/>
                  </a:cubicBezTo>
                  <a:cubicBezTo>
                    <a:pt x="409" y="334"/>
                    <a:pt x="408" y="334"/>
                    <a:pt x="407" y="332"/>
                  </a:cubicBezTo>
                  <a:cubicBezTo>
                    <a:pt x="406" y="331"/>
                    <a:pt x="407" y="330"/>
                    <a:pt x="407" y="329"/>
                  </a:cubicBezTo>
                  <a:cubicBezTo>
                    <a:pt x="406" y="327"/>
                    <a:pt x="402" y="326"/>
                    <a:pt x="405" y="325"/>
                  </a:cubicBezTo>
                  <a:cubicBezTo>
                    <a:pt x="414" y="325"/>
                    <a:pt x="414" y="325"/>
                    <a:pt x="414" y="325"/>
                  </a:cubicBezTo>
                  <a:cubicBezTo>
                    <a:pt x="415" y="320"/>
                    <a:pt x="411" y="320"/>
                    <a:pt x="411" y="318"/>
                  </a:cubicBezTo>
                  <a:cubicBezTo>
                    <a:pt x="411" y="315"/>
                    <a:pt x="408" y="316"/>
                    <a:pt x="407" y="314"/>
                  </a:cubicBezTo>
                  <a:cubicBezTo>
                    <a:pt x="407" y="314"/>
                    <a:pt x="409" y="312"/>
                    <a:pt x="408" y="311"/>
                  </a:cubicBezTo>
                  <a:cubicBezTo>
                    <a:pt x="404" y="312"/>
                    <a:pt x="403" y="309"/>
                    <a:pt x="400" y="310"/>
                  </a:cubicBezTo>
                  <a:cubicBezTo>
                    <a:pt x="401" y="302"/>
                    <a:pt x="391" y="304"/>
                    <a:pt x="391" y="297"/>
                  </a:cubicBezTo>
                  <a:cubicBezTo>
                    <a:pt x="395" y="294"/>
                    <a:pt x="397" y="290"/>
                    <a:pt x="405" y="291"/>
                  </a:cubicBezTo>
                  <a:cubicBezTo>
                    <a:pt x="406" y="290"/>
                    <a:pt x="405" y="289"/>
                    <a:pt x="407" y="288"/>
                  </a:cubicBezTo>
                  <a:cubicBezTo>
                    <a:pt x="407" y="285"/>
                    <a:pt x="402" y="285"/>
                    <a:pt x="402" y="281"/>
                  </a:cubicBezTo>
                  <a:cubicBezTo>
                    <a:pt x="396" y="281"/>
                    <a:pt x="393" y="283"/>
                    <a:pt x="388" y="281"/>
                  </a:cubicBezTo>
                  <a:cubicBezTo>
                    <a:pt x="388" y="283"/>
                    <a:pt x="388" y="285"/>
                    <a:pt x="387" y="283"/>
                  </a:cubicBezTo>
                  <a:cubicBezTo>
                    <a:pt x="386" y="282"/>
                    <a:pt x="386" y="284"/>
                    <a:pt x="386" y="284"/>
                  </a:cubicBezTo>
                  <a:cubicBezTo>
                    <a:pt x="383" y="286"/>
                    <a:pt x="377" y="288"/>
                    <a:pt x="376" y="288"/>
                  </a:cubicBezTo>
                  <a:cubicBezTo>
                    <a:pt x="372" y="290"/>
                    <a:pt x="373" y="290"/>
                    <a:pt x="372" y="293"/>
                  </a:cubicBezTo>
                  <a:cubicBezTo>
                    <a:pt x="371" y="293"/>
                    <a:pt x="369" y="292"/>
                    <a:pt x="369" y="293"/>
                  </a:cubicBezTo>
                  <a:cubicBezTo>
                    <a:pt x="368" y="293"/>
                    <a:pt x="369" y="296"/>
                    <a:pt x="369" y="297"/>
                  </a:cubicBezTo>
                  <a:cubicBezTo>
                    <a:pt x="369" y="300"/>
                    <a:pt x="373" y="295"/>
                    <a:pt x="373" y="300"/>
                  </a:cubicBezTo>
                  <a:cubicBezTo>
                    <a:pt x="373" y="301"/>
                    <a:pt x="374" y="301"/>
                    <a:pt x="374" y="303"/>
                  </a:cubicBezTo>
                  <a:cubicBezTo>
                    <a:pt x="373" y="307"/>
                    <a:pt x="376" y="310"/>
                    <a:pt x="376" y="311"/>
                  </a:cubicBezTo>
                  <a:cubicBezTo>
                    <a:pt x="376" y="313"/>
                    <a:pt x="376" y="313"/>
                    <a:pt x="377" y="314"/>
                  </a:cubicBezTo>
                  <a:cubicBezTo>
                    <a:pt x="377" y="314"/>
                    <a:pt x="379" y="318"/>
                    <a:pt x="379" y="318"/>
                  </a:cubicBezTo>
                  <a:cubicBezTo>
                    <a:pt x="380" y="322"/>
                    <a:pt x="380" y="321"/>
                    <a:pt x="381" y="324"/>
                  </a:cubicBezTo>
                  <a:cubicBezTo>
                    <a:pt x="382" y="325"/>
                    <a:pt x="381" y="327"/>
                    <a:pt x="381" y="328"/>
                  </a:cubicBezTo>
                  <a:cubicBezTo>
                    <a:pt x="382" y="329"/>
                    <a:pt x="385" y="329"/>
                    <a:pt x="384" y="332"/>
                  </a:cubicBezTo>
                  <a:cubicBezTo>
                    <a:pt x="379" y="331"/>
                    <a:pt x="383" y="338"/>
                    <a:pt x="380" y="339"/>
                  </a:cubicBezTo>
                  <a:cubicBezTo>
                    <a:pt x="386" y="340"/>
                    <a:pt x="386" y="349"/>
                    <a:pt x="393" y="345"/>
                  </a:cubicBezTo>
                  <a:cubicBezTo>
                    <a:pt x="387" y="350"/>
                    <a:pt x="399" y="345"/>
                    <a:pt x="400" y="349"/>
                  </a:cubicBezTo>
                  <a:moveTo>
                    <a:pt x="442" y="284"/>
                  </a:moveTo>
                  <a:cubicBezTo>
                    <a:pt x="441" y="285"/>
                    <a:pt x="441" y="287"/>
                    <a:pt x="440" y="288"/>
                  </a:cubicBezTo>
                  <a:cubicBezTo>
                    <a:pt x="439" y="290"/>
                    <a:pt x="437" y="290"/>
                    <a:pt x="436" y="291"/>
                  </a:cubicBezTo>
                  <a:cubicBezTo>
                    <a:pt x="437" y="292"/>
                    <a:pt x="440" y="295"/>
                    <a:pt x="440" y="297"/>
                  </a:cubicBezTo>
                  <a:cubicBezTo>
                    <a:pt x="440" y="297"/>
                    <a:pt x="438" y="297"/>
                    <a:pt x="439" y="298"/>
                  </a:cubicBezTo>
                  <a:cubicBezTo>
                    <a:pt x="440" y="300"/>
                    <a:pt x="443" y="299"/>
                    <a:pt x="445" y="301"/>
                  </a:cubicBezTo>
                  <a:cubicBezTo>
                    <a:pt x="445" y="300"/>
                    <a:pt x="446" y="299"/>
                    <a:pt x="447" y="298"/>
                  </a:cubicBezTo>
                  <a:cubicBezTo>
                    <a:pt x="449" y="294"/>
                    <a:pt x="445" y="294"/>
                    <a:pt x="445" y="291"/>
                  </a:cubicBezTo>
                  <a:cubicBezTo>
                    <a:pt x="447" y="290"/>
                    <a:pt x="449" y="289"/>
                    <a:pt x="449" y="286"/>
                  </a:cubicBezTo>
                  <a:cubicBezTo>
                    <a:pt x="446" y="286"/>
                    <a:pt x="446" y="285"/>
                    <a:pt x="447" y="283"/>
                  </a:cubicBezTo>
                  <a:cubicBezTo>
                    <a:pt x="445" y="284"/>
                    <a:pt x="443" y="283"/>
                    <a:pt x="442" y="284"/>
                  </a:cubicBezTo>
                  <a:moveTo>
                    <a:pt x="258" y="322"/>
                  </a:moveTo>
                  <a:cubicBezTo>
                    <a:pt x="257" y="328"/>
                    <a:pt x="267" y="324"/>
                    <a:pt x="268" y="322"/>
                  </a:cubicBezTo>
                  <a:cubicBezTo>
                    <a:pt x="264" y="321"/>
                    <a:pt x="262" y="321"/>
                    <a:pt x="258" y="322"/>
                  </a:cubicBezTo>
                  <a:moveTo>
                    <a:pt x="290" y="583"/>
                  </a:moveTo>
                  <a:cubicBezTo>
                    <a:pt x="292" y="578"/>
                    <a:pt x="300" y="578"/>
                    <a:pt x="299" y="569"/>
                  </a:cubicBezTo>
                  <a:cubicBezTo>
                    <a:pt x="295" y="572"/>
                    <a:pt x="288" y="566"/>
                    <a:pt x="283" y="570"/>
                  </a:cubicBezTo>
                  <a:cubicBezTo>
                    <a:pt x="289" y="571"/>
                    <a:pt x="282" y="572"/>
                    <a:pt x="282" y="573"/>
                  </a:cubicBezTo>
                  <a:cubicBezTo>
                    <a:pt x="282" y="572"/>
                    <a:pt x="283" y="576"/>
                    <a:pt x="283" y="577"/>
                  </a:cubicBezTo>
                  <a:cubicBezTo>
                    <a:pt x="283" y="579"/>
                    <a:pt x="283" y="581"/>
                    <a:pt x="282" y="582"/>
                  </a:cubicBezTo>
                  <a:cubicBezTo>
                    <a:pt x="282" y="581"/>
                    <a:pt x="281" y="580"/>
                    <a:pt x="280" y="582"/>
                  </a:cubicBezTo>
                  <a:cubicBezTo>
                    <a:pt x="282" y="584"/>
                    <a:pt x="287" y="583"/>
                    <a:pt x="290" y="58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2" name="Freeform 92"/>
            <p:cNvSpPr/>
            <p:nvPr/>
          </p:nvSpPr>
          <p:spPr bwMode="auto">
            <a:xfrm>
              <a:off x="2303462" y="1103312"/>
              <a:ext cx="63500" cy="34925"/>
            </a:xfrm>
            <a:custGeom>
              <a:avLst/>
              <a:gdLst>
                <a:gd name="T0" fmla="*/ 12 w 17"/>
                <a:gd name="T1" fmla="*/ 0 h 9"/>
                <a:gd name="T2" fmla="*/ 15 w 17"/>
                <a:gd name="T3" fmla="*/ 8 h 9"/>
                <a:gd name="T4" fmla="*/ 0 w 17"/>
                <a:gd name="T5" fmla="*/ 4 h 9"/>
                <a:gd name="T6" fmla="*/ 12 w 17"/>
                <a:gd name="T7" fmla="*/ 0 h 9"/>
              </a:gdLst>
              <a:ahLst/>
              <a:cxnLst>
                <a:cxn ang="0">
                  <a:pos x="T0" y="T1"/>
                </a:cxn>
                <a:cxn ang="0">
                  <a:pos x="T2" y="T3"/>
                </a:cxn>
                <a:cxn ang="0">
                  <a:pos x="T4" y="T5"/>
                </a:cxn>
                <a:cxn ang="0">
                  <a:pos x="T6" y="T7"/>
                </a:cxn>
              </a:cxnLst>
              <a:rect l="0" t="0" r="r" b="b"/>
              <a:pathLst>
                <a:path w="17" h="9">
                  <a:moveTo>
                    <a:pt x="12" y="0"/>
                  </a:moveTo>
                  <a:cubicBezTo>
                    <a:pt x="12" y="4"/>
                    <a:pt x="17" y="3"/>
                    <a:pt x="15" y="8"/>
                  </a:cubicBezTo>
                  <a:cubicBezTo>
                    <a:pt x="7" y="9"/>
                    <a:pt x="3" y="7"/>
                    <a:pt x="0" y="4"/>
                  </a:cubicBezTo>
                  <a:cubicBezTo>
                    <a:pt x="2" y="1"/>
                    <a:pt x="7" y="1"/>
                    <a:pt x="1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3" name="Freeform 93"/>
            <p:cNvSpPr>
              <a:spLocks noEditPoints="1"/>
            </p:cNvSpPr>
            <p:nvPr/>
          </p:nvSpPr>
          <p:spPr bwMode="auto">
            <a:xfrm>
              <a:off x="2435225" y="1166812"/>
              <a:ext cx="633413" cy="442913"/>
            </a:xfrm>
            <a:custGeom>
              <a:avLst/>
              <a:gdLst>
                <a:gd name="T0" fmla="*/ 16 w 169"/>
                <a:gd name="T1" fmla="*/ 7 h 118"/>
                <a:gd name="T2" fmla="*/ 22 w 169"/>
                <a:gd name="T3" fmla="*/ 5 h 118"/>
                <a:gd name="T4" fmla="*/ 22 w 169"/>
                <a:gd name="T5" fmla="*/ 8 h 118"/>
                <a:gd name="T6" fmla="*/ 22 w 169"/>
                <a:gd name="T7" fmla="*/ 14 h 118"/>
                <a:gd name="T8" fmla="*/ 26 w 169"/>
                <a:gd name="T9" fmla="*/ 25 h 118"/>
                <a:gd name="T10" fmla="*/ 36 w 169"/>
                <a:gd name="T11" fmla="*/ 7 h 118"/>
                <a:gd name="T12" fmla="*/ 49 w 169"/>
                <a:gd name="T13" fmla="*/ 5 h 118"/>
                <a:gd name="T14" fmla="*/ 57 w 169"/>
                <a:gd name="T15" fmla="*/ 19 h 118"/>
                <a:gd name="T16" fmla="*/ 67 w 169"/>
                <a:gd name="T17" fmla="*/ 16 h 118"/>
                <a:gd name="T18" fmla="*/ 81 w 169"/>
                <a:gd name="T19" fmla="*/ 15 h 118"/>
                <a:gd name="T20" fmla="*/ 87 w 169"/>
                <a:gd name="T21" fmla="*/ 21 h 118"/>
                <a:gd name="T22" fmla="*/ 92 w 169"/>
                <a:gd name="T23" fmla="*/ 23 h 118"/>
                <a:gd name="T24" fmla="*/ 95 w 169"/>
                <a:gd name="T25" fmla="*/ 25 h 118"/>
                <a:gd name="T26" fmla="*/ 108 w 169"/>
                <a:gd name="T27" fmla="*/ 28 h 118"/>
                <a:gd name="T28" fmla="*/ 119 w 169"/>
                <a:gd name="T29" fmla="*/ 33 h 118"/>
                <a:gd name="T30" fmla="*/ 123 w 169"/>
                <a:gd name="T31" fmla="*/ 37 h 118"/>
                <a:gd name="T32" fmla="*/ 131 w 169"/>
                <a:gd name="T33" fmla="*/ 44 h 118"/>
                <a:gd name="T34" fmla="*/ 126 w 169"/>
                <a:gd name="T35" fmla="*/ 56 h 118"/>
                <a:gd name="T36" fmla="*/ 138 w 169"/>
                <a:gd name="T37" fmla="*/ 57 h 118"/>
                <a:gd name="T38" fmla="*/ 141 w 169"/>
                <a:gd name="T39" fmla="*/ 64 h 118"/>
                <a:gd name="T40" fmla="*/ 153 w 169"/>
                <a:gd name="T41" fmla="*/ 66 h 118"/>
                <a:gd name="T42" fmla="*/ 160 w 169"/>
                <a:gd name="T43" fmla="*/ 73 h 118"/>
                <a:gd name="T44" fmla="*/ 162 w 169"/>
                <a:gd name="T45" fmla="*/ 78 h 118"/>
                <a:gd name="T46" fmla="*/ 155 w 169"/>
                <a:gd name="T47" fmla="*/ 88 h 118"/>
                <a:gd name="T48" fmla="*/ 146 w 169"/>
                <a:gd name="T49" fmla="*/ 87 h 118"/>
                <a:gd name="T50" fmla="*/ 137 w 169"/>
                <a:gd name="T51" fmla="*/ 78 h 118"/>
                <a:gd name="T52" fmla="*/ 130 w 169"/>
                <a:gd name="T53" fmla="*/ 85 h 118"/>
                <a:gd name="T54" fmla="*/ 140 w 169"/>
                <a:gd name="T55" fmla="*/ 91 h 118"/>
                <a:gd name="T56" fmla="*/ 146 w 169"/>
                <a:gd name="T57" fmla="*/ 101 h 118"/>
                <a:gd name="T58" fmla="*/ 141 w 169"/>
                <a:gd name="T59" fmla="*/ 110 h 118"/>
                <a:gd name="T60" fmla="*/ 123 w 169"/>
                <a:gd name="T61" fmla="*/ 103 h 118"/>
                <a:gd name="T62" fmla="*/ 129 w 169"/>
                <a:gd name="T63" fmla="*/ 110 h 118"/>
                <a:gd name="T64" fmla="*/ 136 w 169"/>
                <a:gd name="T65" fmla="*/ 115 h 118"/>
                <a:gd name="T66" fmla="*/ 129 w 169"/>
                <a:gd name="T67" fmla="*/ 115 h 118"/>
                <a:gd name="T68" fmla="*/ 113 w 169"/>
                <a:gd name="T69" fmla="*/ 109 h 118"/>
                <a:gd name="T70" fmla="*/ 105 w 169"/>
                <a:gd name="T71" fmla="*/ 105 h 118"/>
                <a:gd name="T72" fmla="*/ 101 w 169"/>
                <a:gd name="T73" fmla="*/ 98 h 118"/>
                <a:gd name="T74" fmla="*/ 92 w 169"/>
                <a:gd name="T75" fmla="*/ 82 h 118"/>
                <a:gd name="T76" fmla="*/ 94 w 169"/>
                <a:gd name="T77" fmla="*/ 78 h 118"/>
                <a:gd name="T78" fmla="*/ 96 w 169"/>
                <a:gd name="T79" fmla="*/ 73 h 118"/>
                <a:gd name="T80" fmla="*/ 101 w 169"/>
                <a:gd name="T81" fmla="*/ 66 h 118"/>
                <a:gd name="T82" fmla="*/ 96 w 169"/>
                <a:gd name="T83" fmla="*/ 57 h 118"/>
                <a:gd name="T84" fmla="*/ 91 w 169"/>
                <a:gd name="T85" fmla="*/ 53 h 118"/>
                <a:gd name="T86" fmla="*/ 87 w 169"/>
                <a:gd name="T87" fmla="*/ 53 h 118"/>
                <a:gd name="T88" fmla="*/ 81 w 169"/>
                <a:gd name="T89" fmla="*/ 52 h 118"/>
                <a:gd name="T90" fmla="*/ 70 w 169"/>
                <a:gd name="T91" fmla="*/ 39 h 118"/>
                <a:gd name="T92" fmla="*/ 59 w 169"/>
                <a:gd name="T93" fmla="*/ 42 h 118"/>
                <a:gd name="T94" fmla="*/ 49 w 169"/>
                <a:gd name="T95" fmla="*/ 42 h 118"/>
                <a:gd name="T96" fmla="*/ 37 w 169"/>
                <a:gd name="T97" fmla="*/ 42 h 118"/>
                <a:gd name="T98" fmla="*/ 16 w 169"/>
                <a:gd name="T99" fmla="*/ 37 h 118"/>
                <a:gd name="T100" fmla="*/ 7 w 169"/>
                <a:gd name="T101" fmla="*/ 32 h 118"/>
                <a:gd name="T102" fmla="*/ 4 w 169"/>
                <a:gd name="T103" fmla="*/ 25 h 118"/>
                <a:gd name="T104" fmla="*/ 5 w 169"/>
                <a:gd name="T105" fmla="*/ 19 h 118"/>
                <a:gd name="T106" fmla="*/ 109 w 169"/>
                <a:gd name="T107" fmla="*/ 81 h 118"/>
                <a:gd name="T108" fmla="*/ 116 w 169"/>
                <a:gd name="T109" fmla="*/ 75 h 118"/>
                <a:gd name="T110" fmla="*/ 109 w 169"/>
                <a:gd name="T111" fmla="*/ 8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118">
                  <a:moveTo>
                    <a:pt x="7" y="8"/>
                  </a:moveTo>
                  <a:cubicBezTo>
                    <a:pt x="9" y="12"/>
                    <a:pt x="15" y="3"/>
                    <a:pt x="16" y="7"/>
                  </a:cubicBezTo>
                  <a:cubicBezTo>
                    <a:pt x="18" y="7"/>
                    <a:pt x="17" y="4"/>
                    <a:pt x="18" y="4"/>
                  </a:cubicBezTo>
                  <a:cubicBezTo>
                    <a:pt x="20" y="3"/>
                    <a:pt x="21" y="5"/>
                    <a:pt x="22" y="5"/>
                  </a:cubicBezTo>
                  <a:cubicBezTo>
                    <a:pt x="24" y="5"/>
                    <a:pt x="24" y="0"/>
                    <a:pt x="28" y="4"/>
                  </a:cubicBezTo>
                  <a:cubicBezTo>
                    <a:pt x="28" y="10"/>
                    <a:pt x="24" y="6"/>
                    <a:pt x="22" y="8"/>
                  </a:cubicBezTo>
                  <a:cubicBezTo>
                    <a:pt x="21" y="9"/>
                    <a:pt x="25" y="9"/>
                    <a:pt x="25" y="9"/>
                  </a:cubicBezTo>
                  <a:cubicBezTo>
                    <a:pt x="25" y="11"/>
                    <a:pt x="22" y="12"/>
                    <a:pt x="22" y="14"/>
                  </a:cubicBezTo>
                  <a:cubicBezTo>
                    <a:pt x="22" y="16"/>
                    <a:pt x="23" y="16"/>
                    <a:pt x="23" y="18"/>
                  </a:cubicBezTo>
                  <a:cubicBezTo>
                    <a:pt x="24" y="20"/>
                    <a:pt x="22" y="25"/>
                    <a:pt x="26" y="25"/>
                  </a:cubicBezTo>
                  <a:cubicBezTo>
                    <a:pt x="29" y="24"/>
                    <a:pt x="27" y="17"/>
                    <a:pt x="28" y="14"/>
                  </a:cubicBezTo>
                  <a:cubicBezTo>
                    <a:pt x="34" y="15"/>
                    <a:pt x="34" y="10"/>
                    <a:pt x="36" y="7"/>
                  </a:cubicBezTo>
                  <a:cubicBezTo>
                    <a:pt x="38" y="10"/>
                    <a:pt x="41" y="4"/>
                    <a:pt x="43" y="8"/>
                  </a:cubicBezTo>
                  <a:cubicBezTo>
                    <a:pt x="46" y="8"/>
                    <a:pt x="45" y="4"/>
                    <a:pt x="49" y="5"/>
                  </a:cubicBezTo>
                  <a:cubicBezTo>
                    <a:pt x="48" y="10"/>
                    <a:pt x="52" y="11"/>
                    <a:pt x="56" y="12"/>
                  </a:cubicBezTo>
                  <a:cubicBezTo>
                    <a:pt x="54" y="17"/>
                    <a:pt x="55" y="16"/>
                    <a:pt x="57" y="19"/>
                  </a:cubicBezTo>
                  <a:cubicBezTo>
                    <a:pt x="59" y="18"/>
                    <a:pt x="61" y="18"/>
                    <a:pt x="63" y="19"/>
                  </a:cubicBezTo>
                  <a:cubicBezTo>
                    <a:pt x="66" y="20"/>
                    <a:pt x="66" y="17"/>
                    <a:pt x="67" y="16"/>
                  </a:cubicBezTo>
                  <a:cubicBezTo>
                    <a:pt x="68" y="16"/>
                    <a:pt x="71" y="17"/>
                    <a:pt x="71" y="15"/>
                  </a:cubicBezTo>
                  <a:cubicBezTo>
                    <a:pt x="75" y="16"/>
                    <a:pt x="77" y="16"/>
                    <a:pt x="81" y="15"/>
                  </a:cubicBezTo>
                  <a:cubicBezTo>
                    <a:pt x="81" y="18"/>
                    <a:pt x="85" y="17"/>
                    <a:pt x="84" y="16"/>
                  </a:cubicBezTo>
                  <a:cubicBezTo>
                    <a:pt x="85" y="17"/>
                    <a:pt x="85" y="19"/>
                    <a:pt x="87" y="21"/>
                  </a:cubicBezTo>
                  <a:cubicBezTo>
                    <a:pt x="87" y="21"/>
                    <a:pt x="90" y="21"/>
                    <a:pt x="91" y="22"/>
                  </a:cubicBezTo>
                  <a:cubicBezTo>
                    <a:pt x="92" y="22"/>
                    <a:pt x="91" y="23"/>
                    <a:pt x="92" y="23"/>
                  </a:cubicBezTo>
                  <a:cubicBezTo>
                    <a:pt x="95" y="24"/>
                    <a:pt x="91" y="26"/>
                    <a:pt x="94" y="28"/>
                  </a:cubicBezTo>
                  <a:cubicBezTo>
                    <a:pt x="94" y="28"/>
                    <a:pt x="95" y="25"/>
                    <a:pt x="95" y="25"/>
                  </a:cubicBezTo>
                  <a:cubicBezTo>
                    <a:pt x="97" y="26"/>
                    <a:pt x="97" y="29"/>
                    <a:pt x="101" y="29"/>
                  </a:cubicBezTo>
                  <a:cubicBezTo>
                    <a:pt x="103" y="29"/>
                    <a:pt x="105" y="28"/>
                    <a:pt x="108" y="28"/>
                  </a:cubicBezTo>
                  <a:cubicBezTo>
                    <a:pt x="107" y="33"/>
                    <a:pt x="116" y="30"/>
                    <a:pt x="116" y="35"/>
                  </a:cubicBezTo>
                  <a:cubicBezTo>
                    <a:pt x="118" y="35"/>
                    <a:pt x="119" y="34"/>
                    <a:pt x="119" y="33"/>
                  </a:cubicBezTo>
                  <a:cubicBezTo>
                    <a:pt x="121" y="34"/>
                    <a:pt x="121" y="36"/>
                    <a:pt x="122" y="39"/>
                  </a:cubicBezTo>
                  <a:cubicBezTo>
                    <a:pt x="123" y="39"/>
                    <a:pt x="123" y="38"/>
                    <a:pt x="123" y="37"/>
                  </a:cubicBezTo>
                  <a:cubicBezTo>
                    <a:pt x="125" y="39"/>
                    <a:pt x="127" y="42"/>
                    <a:pt x="131" y="42"/>
                  </a:cubicBezTo>
                  <a:cubicBezTo>
                    <a:pt x="131" y="43"/>
                    <a:pt x="130" y="44"/>
                    <a:pt x="131" y="44"/>
                  </a:cubicBezTo>
                  <a:cubicBezTo>
                    <a:pt x="133" y="47"/>
                    <a:pt x="127" y="49"/>
                    <a:pt x="131" y="50"/>
                  </a:cubicBezTo>
                  <a:cubicBezTo>
                    <a:pt x="130" y="52"/>
                    <a:pt x="126" y="52"/>
                    <a:pt x="126" y="56"/>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1"/>
                    <a:pt x="144" y="67"/>
                  </a:cubicBezTo>
                  <a:cubicBezTo>
                    <a:pt x="147" y="67"/>
                    <a:pt x="148" y="65"/>
                    <a:pt x="153" y="66"/>
                  </a:cubicBezTo>
                  <a:cubicBezTo>
                    <a:pt x="153" y="67"/>
                    <a:pt x="154" y="68"/>
                    <a:pt x="154" y="70"/>
                  </a:cubicBezTo>
                  <a:cubicBezTo>
                    <a:pt x="156" y="70"/>
                    <a:pt x="161" y="68"/>
                    <a:pt x="160" y="73"/>
                  </a:cubicBezTo>
                  <a:cubicBezTo>
                    <a:pt x="165" y="70"/>
                    <a:pt x="162" y="73"/>
                    <a:pt x="167" y="74"/>
                  </a:cubicBezTo>
                  <a:cubicBezTo>
                    <a:pt x="169" y="77"/>
                    <a:pt x="162" y="78"/>
                    <a:pt x="162" y="78"/>
                  </a:cubicBezTo>
                  <a:cubicBezTo>
                    <a:pt x="162" y="79"/>
                    <a:pt x="163" y="80"/>
                    <a:pt x="164" y="80"/>
                  </a:cubicBezTo>
                  <a:cubicBezTo>
                    <a:pt x="160" y="83"/>
                    <a:pt x="157" y="83"/>
                    <a:pt x="155" y="88"/>
                  </a:cubicBezTo>
                  <a:cubicBezTo>
                    <a:pt x="154" y="88"/>
                    <a:pt x="153" y="88"/>
                    <a:pt x="153" y="89"/>
                  </a:cubicBezTo>
                  <a:cubicBezTo>
                    <a:pt x="151" y="89"/>
                    <a:pt x="146" y="89"/>
                    <a:pt x="146" y="87"/>
                  </a:cubicBezTo>
                  <a:cubicBezTo>
                    <a:pt x="146" y="84"/>
                    <a:pt x="138" y="87"/>
                    <a:pt x="140" y="81"/>
                  </a:cubicBezTo>
                  <a:cubicBezTo>
                    <a:pt x="137" y="81"/>
                    <a:pt x="137" y="80"/>
                    <a:pt x="137" y="78"/>
                  </a:cubicBezTo>
                  <a:cubicBezTo>
                    <a:pt x="131" y="78"/>
                    <a:pt x="131" y="78"/>
                    <a:pt x="131" y="78"/>
                  </a:cubicBezTo>
                  <a:cubicBezTo>
                    <a:pt x="128" y="78"/>
                    <a:pt x="131" y="83"/>
                    <a:pt x="130" y="85"/>
                  </a:cubicBezTo>
                  <a:cubicBezTo>
                    <a:pt x="130" y="88"/>
                    <a:pt x="134" y="88"/>
                    <a:pt x="134" y="91"/>
                  </a:cubicBezTo>
                  <a:cubicBezTo>
                    <a:pt x="137" y="89"/>
                    <a:pt x="140" y="94"/>
                    <a:pt x="140" y="91"/>
                  </a:cubicBezTo>
                  <a:cubicBezTo>
                    <a:pt x="142" y="92"/>
                    <a:pt x="143" y="96"/>
                    <a:pt x="143" y="99"/>
                  </a:cubicBezTo>
                  <a:cubicBezTo>
                    <a:pt x="142" y="101"/>
                    <a:pt x="145" y="100"/>
                    <a:pt x="146" y="101"/>
                  </a:cubicBezTo>
                  <a:cubicBezTo>
                    <a:pt x="147" y="104"/>
                    <a:pt x="144" y="110"/>
                    <a:pt x="144" y="113"/>
                  </a:cubicBezTo>
                  <a:cubicBezTo>
                    <a:pt x="141" y="115"/>
                    <a:pt x="142" y="111"/>
                    <a:pt x="141" y="110"/>
                  </a:cubicBezTo>
                  <a:cubicBezTo>
                    <a:pt x="139" y="109"/>
                    <a:pt x="135" y="110"/>
                    <a:pt x="134" y="106"/>
                  </a:cubicBezTo>
                  <a:cubicBezTo>
                    <a:pt x="129" y="107"/>
                    <a:pt x="129" y="102"/>
                    <a:pt x="123" y="103"/>
                  </a:cubicBezTo>
                  <a:cubicBezTo>
                    <a:pt x="123" y="106"/>
                    <a:pt x="128" y="104"/>
                    <a:pt x="129" y="106"/>
                  </a:cubicBezTo>
                  <a:cubicBezTo>
                    <a:pt x="124" y="111"/>
                    <a:pt x="133" y="108"/>
                    <a:pt x="129" y="110"/>
                  </a:cubicBezTo>
                  <a:cubicBezTo>
                    <a:pt x="129" y="112"/>
                    <a:pt x="132" y="112"/>
                    <a:pt x="134" y="113"/>
                  </a:cubicBezTo>
                  <a:cubicBezTo>
                    <a:pt x="135" y="114"/>
                    <a:pt x="134" y="115"/>
                    <a:pt x="136" y="115"/>
                  </a:cubicBezTo>
                  <a:cubicBezTo>
                    <a:pt x="138" y="115"/>
                    <a:pt x="138" y="115"/>
                    <a:pt x="138" y="117"/>
                  </a:cubicBezTo>
                  <a:cubicBezTo>
                    <a:pt x="134" y="118"/>
                    <a:pt x="132" y="117"/>
                    <a:pt x="129" y="115"/>
                  </a:cubicBezTo>
                  <a:cubicBezTo>
                    <a:pt x="127" y="113"/>
                    <a:pt x="123" y="114"/>
                    <a:pt x="120" y="112"/>
                  </a:cubicBezTo>
                  <a:cubicBezTo>
                    <a:pt x="119" y="111"/>
                    <a:pt x="115" y="109"/>
                    <a:pt x="113" y="109"/>
                  </a:cubicBezTo>
                  <a:cubicBezTo>
                    <a:pt x="111" y="109"/>
                    <a:pt x="111" y="107"/>
                    <a:pt x="110" y="106"/>
                  </a:cubicBezTo>
                  <a:cubicBezTo>
                    <a:pt x="109" y="105"/>
                    <a:pt x="106" y="106"/>
                    <a:pt x="105" y="105"/>
                  </a:cubicBezTo>
                  <a:cubicBezTo>
                    <a:pt x="104" y="104"/>
                    <a:pt x="104" y="102"/>
                    <a:pt x="103" y="101"/>
                  </a:cubicBezTo>
                  <a:cubicBezTo>
                    <a:pt x="103" y="100"/>
                    <a:pt x="99" y="101"/>
                    <a:pt x="101" y="98"/>
                  </a:cubicBezTo>
                  <a:cubicBezTo>
                    <a:pt x="95" y="98"/>
                    <a:pt x="94" y="92"/>
                    <a:pt x="91" y="89"/>
                  </a:cubicBezTo>
                  <a:cubicBezTo>
                    <a:pt x="92" y="89"/>
                    <a:pt x="90" y="84"/>
                    <a:pt x="92" y="82"/>
                  </a:cubicBezTo>
                  <a:cubicBezTo>
                    <a:pt x="92" y="82"/>
                    <a:pt x="95" y="83"/>
                    <a:pt x="95" y="82"/>
                  </a:cubicBezTo>
                  <a:cubicBezTo>
                    <a:pt x="95" y="82"/>
                    <a:pt x="93" y="80"/>
                    <a:pt x="94" y="78"/>
                  </a:cubicBezTo>
                  <a:cubicBezTo>
                    <a:pt x="94" y="78"/>
                    <a:pt x="96" y="78"/>
                    <a:pt x="96" y="78"/>
                  </a:cubicBezTo>
                  <a:cubicBezTo>
                    <a:pt x="97" y="77"/>
                    <a:pt x="96" y="74"/>
                    <a:pt x="96" y="73"/>
                  </a:cubicBezTo>
                  <a:cubicBezTo>
                    <a:pt x="97" y="72"/>
                    <a:pt x="99" y="73"/>
                    <a:pt x="99" y="73"/>
                  </a:cubicBezTo>
                  <a:cubicBezTo>
                    <a:pt x="101" y="71"/>
                    <a:pt x="99" y="67"/>
                    <a:pt x="101" y="66"/>
                  </a:cubicBezTo>
                  <a:cubicBezTo>
                    <a:pt x="100" y="64"/>
                    <a:pt x="98" y="64"/>
                    <a:pt x="96" y="64"/>
                  </a:cubicBezTo>
                  <a:cubicBezTo>
                    <a:pt x="96" y="57"/>
                    <a:pt x="96" y="57"/>
                    <a:pt x="96" y="57"/>
                  </a:cubicBezTo>
                  <a:cubicBezTo>
                    <a:pt x="95" y="57"/>
                    <a:pt x="94" y="57"/>
                    <a:pt x="94" y="59"/>
                  </a:cubicBezTo>
                  <a:cubicBezTo>
                    <a:pt x="91" y="57"/>
                    <a:pt x="92" y="54"/>
                    <a:pt x="91" y="53"/>
                  </a:cubicBezTo>
                  <a:cubicBezTo>
                    <a:pt x="90" y="53"/>
                    <a:pt x="89" y="55"/>
                    <a:pt x="88" y="54"/>
                  </a:cubicBezTo>
                  <a:cubicBezTo>
                    <a:pt x="88" y="54"/>
                    <a:pt x="87" y="53"/>
                    <a:pt x="87" y="53"/>
                  </a:cubicBezTo>
                  <a:cubicBezTo>
                    <a:pt x="86" y="52"/>
                    <a:pt x="84" y="50"/>
                    <a:pt x="84" y="50"/>
                  </a:cubicBezTo>
                  <a:cubicBezTo>
                    <a:pt x="83" y="50"/>
                    <a:pt x="82" y="52"/>
                    <a:pt x="81" y="52"/>
                  </a:cubicBezTo>
                  <a:cubicBezTo>
                    <a:pt x="81" y="51"/>
                    <a:pt x="79" y="48"/>
                    <a:pt x="75" y="49"/>
                  </a:cubicBezTo>
                  <a:cubicBezTo>
                    <a:pt x="81" y="42"/>
                    <a:pt x="68" y="46"/>
                    <a:pt x="70" y="39"/>
                  </a:cubicBezTo>
                  <a:cubicBezTo>
                    <a:pt x="66" y="39"/>
                    <a:pt x="63" y="39"/>
                    <a:pt x="63" y="43"/>
                  </a:cubicBezTo>
                  <a:cubicBezTo>
                    <a:pt x="61" y="44"/>
                    <a:pt x="59" y="42"/>
                    <a:pt x="59" y="42"/>
                  </a:cubicBezTo>
                  <a:cubicBezTo>
                    <a:pt x="57" y="42"/>
                    <a:pt x="56" y="43"/>
                    <a:pt x="54" y="43"/>
                  </a:cubicBezTo>
                  <a:cubicBezTo>
                    <a:pt x="52" y="43"/>
                    <a:pt x="51" y="42"/>
                    <a:pt x="49" y="42"/>
                  </a:cubicBezTo>
                  <a:cubicBezTo>
                    <a:pt x="46" y="42"/>
                    <a:pt x="46" y="43"/>
                    <a:pt x="43" y="43"/>
                  </a:cubicBezTo>
                  <a:cubicBezTo>
                    <a:pt x="40" y="43"/>
                    <a:pt x="39" y="42"/>
                    <a:pt x="37" y="42"/>
                  </a:cubicBezTo>
                  <a:cubicBezTo>
                    <a:pt x="31" y="41"/>
                    <a:pt x="26" y="42"/>
                    <a:pt x="19" y="40"/>
                  </a:cubicBezTo>
                  <a:cubicBezTo>
                    <a:pt x="19" y="40"/>
                    <a:pt x="17" y="38"/>
                    <a:pt x="16" y="37"/>
                  </a:cubicBezTo>
                  <a:cubicBezTo>
                    <a:pt x="14" y="37"/>
                    <a:pt x="12" y="38"/>
                    <a:pt x="12" y="35"/>
                  </a:cubicBezTo>
                  <a:cubicBezTo>
                    <a:pt x="10" y="34"/>
                    <a:pt x="5" y="36"/>
                    <a:pt x="7" y="32"/>
                  </a:cubicBezTo>
                  <a:cubicBezTo>
                    <a:pt x="11" y="33"/>
                    <a:pt x="13" y="30"/>
                    <a:pt x="15" y="29"/>
                  </a:cubicBezTo>
                  <a:cubicBezTo>
                    <a:pt x="13" y="26"/>
                    <a:pt x="5" y="28"/>
                    <a:pt x="4" y="25"/>
                  </a:cubicBezTo>
                  <a:cubicBezTo>
                    <a:pt x="3" y="25"/>
                    <a:pt x="2" y="25"/>
                    <a:pt x="2" y="26"/>
                  </a:cubicBezTo>
                  <a:cubicBezTo>
                    <a:pt x="0" y="26"/>
                    <a:pt x="4" y="20"/>
                    <a:pt x="5" y="19"/>
                  </a:cubicBezTo>
                  <a:cubicBezTo>
                    <a:pt x="4" y="14"/>
                    <a:pt x="8" y="13"/>
                    <a:pt x="7" y="8"/>
                  </a:cubicBezTo>
                  <a:moveTo>
                    <a:pt x="109" y="81"/>
                  </a:moveTo>
                  <a:cubicBezTo>
                    <a:pt x="110" y="78"/>
                    <a:pt x="116" y="80"/>
                    <a:pt x="119" y="80"/>
                  </a:cubicBezTo>
                  <a:cubicBezTo>
                    <a:pt x="119" y="77"/>
                    <a:pt x="117" y="77"/>
                    <a:pt x="116" y="75"/>
                  </a:cubicBezTo>
                  <a:cubicBezTo>
                    <a:pt x="114" y="73"/>
                    <a:pt x="111" y="75"/>
                    <a:pt x="108" y="73"/>
                  </a:cubicBezTo>
                  <a:cubicBezTo>
                    <a:pt x="108" y="75"/>
                    <a:pt x="106" y="81"/>
                    <a:pt x="109" y="8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4" name="Freeform 94"/>
            <p:cNvSpPr/>
            <p:nvPr/>
          </p:nvSpPr>
          <p:spPr bwMode="auto">
            <a:xfrm>
              <a:off x="1816100" y="1190625"/>
              <a:ext cx="388938" cy="193675"/>
            </a:xfrm>
            <a:custGeom>
              <a:avLst/>
              <a:gdLst>
                <a:gd name="T0" fmla="*/ 12 w 104"/>
                <a:gd name="T1" fmla="*/ 40 h 52"/>
                <a:gd name="T2" fmla="*/ 13 w 104"/>
                <a:gd name="T3" fmla="*/ 36 h 52"/>
                <a:gd name="T4" fmla="*/ 19 w 104"/>
                <a:gd name="T5" fmla="*/ 34 h 52"/>
                <a:gd name="T6" fmla="*/ 22 w 104"/>
                <a:gd name="T7" fmla="*/ 33 h 52"/>
                <a:gd name="T8" fmla="*/ 37 w 104"/>
                <a:gd name="T9" fmla="*/ 31 h 52"/>
                <a:gd name="T10" fmla="*/ 22 w 104"/>
                <a:gd name="T11" fmla="*/ 30 h 52"/>
                <a:gd name="T12" fmla="*/ 20 w 104"/>
                <a:gd name="T13" fmla="*/ 29 h 52"/>
                <a:gd name="T14" fmla="*/ 16 w 104"/>
                <a:gd name="T15" fmla="*/ 30 h 52"/>
                <a:gd name="T16" fmla="*/ 7 w 104"/>
                <a:gd name="T17" fmla="*/ 29 h 52"/>
                <a:gd name="T18" fmla="*/ 15 w 104"/>
                <a:gd name="T19" fmla="*/ 23 h 52"/>
                <a:gd name="T20" fmla="*/ 19 w 104"/>
                <a:gd name="T21" fmla="*/ 23 h 52"/>
                <a:gd name="T22" fmla="*/ 3 w 104"/>
                <a:gd name="T23" fmla="*/ 20 h 52"/>
                <a:gd name="T24" fmla="*/ 0 w 104"/>
                <a:gd name="T25" fmla="*/ 16 h 52"/>
                <a:gd name="T26" fmla="*/ 7 w 104"/>
                <a:gd name="T27" fmla="*/ 10 h 52"/>
                <a:gd name="T28" fmla="*/ 7 w 104"/>
                <a:gd name="T29" fmla="*/ 9 h 52"/>
                <a:gd name="T30" fmla="*/ 22 w 104"/>
                <a:gd name="T31" fmla="*/ 3 h 52"/>
                <a:gd name="T32" fmla="*/ 26 w 104"/>
                <a:gd name="T33" fmla="*/ 1 h 52"/>
                <a:gd name="T34" fmla="*/ 29 w 104"/>
                <a:gd name="T35" fmla="*/ 2 h 52"/>
                <a:gd name="T36" fmla="*/ 31 w 104"/>
                <a:gd name="T37" fmla="*/ 8 h 52"/>
                <a:gd name="T38" fmla="*/ 29 w 104"/>
                <a:gd name="T39" fmla="*/ 9 h 52"/>
                <a:gd name="T40" fmla="*/ 31 w 104"/>
                <a:gd name="T41" fmla="*/ 10 h 52"/>
                <a:gd name="T42" fmla="*/ 33 w 104"/>
                <a:gd name="T43" fmla="*/ 8 h 52"/>
                <a:gd name="T44" fmla="*/ 41 w 104"/>
                <a:gd name="T45" fmla="*/ 6 h 52"/>
                <a:gd name="T46" fmla="*/ 45 w 104"/>
                <a:gd name="T47" fmla="*/ 13 h 52"/>
                <a:gd name="T48" fmla="*/ 51 w 104"/>
                <a:gd name="T49" fmla="*/ 10 h 52"/>
                <a:gd name="T50" fmla="*/ 55 w 104"/>
                <a:gd name="T51" fmla="*/ 6 h 52"/>
                <a:gd name="T52" fmla="*/ 59 w 104"/>
                <a:gd name="T53" fmla="*/ 8 h 52"/>
                <a:gd name="T54" fmla="*/ 61 w 104"/>
                <a:gd name="T55" fmla="*/ 13 h 52"/>
                <a:gd name="T56" fmla="*/ 64 w 104"/>
                <a:gd name="T57" fmla="*/ 19 h 52"/>
                <a:gd name="T58" fmla="*/ 69 w 104"/>
                <a:gd name="T59" fmla="*/ 15 h 52"/>
                <a:gd name="T60" fmla="*/ 65 w 104"/>
                <a:gd name="T61" fmla="*/ 12 h 52"/>
                <a:gd name="T62" fmla="*/ 65 w 104"/>
                <a:gd name="T63" fmla="*/ 3 h 52"/>
                <a:gd name="T64" fmla="*/ 71 w 104"/>
                <a:gd name="T65" fmla="*/ 2 h 52"/>
                <a:gd name="T66" fmla="*/ 76 w 104"/>
                <a:gd name="T67" fmla="*/ 12 h 52"/>
                <a:gd name="T68" fmla="*/ 80 w 104"/>
                <a:gd name="T69" fmla="*/ 15 h 52"/>
                <a:gd name="T70" fmla="*/ 83 w 104"/>
                <a:gd name="T71" fmla="*/ 19 h 52"/>
                <a:gd name="T72" fmla="*/ 82 w 104"/>
                <a:gd name="T73" fmla="*/ 23 h 52"/>
                <a:gd name="T74" fmla="*/ 86 w 104"/>
                <a:gd name="T75" fmla="*/ 29 h 52"/>
                <a:gd name="T76" fmla="*/ 99 w 104"/>
                <a:gd name="T77" fmla="*/ 30 h 52"/>
                <a:gd name="T78" fmla="*/ 103 w 104"/>
                <a:gd name="T79" fmla="*/ 34 h 52"/>
                <a:gd name="T80" fmla="*/ 104 w 104"/>
                <a:gd name="T81" fmla="*/ 37 h 52"/>
                <a:gd name="T82" fmla="*/ 93 w 104"/>
                <a:gd name="T83" fmla="*/ 37 h 52"/>
                <a:gd name="T84" fmla="*/ 96 w 104"/>
                <a:gd name="T85" fmla="*/ 47 h 52"/>
                <a:gd name="T86" fmla="*/ 80 w 104"/>
                <a:gd name="T87" fmla="*/ 47 h 52"/>
                <a:gd name="T88" fmla="*/ 61 w 104"/>
                <a:gd name="T89" fmla="*/ 47 h 52"/>
                <a:gd name="T90" fmla="*/ 54 w 104"/>
                <a:gd name="T91" fmla="*/ 48 h 52"/>
                <a:gd name="T92" fmla="*/ 52 w 104"/>
                <a:gd name="T93" fmla="*/ 51 h 52"/>
                <a:gd name="T94" fmla="*/ 34 w 104"/>
                <a:gd name="T95" fmla="*/ 51 h 52"/>
                <a:gd name="T96" fmla="*/ 29 w 104"/>
                <a:gd name="T97" fmla="*/ 43 h 52"/>
                <a:gd name="T98" fmla="*/ 17 w 104"/>
                <a:gd name="T99" fmla="*/ 40 h 52"/>
                <a:gd name="T100" fmla="*/ 16 w 104"/>
                <a:gd name="T101" fmla="*/ 41 h 52"/>
                <a:gd name="T102" fmla="*/ 16 w 104"/>
                <a:gd name="T103" fmla="*/ 38 h 52"/>
                <a:gd name="T104" fmla="*/ 12 w 104"/>
                <a:gd name="T10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52">
                  <a:moveTo>
                    <a:pt x="12" y="40"/>
                  </a:moveTo>
                  <a:cubicBezTo>
                    <a:pt x="9" y="40"/>
                    <a:pt x="12" y="36"/>
                    <a:pt x="13" y="36"/>
                  </a:cubicBezTo>
                  <a:cubicBezTo>
                    <a:pt x="13" y="34"/>
                    <a:pt x="17" y="35"/>
                    <a:pt x="19" y="34"/>
                  </a:cubicBezTo>
                  <a:cubicBezTo>
                    <a:pt x="20" y="34"/>
                    <a:pt x="20" y="33"/>
                    <a:pt x="22" y="33"/>
                  </a:cubicBezTo>
                  <a:cubicBezTo>
                    <a:pt x="27" y="32"/>
                    <a:pt x="33" y="35"/>
                    <a:pt x="37" y="31"/>
                  </a:cubicBezTo>
                  <a:cubicBezTo>
                    <a:pt x="36" y="28"/>
                    <a:pt x="27" y="31"/>
                    <a:pt x="22" y="30"/>
                  </a:cubicBezTo>
                  <a:cubicBezTo>
                    <a:pt x="21" y="30"/>
                    <a:pt x="20" y="29"/>
                    <a:pt x="20" y="29"/>
                  </a:cubicBezTo>
                  <a:cubicBezTo>
                    <a:pt x="19" y="29"/>
                    <a:pt x="18" y="30"/>
                    <a:pt x="16" y="30"/>
                  </a:cubicBezTo>
                  <a:cubicBezTo>
                    <a:pt x="13" y="30"/>
                    <a:pt x="10" y="28"/>
                    <a:pt x="7" y="29"/>
                  </a:cubicBezTo>
                  <a:cubicBezTo>
                    <a:pt x="4" y="25"/>
                    <a:pt x="14" y="26"/>
                    <a:pt x="15" y="23"/>
                  </a:cubicBezTo>
                  <a:cubicBezTo>
                    <a:pt x="15" y="21"/>
                    <a:pt x="18" y="23"/>
                    <a:pt x="19" y="23"/>
                  </a:cubicBezTo>
                  <a:cubicBezTo>
                    <a:pt x="18" y="15"/>
                    <a:pt x="10" y="23"/>
                    <a:pt x="3" y="20"/>
                  </a:cubicBezTo>
                  <a:cubicBezTo>
                    <a:pt x="0" y="18"/>
                    <a:pt x="6" y="16"/>
                    <a:pt x="0" y="16"/>
                  </a:cubicBezTo>
                  <a:cubicBezTo>
                    <a:pt x="2" y="13"/>
                    <a:pt x="2" y="9"/>
                    <a:pt x="7" y="10"/>
                  </a:cubicBezTo>
                  <a:cubicBezTo>
                    <a:pt x="9" y="10"/>
                    <a:pt x="8" y="9"/>
                    <a:pt x="7" y="9"/>
                  </a:cubicBezTo>
                  <a:cubicBezTo>
                    <a:pt x="10" y="6"/>
                    <a:pt x="16" y="5"/>
                    <a:pt x="22" y="3"/>
                  </a:cubicBezTo>
                  <a:cubicBezTo>
                    <a:pt x="23" y="3"/>
                    <a:pt x="23" y="0"/>
                    <a:pt x="26" y="1"/>
                  </a:cubicBezTo>
                  <a:cubicBezTo>
                    <a:pt x="26" y="2"/>
                    <a:pt x="27" y="2"/>
                    <a:pt x="29" y="2"/>
                  </a:cubicBezTo>
                  <a:cubicBezTo>
                    <a:pt x="28" y="6"/>
                    <a:pt x="26" y="7"/>
                    <a:pt x="31" y="8"/>
                  </a:cubicBezTo>
                  <a:cubicBezTo>
                    <a:pt x="31" y="9"/>
                    <a:pt x="30" y="9"/>
                    <a:pt x="29" y="9"/>
                  </a:cubicBezTo>
                  <a:cubicBezTo>
                    <a:pt x="28" y="10"/>
                    <a:pt x="30" y="11"/>
                    <a:pt x="31" y="10"/>
                  </a:cubicBezTo>
                  <a:cubicBezTo>
                    <a:pt x="33" y="10"/>
                    <a:pt x="32" y="8"/>
                    <a:pt x="33" y="8"/>
                  </a:cubicBezTo>
                  <a:cubicBezTo>
                    <a:pt x="36" y="6"/>
                    <a:pt x="38" y="7"/>
                    <a:pt x="41" y="6"/>
                  </a:cubicBezTo>
                  <a:cubicBezTo>
                    <a:pt x="43" y="8"/>
                    <a:pt x="46" y="9"/>
                    <a:pt x="45" y="13"/>
                  </a:cubicBezTo>
                  <a:cubicBezTo>
                    <a:pt x="48" y="13"/>
                    <a:pt x="47" y="9"/>
                    <a:pt x="51" y="10"/>
                  </a:cubicBezTo>
                  <a:cubicBezTo>
                    <a:pt x="52" y="9"/>
                    <a:pt x="54" y="8"/>
                    <a:pt x="55" y="6"/>
                  </a:cubicBezTo>
                  <a:cubicBezTo>
                    <a:pt x="56" y="7"/>
                    <a:pt x="57" y="8"/>
                    <a:pt x="59" y="8"/>
                  </a:cubicBezTo>
                  <a:cubicBezTo>
                    <a:pt x="60" y="10"/>
                    <a:pt x="60" y="11"/>
                    <a:pt x="61" y="13"/>
                  </a:cubicBezTo>
                  <a:cubicBezTo>
                    <a:pt x="62" y="15"/>
                    <a:pt x="65" y="15"/>
                    <a:pt x="64" y="19"/>
                  </a:cubicBezTo>
                  <a:cubicBezTo>
                    <a:pt x="66" y="18"/>
                    <a:pt x="66" y="15"/>
                    <a:pt x="69" y="15"/>
                  </a:cubicBezTo>
                  <a:cubicBezTo>
                    <a:pt x="69" y="13"/>
                    <a:pt x="66" y="13"/>
                    <a:pt x="65" y="12"/>
                  </a:cubicBezTo>
                  <a:cubicBezTo>
                    <a:pt x="64" y="9"/>
                    <a:pt x="66" y="7"/>
                    <a:pt x="65" y="3"/>
                  </a:cubicBezTo>
                  <a:cubicBezTo>
                    <a:pt x="68" y="4"/>
                    <a:pt x="68" y="2"/>
                    <a:pt x="71" y="2"/>
                  </a:cubicBezTo>
                  <a:cubicBezTo>
                    <a:pt x="71" y="5"/>
                    <a:pt x="74" y="8"/>
                    <a:pt x="76" y="12"/>
                  </a:cubicBezTo>
                  <a:cubicBezTo>
                    <a:pt x="77" y="12"/>
                    <a:pt x="79" y="18"/>
                    <a:pt x="80" y="15"/>
                  </a:cubicBezTo>
                  <a:cubicBezTo>
                    <a:pt x="82" y="15"/>
                    <a:pt x="81" y="19"/>
                    <a:pt x="83" y="19"/>
                  </a:cubicBezTo>
                  <a:cubicBezTo>
                    <a:pt x="83" y="21"/>
                    <a:pt x="83" y="23"/>
                    <a:pt x="82" y="23"/>
                  </a:cubicBezTo>
                  <a:cubicBezTo>
                    <a:pt x="82" y="26"/>
                    <a:pt x="87" y="24"/>
                    <a:pt x="86" y="29"/>
                  </a:cubicBezTo>
                  <a:cubicBezTo>
                    <a:pt x="91" y="26"/>
                    <a:pt x="92" y="31"/>
                    <a:pt x="99" y="30"/>
                  </a:cubicBezTo>
                  <a:cubicBezTo>
                    <a:pt x="96" y="36"/>
                    <a:pt x="102" y="33"/>
                    <a:pt x="103" y="34"/>
                  </a:cubicBezTo>
                  <a:cubicBezTo>
                    <a:pt x="103" y="34"/>
                    <a:pt x="100" y="38"/>
                    <a:pt x="104" y="37"/>
                  </a:cubicBezTo>
                  <a:cubicBezTo>
                    <a:pt x="102" y="44"/>
                    <a:pt x="99" y="35"/>
                    <a:pt x="93" y="37"/>
                  </a:cubicBezTo>
                  <a:cubicBezTo>
                    <a:pt x="92" y="43"/>
                    <a:pt x="98" y="41"/>
                    <a:pt x="96" y="47"/>
                  </a:cubicBezTo>
                  <a:cubicBezTo>
                    <a:pt x="91" y="48"/>
                    <a:pt x="84" y="50"/>
                    <a:pt x="80" y="47"/>
                  </a:cubicBezTo>
                  <a:cubicBezTo>
                    <a:pt x="76" y="44"/>
                    <a:pt x="67" y="43"/>
                    <a:pt x="61" y="47"/>
                  </a:cubicBezTo>
                  <a:cubicBezTo>
                    <a:pt x="59" y="48"/>
                    <a:pt x="57" y="47"/>
                    <a:pt x="54" y="48"/>
                  </a:cubicBezTo>
                  <a:cubicBezTo>
                    <a:pt x="53" y="49"/>
                    <a:pt x="53" y="50"/>
                    <a:pt x="52" y="51"/>
                  </a:cubicBezTo>
                  <a:cubicBezTo>
                    <a:pt x="49" y="49"/>
                    <a:pt x="41" y="52"/>
                    <a:pt x="34" y="51"/>
                  </a:cubicBezTo>
                  <a:cubicBezTo>
                    <a:pt x="32" y="48"/>
                    <a:pt x="30" y="46"/>
                    <a:pt x="29" y="43"/>
                  </a:cubicBezTo>
                  <a:cubicBezTo>
                    <a:pt x="24" y="42"/>
                    <a:pt x="18" y="44"/>
                    <a:pt x="17" y="40"/>
                  </a:cubicBezTo>
                  <a:cubicBezTo>
                    <a:pt x="16" y="40"/>
                    <a:pt x="16" y="40"/>
                    <a:pt x="16" y="41"/>
                  </a:cubicBezTo>
                  <a:cubicBezTo>
                    <a:pt x="14" y="41"/>
                    <a:pt x="14" y="38"/>
                    <a:pt x="16" y="38"/>
                  </a:cubicBezTo>
                  <a:cubicBezTo>
                    <a:pt x="16" y="36"/>
                    <a:pt x="12" y="39"/>
                    <a:pt x="12" y="4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5" name="Freeform 95"/>
            <p:cNvSpPr>
              <a:spLocks noEditPoints="1"/>
            </p:cNvSpPr>
            <p:nvPr/>
          </p:nvSpPr>
          <p:spPr bwMode="auto">
            <a:xfrm>
              <a:off x="776287" y="1235075"/>
              <a:ext cx="2790825" cy="3240088"/>
            </a:xfrm>
            <a:custGeom>
              <a:avLst/>
              <a:gdLst>
                <a:gd name="T0" fmla="*/ 486 w 744"/>
                <a:gd name="T1" fmla="*/ 57 h 864"/>
                <a:gd name="T2" fmla="*/ 437 w 744"/>
                <a:gd name="T3" fmla="*/ 91 h 864"/>
                <a:gd name="T4" fmla="*/ 432 w 744"/>
                <a:gd name="T5" fmla="*/ 142 h 864"/>
                <a:gd name="T6" fmla="*/ 492 w 744"/>
                <a:gd name="T7" fmla="*/ 182 h 864"/>
                <a:gd name="T8" fmla="*/ 512 w 744"/>
                <a:gd name="T9" fmla="*/ 127 h 864"/>
                <a:gd name="T10" fmla="*/ 562 w 744"/>
                <a:gd name="T11" fmla="*/ 126 h 864"/>
                <a:gd name="T12" fmla="*/ 609 w 744"/>
                <a:gd name="T13" fmla="*/ 139 h 864"/>
                <a:gd name="T14" fmla="*/ 627 w 744"/>
                <a:gd name="T15" fmla="*/ 186 h 864"/>
                <a:gd name="T16" fmla="*/ 569 w 744"/>
                <a:gd name="T17" fmla="*/ 207 h 864"/>
                <a:gd name="T18" fmla="*/ 604 w 744"/>
                <a:gd name="T19" fmla="*/ 228 h 864"/>
                <a:gd name="T20" fmla="*/ 590 w 744"/>
                <a:gd name="T21" fmla="*/ 236 h 864"/>
                <a:gd name="T22" fmla="*/ 527 w 744"/>
                <a:gd name="T23" fmla="*/ 282 h 864"/>
                <a:gd name="T24" fmla="*/ 501 w 744"/>
                <a:gd name="T25" fmla="*/ 360 h 864"/>
                <a:gd name="T26" fmla="*/ 446 w 744"/>
                <a:gd name="T27" fmla="*/ 329 h 864"/>
                <a:gd name="T28" fmla="*/ 402 w 744"/>
                <a:gd name="T29" fmla="*/ 388 h 864"/>
                <a:gd name="T30" fmla="*/ 451 w 744"/>
                <a:gd name="T31" fmla="*/ 412 h 864"/>
                <a:gd name="T32" fmla="*/ 520 w 744"/>
                <a:gd name="T33" fmla="*/ 459 h 864"/>
                <a:gd name="T34" fmla="*/ 576 w 744"/>
                <a:gd name="T35" fmla="*/ 450 h 864"/>
                <a:gd name="T36" fmla="*/ 665 w 744"/>
                <a:gd name="T37" fmla="*/ 488 h 864"/>
                <a:gd name="T38" fmla="*/ 743 w 744"/>
                <a:gd name="T39" fmla="*/ 536 h 864"/>
                <a:gd name="T40" fmla="*/ 710 w 744"/>
                <a:gd name="T41" fmla="*/ 644 h 864"/>
                <a:gd name="T42" fmla="*/ 666 w 744"/>
                <a:gd name="T43" fmla="*/ 691 h 864"/>
                <a:gd name="T44" fmla="*/ 624 w 744"/>
                <a:gd name="T45" fmla="*/ 738 h 864"/>
                <a:gd name="T46" fmla="*/ 586 w 744"/>
                <a:gd name="T47" fmla="*/ 781 h 864"/>
                <a:gd name="T48" fmla="*/ 569 w 744"/>
                <a:gd name="T49" fmla="*/ 815 h 864"/>
                <a:gd name="T50" fmla="*/ 538 w 744"/>
                <a:gd name="T51" fmla="*/ 849 h 864"/>
                <a:gd name="T52" fmla="*/ 529 w 744"/>
                <a:gd name="T53" fmla="*/ 802 h 864"/>
                <a:gd name="T54" fmla="*/ 552 w 744"/>
                <a:gd name="T55" fmla="*/ 705 h 864"/>
                <a:gd name="T56" fmla="*/ 550 w 744"/>
                <a:gd name="T57" fmla="*/ 613 h 864"/>
                <a:gd name="T58" fmla="*/ 501 w 744"/>
                <a:gd name="T59" fmla="*/ 550 h 864"/>
                <a:gd name="T60" fmla="*/ 510 w 744"/>
                <a:gd name="T61" fmla="*/ 498 h 864"/>
                <a:gd name="T62" fmla="*/ 467 w 744"/>
                <a:gd name="T63" fmla="*/ 443 h 864"/>
                <a:gd name="T64" fmla="*/ 421 w 744"/>
                <a:gd name="T65" fmla="*/ 415 h 864"/>
                <a:gd name="T66" fmla="*/ 349 w 744"/>
                <a:gd name="T67" fmla="*/ 374 h 864"/>
                <a:gd name="T68" fmla="*/ 308 w 744"/>
                <a:gd name="T69" fmla="*/ 332 h 864"/>
                <a:gd name="T70" fmla="*/ 308 w 744"/>
                <a:gd name="T71" fmla="*/ 349 h 864"/>
                <a:gd name="T72" fmla="*/ 266 w 744"/>
                <a:gd name="T73" fmla="*/ 296 h 864"/>
                <a:gd name="T74" fmla="*/ 240 w 744"/>
                <a:gd name="T75" fmla="*/ 202 h 864"/>
                <a:gd name="T76" fmla="*/ 224 w 744"/>
                <a:gd name="T77" fmla="*/ 177 h 864"/>
                <a:gd name="T78" fmla="*/ 183 w 744"/>
                <a:gd name="T79" fmla="*/ 132 h 864"/>
                <a:gd name="T80" fmla="*/ 113 w 744"/>
                <a:gd name="T81" fmla="*/ 109 h 864"/>
                <a:gd name="T82" fmla="*/ 78 w 744"/>
                <a:gd name="T83" fmla="*/ 127 h 864"/>
                <a:gd name="T84" fmla="*/ 43 w 744"/>
                <a:gd name="T85" fmla="*/ 150 h 864"/>
                <a:gd name="T86" fmla="*/ 18 w 744"/>
                <a:gd name="T87" fmla="*/ 116 h 864"/>
                <a:gd name="T88" fmla="*/ 7 w 744"/>
                <a:gd name="T89" fmla="*/ 74 h 864"/>
                <a:gd name="T90" fmla="*/ 21 w 744"/>
                <a:gd name="T91" fmla="*/ 48 h 864"/>
                <a:gd name="T92" fmla="*/ 71 w 744"/>
                <a:gd name="T93" fmla="*/ 17 h 864"/>
                <a:gd name="T94" fmla="*/ 192 w 744"/>
                <a:gd name="T95" fmla="*/ 29 h 864"/>
                <a:gd name="T96" fmla="*/ 249 w 744"/>
                <a:gd name="T97" fmla="*/ 32 h 864"/>
                <a:gd name="T98" fmla="*/ 339 w 744"/>
                <a:gd name="T99" fmla="*/ 56 h 864"/>
                <a:gd name="T100" fmla="*/ 404 w 744"/>
                <a:gd name="T101" fmla="*/ 41 h 864"/>
                <a:gd name="T102" fmla="*/ 422 w 744"/>
                <a:gd name="T103" fmla="*/ 10 h 864"/>
                <a:gd name="T104" fmla="*/ 456 w 744"/>
                <a:gd name="T105" fmla="*/ 39 h 864"/>
                <a:gd name="T106" fmla="*/ 244 w 744"/>
                <a:gd name="T107" fmla="*/ 66 h 864"/>
                <a:gd name="T108" fmla="*/ 314 w 744"/>
                <a:gd name="T109" fmla="*/ 102 h 864"/>
                <a:gd name="T110" fmla="*/ 303 w 744"/>
                <a:gd name="T111" fmla="*/ 101 h 864"/>
                <a:gd name="T112" fmla="*/ 401 w 744"/>
                <a:gd name="T113" fmla="*/ 189 h 864"/>
                <a:gd name="T114" fmla="*/ 433 w 744"/>
                <a:gd name="T115" fmla="*/ 223 h 864"/>
                <a:gd name="T116" fmla="*/ 461 w 744"/>
                <a:gd name="T117" fmla="*/ 205 h 864"/>
                <a:gd name="T118" fmla="*/ 456 w 744"/>
                <a:gd name="T119" fmla="*/ 257 h 864"/>
                <a:gd name="T120" fmla="*/ 505 w 744"/>
                <a:gd name="T121" fmla="*/ 240 h 864"/>
                <a:gd name="T122" fmla="*/ 491 w 744"/>
                <a:gd name="T123" fmla="*/ 255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4" h="864">
                  <a:moveTo>
                    <a:pt x="453" y="48"/>
                  </a:moveTo>
                  <a:cubicBezTo>
                    <a:pt x="453" y="50"/>
                    <a:pt x="457" y="45"/>
                    <a:pt x="456" y="52"/>
                  </a:cubicBezTo>
                  <a:cubicBezTo>
                    <a:pt x="460" y="52"/>
                    <a:pt x="460" y="52"/>
                    <a:pt x="460" y="52"/>
                  </a:cubicBezTo>
                  <a:cubicBezTo>
                    <a:pt x="462" y="51"/>
                    <a:pt x="463" y="48"/>
                    <a:pt x="463" y="45"/>
                  </a:cubicBezTo>
                  <a:cubicBezTo>
                    <a:pt x="464" y="44"/>
                    <a:pt x="466" y="43"/>
                    <a:pt x="465" y="41"/>
                  </a:cubicBezTo>
                  <a:cubicBezTo>
                    <a:pt x="470" y="42"/>
                    <a:pt x="467" y="36"/>
                    <a:pt x="471" y="38"/>
                  </a:cubicBezTo>
                  <a:cubicBezTo>
                    <a:pt x="471" y="28"/>
                    <a:pt x="471" y="28"/>
                    <a:pt x="471" y="28"/>
                  </a:cubicBezTo>
                  <a:cubicBezTo>
                    <a:pt x="476" y="27"/>
                    <a:pt x="478" y="26"/>
                    <a:pt x="482" y="28"/>
                  </a:cubicBezTo>
                  <a:cubicBezTo>
                    <a:pt x="484" y="28"/>
                    <a:pt x="483" y="31"/>
                    <a:pt x="484" y="32"/>
                  </a:cubicBezTo>
                  <a:cubicBezTo>
                    <a:pt x="484" y="32"/>
                    <a:pt x="486" y="32"/>
                    <a:pt x="486" y="32"/>
                  </a:cubicBezTo>
                  <a:cubicBezTo>
                    <a:pt x="488" y="33"/>
                    <a:pt x="489" y="35"/>
                    <a:pt x="491" y="35"/>
                  </a:cubicBezTo>
                  <a:cubicBezTo>
                    <a:pt x="491" y="39"/>
                    <a:pt x="489" y="41"/>
                    <a:pt x="486" y="42"/>
                  </a:cubicBezTo>
                  <a:cubicBezTo>
                    <a:pt x="489" y="44"/>
                    <a:pt x="488" y="49"/>
                    <a:pt x="492" y="50"/>
                  </a:cubicBezTo>
                  <a:cubicBezTo>
                    <a:pt x="491" y="54"/>
                    <a:pt x="487" y="54"/>
                    <a:pt x="486" y="57"/>
                  </a:cubicBezTo>
                  <a:cubicBezTo>
                    <a:pt x="484" y="57"/>
                    <a:pt x="483" y="60"/>
                    <a:pt x="482" y="57"/>
                  </a:cubicBezTo>
                  <a:cubicBezTo>
                    <a:pt x="480" y="59"/>
                    <a:pt x="480" y="62"/>
                    <a:pt x="478" y="64"/>
                  </a:cubicBezTo>
                  <a:cubicBezTo>
                    <a:pt x="476" y="63"/>
                    <a:pt x="479" y="60"/>
                    <a:pt x="472" y="62"/>
                  </a:cubicBezTo>
                  <a:cubicBezTo>
                    <a:pt x="472" y="60"/>
                    <a:pt x="474" y="60"/>
                    <a:pt x="475" y="60"/>
                  </a:cubicBezTo>
                  <a:cubicBezTo>
                    <a:pt x="472" y="56"/>
                    <a:pt x="467" y="61"/>
                    <a:pt x="463" y="60"/>
                  </a:cubicBezTo>
                  <a:cubicBezTo>
                    <a:pt x="464" y="65"/>
                    <a:pt x="463" y="63"/>
                    <a:pt x="463" y="69"/>
                  </a:cubicBezTo>
                  <a:cubicBezTo>
                    <a:pt x="461" y="69"/>
                    <a:pt x="462" y="67"/>
                    <a:pt x="461" y="66"/>
                  </a:cubicBezTo>
                  <a:cubicBezTo>
                    <a:pt x="458" y="66"/>
                    <a:pt x="459" y="71"/>
                    <a:pt x="454" y="70"/>
                  </a:cubicBezTo>
                  <a:cubicBezTo>
                    <a:pt x="455" y="72"/>
                    <a:pt x="457" y="71"/>
                    <a:pt x="457" y="73"/>
                  </a:cubicBezTo>
                  <a:cubicBezTo>
                    <a:pt x="457" y="75"/>
                    <a:pt x="455" y="76"/>
                    <a:pt x="456" y="78"/>
                  </a:cubicBezTo>
                  <a:cubicBezTo>
                    <a:pt x="452" y="75"/>
                    <a:pt x="448" y="84"/>
                    <a:pt x="447" y="83"/>
                  </a:cubicBezTo>
                  <a:cubicBezTo>
                    <a:pt x="446" y="82"/>
                    <a:pt x="445" y="81"/>
                    <a:pt x="444" y="85"/>
                  </a:cubicBezTo>
                  <a:cubicBezTo>
                    <a:pt x="439" y="85"/>
                    <a:pt x="439" y="85"/>
                    <a:pt x="439" y="85"/>
                  </a:cubicBezTo>
                  <a:cubicBezTo>
                    <a:pt x="437" y="86"/>
                    <a:pt x="438" y="89"/>
                    <a:pt x="437" y="91"/>
                  </a:cubicBezTo>
                  <a:cubicBezTo>
                    <a:pt x="436" y="89"/>
                    <a:pt x="435" y="90"/>
                    <a:pt x="435" y="92"/>
                  </a:cubicBezTo>
                  <a:cubicBezTo>
                    <a:pt x="432" y="90"/>
                    <a:pt x="431" y="92"/>
                    <a:pt x="428" y="92"/>
                  </a:cubicBezTo>
                  <a:cubicBezTo>
                    <a:pt x="429" y="94"/>
                    <a:pt x="429" y="96"/>
                    <a:pt x="429" y="98"/>
                  </a:cubicBezTo>
                  <a:cubicBezTo>
                    <a:pt x="426" y="95"/>
                    <a:pt x="427" y="99"/>
                    <a:pt x="425" y="102"/>
                  </a:cubicBezTo>
                  <a:cubicBezTo>
                    <a:pt x="423" y="105"/>
                    <a:pt x="419" y="108"/>
                    <a:pt x="419" y="115"/>
                  </a:cubicBezTo>
                  <a:cubicBezTo>
                    <a:pt x="416" y="117"/>
                    <a:pt x="415" y="121"/>
                    <a:pt x="412" y="123"/>
                  </a:cubicBezTo>
                  <a:cubicBezTo>
                    <a:pt x="412" y="126"/>
                    <a:pt x="414" y="123"/>
                    <a:pt x="414" y="123"/>
                  </a:cubicBezTo>
                  <a:cubicBezTo>
                    <a:pt x="415" y="123"/>
                    <a:pt x="414" y="124"/>
                    <a:pt x="415" y="125"/>
                  </a:cubicBezTo>
                  <a:cubicBezTo>
                    <a:pt x="416" y="125"/>
                    <a:pt x="417" y="127"/>
                    <a:pt x="418" y="127"/>
                  </a:cubicBezTo>
                  <a:cubicBezTo>
                    <a:pt x="419" y="128"/>
                    <a:pt x="420" y="125"/>
                    <a:pt x="423" y="127"/>
                  </a:cubicBezTo>
                  <a:cubicBezTo>
                    <a:pt x="424" y="128"/>
                    <a:pt x="425" y="129"/>
                    <a:pt x="426" y="129"/>
                  </a:cubicBezTo>
                  <a:cubicBezTo>
                    <a:pt x="426" y="135"/>
                    <a:pt x="426" y="135"/>
                    <a:pt x="426" y="135"/>
                  </a:cubicBezTo>
                  <a:cubicBezTo>
                    <a:pt x="427" y="136"/>
                    <a:pt x="429" y="135"/>
                    <a:pt x="429" y="137"/>
                  </a:cubicBezTo>
                  <a:cubicBezTo>
                    <a:pt x="430" y="139"/>
                    <a:pt x="432" y="139"/>
                    <a:pt x="432" y="142"/>
                  </a:cubicBezTo>
                  <a:cubicBezTo>
                    <a:pt x="439" y="141"/>
                    <a:pt x="444" y="143"/>
                    <a:pt x="449" y="142"/>
                  </a:cubicBezTo>
                  <a:cubicBezTo>
                    <a:pt x="449" y="146"/>
                    <a:pt x="455" y="145"/>
                    <a:pt x="458" y="149"/>
                  </a:cubicBezTo>
                  <a:cubicBezTo>
                    <a:pt x="459" y="149"/>
                    <a:pt x="460" y="148"/>
                    <a:pt x="460" y="150"/>
                  </a:cubicBezTo>
                  <a:cubicBezTo>
                    <a:pt x="460" y="152"/>
                    <a:pt x="461" y="150"/>
                    <a:pt x="461" y="150"/>
                  </a:cubicBezTo>
                  <a:cubicBezTo>
                    <a:pt x="463" y="150"/>
                    <a:pt x="463" y="152"/>
                    <a:pt x="464" y="153"/>
                  </a:cubicBezTo>
                  <a:cubicBezTo>
                    <a:pt x="466" y="154"/>
                    <a:pt x="469" y="152"/>
                    <a:pt x="468" y="156"/>
                  </a:cubicBezTo>
                  <a:cubicBezTo>
                    <a:pt x="476" y="155"/>
                    <a:pt x="480" y="158"/>
                    <a:pt x="486" y="158"/>
                  </a:cubicBezTo>
                  <a:cubicBezTo>
                    <a:pt x="487" y="163"/>
                    <a:pt x="485" y="167"/>
                    <a:pt x="488" y="170"/>
                  </a:cubicBezTo>
                  <a:cubicBezTo>
                    <a:pt x="488" y="169"/>
                    <a:pt x="489" y="172"/>
                    <a:pt x="489" y="171"/>
                  </a:cubicBezTo>
                  <a:cubicBezTo>
                    <a:pt x="490" y="172"/>
                    <a:pt x="488" y="174"/>
                    <a:pt x="488" y="174"/>
                  </a:cubicBezTo>
                  <a:cubicBezTo>
                    <a:pt x="489" y="175"/>
                    <a:pt x="490" y="174"/>
                    <a:pt x="491" y="175"/>
                  </a:cubicBezTo>
                  <a:cubicBezTo>
                    <a:pt x="491" y="176"/>
                    <a:pt x="488" y="179"/>
                    <a:pt x="492" y="178"/>
                  </a:cubicBezTo>
                  <a:cubicBezTo>
                    <a:pt x="491" y="179"/>
                    <a:pt x="491" y="180"/>
                    <a:pt x="491" y="182"/>
                  </a:cubicBezTo>
                  <a:cubicBezTo>
                    <a:pt x="491" y="184"/>
                    <a:pt x="492" y="183"/>
                    <a:pt x="492" y="182"/>
                  </a:cubicBezTo>
                  <a:cubicBezTo>
                    <a:pt x="494" y="182"/>
                    <a:pt x="493" y="184"/>
                    <a:pt x="493" y="185"/>
                  </a:cubicBezTo>
                  <a:cubicBezTo>
                    <a:pt x="494" y="185"/>
                    <a:pt x="496" y="185"/>
                    <a:pt x="496" y="185"/>
                  </a:cubicBezTo>
                  <a:cubicBezTo>
                    <a:pt x="498" y="187"/>
                    <a:pt x="503" y="187"/>
                    <a:pt x="508" y="185"/>
                  </a:cubicBezTo>
                  <a:cubicBezTo>
                    <a:pt x="509" y="179"/>
                    <a:pt x="509" y="177"/>
                    <a:pt x="508" y="171"/>
                  </a:cubicBezTo>
                  <a:cubicBezTo>
                    <a:pt x="508" y="169"/>
                    <a:pt x="505" y="170"/>
                    <a:pt x="505" y="170"/>
                  </a:cubicBezTo>
                  <a:cubicBezTo>
                    <a:pt x="503" y="167"/>
                    <a:pt x="507" y="162"/>
                    <a:pt x="502" y="164"/>
                  </a:cubicBezTo>
                  <a:cubicBezTo>
                    <a:pt x="503" y="163"/>
                    <a:pt x="505" y="163"/>
                    <a:pt x="505" y="160"/>
                  </a:cubicBezTo>
                  <a:cubicBezTo>
                    <a:pt x="511" y="161"/>
                    <a:pt x="510" y="157"/>
                    <a:pt x="515" y="157"/>
                  </a:cubicBezTo>
                  <a:cubicBezTo>
                    <a:pt x="517" y="157"/>
                    <a:pt x="515" y="154"/>
                    <a:pt x="516" y="153"/>
                  </a:cubicBezTo>
                  <a:cubicBezTo>
                    <a:pt x="516" y="153"/>
                    <a:pt x="520" y="155"/>
                    <a:pt x="520" y="153"/>
                  </a:cubicBezTo>
                  <a:cubicBezTo>
                    <a:pt x="517" y="147"/>
                    <a:pt x="522" y="141"/>
                    <a:pt x="519" y="137"/>
                  </a:cubicBezTo>
                  <a:cubicBezTo>
                    <a:pt x="519" y="135"/>
                    <a:pt x="517" y="137"/>
                    <a:pt x="517" y="137"/>
                  </a:cubicBezTo>
                  <a:cubicBezTo>
                    <a:pt x="515" y="136"/>
                    <a:pt x="518" y="132"/>
                    <a:pt x="513" y="133"/>
                  </a:cubicBezTo>
                  <a:cubicBezTo>
                    <a:pt x="513" y="131"/>
                    <a:pt x="511" y="130"/>
                    <a:pt x="512" y="127"/>
                  </a:cubicBezTo>
                  <a:cubicBezTo>
                    <a:pt x="511" y="124"/>
                    <a:pt x="513" y="123"/>
                    <a:pt x="516" y="123"/>
                  </a:cubicBezTo>
                  <a:cubicBezTo>
                    <a:pt x="513" y="122"/>
                    <a:pt x="518" y="114"/>
                    <a:pt x="512" y="113"/>
                  </a:cubicBezTo>
                  <a:cubicBezTo>
                    <a:pt x="513" y="112"/>
                    <a:pt x="513" y="111"/>
                    <a:pt x="513" y="109"/>
                  </a:cubicBezTo>
                  <a:cubicBezTo>
                    <a:pt x="513" y="110"/>
                    <a:pt x="512" y="109"/>
                    <a:pt x="512" y="108"/>
                  </a:cubicBezTo>
                  <a:cubicBezTo>
                    <a:pt x="512" y="108"/>
                    <a:pt x="513" y="108"/>
                    <a:pt x="513" y="106"/>
                  </a:cubicBezTo>
                  <a:cubicBezTo>
                    <a:pt x="513" y="105"/>
                    <a:pt x="512" y="105"/>
                    <a:pt x="512" y="104"/>
                  </a:cubicBezTo>
                  <a:cubicBezTo>
                    <a:pt x="512" y="102"/>
                    <a:pt x="515" y="99"/>
                    <a:pt x="512" y="98"/>
                  </a:cubicBezTo>
                  <a:cubicBezTo>
                    <a:pt x="512" y="96"/>
                    <a:pt x="523" y="95"/>
                    <a:pt x="522" y="99"/>
                  </a:cubicBezTo>
                  <a:cubicBezTo>
                    <a:pt x="527" y="99"/>
                    <a:pt x="535" y="101"/>
                    <a:pt x="537" y="97"/>
                  </a:cubicBezTo>
                  <a:cubicBezTo>
                    <a:pt x="540" y="101"/>
                    <a:pt x="547" y="100"/>
                    <a:pt x="547" y="108"/>
                  </a:cubicBezTo>
                  <a:cubicBezTo>
                    <a:pt x="558" y="108"/>
                    <a:pt x="558" y="108"/>
                    <a:pt x="558" y="108"/>
                  </a:cubicBezTo>
                  <a:cubicBezTo>
                    <a:pt x="558" y="110"/>
                    <a:pt x="559" y="110"/>
                    <a:pt x="561" y="111"/>
                  </a:cubicBezTo>
                  <a:cubicBezTo>
                    <a:pt x="561" y="113"/>
                    <a:pt x="560" y="116"/>
                    <a:pt x="561" y="119"/>
                  </a:cubicBezTo>
                  <a:cubicBezTo>
                    <a:pt x="561" y="122"/>
                    <a:pt x="565" y="125"/>
                    <a:pt x="562" y="126"/>
                  </a:cubicBezTo>
                  <a:cubicBezTo>
                    <a:pt x="562" y="128"/>
                    <a:pt x="565" y="127"/>
                    <a:pt x="566" y="127"/>
                  </a:cubicBezTo>
                  <a:cubicBezTo>
                    <a:pt x="566" y="132"/>
                    <a:pt x="572" y="129"/>
                    <a:pt x="568" y="133"/>
                  </a:cubicBezTo>
                  <a:cubicBezTo>
                    <a:pt x="574" y="134"/>
                    <a:pt x="575" y="131"/>
                    <a:pt x="580" y="132"/>
                  </a:cubicBezTo>
                  <a:cubicBezTo>
                    <a:pt x="581" y="130"/>
                    <a:pt x="580" y="129"/>
                    <a:pt x="579" y="129"/>
                  </a:cubicBezTo>
                  <a:cubicBezTo>
                    <a:pt x="580" y="126"/>
                    <a:pt x="581" y="126"/>
                    <a:pt x="583" y="127"/>
                  </a:cubicBezTo>
                  <a:cubicBezTo>
                    <a:pt x="582" y="123"/>
                    <a:pt x="586" y="123"/>
                    <a:pt x="588" y="122"/>
                  </a:cubicBezTo>
                  <a:cubicBezTo>
                    <a:pt x="588" y="121"/>
                    <a:pt x="586" y="121"/>
                    <a:pt x="586" y="120"/>
                  </a:cubicBezTo>
                  <a:cubicBezTo>
                    <a:pt x="586" y="119"/>
                    <a:pt x="589" y="118"/>
                    <a:pt x="592" y="118"/>
                  </a:cubicBezTo>
                  <a:cubicBezTo>
                    <a:pt x="589" y="121"/>
                    <a:pt x="591" y="121"/>
                    <a:pt x="595" y="125"/>
                  </a:cubicBezTo>
                  <a:cubicBezTo>
                    <a:pt x="596" y="127"/>
                    <a:pt x="598" y="130"/>
                    <a:pt x="603" y="130"/>
                  </a:cubicBezTo>
                  <a:cubicBezTo>
                    <a:pt x="603" y="132"/>
                    <a:pt x="600" y="131"/>
                    <a:pt x="600" y="133"/>
                  </a:cubicBezTo>
                  <a:cubicBezTo>
                    <a:pt x="601" y="135"/>
                    <a:pt x="603" y="135"/>
                    <a:pt x="603" y="137"/>
                  </a:cubicBezTo>
                  <a:cubicBezTo>
                    <a:pt x="605" y="138"/>
                    <a:pt x="604" y="135"/>
                    <a:pt x="604" y="135"/>
                  </a:cubicBezTo>
                  <a:cubicBezTo>
                    <a:pt x="608" y="133"/>
                    <a:pt x="603" y="140"/>
                    <a:pt x="609" y="139"/>
                  </a:cubicBezTo>
                  <a:cubicBezTo>
                    <a:pt x="606" y="142"/>
                    <a:pt x="610" y="144"/>
                    <a:pt x="606" y="147"/>
                  </a:cubicBezTo>
                  <a:cubicBezTo>
                    <a:pt x="606" y="150"/>
                    <a:pt x="610" y="149"/>
                    <a:pt x="611" y="150"/>
                  </a:cubicBezTo>
                  <a:cubicBezTo>
                    <a:pt x="612" y="150"/>
                    <a:pt x="609" y="152"/>
                    <a:pt x="610" y="153"/>
                  </a:cubicBezTo>
                  <a:cubicBezTo>
                    <a:pt x="611" y="153"/>
                    <a:pt x="613" y="154"/>
                    <a:pt x="614" y="154"/>
                  </a:cubicBezTo>
                  <a:cubicBezTo>
                    <a:pt x="615" y="155"/>
                    <a:pt x="616" y="156"/>
                    <a:pt x="617" y="157"/>
                  </a:cubicBezTo>
                  <a:cubicBezTo>
                    <a:pt x="619" y="158"/>
                    <a:pt x="622" y="159"/>
                    <a:pt x="624" y="161"/>
                  </a:cubicBezTo>
                  <a:cubicBezTo>
                    <a:pt x="626" y="162"/>
                    <a:pt x="627" y="156"/>
                    <a:pt x="628" y="160"/>
                  </a:cubicBezTo>
                  <a:cubicBezTo>
                    <a:pt x="628" y="164"/>
                    <a:pt x="625" y="164"/>
                    <a:pt x="621" y="164"/>
                  </a:cubicBezTo>
                  <a:cubicBezTo>
                    <a:pt x="624" y="167"/>
                    <a:pt x="628" y="168"/>
                    <a:pt x="632" y="168"/>
                  </a:cubicBezTo>
                  <a:cubicBezTo>
                    <a:pt x="632" y="171"/>
                    <a:pt x="633" y="171"/>
                    <a:pt x="635" y="171"/>
                  </a:cubicBezTo>
                  <a:cubicBezTo>
                    <a:pt x="635" y="174"/>
                    <a:pt x="635" y="175"/>
                    <a:pt x="638" y="175"/>
                  </a:cubicBezTo>
                  <a:cubicBezTo>
                    <a:pt x="637" y="177"/>
                    <a:pt x="636" y="179"/>
                    <a:pt x="637" y="182"/>
                  </a:cubicBezTo>
                  <a:cubicBezTo>
                    <a:pt x="634" y="183"/>
                    <a:pt x="631" y="183"/>
                    <a:pt x="628" y="185"/>
                  </a:cubicBezTo>
                  <a:cubicBezTo>
                    <a:pt x="627" y="186"/>
                    <a:pt x="628" y="186"/>
                    <a:pt x="627" y="186"/>
                  </a:cubicBezTo>
                  <a:cubicBezTo>
                    <a:pt x="625" y="186"/>
                    <a:pt x="624" y="186"/>
                    <a:pt x="624" y="188"/>
                  </a:cubicBezTo>
                  <a:cubicBezTo>
                    <a:pt x="624" y="190"/>
                    <a:pt x="621" y="188"/>
                    <a:pt x="621" y="188"/>
                  </a:cubicBezTo>
                  <a:cubicBezTo>
                    <a:pt x="621" y="188"/>
                    <a:pt x="619" y="190"/>
                    <a:pt x="618" y="191"/>
                  </a:cubicBezTo>
                  <a:cubicBezTo>
                    <a:pt x="618" y="191"/>
                    <a:pt x="618" y="194"/>
                    <a:pt x="617" y="195"/>
                  </a:cubicBezTo>
                  <a:cubicBezTo>
                    <a:pt x="616" y="196"/>
                    <a:pt x="611" y="195"/>
                    <a:pt x="614" y="196"/>
                  </a:cubicBezTo>
                  <a:cubicBezTo>
                    <a:pt x="613" y="199"/>
                    <a:pt x="608" y="198"/>
                    <a:pt x="606" y="198"/>
                  </a:cubicBezTo>
                  <a:cubicBezTo>
                    <a:pt x="603" y="198"/>
                    <a:pt x="600" y="198"/>
                    <a:pt x="597" y="198"/>
                  </a:cubicBezTo>
                  <a:cubicBezTo>
                    <a:pt x="595" y="198"/>
                    <a:pt x="595" y="197"/>
                    <a:pt x="593" y="196"/>
                  </a:cubicBezTo>
                  <a:cubicBezTo>
                    <a:pt x="587" y="195"/>
                    <a:pt x="581" y="197"/>
                    <a:pt x="575" y="198"/>
                  </a:cubicBezTo>
                  <a:cubicBezTo>
                    <a:pt x="570" y="200"/>
                    <a:pt x="568" y="205"/>
                    <a:pt x="562" y="206"/>
                  </a:cubicBezTo>
                  <a:cubicBezTo>
                    <a:pt x="565" y="209"/>
                    <a:pt x="560" y="210"/>
                    <a:pt x="558" y="212"/>
                  </a:cubicBezTo>
                  <a:cubicBezTo>
                    <a:pt x="559" y="213"/>
                    <a:pt x="560" y="214"/>
                    <a:pt x="559" y="216"/>
                  </a:cubicBezTo>
                  <a:cubicBezTo>
                    <a:pt x="562" y="215"/>
                    <a:pt x="562" y="212"/>
                    <a:pt x="564" y="210"/>
                  </a:cubicBezTo>
                  <a:cubicBezTo>
                    <a:pt x="565" y="209"/>
                    <a:pt x="569" y="210"/>
                    <a:pt x="569" y="207"/>
                  </a:cubicBezTo>
                  <a:cubicBezTo>
                    <a:pt x="570" y="203"/>
                    <a:pt x="572" y="211"/>
                    <a:pt x="572" y="205"/>
                  </a:cubicBezTo>
                  <a:cubicBezTo>
                    <a:pt x="574" y="204"/>
                    <a:pt x="575" y="206"/>
                    <a:pt x="575" y="206"/>
                  </a:cubicBezTo>
                  <a:cubicBezTo>
                    <a:pt x="576" y="206"/>
                    <a:pt x="576" y="203"/>
                    <a:pt x="576" y="203"/>
                  </a:cubicBezTo>
                  <a:cubicBezTo>
                    <a:pt x="579" y="203"/>
                    <a:pt x="582" y="204"/>
                    <a:pt x="586" y="203"/>
                  </a:cubicBezTo>
                  <a:cubicBezTo>
                    <a:pt x="586" y="205"/>
                    <a:pt x="588" y="204"/>
                    <a:pt x="588" y="203"/>
                  </a:cubicBezTo>
                  <a:cubicBezTo>
                    <a:pt x="590" y="203"/>
                    <a:pt x="590" y="211"/>
                    <a:pt x="586" y="209"/>
                  </a:cubicBezTo>
                  <a:cubicBezTo>
                    <a:pt x="589" y="212"/>
                    <a:pt x="584" y="213"/>
                    <a:pt x="585" y="219"/>
                  </a:cubicBezTo>
                  <a:cubicBezTo>
                    <a:pt x="585" y="220"/>
                    <a:pt x="586" y="221"/>
                    <a:pt x="586" y="223"/>
                  </a:cubicBezTo>
                  <a:cubicBezTo>
                    <a:pt x="587" y="222"/>
                    <a:pt x="589" y="221"/>
                    <a:pt x="589" y="223"/>
                  </a:cubicBezTo>
                  <a:cubicBezTo>
                    <a:pt x="589" y="225"/>
                    <a:pt x="591" y="224"/>
                    <a:pt x="592" y="224"/>
                  </a:cubicBezTo>
                  <a:cubicBezTo>
                    <a:pt x="592" y="225"/>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6"/>
                  </a:cubicBezTo>
                  <a:cubicBezTo>
                    <a:pt x="606" y="225"/>
                    <a:pt x="608" y="226"/>
                    <a:pt x="609" y="226"/>
                  </a:cubicBezTo>
                  <a:cubicBezTo>
                    <a:pt x="609" y="225"/>
                    <a:pt x="608" y="223"/>
                    <a:pt x="609" y="221"/>
                  </a:cubicBezTo>
                  <a:cubicBezTo>
                    <a:pt x="611" y="221"/>
                    <a:pt x="611" y="223"/>
                    <a:pt x="611" y="224"/>
                  </a:cubicBezTo>
                  <a:cubicBezTo>
                    <a:pt x="612" y="226"/>
                    <a:pt x="616" y="225"/>
                    <a:pt x="614" y="230"/>
                  </a:cubicBezTo>
                  <a:cubicBezTo>
                    <a:pt x="612" y="231"/>
                    <a:pt x="612" y="228"/>
                    <a:pt x="610" y="228"/>
                  </a:cubicBezTo>
                  <a:cubicBezTo>
                    <a:pt x="608" y="229"/>
                    <a:pt x="608" y="232"/>
                    <a:pt x="606" y="233"/>
                  </a:cubicBezTo>
                  <a:cubicBezTo>
                    <a:pt x="605" y="233"/>
                    <a:pt x="603" y="232"/>
                    <a:pt x="602" y="233"/>
                  </a:cubicBezTo>
                  <a:cubicBezTo>
                    <a:pt x="599" y="233"/>
                    <a:pt x="600" y="236"/>
                    <a:pt x="595" y="236"/>
                  </a:cubicBezTo>
                  <a:cubicBezTo>
                    <a:pt x="592" y="235"/>
                    <a:pt x="593" y="239"/>
                    <a:pt x="592" y="240"/>
                  </a:cubicBezTo>
                  <a:cubicBezTo>
                    <a:pt x="591" y="240"/>
                    <a:pt x="590" y="239"/>
                    <a:pt x="590" y="238"/>
                  </a:cubicBezTo>
                  <a:cubicBezTo>
                    <a:pt x="588" y="240"/>
                    <a:pt x="588" y="243"/>
                    <a:pt x="583" y="243"/>
                  </a:cubicBezTo>
                  <a:cubicBezTo>
                    <a:pt x="586" y="240"/>
                    <a:pt x="583" y="241"/>
                    <a:pt x="583" y="237"/>
                  </a:cubicBezTo>
                  <a:cubicBezTo>
                    <a:pt x="586" y="236"/>
                    <a:pt x="587" y="232"/>
                    <a:pt x="590" y="236"/>
                  </a:cubicBezTo>
                  <a:cubicBezTo>
                    <a:pt x="592" y="231"/>
                    <a:pt x="588" y="231"/>
                    <a:pt x="586" y="230"/>
                  </a:cubicBezTo>
                  <a:cubicBezTo>
                    <a:pt x="583" y="229"/>
                    <a:pt x="581" y="234"/>
                    <a:pt x="578" y="234"/>
                  </a:cubicBezTo>
                  <a:cubicBezTo>
                    <a:pt x="578" y="234"/>
                    <a:pt x="574" y="235"/>
                    <a:pt x="573" y="236"/>
                  </a:cubicBezTo>
                  <a:cubicBezTo>
                    <a:pt x="572" y="236"/>
                    <a:pt x="572" y="237"/>
                    <a:pt x="572" y="238"/>
                  </a:cubicBezTo>
                  <a:cubicBezTo>
                    <a:pt x="564" y="237"/>
                    <a:pt x="565" y="242"/>
                    <a:pt x="558" y="240"/>
                  </a:cubicBezTo>
                  <a:cubicBezTo>
                    <a:pt x="561" y="242"/>
                    <a:pt x="562" y="243"/>
                    <a:pt x="555" y="243"/>
                  </a:cubicBezTo>
                  <a:cubicBezTo>
                    <a:pt x="552" y="245"/>
                    <a:pt x="551" y="252"/>
                    <a:pt x="555" y="254"/>
                  </a:cubicBezTo>
                  <a:cubicBezTo>
                    <a:pt x="555" y="257"/>
                    <a:pt x="551" y="256"/>
                    <a:pt x="552" y="259"/>
                  </a:cubicBezTo>
                  <a:cubicBezTo>
                    <a:pt x="551" y="260"/>
                    <a:pt x="549" y="259"/>
                    <a:pt x="548" y="259"/>
                  </a:cubicBezTo>
                  <a:cubicBezTo>
                    <a:pt x="547" y="260"/>
                    <a:pt x="547" y="262"/>
                    <a:pt x="545" y="262"/>
                  </a:cubicBezTo>
                  <a:cubicBezTo>
                    <a:pt x="543" y="264"/>
                    <a:pt x="539" y="262"/>
                    <a:pt x="537" y="265"/>
                  </a:cubicBezTo>
                  <a:cubicBezTo>
                    <a:pt x="536" y="266"/>
                    <a:pt x="535" y="267"/>
                    <a:pt x="534" y="268"/>
                  </a:cubicBezTo>
                  <a:cubicBezTo>
                    <a:pt x="533" y="270"/>
                    <a:pt x="532" y="272"/>
                    <a:pt x="530" y="275"/>
                  </a:cubicBezTo>
                  <a:cubicBezTo>
                    <a:pt x="529" y="276"/>
                    <a:pt x="526" y="277"/>
                    <a:pt x="527" y="282"/>
                  </a:cubicBezTo>
                  <a:cubicBezTo>
                    <a:pt x="524" y="281"/>
                    <a:pt x="524" y="278"/>
                    <a:pt x="522" y="278"/>
                  </a:cubicBezTo>
                  <a:cubicBezTo>
                    <a:pt x="520" y="278"/>
                    <a:pt x="521" y="280"/>
                    <a:pt x="519" y="280"/>
                  </a:cubicBezTo>
                  <a:cubicBezTo>
                    <a:pt x="524" y="286"/>
                    <a:pt x="524" y="291"/>
                    <a:pt x="524" y="299"/>
                  </a:cubicBezTo>
                  <a:cubicBezTo>
                    <a:pt x="521" y="297"/>
                    <a:pt x="522" y="301"/>
                    <a:pt x="522" y="301"/>
                  </a:cubicBezTo>
                  <a:cubicBezTo>
                    <a:pt x="521" y="302"/>
                    <a:pt x="519" y="301"/>
                    <a:pt x="519" y="301"/>
                  </a:cubicBezTo>
                  <a:cubicBezTo>
                    <a:pt x="518" y="303"/>
                    <a:pt x="517" y="303"/>
                    <a:pt x="516" y="304"/>
                  </a:cubicBezTo>
                  <a:cubicBezTo>
                    <a:pt x="514" y="305"/>
                    <a:pt x="513" y="308"/>
                    <a:pt x="512" y="308"/>
                  </a:cubicBezTo>
                  <a:cubicBezTo>
                    <a:pt x="510" y="310"/>
                    <a:pt x="507" y="308"/>
                    <a:pt x="506" y="310"/>
                  </a:cubicBezTo>
                  <a:cubicBezTo>
                    <a:pt x="503" y="311"/>
                    <a:pt x="502" y="314"/>
                    <a:pt x="501" y="317"/>
                  </a:cubicBezTo>
                  <a:cubicBezTo>
                    <a:pt x="497" y="317"/>
                    <a:pt x="497" y="321"/>
                    <a:pt x="493" y="321"/>
                  </a:cubicBezTo>
                  <a:cubicBezTo>
                    <a:pt x="495" y="326"/>
                    <a:pt x="490" y="336"/>
                    <a:pt x="496" y="337"/>
                  </a:cubicBezTo>
                  <a:cubicBezTo>
                    <a:pt x="493" y="342"/>
                    <a:pt x="499" y="342"/>
                    <a:pt x="498" y="349"/>
                  </a:cubicBezTo>
                  <a:cubicBezTo>
                    <a:pt x="498" y="351"/>
                    <a:pt x="499" y="350"/>
                    <a:pt x="501" y="351"/>
                  </a:cubicBezTo>
                  <a:cubicBezTo>
                    <a:pt x="499" y="355"/>
                    <a:pt x="501" y="355"/>
                    <a:pt x="501" y="360"/>
                  </a:cubicBezTo>
                  <a:cubicBezTo>
                    <a:pt x="498" y="361"/>
                    <a:pt x="496" y="361"/>
                    <a:pt x="495" y="363"/>
                  </a:cubicBezTo>
                  <a:cubicBezTo>
                    <a:pt x="493" y="363"/>
                    <a:pt x="494" y="360"/>
                    <a:pt x="493" y="359"/>
                  </a:cubicBezTo>
                  <a:cubicBezTo>
                    <a:pt x="493" y="358"/>
                    <a:pt x="491" y="359"/>
                    <a:pt x="489" y="358"/>
                  </a:cubicBezTo>
                  <a:cubicBezTo>
                    <a:pt x="488" y="357"/>
                    <a:pt x="489" y="354"/>
                    <a:pt x="486" y="355"/>
                  </a:cubicBezTo>
                  <a:cubicBezTo>
                    <a:pt x="487" y="351"/>
                    <a:pt x="489" y="348"/>
                    <a:pt x="484" y="348"/>
                  </a:cubicBezTo>
                  <a:cubicBezTo>
                    <a:pt x="486" y="341"/>
                    <a:pt x="483" y="341"/>
                    <a:pt x="482" y="335"/>
                  </a:cubicBezTo>
                  <a:cubicBezTo>
                    <a:pt x="481" y="335"/>
                    <a:pt x="481" y="337"/>
                    <a:pt x="479" y="337"/>
                  </a:cubicBezTo>
                  <a:cubicBezTo>
                    <a:pt x="479" y="334"/>
                    <a:pt x="479" y="334"/>
                    <a:pt x="479" y="334"/>
                  </a:cubicBezTo>
                  <a:cubicBezTo>
                    <a:pt x="477" y="334"/>
                    <a:pt x="470" y="336"/>
                    <a:pt x="468" y="334"/>
                  </a:cubicBezTo>
                  <a:cubicBezTo>
                    <a:pt x="467" y="333"/>
                    <a:pt x="467" y="331"/>
                    <a:pt x="465" y="331"/>
                  </a:cubicBezTo>
                  <a:cubicBezTo>
                    <a:pt x="464" y="331"/>
                    <a:pt x="462" y="333"/>
                    <a:pt x="460" y="332"/>
                  </a:cubicBezTo>
                  <a:cubicBezTo>
                    <a:pt x="460" y="332"/>
                    <a:pt x="465" y="327"/>
                    <a:pt x="460" y="329"/>
                  </a:cubicBezTo>
                  <a:cubicBezTo>
                    <a:pt x="459" y="330"/>
                    <a:pt x="460" y="331"/>
                    <a:pt x="458" y="331"/>
                  </a:cubicBezTo>
                  <a:cubicBezTo>
                    <a:pt x="455" y="331"/>
                    <a:pt x="449" y="331"/>
                    <a:pt x="446" y="329"/>
                  </a:cubicBezTo>
                  <a:cubicBezTo>
                    <a:pt x="443" y="329"/>
                    <a:pt x="445" y="334"/>
                    <a:pt x="444" y="337"/>
                  </a:cubicBezTo>
                  <a:cubicBezTo>
                    <a:pt x="437" y="335"/>
                    <a:pt x="428" y="335"/>
                    <a:pt x="419" y="334"/>
                  </a:cubicBezTo>
                  <a:cubicBezTo>
                    <a:pt x="418" y="334"/>
                    <a:pt x="418" y="335"/>
                    <a:pt x="416" y="335"/>
                  </a:cubicBezTo>
                  <a:cubicBezTo>
                    <a:pt x="415" y="335"/>
                    <a:pt x="415" y="338"/>
                    <a:pt x="414" y="338"/>
                  </a:cubicBezTo>
                  <a:cubicBezTo>
                    <a:pt x="412" y="338"/>
                    <a:pt x="412" y="340"/>
                    <a:pt x="412" y="341"/>
                  </a:cubicBezTo>
                  <a:cubicBezTo>
                    <a:pt x="410" y="341"/>
                    <a:pt x="408" y="340"/>
                    <a:pt x="407" y="341"/>
                  </a:cubicBezTo>
                  <a:cubicBezTo>
                    <a:pt x="405" y="341"/>
                    <a:pt x="405" y="344"/>
                    <a:pt x="402" y="344"/>
                  </a:cubicBezTo>
                  <a:cubicBezTo>
                    <a:pt x="403" y="346"/>
                    <a:pt x="401" y="353"/>
                    <a:pt x="404" y="353"/>
                  </a:cubicBezTo>
                  <a:cubicBezTo>
                    <a:pt x="402" y="355"/>
                    <a:pt x="401" y="358"/>
                    <a:pt x="400" y="359"/>
                  </a:cubicBezTo>
                  <a:cubicBezTo>
                    <a:pt x="400" y="363"/>
                    <a:pt x="399" y="367"/>
                    <a:pt x="400" y="370"/>
                  </a:cubicBezTo>
                  <a:cubicBezTo>
                    <a:pt x="400" y="372"/>
                    <a:pt x="401" y="373"/>
                    <a:pt x="401" y="374"/>
                  </a:cubicBezTo>
                  <a:cubicBezTo>
                    <a:pt x="401" y="378"/>
                    <a:pt x="402" y="382"/>
                    <a:pt x="400" y="384"/>
                  </a:cubicBezTo>
                  <a:cubicBezTo>
                    <a:pt x="399" y="386"/>
                    <a:pt x="403" y="385"/>
                    <a:pt x="404" y="386"/>
                  </a:cubicBezTo>
                  <a:cubicBezTo>
                    <a:pt x="404" y="386"/>
                    <a:pt x="402" y="388"/>
                    <a:pt x="402" y="388"/>
                  </a:cubicBezTo>
                  <a:cubicBezTo>
                    <a:pt x="402" y="388"/>
                    <a:pt x="404" y="390"/>
                    <a:pt x="404" y="390"/>
                  </a:cubicBezTo>
                  <a:cubicBezTo>
                    <a:pt x="405" y="391"/>
                    <a:pt x="406" y="390"/>
                    <a:pt x="407" y="391"/>
                  </a:cubicBezTo>
                  <a:cubicBezTo>
                    <a:pt x="407" y="392"/>
                    <a:pt x="406" y="394"/>
                    <a:pt x="407" y="394"/>
                  </a:cubicBezTo>
                  <a:cubicBezTo>
                    <a:pt x="407" y="394"/>
                    <a:pt x="408" y="394"/>
                    <a:pt x="408" y="394"/>
                  </a:cubicBezTo>
                  <a:cubicBezTo>
                    <a:pt x="408" y="395"/>
                    <a:pt x="408" y="397"/>
                    <a:pt x="408" y="397"/>
                  </a:cubicBezTo>
                  <a:cubicBezTo>
                    <a:pt x="409" y="398"/>
                    <a:pt x="412" y="400"/>
                    <a:pt x="412" y="402"/>
                  </a:cubicBezTo>
                  <a:cubicBezTo>
                    <a:pt x="423" y="403"/>
                    <a:pt x="429" y="400"/>
                    <a:pt x="435" y="402"/>
                  </a:cubicBezTo>
                  <a:cubicBezTo>
                    <a:pt x="436" y="402"/>
                    <a:pt x="436" y="401"/>
                    <a:pt x="437" y="400"/>
                  </a:cubicBezTo>
                  <a:cubicBezTo>
                    <a:pt x="439" y="398"/>
                    <a:pt x="440" y="396"/>
                    <a:pt x="442" y="393"/>
                  </a:cubicBezTo>
                  <a:cubicBezTo>
                    <a:pt x="442" y="391"/>
                    <a:pt x="444" y="390"/>
                    <a:pt x="442" y="390"/>
                  </a:cubicBezTo>
                  <a:cubicBezTo>
                    <a:pt x="445" y="385"/>
                    <a:pt x="455" y="382"/>
                    <a:pt x="463" y="386"/>
                  </a:cubicBezTo>
                  <a:cubicBezTo>
                    <a:pt x="459" y="389"/>
                    <a:pt x="459" y="395"/>
                    <a:pt x="456" y="398"/>
                  </a:cubicBezTo>
                  <a:cubicBezTo>
                    <a:pt x="454" y="402"/>
                    <a:pt x="458" y="402"/>
                    <a:pt x="457" y="405"/>
                  </a:cubicBezTo>
                  <a:cubicBezTo>
                    <a:pt x="454" y="406"/>
                    <a:pt x="453" y="409"/>
                    <a:pt x="451" y="412"/>
                  </a:cubicBezTo>
                  <a:cubicBezTo>
                    <a:pt x="451" y="413"/>
                    <a:pt x="451" y="414"/>
                    <a:pt x="450" y="414"/>
                  </a:cubicBezTo>
                  <a:cubicBezTo>
                    <a:pt x="449" y="417"/>
                    <a:pt x="456" y="413"/>
                    <a:pt x="454" y="418"/>
                  </a:cubicBezTo>
                  <a:cubicBezTo>
                    <a:pt x="458" y="418"/>
                    <a:pt x="458" y="415"/>
                    <a:pt x="463" y="416"/>
                  </a:cubicBezTo>
                  <a:cubicBezTo>
                    <a:pt x="462" y="420"/>
                    <a:pt x="465" y="418"/>
                    <a:pt x="465" y="421"/>
                  </a:cubicBezTo>
                  <a:cubicBezTo>
                    <a:pt x="473" y="418"/>
                    <a:pt x="474" y="423"/>
                    <a:pt x="482" y="422"/>
                  </a:cubicBezTo>
                  <a:cubicBezTo>
                    <a:pt x="479" y="426"/>
                    <a:pt x="484" y="430"/>
                    <a:pt x="479" y="432"/>
                  </a:cubicBezTo>
                  <a:cubicBezTo>
                    <a:pt x="482" y="435"/>
                    <a:pt x="481" y="444"/>
                    <a:pt x="479" y="447"/>
                  </a:cubicBezTo>
                  <a:cubicBezTo>
                    <a:pt x="480" y="450"/>
                    <a:pt x="482" y="451"/>
                    <a:pt x="485" y="450"/>
                  </a:cubicBezTo>
                  <a:cubicBezTo>
                    <a:pt x="484" y="453"/>
                    <a:pt x="488" y="452"/>
                    <a:pt x="488" y="454"/>
                  </a:cubicBezTo>
                  <a:cubicBezTo>
                    <a:pt x="488" y="456"/>
                    <a:pt x="492" y="455"/>
                    <a:pt x="492" y="457"/>
                  </a:cubicBezTo>
                  <a:cubicBezTo>
                    <a:pt x="497" y="453"/>
                    <a:pt x="505" y="458"/>
                    <a:pt x="509" y="456"/>
                  </a:cubicBezTo>
                  <a:cubicBezTo>
                    <a:pt x="509" y="459"/>
                    <a:pt x="509" y="459"/>
                    <a:pt x="509" y="459"/>
                  </a:cubicBezTo>
                  <a:cubicBezTo>
                    <a:pt x="511" y="458"/>
                    <a:pt x="516" y="456"/>
                    <a:pt x="516" y="460"/>
                  </a:cubicBezTo>
                  <a:cubicBezTo>
                    <a:pt x="517" y="459"/>
                    <a:pt x="518" y="459"/>
                    <a:pt x="520" y="459"/>
                  </a:cubicBezTo>
                  <a:cubicBezTo>
                    <a:pt x="521" y="458"/>
                    <a:pt x="522" y="457"/>
                    <a:pt x="523" y="456"/>
                  </a:cubicBezTo>
                  <a:cubicBezTo>
                    <a:pt x="524" y="455"/>
                    <a:pt x="524" y="456"/>
                    <a:pt x="524" y="454"/>
                  </a:cubicBezTo>
                  <a:cubicBezTo>
                    <a:pt x="524" y="452"/>
                    <a:pt x="527" y="455"/>
                    <a:pt x="527" y="453"/>
                  </a:cubicBezTo>
                  <a:cubicBezTo>
                    <a:pt x="527" y="452"/>
                    <a:pt x="527" y="450"/>
                    <a:pt x="527" y="450"/>
                  </a:cubicBezTo>
                  <a:cubicBezTo>
                    <a:pt x="528" y="449"/>
                    <a:pt x="529" y="451"/>
                    <a:pt x="529" y="452"/>
                  </a:cubicBezTo>
                  <a:cubicBezTo>
                    <a:pt x="530" y="451"/>
                    <a:pt x="530" y="450"/>
                    <a:pt x="531" y="449"/>
                  </a:cubicBezTo>
                  <a:cubicBezTo>
                    <a:pt x="533" y="448"/>
                    <a:pt x="535" y="447"/>
                    <a:pt x="537" y="445"/>
                  </a:cubicBezTo>
                  <a:cubicBezTo>
                    <a:pt x="538" y="444"/>
                    <a:pt x="539" y="443"/>
                    <a:pt x="538" y="442"/>
                  </a:cubicBezTo>
                  <a:cubicBezTo>
                    <a:pt x="540" y="443"/>
                    <a:pt x="554" y="445"/>
                    <a:pt x="547" y="446"/>
                  </a:cubicBezTo>
                  <a:cubicBezTo>
                    <a:pt x="547" y="448"/>
                    <a:pt x="550" y="447"/>
                    <a:pt x="552" y="447"/>
                  </a:cubicBezTo>
                  <a:cubicBezTo>
                    <a:pt x="554" y="447"/>
                    <a:pt x="554" y="446"/>
                    <a:pt x="554" y="445"/>
                  </a:cubicBezTo>
                  <a:cubicBezTo>
                    <a:pt x="565" y="445"/>
                    <a:pt x="565" y="445"/>
                    <a:pt x="565" y="445"/>
                  </a:cubicBezTo>
                  <a:cubicBezTo>
                    <a:pt x="563" y="449"/>
                    <a:pt x="571" y="447"/>
                    <a:pt x="575" y="449"/>
                  </a:cubicBezTo>
                  <a:cubicBezTo>
                    <a:pt x="575" y="449"/>
                    <a:pt x="575" y="450"/>
                    <a:pt x="576" y="450"/>
                  </a:cubicBezTo>
                  <a:cubicBezTo>
                    <a:pt x="577" y="450"/>
                    <a:pt x="578" y="451"/>
                    <a:pt x="579" y="452"/>
                  </a:cubicBezTo>
                  <a:cubicBezTo>
                    <a:pt x="582" y="452"/>
                    <a:pt x="583" y="450"/>
                    <a:pt x="585" y="450"/>
                  </a:cubicBezTo>
                  <a:cubicBezTo>
                    <a:pt x="592" y="449"/>
                    <a:pt x="599" y="451"/>
                    <a:pt x="606" y="452"/>
                  </a:cubicBezTo>
                  <a:cubicBezTo>
                    <a:pt x="605" y="454"/>
                    <a:pt x="607" y="457"/>
                    <a:pt x="607" y="454"/>
                  </a:cubicBezTo>
                  <a:cubicBezTo>
                    <a:pt x="609" y="455"/>
                    <a:pt x="608" y="456"/>
                    <a:pt x="607" y="456"/>
                  </a:cubicBezTo>
                  <a:cubicBezTo>
                    <a:pt x="607" y="459"/>
                    <a:pt x="611" y="456"/>
                    <a:pt x="613" y="459"/>
                  </a:cubicBezTo>
                  <a:cubicBezTo>
                    <a:pt x="613" y="459"/>
                    <a:pt x="612" y="461"/>
                    <a:pt x="613" y="461"/>
                  </a:cubicBezTo>
                  <a:cubicBezTo>
                    <a:pt x="614" y="462"/>
                    <a:pt x="617" y="461"/>
                    <a:pt x="618" y="461"/>
                  </a:cubicBezTo>
                  <a:cubicBezTo>
                    <a:pt x="617" y="464"/>
                    <a:pt x="619" y="465"/>
                    <a:pt x="621" y="467"/>
                  </a:cubicBezTo>
                  <a:cubicBezTo>
                    <a:pt x="623" y="469"/>
                    <a:pt x="626" y="471"/>
                    <a:pt x="627" y="474"/>
                  </a:cubicBezTo>
                  <a:cubicBezTo>
                    <a:pt x="636" y="473"/>
                    <a:pt x="639" y="478"/>
                    <a:pt x="646" y="475"/>
                  </a:cubicBezTo>
                  <a:cubicBezTo>
                    <a:pt x="644" y="481"/>
                    <a:pt x="654" y="475"/>
                    <a:pt x="652" y="481"/>
                  </a:cubicBezTo>
                  <a:cubicBezTo>
                    <a:pt x="657" y="479"/>
                    <a:pt x="657" y="485"/>
                    <a:pt x="660" y="485"/>
                  </a:cubicBezTo>
                  <a:cubicBezTo>
                    <a:pt x="662" y="485"/>
                    <a:pt x="662" y="489"/>
                    <a:pt x="665" y="488"/>
                  </a:cubicBezTo>
                  <a:cubicBezTo>
                    <a:pt x="661" y="492"/>
                    <a:pt x="666" y="491"/>
                    <a:pt x="666" y="495"/>
                  </a:cubicBezTo>
                  <a:cubicBezTo>
                    <a:pt x="666" y="498"/>
                    <a:pt x="669" y="497"/>
                    <a:pt x="670" y="498"/>
                  </a:cubicBezTo>
                  <a:cubicBezTo>
                    <a:pt x="671" y="499"/>
                    <a:pt x="670" y="502"/>
                    <a:pt x="673" y="501"/>
                  </a:cubicBezTo>
                  <a:cubicBezTo>
                    <a:pt x="668" y="506"/>
                    <a:pt x="680" y="508"/>
                    <a:pt x="676" y="512"/>
                  </a:cubicBezTo>
                  <a:cubicBezTo>
                    <a:pt x="679" y="511"/>
                    <a:pt x="680" y="512"/>
                    <a:pt x="680" y="515"/>
                  </a:cubicBezTo>
                  <a:cubicBezTo>
                    <a:pt x="687" y="513"/>
                    <a:pt x="697" y="515"/>
                    <a:pt x="700" y="522"/>
                  </a:cubicBezTo>
                  <a:cubicBezTo>
                    <a:pt x="707" y="521"/>
                    <a:pt x="710" y="524"/>
                    <a:pt x="718" y="523"/>
                  </a:cubicBezTo>
                  <a:cubicBezTo>
                    <a:pt x="719" y="524"/>
                    <a:pt x="715" y="525"/>
                    <a:pt x="715" y="524"/>
                  </a:cubicBezTo>
                  <a:cubicBezTo>
                    <a:pt x="717" y="527"/>
                    <a:pt x="726" y="526"/>
                    <a:pt x="731" y="526"/>
                  </a:cubicBezTo>
                  <a:cubicBezTo>
                    <a:pt x="731" y="527"/>
                    <a:pt x="732" y="527"/>
                    <a:pt x="733" y="527"/>
                  </a:cubicBezTo>
                  <a:cubicBezTo>
                    <a:pt x="733" y="530"/>
                    <a:pt x="736" y="529"/>
                    <a:pt x="738" y="530"/>
                  </a:cubicBezTo>
                  <a:cubicBezTo>
                    <a:pt x="738" y="531"/>
                    <a:pt x="737" y="532"/>
                    <a:pt x="738" y="533"/>
                  </a:cubicBezTo>
                  <a:cubicBezTo>
                    <a:pt x="738" y="533"/>
                    <a:pt x="740" y="532"/>
                    <a:pt x="740" y="533"/>
                  </a:cubicBezTo>
                  <a:cubicBezTo>
                    <a:pt x="741" y="534"/>
                    <a:pt x="740" y="537"/>
                    <a:pt x="743" y="536"/>
                  </a:cubicBezTo>
                  <a:cubicBezTo>
                    <a:pt x="743" y="579"/>
                    <a:pt x="743" y="579"/>
                    <a:pt x="743" y="579"/>
                  </a:cubicBezTo>
                  <a:cubicBezTo>
                    <a:pt x="737" y="577"/>
                    <a:pt x="744" y="587"/>
                    <a:pt x="738" y="585"/>
                  </a:cubicBezTo>
                  <a:cubicBezTo>
                    <a:pt x="737" y="590"/>
                    <a:pt x="736" y="594"/>
                    <a:pt x="736" y="599"/>
                  </a:cubicBezTo>
                  <a:cubicBezTo>
                    <a:pt x="736" y="601"/>
                    <a:pt x="739" y="607"/>
                    <a:pt x="738" y="613"/>
                  </a:cubicBezTo>
                  <a:cubicBezTo>
                    <a:pt x="738" y="613"/>
                    <a:pt x="736" y="614"/>
                    <a:pt x="736" y="614"/>
                  </a:cubicBezTo>
                  <a:cubicBezTo>
                    <a:pt x="736" y="615"/>
                    <a:pt x="737" y="616"/>
                    <a:pt x="736" y="617"/>
                  </a:cubicBezTo>
                  <a:cubicBezTo>
                    <a:pt x="736" y="618"/>
                    <a:pt x="732" y="619"/>
                    <a:pt x="733" y="624"/>
                  </a:cubicBezTo>
                  <a:cubicBezTo>
                    <a:pt x="730" y="625"/>
                    <a:pt x="729" y="627"/>
                    <a:pt x="726" y="628"/>
                  </a:cubicBezTo>
                  <a:cubicBezTo>
                    <a:pt x="726" y="629"/>
                    <a:pt x="727" y="632"/>
                    <a:pt x="726" y="633"/>
                  </a:cubicBezTo>
                  <a:cubicBezTo>
                    <a:pt x="726" y="633"/>
                    <a:pt x="724" y="632"/>
                    <a:pt x="724" y="633"/>
                  </a:cubicBezTo>
                  <a:cubicBezTo>
                    <a:pt x="723" y="633"/>
                    <a:pt x="724" y="635"/>
                    <a:pt x="724" y="635"/>
                  </a:cubicBezTo>
                  <a:cubicBezTo>
                    <a:pt x="722" y="636"/>
                    <a:pt x="718" y="635"/>
                    <a:pt x="718" y="638"/>
                  </a:cubicBezTo>
                  <a:cubicBezTo>
                    <a:pt x="718" y="640"/>
                    <a:pt x="715" y="639"/>
                    <a:pt x="712" y="641"/>
                  </a:cubicBezTo>
                  <a:cubicBezTo>
                    <a:pt x="712" y="641"/>
                    <a:pt x="710" y="644"/>
                    <a:pt x="710" y="644"/>
                  </a:cubicBezTo>
                  <a:cubicBezTo>
                    <a:pt x="709" y="644"/>
                    <a:pt x="708" y="642"/>
                    <a:pt x="707" y="642"/>
                  </a:cubicBezTo>
                  <a:cubicBezTo>
                    <a:pt x="707" y="642"/>
                    <a:pt x="706" y="644"/>
                    <a:pt x="705" y="644"/>
                  </a:cubicBezTo>
                  <a:cubicBezTo>
                    <a:pt x="703" y="644"/>
                    <a:pt x="703" y="644"/>
                    <a:pt x="703" y="647"/>
                  </a:cubicBezTo>
                  <a:cubicBezTo>
                    <a:pt x="697" y="644"/>
                    <a:pt x="694" y="650"/>
                    <a:pt x="691" y="652"/>
                  </a:cubicBezTo>
                  <a:cubicBezTo>
                    <a:pt x="691" y="653"/>
                    <a:pt x="689" y="652"/>
                    <a:pt x="689" y="652"/>
                  </a:cubicBezTo>
                  <a:cubicBezTo>
                    <a:pt x="688" y="653"/>
                    <a:pt x="686" y="654"/>
                    <a:pt x="686" y="655"/>
                  </a:cubicBezTo>
                  <a:cubicBezTo>
                    <a:pt x="685" y="656"/>
                    <a:pt x="683" y="657"/>
                    <a:pt x="683" y="658"/>
                  </a:cubicBezTo>
                  <a:cubicBezTo>
                    <a:pt x="683" y="658"/>
                    <a:pt x="686" y="662"/>
                    <a:pt x="681" y="661"/>
                  </a:cubicBezTo>
                  <a:cubicBezTo>
                    <a:pt x="683" y="667"/>
                    <a:pt x="679" y="670"/>
                    <a:pt x="680" y="676"/>
                  </a:cubicBezTo>
                  <a:cubicBezTo>
                    <a:pt x="676" y="675"/>
                    <a:pt x="678" y="679"/>
                    <a:pt x="677" y="680"/>
                  </a:cubicBezTo>
                  <a:cubicBezTo>
                    <a:pt x="677" y="681"/>
                    <a:pt x="675" y="680"/>
                    <a:pt x="674" y="680"/>
                  </a:cubicBezTo>
                  <a:cubicBezTo>
                    <a:pt x="674" y="681"/>
                    <a:pt x="677" y="683"/>
                    <a:pt x="674" y="683"/>
                  </a:cubicBezTo>
                  <a:cubicBezTo>
                    <a:pt x="672" y="683"/>
                    <a:pt x="673" y="688"/>
                    <a:pt x="669" y="689"/>
                  </a:cubicBezTo>
                  <a:cubicBezTo>
                    <a:pt x="668" y="689"/>
                    <a:pt x="666" y="691"/>
                    <a:pt x="666" y="691"/>
                  </a:cubicBezTo>
                  <a:cubicBezTo>
                    <a:pt x="664" y="693"/>
                    <a:pt x="662" y="698"/>
                    <a:pt x="659" y="700"/>
                  </a:cubicBezTo>
                  <a:cubicBezTo>
                    <a:pt x="659" y="705"/>
                    <a:pt x="659" y="705"/>
                    <a:pt x="659" y="705"/>
                  </a:cubicBezTo>
                  <a:cubicBezTo>
                    <a:pt x="657" y="707"/>
                    <a:pt x="655" y="708"/>
                    <a:pt x="655" y="711"/>
                  </a:cubicBezTo>
                  <a:cubicBezTo>
                    <a:pt x="648" y="711"/>
                    <a:pt x="648" y="711"/>
                    <a:pt x="648" y="711"/>
                  </a:cubicBezTo>
                  <a:cubicBezTo>
                    <a:pt x="648" y="712"/>
                    <a:pt x="650" y="712"/>
                    <a:pt x="651" y="712"/>
                  </a:cubicBezTo>
                  <a:cubicBezTo>
                    <a:pt x="650" y="714"/>
                    <a:pt x="648" y="714"/>
                    <a:pt x="646" y="714"/>
                  </a:cubicBezTo>
                  <a:cubicBezTo>
                    <a:pt x="645" y="715"/>
                    <a:pt x="644" y="717"/>
                    <a:pt x="644" y="719"/>
                  </a:cubicBezTo>
                  <a:cubicBezTo>
                    <a:pt x="642" y="718"/>
                    <a:pt x="641" y="718"/>
                    <a:pt x="641" y="721"/>
                  </a:cubicBezTo>
                  <a:cubicBezTo>
                    <a:pt x="639" y="721"/>
                    <a:pt x="640" y="719"/>
                    <a:pt x="639" y="718"/>
                  </a:cubicBezTo>
                  <a:cubicBezTo>
                    <a:pt x="637" y="718"/>
                    <a:pt x="635" y="718"/>
                    <a:pt x="635" y="717"/>
                  </a:cubicBezTo>
                  <a:cubicBezTo>
                    <a:pt x="634" y="718"/>
                    <a:pt x="634" y="720"/>
                    <a:pt x="631" y="719"/>
                  </a:cubicBezTo>
                  <a:cubicBezTo>
                    <a:pt x="631" y="723"/>
                    <a:pt x="634" y="724"/>
                    <a:pt x="634" y="727"/>
                  </a:cubicBezTo>
                  <a:cubicBezTo>
                    <a:pt x="634" y="730"/>
                    <a:pt x="629" y="733"/>
                    <a:pt x="632" y="735"/>
                  </a:cubicBezTo>
                  <a:cubicBezTo>
                    <a:pt x="632" y="738"/>
                    <a:pt x="625" y="735"/>
                    <a:pt x="624" y="738"/>
                  </a:cubicBezTo>
                  <a:cubicBezTo>
                    <a:pt x="622" y="737"/>
                    <a:pt x="623" y="740"/>
                    <a:pt x="623" y="741"/>
                  </a:cubicBezTo>
                  <a:cubicBezTo>
                    <a:pt x="621" y="742"/>
                    <a:pt x="616" y="740"/>
                    <a:pt x="617" y="745"/>
                  </a:cubicBezTo>
                  <a:cubicBezTo>
                    <a:pt x="614" y="742"/>
                    <a:pt x="604" y="742"/>
                    <a:pt x="603" y="746"/>
                  </a:cubicBezTo>
                  <a:cubicBezTo>
                    <a:pt x="603" y="748"/>
                    <a:pt x="604" y="747"/>
                    <a:pt x="604" y="746"/>
                  </a:cubicBezTo>
                  <a:cubicBezTo>
                    <a:pt x="608" y="746"/>
                    <a:pt x="604" y="750"/>
                    <a:pt x="602" y="749"/>
                  </a:cubicBezTo>
                  <a:cubicBezTo>
                    <a:pt x="602" y="752"/>
                    <a:pt x="597" y="757"/>
                    <a:pt x="600" y="757"/>
                  </a:cubicBezTo>
                  <a:cubicBezTo>
                    <a:pt x="600" y="758"/>
                    <a:pt x="598" y="759"/>
                    <a:pt x="597" y="759"/>
                  </a:cubicBezTo>
                  <a:cubicBezTo>
                    <a:pt x="597" y="759"/>
                    <a:pt x="595" y="757"/>
                    <a:pt x="596" y="757"/>
                  </a:cubicBezTo>
                  <a:cubicBezTo>
                    <a:pt x="595" y="757"/>
                    <a:pt x="591" y="761"/>
                    <a:pt x="592" y="756"/>
                  </a:cubicBezTo>
                  <a:cubicBezTo>
                    <a:pt x="590" y="757"/>
                    <a:pt x="590" y="760"/>
                    <a:pt x="589" y="757"/>
                  </a:cubicBezTo>
                  <a:cubicBezTo>
                    <a:pt x="587" y="758"/>
                    <a:pt x="590" y="766"/>
                    <a:pt x="590" y="769"/>
                  </a:cubicBezTo>
                  <a:cubicBezTo>
                    <a:pt x="591" y="772"/>
                    <a:pt x="588" y="771"/>
                    <a:pt x="588" y="774"/>
                  </a:cubicBezTo>
                  <a:cubicBezTo>
                    <a:pt x="587" y="776"/>
                    <a:pt x="588" y="779"/>
                    <a:pt x="583" y="778"/>
                  </a:cubicBezTo>
                  <a:cubicBezTo>
                    <a:pt x="583" y="780"/>
                    <a:pt x="586" y="781"/>
                    <a:pt x="586" y="781"/>
                  </a:cubicBezTo>
                  <a:cubicBezTo>
                    <a:pt x="586" y="783"/>
                    <a:pt x="584" y="781"/>
                    <a:pt x="583" y="781"/>
                  </a:cubicBezTo>
                  <a:cubicBezTo>
                    <a:pt x="582" y="782"/>
                    <a:pt x="582" y="786"/>
                    <a:pt x="583" y="785"/>
                  </a:cubicBezTo>
                  <a:cubicBezTo>
                    <a:pt x="583" y="787"/>
                    <a:pt x="582" y="785"/>
                    <a:pt x="580" y="785"/>
                  </a:cubicBezTo>
                  <a:cubicBezTo>
                    <a:pt x="581" y="785"/>
                    <a:pt x="580" y="788"/>
                    <a:pt x="579" y="787"/>
                  </a:cubicBezTo>
                  <a:cubicBezTo>
                    <a:pt x="577" y="784"/>
                    <a:pt x="580" y="787"/>
                    <a:pt x="578" y="790"/>
                  </a:cubicBezTo>
                  <a:cubicBezTo>
                    <a:pt x="575" y="792"/>
                    <a:pt x="575" y="789"/>
                    <a:pt x="572" y="791"/>
                  </a:cubicBezTo>
                  <a:cubicBezTo>
                    <a:pt x="570" y="795"/>
                    <a:pt x="579" y="794"/>
                    <a:pt x="573" y="797"/>
                  </a:cubicBezTo>
                  <a:cubicBezTo>
                    <a:pt x="574" y="798"/>
                    <a:pt x="576" y="798"/>
                    <a:pt x="578" y="798"/>
                  </a:cubicBezTo>
                  <a:cubicBezTo>
                    <a:pt x="577" y="801"/>
                    <a:pt x="578" y="802"/>
                    <a:pt x="580" y="802"/>
                  </a:cubicBezTo>
                  <a:cubicBezTo>
                    <a:pt x="583" y="806"/>
                    <a:pt x="578" y="807"/>
                    <a:pt x="578" y="808"/>
                  </a:cubicBezTo>
                  <a:cubicBezTo>
                    <a:pt x="578" y="809"/>
                    <a:pt x="579" y="810"/>
                    <a:pt x="579" y="809"/>
                  </a:cubicBezTo>
                  <a:cubicBezTo>
                    <a:pt x="578" y="811"/>
                    <a:pt x="579" y="809"/>
                    <a:pt x="578" y="809"/>
                  </a:cubicBezTo>
                  <a:cubicBezTo>
                    <a:pt x="576" y="809"/>
                    <a:pt x="576" y="812"/>
                    <a:pt x="572" y="812"/>
                  </a:cubicBezTo>
                  <a:cubicBezTo>
                    <a:pt x="574" y="815"/>
                    <a:pt x="573" y="815"/>
                    <a:pt x="569" y="815"/>
                  </a:cubicBezTo>
                  <a:cubicBezTo>
                    <a:pt x="570" y="819"/>
                    <a:pt x="567" y="819"/>
                    <a:pt x="568" y="822"/>
                  </a:cubicBezTo>
                  <a:cubicBezTo>
                    <a:pt x="563" y="823"/>
                    <a:pt x="569" y="828"/>
                    <a:pt x="564" y="825"/>
                  </a:cubicBezTo>
                  <a:cubicBezTo>
                    <a:pt x="564" y="828"/>
                    <a:pt x="563" y="831"/>
                    <a:pt x="564" y="835"/>
                  </a:cubicBezTo>
                  <a:cubicBezTo>
                    <a:pt x="564" y="835"/>
                    <a:pt x="565" y="836"/>
                    <a:pt x="565" y="836"/>
                  </a:cubicBezTo>
                  <a:cubicBezTo>
                    <a:pt x="565" y="838"/>
                    <a:pt x="562" y="839"/>
                    <a:pt x="565" y="842"/>
                  </a:cubicBezTo>
                  <a:cubicBezTo>
                    <a:pt x="567" y="843"/>
                    <a:pt x="565" y="845"/>
                    <a:pt x="566" y="849"/>
                  </a:cubicBezTo>
                  <a:cubicBezTo>
                    <a:pt x="568" y="851"/>
                    <a:pt x="571" y="852"/>
                    <a:pt x="572" y="856"/>
                  </a:cubicBezTo>
                  <a:cubicBezTo>
                    <a:pt x="576" y="858"/>
                    <a:pt x="578" y="853"/>
                    <a:pt x="580" y="857"/>
                  </a:cubicBezTo>
                  <a:cubicBezTo>
                    <a:pt x="582" y="862"/>
                    <a:pt x="576" y="859"/>
                    <a:pt x="573" y="860"/>
                  </a:cubicBezTo>
                  <a:cubicBezTo>
                    <a:pt x="568" y="861"/>
                    <a:pt x="561" y="864"/>
                    <a:pt x="557" y="863"/>
                  </a:cubicBezTo>
                  <a:cubicBezTo>
                    <a:pt x="556" y="863"/>
                    <a:pt x="557" y="860"/>
                    <a:pt x="557" y="860"/>
                  </a:cubicBezTo>
                  <a:cubicBezTo>
                    <a:pt x="550" y="861"/>
                    <a:pt x="549" y="857"/>
                    <a:pt x="544" y="857"/>
                  </a:cubicBezTo>
                  <a:cubicBezTo>
                    <a:pt x="544" y="853"/>
                    <a:pt x="544" y="853"/>
                    <a:pt x="544" y="853"/>
                  </a:cubicBezTo>
                  <a:cubicBezTo>
                    <a:pt x="543" y="849"/>
                    <a:pt x="539" y="852"/>
                    <a:pt x="538" y="849"/>
                  </a:cubicBezTo>
                  <a:cubicBezTo>
                    <a:pt x="538" y="847"/>
                    <a:pt x="537" y="847"/>
                    <a:pt x="537" y="846"/>
                  </a:cubicBezTo>
                  <a:cubicBezTo>
                    <a:pt x="537" y="845"/>
                    <a:pt x="536" y="844"/>
                    <a:pt x="536" y="844"/>
                  </a:cubicBezTo>
                  <a:cubicBezTo>
                    <a:pt x="536" y="843"/>
                    <a:pt x="539" y="840"/>
                    <a:pt x="536" y="840"/>
                  </a:cubicBezTo>
                  <a:cubicBezTo>
                    <a:pt x="534" y="840"/>
                    <a:pt x="536" y="839"/>
                    <a:pt x="536" y="837"/>
                  </a:cubicBezTo>
                  <a:cubicBezTo>
                    <a:pt x="535" y="836"/>
                    <a:pt x="533" y="836"/>
                    <a:pt x="533" y="835"/>
                  </a:cubicBezTo>
                  <a:cubicBezTo>
                    <a:pt x="532" y="834"/>
                    <a:pt x="535" y="833"/>
                    <a:pt x="534" y="832"/>
                  </a:cubicBezTo>
                  <a:cubicBezTo>
                    <a:pt x="534" y="832"/>
                    <a:pt x="533" y="831"/>
                    <a:pt x="533" y="830"/>
                  </a:cubicBezTo>
                  <a:cubicBezTo>
                    <a:pt x="532" y="829"/>
                    <a:pt x="531" y="827"/>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05"/>
                    <a:pt x="533" y="805"/>
                    <a:pt x="533" y="805"/>
                  </a:cubicBezTo>
                  <a:cubicBezTo>
                    <a:pt x="532" y="804"/>
                    <a:pt x="530" y="803"/>
                    <a:pt x="529" y="802"/>
                  </a:cubicBezTo>
                  <a:cubicBezTo>
                    <a:pt x="530" y="798"/>
                    <a:pt x="534" y="794"/>
                    <a:pt x="531" y="790"/>
                  </a:cubicBezTo>
                  <a:cubicBezTo>
                    <a:pt x="535" y="791"/>
                    <a:pt x="535" y="788"/>
                    <a:pt x="538" y="788"/>
                  </a:cubicBezTo>
                  <a:cubicBezTo>
                    <a:pt x="538" y="776"/>
                    <a:pt x="538" y="776"/>
                    <a:pt x="538" y="776"/>
                  </a:cubicBezTo>
                  <a:cubicBezTo>
                    <a:pt x="545" y="776"/>
                    <a:pt x="542" y="767"/>
                    <a:pt x="545" y="763"/>
                  </a:cubicBezTo>
                  <a:cubicBezTo>
                    <a:pt x="544" y="764"/>
                    <a:pt x="543" y="765"/>
                    <a:pt x="543" y="763"/>
                  </a:cubicBezTo>
                  <a:cubicBezTo>
                    <a:pt x="540" y="764"/>
                    <a:pt x="538" y="767"/>
                    <a:pt x="538" y="771"/>
                  </a:cubicBezTo>
                  <a:cubicBezTo>
                    <a:pt x="536" y="770"/>
                    <a:pt x="534" y="769"/>
                    <a:pt x="534" y="766"/>
                  </a:cubicBezTo>
                  <a:cubicBezTo>
                    <a:pt x="532" y="764"/>
                    <a:pt x="538" y="761"/>
                    <a:pt x="537" y="760"/>
                  </a:cubicBezTo>
                  <a:cubicBezTo>
                    <a:pt x="534" y="758"/>
                    <a:pt x="537" y="761"/>
                    <a:pt x="540" y="759"/>
                  </a:cubicBezTo>
                  <a:cubicBezTo>
                    <a:pt x="541" y="752"/>
                    <a:pt x="537" y="745"/>
                    <a:pt x="538" y="739"/>
                  </a:cubicBezTo>
                  <a:cubicBezTo>
                    <a:pt x="538" y="739"/>
                    <a:pt x="541" y="739"/>
                    <a:pt x="541" y="739"/>
                  </a:cubicBezTo>
                  <a:cubicBezTo>
                    <a:pt x="540" y="732"/>
                    <a:pt x="541" y="732"/>
                    <a:pt x="541" y="724"/>
                  </a:cubicBezTo>
                  <a:cubicBezTo>
                    <a:pt x="544" y="720"/>
                    <a:pt x="549" y="715"/>
                    <a:pt x="547" y="710"/>
                  </a:cubicBezTo>
                  <a:cubicBezTo>
                    <a:pt x="552" y="716"/>
                    <a:pt x="547" y="700"/>
                    <a:pt x="552" y="705"/>
                  </a:cubicBezTo>
                  <a:cubicBezTo>
                    <a:pt x="552" y="703"/>
                    <a:pt x="552" y="699"/>
                    <a:pt x="551" y="696"/>
                  </a:cubicBezTo>
                  <a:cubicBezTo>
                    <a:pt x="550" y="694"/>
                    <a:pt x="548" y="692"/>
                    <a:pt x="548" y="690"/>
                  </a:cubicBezTo>
                  <a:cubicBezTo>
                    <a:pt x="548" y="688"/>
                    <a:pt x="549" y="688"/>
                    <a:pt x="550" y="686"/>
                  </a:cubicBezTo>
                  <a:cubicBezTo>
                    <a:pt x="550" y="683"/>
                    <a:pt x="549" y="678"/>
                    <a:pt x="552" y="682"/>
                  </a:cubicBezTo>
                  <a:cubicBezTo>
                    <a:pt x="552" y="678"/>
                    <a:pt x="552" y="674"/>
                    <a:pt x="554" y="670"/>
                  </a:cubicBezTo>
                  <a:cubicBezTo>
                    <a:pt x="555" y="668"/>
                    <a:pt x="554" y="669"/>
                    <a:pt x="554" y="666"/>
                  </a:cubicBezTo>
                  <a:cubicBezTo>
                    <a:pt x="554" y="665"/>
                    <a:pt x="557" y="661"/>
                    <a:pt x="555" y="659"/>
                  </a:cubicBezTo>
                  <a:cubicBezTo>
                    <a:pt x="554" y="658"/>
                    <a:pt x="555" y="658"/>
                    <a:pt x="555" y="655"/>
                  </a:cubicBezTo>
                  <a:cubicBezTo>
                    <a:pt x="555" y="653"/>
                    <a:pt x="555" y="651"/>
                    <a:pt x="555" y="649"/>
                  </a:cubicBezTo>
                  <a:cubicBezTo>
                    <a:pt x="555" y="647"/>
                    <a:pt x="556" y="647"/>
                    <a:pt x="557" y="645"/>
                  </a:cubicBezTo>
                  <a:cubicBezTo>
                    <a:pt x="557" y="640"/>
                    <a:pt x="556" y="635"/>
                    <a:pt x="557" y="630"/>
                  </a:cubicBezTo>
                  <a:cubicBezTo>
                    <a:pt x="557" y="628"/>
                    <a:pt x="558" y="627"/>
                    <a:pt x="558" y="626"/>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3"/>
                    <a:pt x="536" y="602"/>
                  </a:cubicBezTo>
                  <a:cubicBezTo>
                    <a:pt x="534" y="600"/>
                    <a:pt x="529" y="603"/>
                    <a:pt x="533" y="599"/>
                  </a:cubicBezTo>
                  <a:cubicBezTo>
                    <a:pt x="533" y="596"/>
                    <a:pt x="529" y="598"/>
                    <a:pt x="527" y="597"/>
                  </a:cubicBezTo>
                  <a:cubicBezTo>
                    <a:pt x="527" y="597"/>
                    <a:pt x="528" y="595"/>
                    <a:pt x="527" y="595"/>
                  </a:cubicBezTo>
                  <a:cubicBezTo>
                    <a:pt x="527" y="594"/>
                    <a:pt x="525" y="594"/>
                    <a:pt x="524" y="593"/>
                  </a:cubicBezTo>
                  <a:cubicBezTo>
                    <a:pt x="523" y="592"/>
                    <a:pt x="521" y="588"/>
                    <a:pt x="520" y="583"/>
                  </a:cubicBezTo>
                  <a:cubicBezTo>
                    <a:pt x="520" y="582"/>
                    <a:pt x="518" y="583"/>
                    <a:pt x="517" y="582"/>
                  </a:cubicBezTo>
                  <a:cubicBezTo>
                    <a:pt x="516" y="581"/>
                    <a:pt x="517" y="575"/>
                    <a:pt x="515" y="575"/>
                  </a:cubicBezTo>
                  <a:cubicBezTo>
                    <a:pt x="512" y="575"/>
                    <a:pt x="511" y="567"/>
                    <a:pt x="509" y="564"/>
                  </a:cubicBezTo>
                  <a:cubicBezTo>
                    <a:pt x="507" y="562"/>
                    <a:pt x="505" y="559"/>
                    <a:pt x="503" y="555"/>
                  </a:cubicBezTo>
                  <a:cubicBezTo>
                    <a:pt x="503" y="554"/>
                    <a:pt x="501" y="554"/>
                    <a:pt x="501" y="553"/>
                  </a:cubicBezTo>
                  <a:cubicBezTo>
                    <a:pt x="500" y="552"/>
                    <a:pt x="501" y="550"/>
                    <a:pt x="501" y="550"/>
                  </a:cubicBezTo>
                  <a:cubicBezTo>
                    <a:pt x="500" y="548"/>
                    <a:pt x="499" y="549"/>
                    <a:pt x="498" y="548"/>
                  </a:cubicBezTo>
                  <a:cubicBezTo>
                    <a:pt x="498" y="548"/>
                    <a:pt x="496" y="538"/>
                    <a:pt x="495" y="546"/>
                  </a:cubicBezTo>
                  <a:cubicBezTo>
                    <a:pt x="492" y="544"/>
                    <a:pt x="494" y="537"/>
                    <a:pt x="493" y="533"/>
                  </a:cubicBezTo>
                  <a:cubicBezTo>
                    <a:pt x="497" y="533"/>
                    <a:pt x="497" y="529"/>
                    <a:pt x="499" y="527"/>
                  </a:cubicBezTo>
                  <a:cubicBezTo>
                    <a:pt x="500" y="524"/>
                    <a:pt x="496" y="525"/>
                    <a:pt x="495" y="523"/>
                  </a:cubicBezTo>
                  <a:cubicBezTo>
                    <a:pt x="495" y="519"/>
                    <a:pt x="497" y="517"/>
                    <a:pt x="496" y="512"/>
                  </a:cubicBezTo>
                  <a:cubicBezTo>
                    <a:pt x="497" y="511"/>
                    <a:pt x="499" y="510"/>
                    <a:pt x="501" y="510"/>
                  </a:cubicBezTo>
                  <a:cubicBezTo>
                    <a:pt x="501" y="509"/>
                    <a:pt x="500" y="507"/>
                    <a:pt x="501" y="506"/>
                  </a:cubicBezTo>
                  <a:cubicBezTo>
                    <a:pt x="501" y="506"/>
                    <a:pt x="503" y="507"/>
                    <a:pt x="503" y="506"/>
                  </a:cubicBezTo>
                  <a:cubicBezTo>
                    <a:pt x="504" y="506"/>
                    <a:pt x="503" y="505"/>
                    <a:pt x="503" y="505"/>
                  </a:cubicBezTo>
                  <a:cubicBezTo>
                    <a:pt x="504" y="505"/>
                    <a:pt x="507" y="502"/>
                    <a:pt x="506" y="502"/>
                  </a:cubicBezTo>
                  <a:cubicBezTo>
                    <a:pt x="506" y="502"/>
                    <a:pt x="505" y="502"/>
                    <a:pt x="505" y="502"/>
                  </a:cubicBezTo>
                  <a:cubicBezTo>
                    <a:pt x="505" y="502"/>
                    <a:pt x="505" y="500"/>
                    <a:pt x="506" y="501"/>
                  </a:cubicBezTo>
                  <a:cubicBezTo>
                    <a:pt x="509" y="504"/>
                    <a:pt x="507" y="498"/>
                    <a:pt x="510" y="498"/>
                  </a:cubicBezTo>
                  <a:cubicBezTo>
                    <a:pt x="513" y="498"/>
                    <a:pt x="511" y="495"/>
                    <a:pt x="513" y="492"/>
                  </a:cubicBezTo>
                  <a:cubicBezTo>
                    <a:pt x="513" y="493"/>
                    <a:pt x="520" y="487"/>
                    <a:pt x="516" y="484"/>
                  </a:cubicBezTo>
                  <a:cubicBezTo>
                    <a:pt x="514" y="482"/>
                    <a:pt x="516" y="483"/>
                    <a:pt x="516" y="481"/>
                  </a:cubicBezTo>
                  <a:cubicBezTo>
                    <a:pt x="516" y="478"/>
                    <a:pt x="513" y="468"/>
                    <a:pt x="515" y="464"/>
                  </a:cubicBezTo>
                  <a:cubicBezTo>
                    <a:pt x="508" y="465"/>
                    <a:pt x="508" y="460"/>
                    <a:pt x="501" y="461"/>
                  </a:cubicBezTo>
                  <a:cubicBezTo>
                    <a:pt x="498" y="463"/>
                    <a:pt x="501" y="463"/>
                    <a:pt x="499" y="467"/>
                  </a:cubicBezTo>
                  <a:cubicBezTo>
                    <a:pt x="492" y="467"/>
                    <a:pt x="489" y="463"/>
                    <a:pt x="482" y="463"/>
                  </a:cubicBezTo>
                  <a:cubicBezTo>
                    <a:pt x="482" y="460"/>
                    <a:pt x="478" y="461"/>
                    <a:pt x="479" y="457"/>
                  </a:cubicBezTo>
                  <a:cubicBezTo>
                    <a:pt x="478" y="456"/>
                    <a:pt x="475" y="457"/>
                    <a:pt x="474" y="456"/>
                  </a:cubicBezTo>
                  <a:cubicBezTo>
                    <a:pt x="473" y="455"/>
                    <a:pt x="474" y="453"/>
                    <a:pt x="474" y="453"/>
                  </a:cubicBezTo>
                  <a:cubicBezTo>
                    <a:pt x="473" y="452"/>
                    <a:pt x="471" y="453"/>
                    <a:pt x="471" y="453"/>
                  </a:cubicBezTo>
                  <a:cubicBezTo>
                    <a:pt x="470" y="452"/>
                    <a:pt x="471" y="449"/>
                    <a:pt x="468" y="449"/>
                  </a:cubicBezTo>
                  <a:cubicBezTo>
                    <a:pt x="468" y="445"/>
                    <a:pt x="471" y="446"/>
                    <a:pt x="468" y="443"/>
                  </a:cubicBezTo>
                  <a:cubicBezTo>
                    <a:pt x="468" y="442"/>
                    <a:pt x="467" y="442"/>
                    <a:pt x="467" y="443"/>
                  </a:cubicBezTo>
                  <a:cubicBezTo>
                    <a:pt x="465" y="442"/>
                    <a:pt x="464" y="439"/>
                    <a:pt x="460" y="439"/>
                  </a:cubicBezTo>
                  <a:cubicBezTo>
                    <a:pt x="462" y="434"/>
                    <a:pt x="455" y="438"/>
                    <a:pt x="457" y="433"/>
                  </a:cubicBezTo>
                  <a:cubicBezTo>
                    <a:pt x="456" y="433"/>
                    <a:pt x="448" y="433"/>
                    <a:pt x="450" y="433"/>
                  </a:cubicBezTo>
                  <a:cubicBezTo>
                    <a:pt x="448" y="433"/>
                    <a:pt x="450" y="431"/>
                    <a:pt x="449" y="431"/>
                  </a:cubicBezTo>
                  <a:cubicBezTo>
                    <a:pt x="448" y="430"/>
                    <a:pt x="446" y="431"/>
                    <a:pt x="446" y="431"/>
                  </a:cubicBezTo>
                  <a:cubicBezTo>
                    <a:pt x="445" y="430"/>
                    <a:pt x="442" y="428"/>
                    <a:pt x="437" y="429"/>
                  </a:cubicBezTo>
                  <a:cubicBezTo>
                    <a:pt x="439" y="424"/>
                    <a:pt x="434" y="427"/>
                    <a:pt x="432" y="425"/>
                  </a:cubicBezTo>
                  <a:cubicBezTo>
                    <a:pt x="431" y="425"/>
                    <a:pt x="432" y="423"/>
                    <a:pt x="432" y="422"/>
                  </a:cubicBezTo>
                  <a:cubicBezTo>
                    <a:pt x="431" y="422"/>
                    <a:pt x="429" y="423"/>
                    <a:pt x="429" y="422"/>
                  </a:cubicBezTo>
                  <a:cubicBezTo>
                    <a:pt x="429" y="422"/>
                    <a:pt x="429" y="420"/>
                    <a:pt x="429" y="419"/>
                  </a:cubicBezTo>
                  <a:cubicBezTo>
                    <a:pt x="429" y="419"/>
                    <a:pt x="427" y="420"/>
                    <a:pt x="426" y="419"/>
                  </a:cubicBezTo>
                  <a:cubicBezTo>
                    <a:pt x="426" y="419"/>
                    <a:pt x="427" y="417"/>
                    <a:pt x="426" y="416"/>
                  </a:cubicBezTo>
                  <a:cubicBezTo>
                    <a:pt x="425" y="416"/>
                    <a:pt x="425" y="418"/>
                    <a:pt x="425" y="418"/>
                  </a:cubicBezTo>
                  <a:cubicBezTo>
                    <a:pt x="424" y="418"/>
                    <a:pt x="421" y="416"/>
                    <a:pt x="421" y="415"/>
                  </a:cubicBezTo>
                  <a:cubicBezTo>
                    <a:pt x="419" y="417"/>
                    <a:pt x="418" y="415"/>
                    <a:pt x="416" y="415"/>
                  </a:cubicBezTo>
                  <a:cubicBezTo>
                    <a:pt x="414" y="415"/>
                    <a:pt x="412" y="418"/>
                    <a:pt x="409" y="418"/>
                  </a:cubicBezTo>
                  <a:cubicBezTo>
                    <a:pt x="406" y="418"/>
                    <a:pt x="406" y="417"/>
                    <a:pt x="404" y="416"/>
                  </a:cubicBezTo>
                  <a:cubicBezTo>
                    <a:pt x="400" y="416"/>
                    <a:pt x="401" y="419"/>
                    <a:pt x="398" y="416"/>
                  </a:cubicBezTo>
                  <a:cubicBezTo>
                    <a:pt x="396" y="415"/>
                    <a:pt x="395" y="417"/>
                    <a:pt x="391" y="415"/>
                  </a:cubicBezTo>
                  <a:cubicBezTo>
                    <a:pt x="390" y="415"/>
                    <a:pt x="390" y="413"/>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6"/>
                    <a:pt x="359" y="395"/>
                  </a:cubicBezTo>
                  <a:cubicBezTo>
                    <a:pt x="358" y="391"/>
                    <a:pt x="355" y="388"/>
                    <a:pt x="356" y="381"/>
                  </a:cubicBezTo>
                  <a:cubicBezTo>
                    <a:pt x="356" y="376"/>
                    <a:pt x="348" y="379"/>
                    <a:pt x="352" y="373"/>
                  </a:cubicBezTo>
                  <a:cubicBezTo>
                    <a:pt x="350" y="373"/>
                    <a:pt x="349" y="373"/>
                    <a:pt x="349" y="374"/>
                  </a:cubicBezTo>
                  <a:cubicBezTo>
                    <a:pt x="347" y="374"/>
                    <a:pt x="348" y="372"/>
                    <a:pt x="348" y="372"/>
                  </a:cubicBezTo>
                  <a:cubicBezTo>
                    <a:pt x="347" y="370"/>
                    <a:pt x="344" y="370"/>
                    <a:pt x="343" y="367"/>
                  </a:cubicBezTo>
                  <a:cubicBezTo>
                    <a:pt x="343" y="366"/>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1"/>
                  </a:cubicBezTo>
                  <a:cubicBezTo>
                    <a:pt x="317" y="338"/>
                    <a:pt x="318" y="334"/>
                    <a:pt x="314" y="334"/>
                  </a:cubicBezTo>
                  <a:cubicBezTo>
                    <a:pt x="315" y="327"/>
                    <a:pt x="311" y="324"/>
                    <a:pt x="307" y="322"/>
                  </a:cubicBezTo>
                  <a:cubicBezTo>
                    <a:pt x="306" y="324"/>
                    <a:pt x="305" y="325"/>
                    <a:pt x="304" y="327"/>
                  </a:cubicBezTo>
                  <a:cubicBezTo>
                    <a:pt x="303" y="330"/>
                    <a:pt x="307" y="331"/>
                    <a:pt x="308" y="332"/>
                  </a:cubicBezTo>
                  <a:cubicBezTo>
                    <a:pt x="309" y="333"/>
                    <a:pt x="308" y="335"/>
                    <a:pt x="308" y="335"/>
                  </a:cubicBezTo>
                  <a:cubicBezTo>
                    <a:pt x="308" y="335"/>
                    <a:pt x="310" y="335"/>
                    <a:pt x="310" y="335"/>
                  </a:cubicBezTo>
                  <a:cubicBezTo>
                    <a:pt x="311" y="337"/>
                    <a:pt x="309" y="341"/>
                    <a:pt x="311" y="341"/>
                  </a:cubicBezTo>
                  <a:cubicBezTo>
                    <a:pt x="313" y="341"/>
                    <a:pt x="312" y="344"/>
                    <a:pt x="314" y="348"/>
                  </a:cubicBezTo>
                  <a:cubicBezTo>
                    <a:pt x="314" y="348"/>
                    <a:pt x="315" y="348"/>
                    <a:pt x="315" y="349"/>
                  </a:cubicBezTo>
                  <a:cubicBezTo>
                    <a:pt x="315" y="352"/>
                    <a:pt x="319" y="351"/>
                    <a:pt x="318" y="356"/>
                  </a:cubicBezTo>
                  <a:cubicBezTo>
                    <a:pt x="318" y="358"/>
                    <a:pt x="321" y="357"/>
                    <a:pt x="322" y="358"/>
                  </a:cubicBezTo>
                  <a:cubicBezTo>
                    <a:pt x="321" y="359"/>
                    <a:pt x="324" y="360"/>
                    <a:pt x="324" y="360"/>
                  </a:cubicBezTo>
                  <a:cubicBezTo>
                    <a:pt x="324" y="362"/>
                    <a:pt x="322" y="363"/>
                    <a:pt x="322" y="363"/>
                  </a:cubicBezTo>
                  <a:cubicBezTo>
                    <a:pt x="323" y="365"/>
                    <a:pt x="327" y="365"/>
                    <a:pt x="325" y="369"/>
                  </a:cubicBezTo>
                  <a:cubicBezTo>
                    <a:pt x="323" y="367"/>
                    <a:pt x="323" y="365"/>
                    <a:pt x="318" y="366"/>
                  </a:cubicBezTo>
                  <a:cubicBezTo>
                    <a:pt x="320" y="360"/>
                    <a:pt x="315" y="362"/>
                    <a:pt x="315" y="358"/>
                  </a:cubicBezTo>
                  <a:cubicBezTo>
                    <a:pt x="315" y="355"/>
                    <a:pt x="313" y="355"/>
                    <a:pt x="311" y="353"/>
                  </a:cubicBezTo>
                  <a:cubicBezTo>
                    <a:pt x="310" y="352"/>
                    <a:pt x="309" y="351"/>
                    <a:pt x="308" y="349"/>
                  </a:cubicBezTo>
                  <a:cubicBezTo>
                    <a:pt x="306" y="349"/>
                    <a:pt x="304" y="348"/>
                    <a:pt x="303" y="346"/>
                  </a:cubicBezTo>
                  <a:cubicBezTo>
                    <a:pt x="303" y="343"/>
                    <a:pt x="304" y="345"/>
                    <a:pt x="306" y="345"/>
                  </a:cubicBezTo>
                  <a:cubicBezTo>
                    <a:pt x="307" y="339"/>
                    <a:pt x="301" y="340"/>
                    <a:pt x="301" y="335"/>
                  </a:cubicBezTo>
                  <a:cubicBezTo>
                    <a:pt x="299" y="334"/>
                    <a:pt x="298" y="332"/>
                    <a:pt x="294" y="332"/>
                  </a:cubicBezTo>
                  <a:cubicBezTo>
                    <a:pt x="295" y="329"/>
                    <a:pt x="297" y="329"/>
                    <a:pt x="294" y="325"/>
                  </a:cubicBezTo>
                  <a:cubicBezTo>
                    <a:pt x="294" y="325"/>
                    <a:pt x="293" y="324"/>
                    <a:pt x="293" y="324"/>
                  </a:cubicBezTo>
                  <a:cubicBezTo>
                    <a:pt x="291" y="321"/>
                    <a:pt x="293" y="316"/>
                    <a:pt x="286" y="317"/>
                  </a:cubicBezTo>
                  <a:cubicBezTo>
                    <a:pt x="287" y="315"/>
                    <a:pt x="287" y="314"/>
                    <a:pt x="286" y="313"/>
                  </a:cubicBezTo>
                  <a:cubicBezTo>
                    <a:pt x="286" y="312"/>
                    <a:pt x="285" y="310"/>
                    <a:pt x="284" y="310"/>
                  </a:cubicBezTo>
                  <a:cubicBezTo>
                    <a:pt x="284" y="310"/>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5"/>
                    <a:pt x="265" y="291"/>
                    <a:pt x="263" y="287"/>
                  </a:cubicBezTo>
                  <a:cubicBezTo>
                    <a:pt x="263" y="287"/>
                    <a:pt x="261" y="287"/>
                    <a:pt x="261" y="286"/>
                  </a:cubicBezTo>
                  <a:cubicBezTo>
                    <a:pt x="260" y="284"/>
                    <a:pt x="261" y="281"/>
                    <a:pt x="258" y="282"/>
                  </a:cubicBezTo>
                  <a:cubicBezTo>
                    <a:pt x="258" y="277"/>
                    <a:pt x="255" y="273"/>
                    <a:pt x="252" y="269"/>
                  </a:cubicBezTo>
                  <a:cubicBezTo>
                    <a:pt x="251" y="268"/>
                    <a:pt x="251" y="264"/>
                    <a:pt x="248" y="265"/>
                  </a:cubicBezTo>
                  <a:cubicBezTo>
                    <a:pt x="250" y="249"/>
                    <a:pt x="248" y="239"/>
                    <a:pt x="248" y="219"/>
                  </a:cubicBezTo>
                  <a:cubicBezTo>
                    <a:pt x="248" y="218"/>
                    <a:pt x="247" y="217"/>
                    <a:pt x="247" y="216"/>
                  </a:cubicBezTo>
                  <a:cubicBezTo>
                    <a:pt x="246" y="215"/>
                    <a:pt x="245" y="214"/>
                    <a:pt x="244" y="213"/>
                  </a:cubicBezTo>
                  <a:cubicBezTo>
                    <a:pt x="243" y="213"/>
                    <a:pt x="243" y="211"/>
                    <a:pt x="241" y="212"/>
                  </a:cubicBezTo>
                  <a:cubicBezTo>
                    <a:pt x="240" y="205"/>
                    <a:pt x="234" y="201"/>
                    <a:pt x="230" y="196"/>
                  </a:cubicBezTo>
                  <a:cubicBezTo>
                    <a:pt x="229" y="196"/>
                    <a:pt x="228" y="195"/>
                    <a:pt x="228" y="193"/>
                  </a:cubicBezTo>
                  <a:cubicBezTo>
                    <a:pt x="229" y="194"/>
                    <a:pt x="232" y="196"/>
                    <a:pt x="233" y="193"/>
                  </a:cubicBezTo>
                  <a:cubicBezTo>
                    <a:pt x="235" y="193"/>
                    <a:pt x="234" y="197"/>
                    <a:pt x="238" y="196"/>
                  </a:cubicBezTo>
                  <a:cubicBezTo>
                    <a:pt x="239" y="197"/>
                    <a:pt x="240" y="199"/>
                    <a:pt x="240" y="202"/>
                  </a:cubicBezTo>
                  <a:cubicBezTo>
                    <a:pt x="247" y="201"/>
                    <a:pt x="248" y="205"/>
                    <a:pt x="252" y="207"/>
                  </a:cubicBezTo>
                  <a:cubicBezTo>
                    <a:pt x="251" y="212"/>
                    <a:pt x="254" y="214"/>
                    <a:pt x="256" y="216"/>
                  </a:cubicBezTo>
                  <a:cubicBezTo>
                    <a:pt x="258" y="216"/>
                    <a:pt x="258" y="213"/>
                    <a:pt x="258" y="212"/>
                  </a:cubicBezTo>
                  <a:cubicBezTo>
                    <a:pt x="258" y="210"/>
                    <a:pt x="255" y="210"/>
                    <a:pt x="255" y="209"/>
                  </a:cubicBezTo>
                  <a:cubicBezTo>
                    <a:pt x="254" y="206"/>
                    <a:pt x="254" y="205"/>
                    <a:pt x="254" y="203"/>
                  </a:cubicBezTo>
                  <a:cubicBezTo>
                    <a:pt x="253" y="203"/>
                    <a:pt x="252" y="202"/>
                    <a:pt x="252" y="202"/>
                  </a:cubicBezTo>
                  <a:cubicBezTo>
                    <a:pt x="252" y="201"/>
                    <a:pt x="253" y="200"/>
                    <a:pt x="254" y="200"/>
                  </a:cubicBezTo>
                  <a:cubicBezTo>
                    <a:pt x="252" y="197"/>
                    <a:pt x="249" y="198"/>
                    <a:pt x="249" y="195"/>
                  </a:cubicBezTo>
                  <a:cubicBezTo>
                    <a:pt x="243" y="196"/>
                    <a:pt x="242" y="190"/>
                    <a:pt x="235" y="191"/>
                  </a:cubicBezTo>
                  <a:cubicBezTo>
                    <a:pt x="237" y="186"/>
                    <a:pt x="231" y="190"/>
                    <a:pt x="233" y="185"/>
                  </a:cubicBezTo>
                  <a:cubicBezTo>
                    <a:pt x="231" y="183"/>
                    <a:pt x="229" y="185"/>
                    <a:pt x="227" y="182"/>
                  </a:cubicBezTo>
                  <a:cubicBezTo>
                    <a:pt x="227" y="181"/>
                    <a:pt x="229" y="181"/>
                    <a:pt x="230" y="181"/>
                  </a:cubicBezTo>
                  <a:cubicBezTo>
                    <a:pt x="232" y="177"/>
                    <a:pt x="225" y="179"/>
                    <a:pt x="226" y="179"/>
                  </a:cubicBezTo>
                  <a:cubicBezTo>
                    <a:pt x="224" y="179"/>
                    <a:pt x="225" y="177"/>
                    <a:pt x="224" y="177"/>
                  </a:cubicBezTo>
                  <a:cubicBezTo>
                    <a:pt x="224" y="176"/>
                    <a:pt x="221" y="177"/>
                    <a:pt x="221" y="177"/>
                  </a:cubicBezTo>
                  <a:cubicBezTo>
                    <a:pt x="221" y="176"/>
                    <a:pt x="223" y="175"/>
                    <a:pt x="223" y="174"/>
                  </a:cubicBezTo>
                  <a:cubicBezTo>
                    <a:pt x="222" y="172"/>
                    <a:pt x="221" y="174"/>
                    <a:pt x="219" y="174"/>
                  </a:cubicBezTo>
                  <a:cubicBezTo>
                    <a:pt x="216" y="172"/>
                    <a:pt x="217" y="168"/>
                    <a:pt x="216" y="167"/>
                  </a:cubicBezTo>
                  <a:cubicBezTo>
                    <a:pt x="215" y="166"/>
                    <a:pt x="214" y="165"/>
                    <a:pt x="212" y="165"/>
                  </a:cubicBezTo>
                  <a:cubicBezTo>
                    <a:pt x="217" y="157"/>
                    <a:pt x="200" y="163"/>
                    <a:pt x="202" y="154"/>
                  </a:cubicBezTo>
                  <a:cubicBezTo>
                    <a:pt x="206" y="154"/>
                    <a:pt x="206" y="154"/>
                    <a:pt x="206" y="154"/>
                  </a:cubicBezTo>
                  <a:cubicBezTo>
                    <a:pt x="206" y="151"/>
                    <a:pt x="200" y="155"/>
                    <a:pt x="202" y="150"/>
                  </a:cubicBezTo>
                  <a:cubicBezTo>
                    <a:pt x="193" y="150"/>
                    <a:pt x="193" y="150"/>
                    <a:pt x="193" y="150"/>
                  </a:cubicBezTo>
                  <a:cubicBezTo>
                    <a:pt x="196" y="148"/>
                    <a:pt x="192" y="146"/>
                    <a:pt x="195" y="146"/>
                  </a:cubicBezTo>
                  <a:cubicBezTo>
                    <a:pt x="195" y="143"/>
                    <a:pt x="191" y="143"/>
                    <a:pt x="192" y="144"/>
                  </a:cubicBezTo>
                  <a:cubicBezTo>
                    <a:pt x="189" y="142"/>
                    <a:pt x="192" y="141"/>
                    <a:pt x="189" y="137"/>
                  </a:cubicBezTo>
                  <a:cubicBezTo>
                    <a:pt x="181" y="137"/>
                    <a:pt x="181" y="137"/>
                    <a:pt x="181" y="137"/>
                  </a:cubicBezTo>
                  <a:cubicBezTo>
                    <a:pt x="181" y="135"/>
                    <a:pt x="183" y="134"/>
                    <a:pt x="183" y="132"/>
                  </a:cubicBezTo>
                  <a:cubicBezTo>
                    <a:pt x="182" y="129"/>
                    <a:pt x="179" y="131"/>
                    <a:pt x="182" y="127"/>
                  </a:cubicBezTo>
                  <a:cubicBezTo>
                    <a:pt x="177" y="128"/>
                    <a:pt x="174" y="130"/>
                    <a:pt x="168" y="129"/>
                  </a:cubicBezTo>
                  <a:cubicBezTo>
                    <a:pt x="168" y="125"/>
                    <a:pt x="165" y="123"/>
                    <a:pt x="161" y="122"/>
                  </a:cubicBezTo>
                  <a:cubicBezTo>
                    <a:pt x="160" y="121"/>
                    <a:pt x="158" y="121"/>
                    <a:pt x="157" y="120"/>
                  </a:cubicBezTo>
                  <a:cubicBezTo>
                    <a:pt x="156" y="120"/>
                    <a:pt x="157" y="118"/>
                    <a:pt x="157" y="118"/>
                  </a:cubicBezTo>
                  <a:cubicBezTo>
                    <a:pt x="156" y="117"/>
                    <a:pt x="153" y="118"/>
                    <a:pt x="154" y="116"/>
                  </a:cubicBezTo>
                  <a:cubicBezTo>
                    <a:pt x="149" y="114"/>
                    <a:pt x="140" y="119"/>
                    <a:pt x="137" y="116"/>
                  </a:cubicBezTo>
                  <a:cubicBezTo>
                    <a:pt x="137" y="116"/>
                    <a:pt x="137" y="115"/>
                    <a:pt x="137" y="115"/>
                  </a:cubicBezTo>
                  <a:cubicBezTo>
                    <a:pt x="136" y="115"/>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6"/>
                    <a:pt x="110" y="115"/>
                    <a:pt x="108" y="115"/>
                  </a:cubicBezTo>
                  <a:cubicBezTo>
                    <a:pt x="106" y="115"/>
                    <a:pt x="107" y="117"/>
                    <a:pt x="106" y="118"/>
                  </a:cubicBezTo>
                  <a:cubicBezTo>
                    <a:pt x="105" y="118"/>
                    <a:pt x="100" y="118"/>
                    <a:pt x="98" y="119"/>
                  </a:cubicBezTo>
                  <a:cubicBezTo>
                    <a:pt x="97" y="120"/>
                    <a:pt x="97" y="122"/>
                    <a:pt x="95" y="122"/>
                  </a:cubicBezTo>
                  <a:cubicBezTo>
                    <a:pt x="93" y="122"/>
                    <a:pt x="92" y="120"/>
                    <a:pt x="89" y="120"/>
                  </a:cubicBezTo>
                  <a:cubicBezTo>
                    <a:pt x="92" y="118"/>
                    <a:pt x="95" y="118"/>
                    <a:pt x="94" y="112"/>
                  </a:cubicBezTo>
                  <a:cubicBezTo>
                    <a:pt x="96" y="113"/>
                    <a:pt x="96" y="111"/>
                    <a:pt x="96" y="109"/>
                  </a:cubicBezTo>
                  <a:cubicBezTo>
                    <a:pt x="96" y="108"/>
                    <a:pt x="94" y="108"/>
                    <a:pt x="92" y="108"/>
                  </a:cubicBezTo>
                  <a:cubicBezTo>
                    <a:pt x="90" y="109"/>
                    <a:pt x="91" y="112"/>
                    <a:pt x="88" y="113"/>
                  </a:cubicBezTo>
                  <a:cubicBezTo>
                    <a:pt x="87" y="114"/>
                    <a:pt x="87" y="116"/>
                    <a:pt x="85" y="116"/>
                  </a:cubicBezTo>
                  <a:cubicBezTo>
                    <a:pt x="84" y="116"/>
                    <a:pt x="84" y="120"/>
                    <a:pt x="81" y="119"/>
                  </a:cubicBezTo>
                  <a:cubicBezTo>
                    <a:pt x="82" y="121"/>
                    <a:pt x="80" y="122"/>
                    <a:pt x="78" y="122"/>
                  </a:cubicBezTo>
                  <a:cubicBezTo>
                    <a:pt x="78" y="127"/>
                    <a:pt x="78" y="127"/>
                    <a:pt x="78" y="127"/>
                  </a:cubicBezTo>
                  <a:cubicBezTo>
                    <a:pt x="74" y="129"/>
                    <a:pt x="73" y="133"/>
                    <a:pt x="70" y="136"/>
                  </a:cubicBezTo>
                  <a:cubicBezTo>
                    <a:pt x="69" y="136"/>
                    <a:pt x="68" y="135"/>
                    <a:pt x="67" y="136"/>
                  </a:cubicBezTo>
                  <a:cubicBezTo>
                    <a:pt x="67" y="136"/>
                    <a:pt x="68" y="138"/>
                    <a:pt x="67" y="139"/>
                  </a:cubicBezTo>
                  <a:cubicBezTo>
                    <a:pt x="67" y="139"/>
                    <a:pt x="61" y="139"/>
                    <a:pt x="63" y="140"/>
                  </a:cubicBezTo>
                  <a:cubicBezTo>
                    <a:pt x="65" y="142"/>
                    <a:pt x="59" y="142"/>
                    <a:pt x="57" y="144"/>
                  </a:cubicBezTo>
                  <a:cubicBezTo>
                    <a:pt x="57" y="145"/>
                    <a:pt x="55" y="149"/>
                    <a:pt x="54" y="149"/>
                  </a:cubicBezTo>
                  <a:cubicBezTo>
                    <a:pt x="53" y="147"/>
                    <a:pt x="53" y="148"/>
                    <a:pt x="53" y="150"/>
                  </a:cubicBezTo>
                  <a:cubicBezTo>
                    <a:pt x="47" y="150"/>
                    <a:pt x="47" y="150"/>
                    <a:pt x="47" y="150"/>
                  </a:cubicBezTo>
                  <a:cubicBezTo>
                    <a:pt x="44" y="152"/>
                    <a:pt x="50" y="152"/>
                    <a:pt x="43" y="153"/>
                  </a:cubicBezTo>
                  <a:cubicBezTo>
                    <a:pt x="40" y="153"/>
                    <a:pt x="38" y="153"/>
                    <a:pt x="35" y="154"/>
                  </a:cubicBezTo>
                  <a:cubicBezTo>
                    <a:pt x="33" y="155"/>
                    <a:pt x="32" y="159"/>
                    <a:pt x="29" y="157"/>
                  </a:cubicBezTo>
                  <a:cubicBezTo>
                    <a:pt x="29" y="153"/>
                    <a:pt x="33" y="154"/>
                    <a:pt x="36" y="153"/>
                  </a:cubicBezTo>
                  <a:cubicBezTo>
                    <a:pt x="37" y="152"/>
                    <a:pt x="38" y="153"/>
                    <a:pt x="38" y="151"/>
                  </a:cubicBezTo>
                  <a:cubicBezTo>
                    <a:pt x="38" y="149"/>
                    <a:pt x="41" y="150"/>
                    <a:pt x="43" y="150"/>
                  </a:cubicBezTo>
                  <a:cubicBezTo>
                    <a:pt x="45" y="150"/>
                    <a:pt x="44" y="147"/>
                    <a:pt x="45" y="146"/>
                  </a:cubicBezTo>
                  <a:cubicBezTo>
                    <a:pt x="45" y="145"/>
                    <a:pt x="46" y="148"/>
                    <a:pt x="49" y="144"/>
                  </a:cubicBezTo>
                  <a:cubicBezTo>
                    <a:pt x="49" y="144"/>
                    <a:pt x="50" y="145"/>
                    <a:pt x="50" y="143"/>
                  </a:cubicBezTo>
                  <a:cubicBezTo>
                    <a:pt x="50" y="141"/>
                    <a:pt x="54" y="142"/>
                    <a:pt x="56" y="140"/>
                  </a:cubicBezTo>
                  <a:cubicBezTo>
                    <a:pt x="56" y="133"/>
                    <a:pt x="56" y="133"/>
                    <a:pt x="56" y="133"/>
                  </a:cubicBezTo>
                  <a:cubicBezTo>
                    <a:pt x="60" y="138"/>
                    <a:pt x="56" y="129"/>
                    <a:pt x="61" y="130"/>
                  </a:cubicBezTo>
                  <a:cubicBezTo>
                    <a:pt x="62" y="127"/>
                    <a:pt x="55" y="131"/>
                    <a:pt x="57" y="126"/>
                  </a:cubicBezTo>
                  <a:cubicBezTo>
                    <a:pt x="56" y="129"/>
                    <a:pt x="47" y="125"/>
                    <a:pt x="46" y="129"/>
                  </a:cubicBezTo>
                  <a:cubicBezTo>
                    <a:pt x="44" y="129"/>
                    <a:pt x="45" y="127"/>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5"/>
                    <a:pt x="18" y="114"/>
                    <a:pt x="19" y="113"/>
                  </a:cubicBezTo>
                  <a:cubicBezTo>
                    <a:pt x="18" y="111"/>
                    <a:pt x="14" y="112"/>
                    <a:pt x="15" y="106"/>
                  </a:cubicBezTo>
                  <a:cubicBezTo>
                    <a:pt x="15" y="105"/>
                    <a:pt x="13" y="103"/>
                    <a:pt x="12" y="105"/>
                  </a:cubicBezTo>
                  <a:cubicBezTo>
                    <a:pt x="9" y="105"/>
                    <a:pt x="12" y="101"/>
                    <a:pt x="12" y="99"/>
                  </a:cubicBezTo>
                  <a:cubicBezTo>
                    <a:pt x="13" y="99"/>
                    <a:pt x="12" y="97"/>
                    <a:pt x="12" y="97"/>
                  </a:cubicBezTo>
                  <a:cubicBezTo>
                    <a:pt x="13" y="96"/>
                    <a:pt x="15" y="97"/>
                    <a:pt x="15" y="97"/>
                  </a:cubicBezTo>
                  <a:cubicBezTo>
                    <a:pt x="16" y="95"/>
                    <a:pt x="15" y="93"/>
                    <a:pt x="17" y="92"/>
                  </a:cubicBezTo>
                  <a:cubicBezTo>
                    <a:pt x="20" y="92"/>
                    <a:pt x="25" y="92"/>
                    <a:pt x="28" y="90"/>
                  </a:cubicBezTo>
                  <a:cubicBezTo>
                    <a:pt x="29" y="89"/>
                    <a:pt x="31" y="89"/>
                    <a:pt x="33" y="88"/>
                  </a:cubicBezTo>
                  <a:cubicBezTo>
                    <a:pt x="36" y="87"/>
                    <a:pt x="31" y="84"/>
                    <a:pt x="39" y="85"/>
                  </a:cubicBezTo>
                  <a:cubicBezTo>
                    <a:pt x="38" y="82"/>
                    <a:pt x="38" y="79"/>
                    <a:pt x="36" y="74"/>
                  </a:cubicBezTo>
                  <a:cubicBezTo>
                    <a:pt x="33" y="71"/>
                    <a:pt x="26" y="79"/>
                    <a:pt x="22" y="76"/>
                  </a:cubicBezTo>
                  <a:cubicBezTo>
                    <a:pt x="20" y="73"/>
                    <a:pt x="22" y="77"/>
                    <a:pt x="17" y="77"/>
                  </a:cubicBezTo>
                  <a:cubicBezTo>
                    <a:pt x="15" y="75"/>
                    <a:pt x="10" y="76"/>
                    <a:pt x="7" y="74"/>
                  </a:cubicBezTo>
                  <a:cubicBezTo>
                    <a:pt x="6" y="74"/>
                    <a:pt x="9" y="72"/>
                    <a:pt x="7" y="71"/>
                  </a:cubicBezTo>
                  <a:cubicBezTo>
                    <a:pt x="4" y="71"/>
                    <a:pt x="1" y="70"/>
                    <a:pt x="1" y="66"/>
                  </a:cubicBezTo>
                  <a:cubicBezTo>
                    <a:pt x="10" y="67"/>
                    <a:pt x="0" y="62"/>
                    <a:pt x="10" y="63"/>
                  </a:cubicBezTo>
                  <a:cubicBezTo>
                    <a:pt x="11" y="63"/>
                    <a:pt x="10" y="62"/>
                    <a:pt x="10" y="62"/>
                  </a:cubicBezTo>
                  <a:cubicBezTo>
                    <a:pt x="10" y="59"/>
                    <a:pt x="12" y="62"/>
                    <a:pt x="12" y="62"/>
                  </a:cubicBezTo>
                  <a:cubicBezTo>
                    <a:pt x="15" y="61"/>
                    <a:pt x="15" y="60"/>
                    <a:pt x="18" y="60"/>
                  </a:cubicBezTo>
                  <a:cubicBezTo>
                    <a:pt x="19" y="60"/>
                    <a:pt x="19" y="63"/>
                    <a:pt x="21" y="63"/>
                  </a:cubicBezTo>
                  <a:cubicBezTo>
                    <a:pt x="24" y="64"/>
                    <a:pt x="27" y="62"/>
                    <a:pt x="31" y="63"/>
                  </a:cubicBezTo>
                  <a:cubicBezTo>
                    <a:pt x="33" y="63"/>
                    <a:pt x="33" y="64"/>
                    <a:pt x="35" y="63"/>
                  </a:cubicBezTo>
                  <a:cubicBezTo>
                    <a:pt x="37" y="62"/>
                    <a:pt x="35" y="62"/>
                    <a:pt x="35" y="60"/>
                  </a:cubicBezTo>
                  <a:cubicBezTo>
                    <a:pt x="36" y="60"/>
                    <a:pt x="37" y="60"/>
                    <a:pt x="38" y="59"/>
                  </a:cubicBezTo>
                  <a:cubicBezTo>
                    <a:pt x="38" y="55"/>
                    <a:pt x="31" y="60"/>
                    <a:pt x="33" y="55"/>
                  </a:cubicBezTo>
                  <a:cubicBezTo>
                    <a:pt x="29" y="54"/>
                    <a:pt x="26" y="52"/>
                    <a:pt x="22" y="52"/>
                  </a:cubicBezTo>
                  <a:cubicBezTo>
                    <a:pt x="24" y="49"/>
                    <a:pt x="24" y="50"/>
                    <a:pt x="21" y="48"/>
                  </a:cubicBezTo>
                  <a:cubicBezTo>
                    <a:pt x="20" y="47"/>
                    <a:pt x="20" y="46"/>
                    <a:pt x="19" y="46"/>
                  </a:cubicBezTo>
                  <a:cubicBezTo>
                    <a:pt x="18" y="45"/>
                    <a:pt x="15" y="46"/>
                    <a:pt x="14" y="45"/>
                  </a:cubicBezTo>
                  <a:cubicBezTo>
                    <a:pt x="14" y="45"/>
                    <a:pt x="17" y="40"/>
                    <a:pt x="14" y="41"/>
                  </a:cubicBezTo>
                  <a:cubicBezTo>
                    <a:pt x="13" y="41"/>
                    <a:pt x="14" y="42"/>
                    <a:pt x="12" y="42"/>
                  </a:cubicBezTo>
                  <a:cubicBezTo>
                    <a:pt x="11" y="42"/>
                    <a:pt x="10" y="40"/>
                    <a:pt x="8" y="41"/>
                  </a:cubicBezTo>
                  <a:cubicBezTo>
                    <a:pt x="11" y="37"/>
                    <a:pt x="17" y="36"/>
                    <a:pt x="22" y="34"/>
                  </a:cubicBezTo>
                  <a:cubicBezTo>
                    <a:pt x="21" y="28"/>
                    <a:pt x="26" y="29"/>
                    <a:pt x="28" y="26"/>
                  </a:cubicBezTo>
                  <a:cubicBezTo>
                    <a:pt x="29" y="25"/>
                    <a:pt x="27" y="22"/>
                    <a:pt x="29" y="21"/>
                  </a:cubicBezTo>
                  <a:cubicBezTo>
                    <a:pt x="33" y="24"/>
                    <a:pt x="33" y="22"/>
                    <a:pt x="39" y="22"/>
                  </a:cubicBezTo>
                  <a:cubicBezTo>
                    <a:pt x="42" y="18"/>
                    <a:pt x="46" y="15"/>
                    <a:pt x="54" y="17"/>
                  </a:cubicBezTo>
                  <a:cubicBezTo>
                    <a:pt x="56" y="17"/>
                    <a:pt x="55" y="14"/>
                    <a:pt x="56" y="14"/>
                  </a:cubicBezTo>
                  <a:cubicBezTo>
                    <a:pt x="58" y="13"/>
                    <a:pt x="64" y="15"/>
                    <a:pt x="64" y="11"/>
                  </a:cubicBezTo>
                  <a:cubicBezTo>
                    <a:pt x="66" y="11"/>
                    <a:pt x="66" y="14"/>
                    <a:pt x="67" y="14"/>
                  </a:cubicBezTo>
                  <a:cubicBezTo>
                    <a:pt x="69" y="15"/>
                    <a:pt x="72" y="13"/>
                    <a:pt x="71" y="17"/>
                  </a:cubicBezTo>
                  <a:cubicBezTo>
                    <a:pt x="89" y="17"/>
                    <a:pt x="89" y="17"/>
                    <a:pt x="89" y="17"/>
                  </a:cubicBezTo>
                  <a:cubicBezTo>
                    <a:pt x="84" y="22"/>
                    <a:pt x="99" y="14"/>
                    <a:pt x="94" y="21"/>
                  </a:cubicBezTo>
                  <a:cubicBezTo>
                    <a:pt x="97" y="21"/>
                    <a:pt x="99" y="21"/>
                    <a:pt x="99" y="18"/>
                  </a:cubicBezTo>
                  <a:cubicBezTo>
                    <a:pt x="102" y="21"/>
                    <a:pt x="108" y="20"/>
                    <a:pt x="112" y="21"/>
                  </a:cubicBezTo>
                  <a:cubicBezTo>
                    <a:pt x="112" y="21"/>
                    <a:pt x="112" y="22"/>
                    <a:pt x="113" y="22"/>
                  </a:cubicBezTo>
                  <a:cubicBezTo>
                    <a:pt x="114" y="22"/>
                    <a:pt x="115" y="23"/>
                    <a:pt x="116" y="24"/>
                  </a:cubicBezTo>
                  <a:cubicBezTo>
                    <a:pt x="120" y="24"/>
                    <a:pt x="121" y="21"/>
                    <a:pt x="123" y="24"/>
                  </a:cubicBezTo>
                  <a:cubicBezTo>
                    <a:pt x="124" y="24"/>
                    <a:pt x="140" y="24"/>
                    <a:pt x="141" y="25"/>
                  </a:cubicBezTo>
                  <a:cubicBezTo>
                    <a:pt x="143" y="26"/>
                    <a:pt x="152" y="27"/>
                    <a:pt x="157" y="28"/>
                  </a:cubicBezTo>
                  <a:cubicBezTo>
                    <a:pt x="158" y="30"/>
                    <a:pt x="161" y="31"/>
                    <a:pt x="161" y="34"/>
                  </a:cubicBezTo>
                  <a:cubicBezTo>
                    <a:pt x="166" y="34"/>
                    <a:pt x="168" y="37"/>
                    <a:pt x="172" y="35"/>
                  </a:cubicBezTo>
                  <a:cubicBezTo>
                    <a:pt x="173" y="39"/>
                    <a:pt x="179" y="37"/>
                    <a:pt x="183" y="38"/>
                  </a:cubicBezTo>
                  <a:cubicBezTo>
                    <a:pt x="183" y="36"/>
                    <a:pt x="182" y="37"/>
                    <a:pt x="181" y="36"/>
                  </a:cubicBezTo>
                  <a:cubicBezTo>
                    <a:pt x="183" y="33"/>
                    <a:pt x="187" y="30"/>
                    <a:pt x="192" y="29"/>
                  </a:cubicBezTo>
                  <a:cubicBezTo>
                    <a:pt x="191" y="32"/>
                    <a:pt x="193" y="32"/>
                    <a:pt x="193" y="31"/>
                  </a:cubicBezTo>
                  <a:cubicBezTo>
                    <a:pt x="195" y="31"/>
                    <a:pt x="194" y="33"/>
                    <a:pt x="196" y="34"/>
                  </a:cubicBezTo>
                  <a:cubicBezTo>
                    <a:pt x="199" y="34"/>
                    <a:pt x="199" y="32"/>
                    <a:pt x="199" y="29"/>
                  </a:cubicBezTo>
                  <a:cubicBezTo>
                    <a:pt x="202" y="29"/>
                    <a:pt x="203" y="30"/>
                    <a:pt x="205" y="31"/>
                  </a:cubicBezTo>
                  <a:cubicBezTo>
                    <a:pt x="206" y="29"/>
                    <a:pt x="204" y="28"/>
                    <a:pt x="207" y="25"/>
                  </a:cubicBezTo>
                  <a:cubicBezTo>
                    <a:pt x="210" y="25"/>
                    <a:pt x="211" y="27"/>
                    <a:pt x="212" y="25"/>
                  </a:cubicBezTo>
                  <a:cubicBezTo>
                    <a:pt x="214" y="26"/>
                    <a:pt x="212" y="28"/>
                    <a:pt x="210" y="28"/>
                  </a:cubicBezTo>
                  <a:cubicBezTo>
                    <a:pt x="212" y="32"/>
                    <a:pt x="221" y="24"/>
                    <a:pt x="224" y="29"/>
                  </a:cubicBezTo>
                  <a:cubicBezTo>
                    <a:pt x="229" y="30"/>
                    <a:pt x="221" y="25"/>
                    <a:pt x="226" y="25"/>
                  </a:cubicBezTo>
                  <a:cubicBezTo>
                    <a:pt x="226" y="23"/>
                    <a:pt x="227" y="22"/>
                    <a:pt x="230" y="22"/>
                  </a:cubicBezTo>
                  <a:cubicBezTo>
                    <a:pt x="230" y="26"/>
                    <a:pt x="230" y="26"/>
                    <a:pt x="230" y="26"/>
                  </a:cubicBezTo>
                  <a:cubicBezTo>
                    <a:pt x="233" y="23"/>
                    <a:pt x="234" y="29"/>
                    <a:pt x="237" y="29"/>
                  </a:cubicBezTo>
                  <a:cubicBezTo>
                    <a:pt x="241" y="30"/>
                    <a:pt x="244" y="29"/>
                    <a:pt x="245" y="26"/>
                  </a:cubicBezTo>
                  <a:cubicBezTo>
                    <a:pt x="247" y="28"/>
                    <a:pt x="251" y="28"/>
                    <a:pt x="249" y="32"/>
                  </a:cubicBezTo>
                  <a:cubicBezTo>
                    <a:pt x="253" y="31"/>
                    <a:pt x="256" y="30"/>
                    <a:pt x="256" y="26"/>
                  </a:cubicBezTo>
                  <a:cubicBezTo>
                    <a:pt x="260" y="29"/>
                    <a:pt x="262" y="25"/>
                    <a:pt x="265" y="29"/>
                  </a:cubicBezTo>
                  <a:cubicBezTo>
                    <a:pt x="275" y="29"/>
                    <a:pt x="275" y="29"/>
                    <a:pt x="275" y="29"/>
                  </a:cubicBezTo>
                  <a:cubicBezTo>
                    <a:pt x="275" y="30"/>
                    <a:pt x="273" y="32"/>
                    <a:pt x="273" y="32"/>
                  </a:cubicBezTo>
                  <a:cubicBezTo>
                    <a:pt x="273" y="32"/>
                    <a:pt x="277" y="34"/>
                    <a:pt x="276" y="34"/>
                  </a:cubicBezTo>
                  <a:cubicBezTo>
                    <a:pt x="277" y="34"/>
                    <a:pt x="278" y="32"/>
                    <a:pt x="280" y="32"/>
                  </a:cubicBezTo>
                  <a:cubicBezTo>
                    <a:pt x="281" y="32"/>
                    <a:pt x="280" y="35"/>
                    <a:pt x="280" y="35"/>
                  </a:cubicBezTo>
                  <a:cubicBezTo>
                    <a:pt x="284" y="37"/>
                    <a:pt x="290" y="34"/>
                    <a:pt x="294" y="35"/>
                  </a:cubicBezTo>
                  <a:cubicBezTo>
                    <a:pt x="295" y="37"/>
                    <a:pt x="297" y="36"/>
                    <a:pt x="299" y="36"/>
                  </a:cubicBezTo>
                  <a:cubicBezTo>
                    <a:pt x="296" y="41"/>
                    <a:pt x="303" y="37"/>
                    <a:pt x="303" y="41"/>
                  </a:cubicBezTo>
                  <a:cubicBezTo>
                    <a:pt x="303" y="44"/>
                    <a:pt x="300" y="42"/>
                    <a:pt x="300" y="45"/>
                  </a:cubicBezTo>
                  <a:cubicBezTo>
                    <a:pt x="300" y="47"/>
                    <a:pt x="301" y="47"/>
                    <a:pt x="301" y="49"/>
                  </a:cubicBezTo>
                  <a:cubicBezTo>
                    <a:pt x="316" y="48"/>
                    <a:pt x="329" y="47"/>
                    <a:pt x="341" y="52"/>
                  </a:cubicBezTo>
                  <a:cubicBezTo>
                    <a:pt x="340" y="53"/>
                    <a:pt x="339" y="54"/>
                    <a:pt x="339" y="56"/>
                  </a:cubicBezTo>
                  <a:cubicBezTo>
                    <a:pt x="342" y="56"/>
                    <a:pt x="342" y="54"/>
                    <a:pt x="345" y="55"/>
                  </a:cubicBezTo>
                  <a:cubicBezTo>
                    <a:pt x="344" y="50"/>
                    <a:pt x="345" y="51"/>
                    <a:pt x="343" y="46"/>
                  </a:cubicBezTo>
                  <a:cubicBezTo>
                    <a:pt x="344" y="44"/>
                    <a:pt x="355" y="44"/>
                    <a:pt x="352" y="42"/>
                  </a:cubicBezTo>
                  <a:cubicBezTo>
                    <a:pt x="353" y="39"/>
                    <a:pt x="354" y="42"/>
                    <a:pt x="356" y="42"/>
                  </a:cubicBezTo>
                  <a:cubicBezTo>
                    <a:pt x="356" y="43"/>
                    <a:pt x="359" y="43"/>
                    <a:pt x="359" y="45"/>
                  </a:cubicBezTo>
                  <a:cubicBezTo>
                    <a:pt x="364" y="46"/>
                    <a:pt x="368" y="43"/>
                    <a:pt x="373" y="45"/>
                  </a:cubicBezTo>
                  <a:cubicBezTo>
                    <a:pt x="373" y="45"/>
                    <a:pt x="373" y="46"/>
                    <a:pt x="374" y="46"/>
                  </a:cubicBezTo>
                  <a:cubicBezTo>
                    <a:pt x="375" y="46"/>
                    <a:pt x="376" y="47"/>
                    <a:pt x="377" y="48"/>
                  </a:cubicBezTo>
                  <a:cubicBezTo>
                    <a:pt x="382" y="48"/>
                    <a:pt x="387" y="45"/>
                    <a:pt x="394" y="46"/>
                  </a:cubicBezTo>
                  <a:cubicBezTo>
                    <a:pt x="398" y="43"/>
                    <a:pt x="397" y="41"/>
                    <a:pt x="398" y="38"/>
                  </a:cubicBezTo>
                  <a:cubicBezTo>
                    <a:pt x="397" y="33"/>
                    <a:pt x="393" y="35"/>
                    <a:pt x="393" y="34"/>
                  </a:cubicBezTo>
                  <a:cubicBezTo>
                    <a:pt x="393" y="26"/>
                    <a:pt x="406" y="30"/>
                    <a:pt x="409" y="32"/>
                  </a:cubicBezTo>
                  <a:cubicBezTo>
                    <a:pt x="409" y="34"/>
                    <a:pt x="408" y="35"/>
                    <a:pt x="405" y="35"/>
                  </a:cubicBezTo>
                  <a:cubicBezTo>
                    <a:pt x="408" y="38"/>
                    <a:pt x="405" y="39"/>
                    <a:pt x="404" y="41"/>
                  </a:cubicBezTo>
                  <a:cubicBezTo>
                    <a:pt x="403" y="44"/>
                    <a:pt x="406" y="43"/>
                    <a:pt x="408" y="43"/>
                  </a:cubicBezTo>
                  <a:cubicBezTo>
                    <a:pt x="406" y="48"/>
                    <a:pt x="409" y="48"/>
                    <a:pt x="407" y="52"/>
                  </a:cubicBezTo>
                  <a:cubicBezTo>
                    <a:pt x="411" y="54"/>
                    <a:pt x="413" y="45"/>
                    <a:pt x="412" y="46"/>
                  </a:cubicBezTo>
                  <a:cubicBezTo>
                    <a:pt x="413" y="46"/>
                    <a:pt x="416" y="50"/>
                    <a:pt x="415" y="43"/>
                  </a:cubicBezTo>
                  <a:cubicBezTo>
                    <a:pt x="421" y="44"/>
                    <a:pt x="420" y="38"/>
                    <a:pt x="423" y="36"/>
                  </a:cubicBezTo>
                  <a:cubicBezTo>
                    <a:pt x="422" y="32"/>
                    <a:pt x="419" y="29"/>
                    <a:pt x="414" y="29"/>
                  </a:cubicBezTo>
                  <a:cubicBezTo>
                    <a:pt x="416" y="27"/>
                    <a:pt x="411" y="24"/>
                    <a:pt x="407" y="22"/>
                  </a:cubicBezTo>
                  <a:cubicBezTo>
                    <a:pt x="407" y="20"/>
                    <a:pt x="407" y="18"/>
                    <a:pt x="405" y="18"/>
                  </a:cubicBezTo>
                  <a:cubicBezTo>
                    <a:pt x="405" y="15"/>
                    <a:pt x="409" y="14"/>
                    <a:pt x="409" y="11"/>
                  </a:cubicBezTo>
                  <a:cubicBezTo>
                    <a:pt x="409" y="10"/>
                    <a:pt x="413" y="9"/>
                    <a:pt x="412" y="8"/>
                  </a:cubicBezTo>
                  <a:cubicBezTo>
                    <a:pt x="408" y="5"/>
                    <a:pt x="417" y="9"/>
                    <a:pt x="414" y="5"/>
                  </a:cubicBezTo>
                  <a:cubicBezTo>
                    <a:pt x="414" y="0"/>
                    <a:pt x="417" y="7"/>
                    <a:pt x="418" y="7"/>
                  </a:cubicBezTo>
                  <a:cubicBezTo>
                    <a:pt x="419" y="7"/>
                    <a:pt x="422" y="6"/>
                    <a:pt x="423" y="7"/>
                  </a:cubicBezTo>
                  <a:cubicBezTo>
                    <a:pt x="424" y="7"/>
                    <a:pt x="421" y="9"/>
                    <a:pt x="422" y="10"/>
                  </a:cubicBezTo>
                  <a:cubicBezTo>
                    <a:pt x="423" y="10"/>
                    <a:pt x="426" y="9"/>
                    <a:pt x="426" y="10"/>
                  </a:cubicBezTo>
                  <a:cubicBezTo>
                    <a:pt x="427" y="10"/>
                    <a:pt x="425" y="13"/>
                    <a:pt x="426" y="14"/>
                  </a:cubicBezTo>
                  <a:cubicBezTo>
                    <a:pt x="426" y="14"/>
                    <a:pt x="429" y="14"/>
                    <a:pt x="429" y="14"/>
                  </a:cubicBezTo>
                  <a:cubicBezTo>
                    <a:pt x="430" y="17"/>
                    <a:pt x="427" y="16"/>
                    <a:pt x="429" y="19"/>
                  </a:cubicBezTo>
                  <a:cubicBezTo>
                    <a:pt x="430" y="20"/>
                    <a:pt x="431" y="21"/>
                    <a:pt x="430" y="22"/>
                  </a:cubicBezTo>
                  <a:cubicBezTo>
                    <a:pt x="430" y="22"/>
                    <a:pt x="429" y="23"/>
                    <a:pt x="429" y="24"/>
                  </a:cubicBezTo>
                  <a:cubicBezTo>
                    <a:pt x="429" y="26"/>
                    <a:pt x="428" y="26"/>
                    <a:pt x="428" y="28"/>
                  </a:cubicBezTo>
                  <a:cubicBezTo>
                    <a:pt x="427" y="30"/>
                    <a:pt x="437" y="31"/>
                    <a:pt x="435" y="26"/>
                  </a:cubicBezTo>
                  <a:cubicBezTo>
                    <a:pt x="437" y="26"/>
                    <a:pt x="436" y="30"/>
                    <a:pt x="440" y="29"/>
                  </a:cubicBezTo>
                  <a:cubicBezTo>
                    <a:pt x="438" y="32"/>
                    <a:pt x="441" y="32"/>
                    <a:pt x="440" y="36"/>
                  </a:cubicBezTo>
                  <a:cubicBezTo>
                    <a:pt x="446" y="37"/>
                    <a:pt x="445" y="32"/>
                    <a:pt x="450" y="35"/>
                  </a:cubicBezTo>
                  <a:cubicBezTo>
                    <a:pt x="451" y="35"/>
                    <a:pt x="451" y="34"/>
                    <a:pt x="451" y="34"/>
                  </a:cubicBezTo>
                  <a:cubicBezTo>
                    <a:pt x="455" y="34"/>
                    <a:pt x="450" y="35"/>
                    <a:pt x="453" y="38"/>
                  </a:cubicBezTo>
                  <a:cubicBezTo>
                    <a:pt x="453" y="38"/>
                    <a:pt x="456" y="39"/>
                    <a:pt x="456" y="39"/>
                  </a:cubicBezTo>
                  <a:cubicBezTo>
                    <a:pt x="456" y="42"/>
                    <a:pt x="451" y="43"/>
                    <a:pt x="453" y="48"/>
                  </a:cubicBezTo>
                  <a:moveTo>
                    <a:pt x="286" y="63"/>
                  </a:moveTo>
                  <a:cubicBezTo>
                    <a:pt x="285" y="61"/>
                    <a:pt x="288" y="59"/>
                    <a:pt x="286" y="59"/>
                  </a:cubicBezTo>
                  <a:cubicBezTo>
                    <a:pt x="286" y="60"/>
                    <a:pt x="286" y="60"/>
                    <a:pt x="284" y="60"/>
                  </a:cubicBezTo>
                  <a:cubicBezTo>
                    <a:pt x="284" y="58"/>
                    <a:pt x="285" y="56"/>
                    <a:pt x="283" y="56"/>
                  </a:cubicBezTo>
                  <a:cubicBezTo>
                    <a:pt x="281" y="58"/>
                    <a:pt x="275" y="63"/>
                    <a:pt x="272" y="59"/>
                  </a:cubicBezTo>
                  <a:cubicBezTo>
                    <a:pt x="271" y="55"/>
                    <a:pt x="278" y="60"/>
                    <a:pt x="276" y="55"/>
                  </a:cubicBezTo>
                  <a:cubicBezTo>
                    <a:pt x="275" y="54"/>
                    <a:pt x="273" y="55"/>
                    <a:pt x="273" y="53"/>
                  </a:cubicBezTo>
                  <a:cubicBezTo>
                    <a:pt x="271" y="52"/>
                    <a:pt x="270" y="55"/>
                    <a:pt x="268" y="56"/>
                  </a:cubicBezTo>
                  <a:cubicBezTo>
                    <a:pt x="265" y="57"/>
                    <a:pt x="261" y="56"/>
                    <a:pt x="258" y="57"/>
                  </a:cubicBezTo>
                  <a:cubicBezTo>
                    <a:pt x="258" y="57"/>
                    <a:pt x="257" y="58"/>
                    <a:pt x="256" y="59"/>
                  </a:cubicBezTo>
                  <a:cubicBezTo>
                    <a:pt x="252" y="60"/>
                    <a:pt x="247" y="60"/>
                    <a:pt x="242" y="60"/>
                  </a:cubicBezTo>
                  <a:cubicBezTo>
                    <a:pt x="243" y="63"/>
                    <a:pt x="240" y="64"/>
                    <a:pt x="242" y="64"/>
                  </a:cubicBezTo>
                  <a:cubicBezTo>
                    <a:pt x="242" y="63"/>
                    <a:pt x="244" y="63"/>
                    <a:pt x="244" y="66"/>
                  </a:cubicBezTo>
                  <a:cubicBezTo>
                    <a:pt x="250" y="67"/>
                    <a:pt x="259" y="60"/>
                    <a:pt x="261" y="66"/>
                  </a:cubicBezTo>
                  <a:cubicBezTo>
                    <a:pt x="257" y="63"/>
                    <a:pt x="259" y="66"/>
                    <a:pt x="256" y="67"/>
                  </a:cubicBezTo>
                  <a:cubicBezTo>
                    <a:pt x="254" y="67"/>
                    <a:pt x="252" y="68"/>
                    <a:pt x="251" y="70"/>
                  </a:cubicBezTo>
                  <a:cubicBezTo>
                    <a:pt x="258" y="71"/>
                    <a:pt x="262" y="68"/>
                    <a:pt x="269" y="69"/>
                  </a:cubicBezTo>
                  <a:cubicBezTo>
                    <a:pt x="269" y="70"/>
                    <a:pt x="269" y="73"/>
                    <a:pt x="270" y="73"/>
                  </a:cubicBezTo>
                  <a:cubicBezTo>
                    <a:pt x="271" y="71"/>
                    <a:pt x="273" y="71"/>
                    <a:pt x="275" y="71"/>
                  </a:cubicBezTo>
                  <a:cubicBezTo>
                    <a:pt x="275" y="69"/>
                    <a:pt x="276" y="67"/>
                    <a:pt x="277" y="66"/>
                  </a:cubicBezTo>
                  <a:cubicBezTo>
                    <a:pt x="280" y="63"/>
                    <a:pt x="279" y="66"/>
                    <a:pt x="283" y="66"/>
                  </a:cubicBezTo>
                  <a:cubicBezTo>
                    <a:pt x="283" y="64"/>
                    <a:pt x="284" y="62"/>
                    <a:pt x="286" y="63"/>
                  </a:cubicBezTo>
                  <a:moveTo>
                    <a:pt x="296" y="111"/>
                  </a:moveTo>
                  <a:cubicBezTo>
                    <a:pt x="297" y="107"/>
                    <a:pt x="301" y="108"/>
                    <a:pt x="303" y="106"/>
                  </a:cubicBezTo>
                  <a:cubicBezTo>
                    <a:pt x="303" y="106"/>
                    <a:pt x="305" y="107"/>
                    <a:pt x="306" y="106"/>
                  </a:cubicBezTo>
                  <a:cubicBezTo>
                    <a:pt x="308" y="106"/>
                    <a:pt x="310" y="106"/>
                    <a:pt x="313" y="105"/>
                  </a:cubicBezTo>
                  <a:cubicBezTo>
                    <a:pt x="313" y="105"/>
                    <a:pt x="314" y="103"/>
                    <a:pt x="314" y="102"/>
                  </a:cubicBezTo>
                  <a:cubicBezTo>
                    <a:pt x="318" y="100"/>
                    <a:pt x="320" y="103"/>
                    <a:pt x="321" y="101"/>
                  </a:cubicBezTo>
                  <a:cubicBezTo>
                    <a:pt x="320" y="101"/>
                    <a:pt x="319" y="100"/>
                    <a:pt x="321" y="99"/>
                  </a:cubicBezTo>
                  <a:cubicBezTo>
                    <a:pt x="324" y="100"/>
                    <a:pt x="324" y="98"/>
                    <a:pt x="325" y="99"/>
                  </a:cubicBezTo>
                  <a:cubicBezTo>
                    <a:pt x="326" y="100"/>
                    <a:pt x="327" y="98"/>
                    <a:pt x="327" y="98"/>
                  </a:cubicBezTo>
                  <a:cubicBezTo>
                    <a:pt x="324" y="99"/>
                    <a:pt x="327" y="95"/>
                    <a:pt x="329" y="98"/>
                  </a:cubicBezTo>
                  <a:cubicBezTo>
                    <a:pt x="330" y="95"/>
                    <a:pt x="332" y="95"/>
                    <a:pt x="332" y="91"/>
                  </a:cubicBezTo>
                  <a:cubicBezTo>
                    <a:pt x="327" y="90"/>
                    <a:pt x="326" y="93"/>
                    <a:pt x="321" y="92"/>
                  </a:cubicBezTo>
                  <a:cubicBezTo>
                    <a:pt x="321" y="95"/>
                    <a:pt x="320" y="96"/>
                    <a:pt x="318" y="97"/>
                  </a:cubicBezTo>
                  <a:cubicBezTo>
                    <a:pt x="314" y="99"/>
                    <a:pt x="315" y="96"/>
                    <a:pt x="311" y="97"/>
                  </a:cubicBezTo>
                  <a:cubicBezTo>
                    <a:pt x="310" y="97"/>
                    <a:pt x="311" y="98"/>
                    <a:pt x="308" y="98"/>
                  </a:cubicBezTo>
                  <a:cubicBezTo>
                    <a:pt x="306" y="98"/>
                    <a:pt x="306" y="96"/>
                    <a:pt x="303" y="97"/>
                  </a:cubicBezTo>
                  <a:cubicBezTo>
                    <a:pt x="302" y="96"/>
                    <a:pt x="303" y="94"/>
                    <a:pt x="301" y="94"/>
                  </a:cubicBezTo>
                  <a:cubicBezTo>
                    <a:pt x="301" y="96"/>
                    <a:pt x="301" y="97"/>
                    <a:pt x="300" y="98"/>
                  </a:cubicBezTo>
                  <a:cubicBezTo>
                    <a:pt x="300" y="100"/>
                    <a:pt x="302" y="99"/>
                    <a:pt x="303" y="101"/>
                  </a:cubicBezTo>
                  <a:cubicBezTo>
                    <a:pt x="298" y="100"/>
                    <a:pt x="298" y="102"/>
                    <a:pt x="297" y="104"/>
                  </a:cubicBezTo>
                  <a:cubicBezTo>
                    <a:pt x="295" y="106"/>
                    <a:pt x="292" y="104"/>
                    <a:pt x="292" y="106"/>
                  </a:cubicBezTo>
                  <a:cubicBezTo>
                    <a:pt x="291" y="110"/>
                    <a:pt x="285" y="106"/>
                    <a:pt x="287" y="111"/>
                  </a:cubicBezTo>
                  <a:lnTo>
                    <a:pt x="296" y="111"/>
                  </a:lnTo>
                  <a:close/>
                  <a:moveTo>
                    <a:pt x="398" y="165"/>
                  </a:moveTo>
                  <a:cubicBezTo>
                    <a:pt x="397" y="166"/>
                    <a:pt x="397" y="167"/>
                    <a:pt x="397" y="167"/>
                  </a:cubicBezTo>
                  <a:cubicBezTo>
                    <a:pt x="396" y="167"/>
                    <a:pt x="393" y="168"/>
                    <a:pt x="393" y="168"/>
                  </a:cubicBezTo>
                  <a:cubicBezTo>
                    <a:pt x="391" y="170"/>
                    <a:pt x="394" y="174"/>
                    <a:pt x="391" y="174"/>
                  </a:cubicBezTo>
                  <a:cubicBezTo>
                    <a:pt x="391" y="172"/>
                    <a:pt x="391" y="170"/>
                    <a:pt x="390" y="170"/>
                  </a:cubicBezTo>
                  <a:cubicBezTo>
                    <a:pt x="390" y="175"/>
                    <a:pt x="390" y="175"/>
                    <a:pt x="390" y="175"/>
                  </a:cubicBezTo>
                  <a:cubicBezTo>
                    <a:pt x="397" y="175"/>
                    <a:pt x="397" y="175"/>
                    <a:pt x="397" y="175"/>
                  </a:cubicBezTo>
                  <a:cubicBezTo>
                    <a:pt x="396" y="177"/>
                    <a:pt x="399" y="179"/>
                    <a:pt x="400" y="181"/>
                  </a:cubicBezTo>
                  <a:cubicBezTo>
                    <a:pt x="401" y="185"/>
                    <a:pt x="402" y="184"/>
                    <a:pt x="404" y="186"/>
                  </a:cubicBezTo>
                  <a:cubicBezTo>
                    <a:pt x="402" y="187"/>
                    <a:pt x="400" y="187"/>
                    <a:pt x="401" y="189"/>
                  </a:cubicBezTo>
                  <a:cubicBezTo>
                    <a:pt x="401" y="191"/>
                    <a:pt x="403" y="191"/>
                    <a:pt x="402" y="193"/>
                  </a:cubicBezTo>
                  <a:cubicBezTo>
                    <a:pt x="408" y="193"/>
                    <a:pt x="408" y="193"/>
                    <a:pt x="408" y="193"/>
                  </a:cubicBezTo>
                  <a:cubicBezTo>
                    <a:pt x="410" y="192"/>
                    <a:pt x="410" y="188"/>
                    <a:pt x="409" y="185"/>
                  </a:cubicBezTo>
                  <a:cubicBezTo>
                    <a:pt x="408" y="184"/>
                    <a:pt x="406" y="184"/>
                    <a:pt x="405" y="182"/>
                  </a:cubicBezTo>
                  <a:cubicBezTo>
                    <a:pt x="408" y="175"/>
                    <a:pt x="405" y="179"/>
                    <a:pt x="404" y="177"/>
                  </a:cubicBezTo>
                  <a:cubicBezTo>
                    <a:pt x="402" y="174"/>
                    <a:pt x="402" y="169"/>
                    <a:pt x="401" y="165"/>
                  </a:cubicBezTo>
                  <a:cubicBezTo>
                    <a:pt x="400" y="166"/>
                    <a:pt x="399" y="165"/>
                    <a:pt x="398" y="165"/>
                  </a:cubicBezTo>
                  <a:moveTo>
                    <a:pt x="453" y="209"/>
                  </a:moveTo>
                  <a:cubicBezTo>
                    <a:pt x="448" y="207"/>
                    <a:pt x="449" y="211"/>
                    <a:pt x="447" y="212"/>
                  </a:cubicBezTo>
                  <a:cubicBezTo>
                    <a:pt x="447" y="211"/>
                    <a:pt x="446" y="210"/>
                    <a:pt x="444" y="210"/>
                  </a:cubicBezTo>
                  <a:cubicBezTo>
                    <a:pt x="445" y="215"/>
                    <a:pt x="439" y="213"/>
                    <a:pt x="437" y="214"/>
                  </a:cubicBezTo>
                  <a:cubicBezTo>
                    <a:pt x="436" y="215"/>
                    <a:pt x="437" y="216"/>
                    <a:pt x="436" y="217"/>
                  </a:cubicBezTo>
                  <a:cubicBezTo>
                    <a:pt x="435" y="218"/>
                    <a:pt x="433" y="217"/>
                    <a:pt x="433" y="219"/>
                  </a:cubicBezTo>
                  <a:cubicBezTo>
                    <a:pt x="436" y="219"/>
                    <a:pt x="433" y="220"/>
                    <a:pt x="433" y="223"/>
                  </a:cubicBezTo>
                  <a:cubicBezTo>
                    <a:pt x="436" y="225"/>
                    <a:pt x="437" y="221"/>
                    <a:pt x="439" y="220"/>
                  </a:cubicBezTo>
                  <a:cubicBezTo>
                    <a:pt x="441" y="219"/>
                    <a:pt x="444" y="220"/>
                    <a:pt x="447" y="220"/>
                  </a:cubicBezTo>
                  <a:cubicBezTo>
                    <a:pt x="449" y="220"/>
                    <a:pt x="449" y="219"/>
                    <a:pt x="451" y="219"/>
                  </a:cubicBezTo>
                  <a:cubicBezTo>
                    <a:pt x="455" y="218"/>
                    <a:pt x="459" y="220"/>
                    <a:pt x="460" y="221"/>
                  </a:cubicBezTo>
                  <a:cubicBezTo>
                    <a:pt x="459" y="222"/>
                    <a:pt x="457" y="222"/>
                    <a:pt x="457" y="223"/>
                  </a:cubicBezTo>
                  <a:cubicBezTo>
                    <a:pt x="458" y="222"/>
                    <a:pt x="458" y="224"/>
                    <a:pt x="458" y="224"/>
                  </a:cubicBezTo>
                  <a:cubicBezTo>
                    <a:pt x="459" y="224"/>
                    <a:pt x="460" y="223"/>
                    <a:pt x="460" y="223"/>
                  </a:cubicBezTo>
                  <a:cubicBezTo>
                    <a:pt x="465" y="223"/>
                    <a:pt x="463" y="224"/>
                    <a:pt x="467" y="221"/>
                  </a:cubicBezTo>
                  <a:cubicBezTo>
                    <a:pt x="471" y="219"/>
                    <a:pt x="474" y="223"/>
                    <a:pt x="477" y="220"/>
                  </a:cubicBezTo>
                  <a:cubicBezTo>
                    <a:pt x="473" y="219"/>
                    <a:pt x="477" y="214"/>
                    <a:pt x="474" y="217"/>
                  </a:cubicBezTo>
                  <a:cubicBezTo>
                    <a:pt x="471" y="220"/>
                    <a:pt x="471" y="212"/>
                    <a:pt x="471" y="212"/>
                  </a:cubicBezTo>
                  <a:cubicBezTo>
                    <a:pt x="471" y="211"/>
                    <a:pt x="467" y="212"/>
                    <a:pt x="468" y="209"/>
                  </a:cubicBezTo>
                  <a:cubicBezTo>
                    <a:pt x="461" y="209"/>
                    <a:pt x="461" y="209"/>
                    <a:pt x="461" y="209"/>
                  </a:cubicBezTo>
                  <a:cubicBezTo>
                    <a:pt x="462" y="207"/>
                    <a:pt x="463" y="206"/>
                    <a:pt x="461" y="205"/>
                  </a:cubicBezTo>
                  <a:cubicBezTo>
                    <a:pt x="457" y="206"/>
                    <a:pt x="458" y="205"/>
                    <a:pt x="453" y="205"/>
                  </a:cubicBezTo>
                  <a:cubicBezTo>
                    <a:pt x="452" y="207"/>
                    <a:pt x="451" y="207"/>
                    <a:pt x="453" y="209"/>
                  </a:cubicBezTo>
                  <a:moveTo>
                    <a:pt x="491" y="244"/>
                  </a:moveTo>
                  <a:cubicBezTo>
                    <a:pt x="490" y="244"/>
                    <a:pt x="489" y="244"/>
                    <a:pt x="489" y="243"/>
                  </a:cubicBezTo>
                  <a:cubicBezTo>
                    <a:pt x="495" y="244"/>
                    <a:pt x="489" y="233"/>
                    <a:pt x="495" y="234"/>
                  </a:cubicBezTo>
                  <a:cubicBezTo>
                    <a:pt x="498" y="237"/>
                    <a:pt x="499" y="233"/>
                    <a:pt x="503" y="234"/>
                  </a:cubicBezTo>
                  <a:cubicBezTo>
                    <a:pt x="501" y="226"/>
                    <a:pt x="491" y="224"/>
                    <a:pt x="482" y="226"/>
                  </a:cubicBezTo>
                  <a:cubicBezTo>
                    <a:pt x="481" y="225"/>
                    <a:pt x="481" y="225"/>
                    <a:pt x="481" y="223"/>
                  </a:cubicBezTo>
                  <a:cubicBezTo>
                    <a:pt x="478" y="222"/>
                    <a:pt x="477" y="226"/>
                    <a:pt x="474" y="226"/>
                  </a:cubicBezTo>
                  <a:cubicBezTo>
                    <a:pt x="472" y="226"/>
                    <a:pt x="472" y="224"/>
                    <a:pt x="470" y="224"/>
                  </a:cubicBezTo>
                  <a:cubicBezTo>
                    <a:pt x="468" y="225"/>
                    <a:pt x="467" y="226"/>
                    <a:pt x="465" y="227"/>
                  </a:cubicBezTo>
                  <a:cubicBezTo>
                    <a:pt x="463" y="228"/>
                    <a:pt x="462" y="228"/>
                    <a:pt x="460" y="228"/>
                  </a:cubicBezTo>
                  <a:cubicBezTo>
                    <a:pt x="460" y="231"/>
                    <a:pt x="459" y="232"/>
                    <a:pt x="457" y="233"/>
                  </a:cubicBezTo>
                  <a:cubicBezTo>
                    <a:pt x="457" y="244"/>
                    <a:pt x="455" y="245"/>
                    <a:pt x="456" y="257"/>
                  </a:cubicBezTo>
                  <a:cubicBezTo>
                    <a:pt x="461" y="259"/>
                    <a:pt x="458" y="253"/>
                    <a:pt x="463" y="254"/>
                  </a:cubicBezTo>
                  <a:cubicBezTo>
                    <a:pt x="462" y="251"/>
                    <a:pt x="463" y="249"/>
                    <a:pt x="464" y="248"/>
                  </a:cubicBezTo>
                  <a:cubicBezTo>
                    <a:pt x="466" y="245"/>
                    <a:pt x="464" y="241"/>
                    <a:pt x="465" y="237"/>
                  </a:cubicBezTo>
                  <a:cubicBezTo>
                    <a:pt x="466" y="237"/>
                    <a:pt x="468" y="235"/>
                    <a:pt x="468" y="234"/>
                  </a:cubicBezTo>
                  <a:cubicBezTo>
                    <a:pt x="469" y="233"/>
                    <a:pt x="468" y="230"/>
                    <a:pt x="470" y="230"/>
                  </a:cubicBezTo>
                  <a:cubicBezTo>
                    <a:pt x="472" y="230"/>
                    <a:pt x="474" y="230"/>
                    <a:pt x="475" y="228"/>
                  </a:cubicBezTo>
                  <a:cubicBezTo>
                    <a:pt x="473" y="233"/>
                    <a:pt x="480" y="229"/>
                    <a:pt x="479" y="233"/>
                  </a:cubicBezTo>
                  <a:cubicBezTo>
                    <a:pt x="480" y="237"/>
                    <a:pt x="480" y="235"/>
                    <a:pt x="479" y="240"/>
                  </a:cubicBezTo>
                  <a:cubicBezTo>
                    <a:pt x="481" y="240"/>
                    <a:pt x="482" y="240"/>
                    <a:pt x="482" y="241"/>
                  </a:cubicBezTo>
                  <a:cubicBezTo>
                    <a:pt x="481" y="241"/>
                    <a:pt x="480" y="241"/>
                    <a:pt x="479" y="243"/>
                  </a:cubicBezTo>
                  <a:cubicBezTo>
                    <a:pt x="484" y="241"/>
                    <a:pt x="489" y="247"/>
                    <a:pt x="491" y="244"/>
                  </a:cubicBezTo>
                  <a:moveTo>
                    <a:pt x="516" y="238"/>
                  </a:moveTo>
                  <a:cubicBezTo>
                    <a:pt x="516" y="238"/>
                    <a:pt x="516" y="241"/>
                    <a:pt x="516" y="241"/>
                  </a:cubicBezTo>
                  <a:cubicBezTo>
                    <a:pt x="514" y="243"/>
                    <a:pt x="507" y="237"/>
                    <a:pt x="505" y="240"/>
                  </a:cubicBezTo>
                  <a:cubicBezTo>
                    <a:pt x="505" y="242"/>
                    <a:pt x="503" y="243"/>
                    <a:pt x="502" y="244"/>
                  </a:cubicBezTo>
                  <a:cubicBezTo>
                    <a:pt x="505" y="248"/>
                    <a:pt x="506" y="245"/>
                    <a:pt x="510" y="245"/>
                  </a:cubicBezTo>
                  <a:cubicBezTo>
                    <a:pt x="513" y="245"/>
                    <a:pt x="518" y="247"/>
                    <a:pt x="520" y="244"/>
                  </a:cubicBezTo>
                  <a:cubicBezTo>
                    <a:pt x="519" y="244"/>
                    <a:pt x="519" y="243"/>
                    <a:pt x="520" y="243"/>
                  </a:cubicBezTo>
                  <a:cubicBezTo>
                    <a:pt x="521" y="242"/>
                    <a:pt x="523" y="242"/>
                    <a:pt x="523" y="241"/>
                  </a:cubicBezTo>
                  <a:cubicBezTo>
                    <a:pt x="519" y="241"/>
                    <a:pt x="518" y="238"/>
                    <a:pt x="516" y="238"/>
                  </a:cubicBezTo>
                  <a:moveTo>
                    <a:pt x="496" y="250"/>
                  </a:moveTo>
                  <a:cubicBezTo>
                    <a:pt x="496" y="249"/>
                    <a:pt x="495" y="247"/>
                    <a:pt x="493" y="248"/>
                  </a:cubicBezTo>
                  <a:cubicBezTo>
                    <a:pt x="493" y="248"/>
                    <a:pt x="494" y="251"/>
                    <a:pt x="493" y="251"/>
                  </a:cubicBezTo>
                  <a:cubicBezTo>
                    <a:pt x="486" y="251"/>
                    <a:pt x="486" y="251"/>
                    <a:pt x="486" y="251"/>
                  </a:cubicBezTo>
                  <a:cubicBezTo>
                    <a:pt x="489" y="256"/>
                    <a:pt x="482" y="252"/>
                    <a:pt x="482" y="255"/>
                  </a:cubicBezTo>
                  <a:cubicBezTo>
                    <a:pt x="486" y="255"/>
                    <a:pt x="486" y="255"/>
                    <a:pt x="486" y="255"/>
                  </a:cubicBezTo>
                  <a:cubicBezTo>
                    <a:pt x="487" y="257"/>
                    <a:pt x="485" y="257"/>
                    <a:pt x="485" y="258"/>
                  </a:cubicBezTo>
                  <a:cubicBezTo>
                    <a:pt x="489" y="259"/>
                    <a:pt x="488" y="255"/>
                    <a:pt x="491" y="255"/>
                  </a:cubicBezTo>
                  <a:cubicBezTo>
                    <a:pt x="492" y="256"/>
                    <a:pt x="494" y="257"/>
                    <a:pt x="498" y="257"/>
                  </a:cubicBezTo>
                  <a:cubicBezTo>
                    <a:pt x="497" y="251"/>
                    <a:pt x="507" y="256"/>
                    <a:pt x="505" y="248"/>
                  </a:cubicBezTo>
                  <a:cubicBezTo>
                    <a:pt x="500" y="247"/>
                    <a:pt x="498" y="250"/>
                    <a:pt x="496" y="25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6" name="Freeform 96"/>
            <p:cNvSpPr/>
            <p:nvPr/>
          </p:nvSpPr>
          <p:spPr bwMode="auto">
            <a:xfrm>
              <a:off x="4230687" y="1722437"/>
              <a:ext cx="173038" cy="258763"/>
            </a:xfrm>
            <a:custGeom>
              <a:avLst/>
              <a:gdLst>
                <a:gd name="T0" fmla="*/ 13 w 46"/>
                <a:gd name="T1" fmla="*/ 7 h 69"/>
                <a:gd name="T2" fmla="*/ 23 w 46"/>
                <a:gd name="T3" fmla="*/ 6 h 69"/>
                <a:gd name="T4" fmla="*/ 24 w 46"/>
                <a:gd name="T5" fmla="*/ 14 h 69"/>
                <a:gd name="T6" fmla="*/ 17 w 46"/>
                <a:gd name="T7" fmla="*/ 19 h 69"/>
                <a:gd name="T8" fmla="*/ 26 w 46"/>
                <a:gd name="T9" fmla="*/ 23 h 69"/>
                <a:gd name="T10" fmla="*/ 30 w 46"/>
                <a:gd name="T11" fmla="*/ 33 h 69"/>
                <a:gd name="T12" fmla="*/ 33 w 46"/>
                <a:gd name="T13" fmla="*/ 35 h 69"/>
                <a:gd name="T14" fmla="*/ 38 w 46"/>
                <a:gd name="T15" fmla="*/ 38 h 69"/>
                <a:gd name="T16" fmla="*/ 35 w 46"/>
                <a:gd name="T17" fmla="*/ 44 h 69"/>
                <a:gd name="T18" fmla="*/ 44 w 46"/>
                <a:gd name="T19" fmla="*/ 45 h 69"/>
                <a:gd name="T20" fmla="*/ 44 w 46"/>
                <a:gd name="T21" fmla="*/ 54 h 69"/>
                <a:gd name="T22" fmla="*/ 41 w 46"/>
                <a:gd name="T23" fmla="*/ 54 h 69"/>
                <a:gd name="T24" fmla="*/ 44 w 46"/>
                <a:gd name="T25" fmla="*/ 55 h 69"/>
                <a:gd name="T26" fmla="*/ 41 w 46"/>
                <a:gd name="T27" fmla="*/ 59 h 69"/>
                <a:gd name="T28" fmla="*/ 37 w 46"/>
                <a:gd name="T29" fmla="*/ 62 h 69"/>
                <a:gd name="T30" fmla="*/ 23 w 46"/>
                <a:gd name="T31" fmla="*/ 61 h 69"/>
                <a:gd name="T32" fmla="*/ 17 w 46"/>
                <a:gd name="T33" fmla="*/ 62 h 69"/>
                <a:gd name="T34" fmla="*/ 7 w 46"/>
                <a:gd name="T35" fmla="*/ 62 h 69"/>
                <a:gd name="T36" fmla="*/ 10 w 46"/>
                <a:gd name="T37" fmla="*/ 61 h 69"/>
                <a:gd name="T38" fmla="*/ 12 w 46"/>
                <a:gd name="T39" fmla="*/ 62 h 69"/>
                <a:gd name="T40" fmla="*/ 13 w 46"/>
                <a:gd name="T41" fmla="*/ 59 h 69"/>
                <a:gd name="T42" fmla="*/ 21 w 46"/>
                <a:gd name="T43" fmla="*/ 58 h 69"/>
                <a:gd name="T44" fmla="*/ 10 w 46"/>
                <a:gd name="T45" fmla="*/ 54 h 69"/>
                <a:gd name="T46" fmla="*/ 10 w 46"/>
                <a:gd name="T47" fmla="*/ 45 h 69"/>
                <a:gd name="T48" fmla="*/ 13 w 46"/>
                <a:gd name="T49" fmla="*/ 44 h 69"/>
                <a:gd name="T50" fmla="*/ 19 w 46"/>
                <a:gd name="T51" fmla="*/ 44 h 69"/>
                <a:gd name="T52" fmla="*/ 20 w 46"/>
                <a:gd name="T53" fmla="*/ 35 h 69"/>
                <a:gd name="T54" fmla="*/ 16 w 46"/>
                <a:gd name="T55" fmla="*/ 30 h 69"/>
                <a:gd name="T56" fmla="*/ 10 w 46"/>
                <a:gd name="T57" fmla="*/ 31 h 69"/>
                <a:gd name="T58" fmla="*/ 10 w 46"/>
                <a:gd name="T59" fmla="*/ 24 h 69"/>
                <a:gd name="T60" fmla="*/ 5 w 46"/>
                <a:gd name="T61" fmla="*/ 21 h 69"/>
                <a:gd name="T62" fmla="*/ 0 w 46"/>
                <a:gd name="T63" fmla="*/ 7 h 69"/>
                <a:gd name="T64" fmla="*/ 7 w 46"/>
                <a:gd name="T65" fmla="*/ 0 h 69"/>
                <a:gd name="T66" fmla="*/ 20 w 46"/>
                <a:gd name="T67" fmla="*/ 0 h 69"/>
                <a:gd name="T68" fmla="*/ 13 w 46"/>
                <a:gd name="T6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69">
                  <a:moveTo>
                    <a:pt x="13" y="7"/>
                  </a:moveTo>
                  <a:cubicBezTo>
                    <a:pt x="14" y="10"/>
                    <a:pt x="20" y="6"/>
                    <a:pt x="23" y="6"/>
                  </a:cubicBezTo>
                  <a:cubicBezTo>
                    <a:pt x="24" y="8"/>
                    <a:pt x="24" y="11"/>
                    <a:pt x="24" y="14"/>
                  </a:cubicBezTo>
                  <a:cubicBezTo>
                    <a:pt x="21" y="15"/>
                    <a:pt x="18" y="16"/>
                    <a:pt x="17" y="19"/>
                  </a:cubicBezTo>
                  <a:cubicBezTo>
                    <a:pt x="18" y="21"/>
                    <a:pt x="21" y="23"/>
                    <a:pt x="26" y="23"/>
                  </a:cubicBezTo>
                  <a:cubicBezTo>
                    <a:pt x="25" y="28"/>
                    <a:pt x="31" y="26"/>
                    <a:pt x="30" y="33"/>
                  </a:cubicBezTo>
                  <a:cubicBezTo>
                    <a:pt x="30" y="34"/>
                    <a:pt x="33" y="34"/>
                    <a:pt x="33" y="35"/>
                  </a:cubicBezTo>
                  <a:cubicBezTo>
                    <a:pt x="33" y="38"/>
                    <a:pt x="37" y="36"/>
                    <a:pt x="38" y="38"/>
                  </a:cubicBezTo>
                  <a:cubicBezTo>
                    <a:pt x="38" y="40"/>
                    <a:pt x="36" y="42"/>
                    <a:pt x="35" y="44"/>
                  </a:cubicBezTo>
                  <a:cubicBezTo>
                    <a:pt x="39" y="44"/>
                    <a:pt x="42" y="44"/>
                    <a:pt x="44" y="45"/>
                  </a:cubicBezTo>
                  <a:cubicBezTo>
                    <a:pt x="42" y="47"/>
                    <a:pt x="46" y="51"/>
                    <a:pt x="44" y="54"/>
                  </a:cubicBezTo>
                  <a:cubicBezTo>
                    <a:pt x="44" y="54"/>
                    <a:pt x="41" y="53"/>
                    <a:pt x="41" y="54"/>
                  </a:cubicBezTo>
                  <a:cubicBezTo>
                    <a:pt x="41" y="55"/>
                    <a:pt x="43" y="55"/>
                    <a:pt x="44" y="55"/>
                  </a:cubicBezTo>
                  <a:cubicBezTo>
                    <a:pt x="43" y="56"/>
                    <a:pt x="41" y="56"/>
                    <a:pt x="41" y="59"/>
                  </a:cubicBezTo>
                  <a:cubicBezTo>
                    <a:pt x="39" y="60"/>
                    <a:pt x="39" y="62"/>
                    <a:pt x="37" y="62"/>
                  </a:cubicBezTo>
                  <a:cubicBezTo>
                    <a:pt x="32" y="62"/>
                    <a:pt x="29" y="60"/>
                    <a:pt x="23" y="61"/>
                  </a:cubicBezTo>
                  <a:cubicBezTo>
                    <a:pt x="20" y="63"/>
                    <a:pt x="22" y="63"/>
                    <a:pt x="17" y="62"/>
                  </a:cubicBezTo>
                  <a:cubicBezTo>
                    <a:pt x="16" y="65"/>
                    <a:pt x="7" y="69"/>
                    <a:pt x="7" y="62"/>
                  </a:cubicBezTo>
                  <a:cubicBezTo>
                    <a:pt x="9" y="63"/>
                    <a:pt x="10" y="61"/>
                    <a:pt x="10" y="61"/>
                  </a:cubicBezTo>
                  <a:cubicBezTo>
                    <a:pt x="11" y="61"/>
                    <a:pt x="12" y="62"/>
                    <a:pt x="12" y="62"/>
                  </a:cubicBezTo>
                  <a:cubicBezTo>
                    <a:pt x="13" y="61"/>
                    <a:pt x="12" y="60"/>
                    <a:pt x="13" y="59"/>
                  </a:cubicBezTo>
                  <a:cubicBezTo>
                    <a:pt x="15" y="58"/>
                    <a:pt x="18" y="59"/>
                    <a:pt x="21" y="58"/>
                  </a:cubicBezTo>
                  <a:cubicBezTo>
                    <a:pt x="20" y="51"/>
                    <a:pt x="14" y="56"/>
                    <a:pt x="10" y="54"/>
                  </a:cubicBezTo>
                  <a:cubicBezTo>
                    <a:pt x="10" y="45"/>
                    <a:pt x="10" y="45"/>
                    <a:pt x="10" y="45"/>
                  </a:cubicBezTo>
                  <a:cubicBezTo>
                    <a:pt x="13" y="46"/>
                    <a:pt x="15" y="44"/>
                    <a:pt x="13" y="44"/>
                  </a:cubicBezTo>
                  <a:cubicBezTo>
                    <a:pt x="14" y="40"/>
                    <a:pt x="16" y="45"/>
                    <a:pt x="19" y="44"/>
                  </a:cubicBezTo>
                  <a:cubicBezTo>
                    <a:pt x="21" y="44"/>
                    <a:pt x="16" y="38"/>
                    <a:pt x="20" y="35"/>
                  </a:cubicBezTo>
                  <a:cubicBezTo>
                    <a:pt x="19" y="33"/>
                    <a:pt x="15" y="34"/>
                    <a:pt x="16" y="30"/>
                  </a:cubicBezTo>
                  <a:cubicBezTo>
                    <a:pt x="15" y="31"/>
                    <a:pt x="13" y="31"/>
                    <a:pt x="10" y="31"/>
                  </a:cubicBezTo>
                  <a:cubicBezTo>
                    <a:pt x="10" y="24"/>
                    <a:pt x="10" y="24"/>
                    <a:pt x="10" y="24"/>
                  </a:cubicBezTo>
                  <a:cubicBezTo>
                    <a:pt x="10" y="22"/>
                    <a:pt x="5" y="23"/>
                    <a:pt x="5" y="21"/>
                  </a:cubicBezTo>
                  <a:cubicBezTo>
                    <a:pt x="7" y="16"/>
                    <a:pt x="6" y="8"/>
                    <a:pt x="0" y="7"/>
                  </a:cubicBezTo>
                  <a:cubicBezTo>
                    <a:pt x="2" y="5"/>
                    <a:pt x="6" y="4"/>
                    <a:pt x="7" y="0"/>
                  </a:cubicBezTo>
                  <a:cubicBezTo>
                    <a:pt x="20" y="0"/>
                    <a:pt x="20" y="0"/>
                    <a:pt x="20" y="0"/>
                  </a:cubicBezTo>
                  <a:cubicBezTo>
                    <a:pt x="17" y="2"/>
                    <a:pt x="15" y="5"/>
                    <a:pt x="13" y="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7" name="Freeform 97"/>
            <p:cNvSpPr/>
            <p:nvPr/>
          </p:nvSpPr>
          <p:spPr bwMode="auto">
            <a:xfrm>
              <a:off x="1050925" y="1738312"/>
              <a:ext cx="44450" cy="33338"/>
            </a:xfrm>
            <a:custGeom>
              <a:avLst/>
              <a:gdLst>
                <a:gd name="T0" fmla="*/ 11 w 12"/>
                <a:gd name="T1" fmla="*/ 1 h 9"/>
                <a:gd name="T2" fmla="*/ 12 w 12"/>
                <a:gd name="T3" fmla="*/ 6 h 9"/>
                <a:gd name="T4" fmla="*/ 5 w 12"/>
                <a:gd name="T5" fmla="*/ 9 h 9"/>
                <a:gd name="T6" fmla="*/ 5 w 12"/>
                <a:gd name="T7" fmla="*/ 6 h 9"/>
                <a:gd name="T8" fmla="*/ 2 w 12"/>
                <a:gd name="T9" fmla="*/ 8 h 9"/>
                <a:gd name="T10" fmla="*/ 4 w 12"/>
                <a:gd name="T11" fmla="*/ 6 h 9"/>
                <a:gd name="T12" fmla="*/ 11 w 1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11" y="1"/>
                  </a:moveTo>
                  <a:cubicBezTo>
                    <a:pt x="9" y="2"/>
                    <a:pt x="10" y="5"/>
                    <a:pt x="12" y="6"/>
                  </a:cubicBezTo>
                  <a:cubicBezTo>
                    <a:pt x="11" y="8"/>
                    <a:pt x="8" y="8"/>
                    <a:pt x="5" y="9"/>
                  </a:cubicBezTo>
                  <a:cubicBezTo>
                    <a:pt x="5" y="6"/>
                    <a:pt x="5" y="6"/>
                    <a:pt x="5" y="6"/>
                  </a:cubicBezTo>
                  <a:cubicBezTo>
                    <a:pt x="4" y="6"/>
                    <a:pt x="4" y="8"/>
                    <a:pt x="2" y="8"/>
                  </a:cubicBezTo>
                  <a:cubicBezTo>
                    <a:pt x="0" y="6"/>
                    <a:pt x="3" y="7"/>
                    <a:pt x="4" y="6"/>
                  </a:cubicBezTo>
                  <a:cubicBezTo>
                    <a:pt x="5" y="5"/>
                    <a:pt x="8" y="0"/>
                    <a:pt x="11"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8" name="Freeform 98"/>
            <p:cNvSpPr/>
            <p:nvPr/>
          </p:nvSpPr>
          <p:spPr bwMode="auto">
            <a:xfrm>
              <a:off x="7366000" y="2157412"/>
              <a:ext cx="26988" cy="30163"/>
            </a:xfrm>
            <a:custGeom>
              <a:avLst/>
              <a:gdLst>
                <a:gd name="T0" fmla="*/ 2 w 7"/>
                <a:gd name="T1" fmla="*/ 2 h 8"/>
                <a:gd name="T2" fmla="*/ 7 w 7"/>
                <a:gd name="T3" fmla="*/ 1 h 8"/>
                <a:gd name="T4" fmla="*/ 0 w 7"/>
                <a:gd name="T5" fmla="*/ 8 h 8"/>
                <a:gd name="T6" fmla="*/ 2 w 7"/>
                <a:gd name="T7" fmla="*/ 2 h 8"/>
              </a:gdLst>
              <a:ahLst/>
              <a:cxnLst>
                <a:cxn ang="0">
                  <a:pos x="T0" y="T1"/>
                </a:cxn>
                <a:cxn ang="0">
                  <a:pos x="T2" y="T3"/>
                </a:cxn>
                <a:cxn ang="0">
                  <a:pos x="T4" y="T5"/>
                </a:cxn>
                <a:cxn ang="0">
                  <a:pos x="T6" y="T7"/>
                </a:cxn>
              </a:cxnLst>
              <a:rect l="0" t="0" r="r" b="b"/>
              <a:pathLst>
                <a:path w="7" h="8">
                  <a:moveTo>
                    <a:pt x="2" y="2"/>
                  </a:moveTo>
                  <a:cubicBezTo>
                    <a:pt x="3" y="0"/>
                    <a:pt x="4" y="3"/>
                    <a:pt x="7" y="1"/>
                  </a:cubicBezTo>
                  <a:cubicBezTo>
                    <a:pt x="6" y="4"/>
                    <a:pt x="6" y="8"/>
                    <a:pt x="0" y="8"/>
                  </a:cubicBezTo>
                  <a:cubicBezTo>
                    <a:pt x="0" y="6"/>
                    <a:pt x="6" y="4"/>
                    <a:pt x="2"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9" name="Freeform 99"/>
            <p:cNvSpPr/>
            <p:nvPr/>
          </p:nvSpPr>
          <p:spPr bwMode="auto">
            <a:xfrm>
              <a:off x="6702425" y="2986088"/>
              <a:ext cx="214313" cy="247650"/>
            </a:xfrm>
            <a:custGeom>
              <a:avLst/>
              <a:gdLst>
                <a:gd name="T0" fmla="*/ 46 w 57"/>
                <a:gd name="T1" fmla="*/ 4 h 66"/>
                <a:gd name="T2" fmla="*/ 51 w 57"/>
                <a:gd name="T3" fmla="*/ 7 h 66"/>
                <a:gd name="T4" fmla="*/ 57 w 57"/>
                <a:gd name="T5" fmla="*/ 11 h 66"/>
                <a:gd name="T6" fmla="*/ 51 w 57"/>
                <a:gd name="T7" fmla="*/ 18 h 66"/>
                <a:gd name="T8" fmla="*/ 50 w 57"/>
                <a:gd name="T9" fmla="*/ 27 h 66"/>
                <a:gd name="T10" fmla="*/ 53 w 57"/>
                <a:gd name="T11" fmla="*/ 29 h 66"/>
                <a:gd name="T12" fmla="*/ 53 w 57"/>
                <a:gd name="T13" fmla="*/ 34 h 66"/>
                <a:gd name="T14" fmla="*/ 55 w 57"/>
                <a:gd name="T15" fmla="*/ 36 h 66"/>
                <a:gd name="T16" fmla="*/ 48 w 57"/>
                <a:gd name="T17" fmla="*/ 41 h 66"/>
                <a:gd name="T18" fmla="*/ 47 w 57"/>
                <a:gd name="T19" fmla="*/ 48 h 66"/>
                <a:gd name="T20" fmla="*/ 47 w 57"/>
                <a:gd name="T21" fmla="*/ 50 h 66"/>
                <a:gd name="T22" fmla="*/ 44 w 57"/>
                <a:gd name="T23" fmla="*/ 50 h 66"/>
                <a:gd name="T24" fmla="*/ 40 w 57"/>
                <a:gd name="T25" fmla="*/ 56 h 66"/>
                <a:gd name="T26" fmla="*/ 40 w 57"/>
                <a:gd name="T27" fmla="*/ 65 h 66"/>
                <a:gd name="T28" fmla="*/ 26 w 57"/>
                <a:gd name="T29" fmla="*/ 60 h 66"/>
                <a:gd name="T30" fmla="*/ 25 w 57"/>
                <a:gd name="T31" fmla="*/ 63 h 66"/>
                <a:gd name="T32" fmla="*/ 20 w 57"/>
                <a:gd name="T33" fmla="*/ 60 h 66"/>
                <a:gd name="T34" fmla="*/ 13 w 57"/>
                <a:gd name="T35" fmla="*/ 60 h 66"/>
                <a:gd name="T36" fmla="*/ 9 w 57"/>
                <a:gd name="T37" fmla="*/ 59 h 66"/>
                <a:gd name="T38" fmla="*/ 4 w 57"/>
                <a:gd name="T39" fmla="*/ 50 h 66"/>
                <a:gd name="T40" fmla="*/ 5 w 57"/>
                <a:gd name="T41" fmla="*/ 45 h 66"/>
                <a:gd name="T42" fmla="*/ 4 w 57"/>
                <a:gd name="T43" fmla="*/ 45 h 66"/>
                <a:gd name="T44" fmla="*/ 2 w 57"/>
                <a:gd name="T45" fmla="*/ 34 h 66"/>
                <a:gd name="T46" fmla="*/ 16 w 57"/>
                <a:gd name="T47" fmla="*/ 32 h 66"/>
                <a:gd name="T48" fmla="*/ 16 w 57"/>
                <a:gd name="T49" fmla="*/ 28 h 66"/>
                <a:gd name="T50" fmla="*/ 26 w 57"/>
                <a:gd name="T51" fmla="*/ 21 h 66"/>
                <a:gd name="T52" fmla="*/ 34 w 57"/>
                <a:gd name="T53" fmla="*/ 18 h 66"/>
                <a:gd name="T54" fmla="*/ 36 w 57"/>
                <a:gd name="T55" fmla="*/ 14 h 66"/>
                <a:gd name="T56" fmla="*/ 39 w 57"/>
                <a:gd name="T57" fmla="*/ 14 h 66"/>
                <a:gd name="T58" fmla="*/ 41 w 57"/>
                <a:gd name="T59" fmla="*/ 11 h 66"/>
                <a:gd name="T60" fmla="*/ 47 w 57"/>
                <a:gd name="T61" fmla="*/ 4 h 66"/>
                <a:gd name="T62" fmla="*/ 46 w 57"/>
                <a:gd name="T6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66">
                  <a:moveTo>
                    <a:pt x="46" y="4"/>
                  </a:moveTo>
                  <a:cubicBezTo>
                    <a:pt x="47" y="0"/>
                    <a:pt x="49" y="7"/>
                    <a:pt x="51" y="7"/>
                  </a:cubicBezTo>
                  <a:cubicBezTo>
                    <a:pt x="53" y="8"/>
                    <a:pt x="54" y="11"/>
                    <a:pt x="57" y="11"/>
                  </a:cubicBezTo>
                  <a:cubicBezTo>
                    <a:pt x="56" y="15"/>
                    <a:pt x="56" y="18"/>
                    <a:pt x="51" y="18"/>
                  </a:cubicBezTo>
                  <a:cubicBezTo>
                    <a:pt x="50" y="21"/>
                    <a:pt x="53" y="26"/>
                    <a:pt x="50" y="27"/>
                  </a:cubicBezTo>
                  <a:cubicBezTo>
                    <a:pt x="49" y="28"/>
                    <a:pt x="52" y="29"/>
                    <a:pt x="53" y="29"/>
                  </a:cubicBezTo>
                  <a:cubicBezTo>
                    <a:pt x="53" y="31"/>
                    <a:pt x="52" y="33"/>
                    <a:pt x="53" y="34"/>
                  </a:cubicBezTo>
                  <a:cubicBezTo>
                    <a:pt x="53" y="35"/>
                    <a:pt x="55" y="35"/>
                    <a:pt x="55" y="36"/>
                  </a:cubicBezTo>
                  <a:cubicBezTo>
                    <a:pt x="55" y="40"/>
                    <a:pt x="51" y="43"/>
                    <a:pt x="48" y="41"/>
                  </a:cubicBezTo>
                  <a:cubicBezTo>
                    <a:pt x="49" y="44"/>
                    <a:pt x="51" y="45"/>
                    <a:pt x="47" y="48"/>
                  </a:cubicBezTo>
                  <a:cubicBezTo>
                    <a:pt x="47" y="48"/>
                    <a:pt x="47" y="50"/>
                    <a:pt x="47" y="50"/>
                  </a:cubicBezTo>
                  <a:cubicBezTo>
                    <a:pt x="47" y="51"/>
                    <a:pt x="45" y="50"/>
                    <a:pt x="44" y="50"/>
                  </a:cubicBezTo>
                  <a:cubicBezTo>
                    <a:pt x="43" y="52"/>
                    <a:pt x="44" y="58"/>
                    <a:pt x="40" y="56"/>
                  </a:cubicBezTo>
                  <a:cubicBezTo>
                    <a:pt x="43" y="59"/>
                    <a:pt x="39" y="60"/>
                    <a:pt x="40" y="65"/>
                  </a:cubicBezTo>
                  <a:cubicBezTo>
                    <a:pt x="33" y="66"/>
                    <a:pt x="31" y="61"/>
                    <a:pt x="26" y="60"/>
                  </a:cubicBezTo>
                  <a:cubicBezTo>
                    <a:pt x="25" y="60"/>
                    <a:pt x="25" y="62"/>
                    <a:pt x="25" y="63"/>
                  </a:cubicBezTo>
                  <a:cubicBezTo>
                    <a:pt x="22" y="64"/>
                    <a:pt x="21" y="61"/>
                    <a:pt x="20" y="60"/>
                  </a:cubicBezTo>
                  <a:cubicBezTo>
                    <a:pt x="18" y="60"/>
                    <a:pt x="15" y="61"/>
                    <a:pt x="13" y="60"/>
                  </a:cubicBezTo>
                  <a:cubicBezTo>
                    <a:pt x="12" y="60"/>
                    <a:pt x="14" y="56"/>
                    <a:pt x="9" y="59"/>
                  </a:cubicBezTo>
                  <a:cubicBezTo>
                    <a:pt x="8" y="55"/>
                    <a:pt x="8" y="51"/>
                    <a:pt x="4" y="50"/>
                  </a:cubicBezTo>
                  <a:cubicBezTo>
                    <a:pt x="3" y="48"/>
                    <a:pt x="5" y="48"/>
                    <a:pt x="5" y="45"/>
                  </a:cubicBezTo>
                  <a:cubicBezTo>
                    <a:pt x="5" y="43"/>
                    <a:pt x="3" y="45"/>
                    <a:pt x="4" y="45"/>
                  </a:cubicBezTo>
                  <a:cubicBezTo>
                    <a:pt x="0" y="42"/>
                    <a:pt x="3" y="39"/>
                    <a:pt x="2" y="34"/>
                  </a:cubicBezTo>
                  <a:cubicBezTo>
                    <a:pt x="8" y="34"/>
                    <a:pt x="12" y="34"/>
                    <a:pt x="16" y="32"/>
                  </a:cubicBezTo>
                  <a:cubicBezTo>
                    <a:pt x="16" y="30"/>
                    <a:pt x="19" y="29"/>
                    <a:pt x="16" y="28"/>
                  </a:cubicBezTo>
                  <a:cubicBezTo>
                    <a:pt x="17" y="26"/>
                    <a:pt x="29" y="23"/>
                    <a:pt x="26" y="21"/>
                  </a:cubicBezTo>
                  <a:cubicBezTo>
                    <a:pt x="28" y="19"/>
                    <a:pt x="31" y="18"/>
                    <a:pt x="34" y="18"/>
                  </a:cubicBezTo>
                  <a:cubicBezTo>
                    <a:pt x="37" y="18"/>
                    <a:pt x="35" y="15"/>
                    <a:pt x="36" y="14"/>
                  </a:cubicBezTo>
                  <a:cubicBezTo>
                    <a:pt x="36" y="14"/>
                    <a:pt x="38" y="14"/>
                    <a:pt x="39" y="14"/>
                  </a:cubicBezTo>
                  <a:cubicBezTo>
                    <a:pt x="40" y="13"/>
                    <a:pt x="39" y="10"/>
                    <a:pt x="41" y="11"/>
                  </a:cubicBezTo>
                  <a:cubicBezTo>
                    <a:pt x="40" y="5"/>
                    <a:pt x="45" y="7"/>
                    <a:pt x="47" y="4"/>
                  </a:cubicBezTo>
                  <a:lnTo>
                    <a:pt x="46" y="4"/>
                  </a:lnTo>
                  <a:close/>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0" name="Freeform 100"/>
            <p:cNvSpPr/>
            <p:nvPr/>
          </p:nvSpPr>
          <p:spPr bwMode="auto">
            <a:xfrm>
              <a:off x="6919912" y="3162300"/>
              <a:ext cx="96838" cy="109538"/>
            </a:xfrm>
            <a:custGeom>
              <a:avLst/>
              <a:gdLst>
                <a:gd name="T0" fmla="*/ 23 w 26"/>
                <a:gd name="T1" fmla="*/ 1 h 29"/>
                <a:gd name="T2" fmla="*/ 18 w 26"/>
                <a:gd name="T3" fmla="*/ 6 h 29"/>
                <a:gd name="T4" fmla="*/ 17 w 26"/>
                <a:gd name="T5" fmla="*/ 6 h 29"/>
                <a:gd name="T6" fmla="*/ 18 w 26"/>
                <a:gd name="T7" fmla="*/ 10 h 29"/>
                <a:gd name="T8" fmla="*/ 21 w 26"/>
                <a:gd name="T9" fmla="*/ 13 h 29"/>
                <a:gd name="T10" fmla="*/ 23 w 26"/>
                <a:gd name="T11" fmla="*/ 26 h 29"/>
                <a:gd name="T12" fmla="*/ 17 w 26"/>
                <a:gd name="T13" fmla="*/ 26 h 29"/>
                <a:gd name="T14" fmla="*/ 13 w 26"/>
                <a:gd name="T15" fmla="*/ 12 h 29"/>
                <a:gd name="T16" fmla="*/ 7 w 26"/>
                <a:gd name="T17" fmla="*/ 16 h 29"/>
                <a:gd name="T18" fmla="*/ 7 w 26"/>
                <a:gd name="T19" fmla="*/ 25 h 29"/>
                <a:gd name="T20" fmla="*/ 3 w 26"/>
                <a:gd name="T21" fmla="*/ 29 h 29"/>
                <a:gd name="T22" fmla="*/ 2 w 26"/>
                <a:gd name="T23" fmla="*/ 22 h 29"/>
                <a:gd name="T24" fmla="*/ 3 w 26"/>
                <a:gd name="T25" fmla="*/ 20 h 29"/>
                <a:gd name="T26" fmla="*/ 2 w 26"/>
                <a:gd name="T27" fmla="*/ 19 h 29"/>
                <a:gd name="T28" fmla="*/ 3 w 26"/>
                <a:gd name="T29" fmla="*/ 13 h 29"/>
                <a:gd name="T30" fmla="*/ 0 w 26"/>
                <a:gd name="T31" fmla="*/ 10 h 29"/>
                <a:gd name="T32" fmla="*/ 11 w 26"/>
                <a:gd name="T33" fmla="*/ 1 h 29"/>
                <a:gd name="T34" fmla="*/ 23 w 26"/>
                <a:gd name="T3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9">
                  <a:moveTo>
                    <a:pt x="23" y="1"/>
                  </a:moveTo>
                  <a:cubicBezTo>
                    <a:pt x="26" y="7"/>
                    <a:pt x="16" y="4"/>
                    <a:pt x="18" y="6"/>
                  </a:cubicBezTo>
                  <a:cubicBezTo>
                    <a:pt x="20" y="8"/>
                    <a:pt x="19" y="7"/>
                    <a:pt x="17" y="6"/>
                  </a:cubicBezTo>
                  <a:cubicBezTo>
                    <a:pt x="17" y="8"/>
                    <a:pt x="18" y="9"/>
                    <a:pt x="18" y="10"/>
                  </a:cubicBezTo>
                  <a:cubicBezTo>
                    <a:pt x="19" y="11"/>
                    <a:pt x="21" y="13"/>
                    <a:pt x="21" y="13"/>
                  </a:cubicBezTo>
                  <a:cubicBezTo>
                    <a:pt x="22" y="17"/>
                    <a:pt x="22" y="22"/>
                    <a:pt x="23" y="26"/>
                  </a:cubicBezTo>
                  <a:cubicBezTo>
                    <a:pt x="17" y="26"/>
                    <a:pt x="17" y="26"/>
                    <a:pt x="17" y="26"/>
                  </a:cubicBezTo>
                  <a:cubicBezTo>
                    <a:pt x="15" y="21"/>
                    <a:pt x="13" y="18"/>
                    <a:pt x="13" y="12"/>
                  </a:cubicBezTo>
                  <a:cubicBezTo>
                    <a:pt x="10" y="12"/>
                    <a:pt x="12" y="17"/>
                    <a:pt x="7" y="16"/>
                  </a:cubicBezTo>
                  <a:cubicBezTo>
                    <a:pt x="7" y="25"/>
                    <a:pt x="7" y="25"/>
                    <a:pt x="7" y="25"/>
                  </a:cubicBezTo>
                  <a:cubicBezTo>
                    <a:pt x="8" y="28"/>
                    <a:pt x="3" y="26"/>
                    <a:pt x="3" y="29"/>
                  </a:cubicBezTo>
                  <a:cubicBezTo>
                    <a:pt x="1" y="29"/>
                    <a:pt x="1" y="24"/>
                    <a:pt x="2" y="22"/>
                  </a:cubicBezTo>
                  <a:cubicBezTo>
                    <a:pt x="2" y="21"/>
                    <a:pt x="3" y="20"/>
                    <a:pt x="3" y="20"/>
                  </a:cubicBezTo>
                  <a:cubicBezTo>
                    <a:pt x="3" y="19"/>
                    <a:pt x="2" y="19"/>
                    <a:pt x="2" y="19"/>
                  </a:cubicBezTo>
                  <a:cubicBezTo>
                    <a:pt x="1" y="18"/>
                    <a:pt x="4" y="16"/>
                    <a:pt x="3" y="13"/>
                  </a:cubicBezTo>
                  <a:cubicBezTo>
                    <a:pt x="4" y="11"/>
                    <a:pt x="2" y="11"/>
                    <a:pt x="0" y="10"/>
                  </a:cubicBezTo>
                  <a:cubicBezTo>
                    <a:pt x="2" y="5"/>
                    <a:pt x="4" y="0"/>
                    <a:pt x="11" y="1"/>
                  </a:cubicBezTo>
                  <a:cubicBezTo>
                    <a:pt x="7" y="5"/>
                    <a:pt x="19" y="1"/>
                    <a:pt x="23"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1" name="Freeform 101"/>
            <p:cNvSpPr/>
            <p:nvPr/>
          </p:nvSpPr>
          <p:spPr bwMode="auto">
            <a:xfrm>
              <a:off x="6630987" y="3271838"/>
              <a:ext cx="225425" cy="63500"/>
            </a:xfrm>
            <a:custGeom>
              <a:avLst/>
              <a:gdLst>
                <a:gd name="T0" fmla="*/ 1 w 60"/>
                <a:gd name="T1" fmla="*/ 5 h 17"/>
                <a:gd name="T2" fmla="*/ 7 w 60"/>
                <a:gd name="T3" fmla="*/ 1 h 17"/>
                <a:gd name="T4" fmla="*/ 10 w 60"/>
                <a:gd name="T5" fmla="*/ 4 h 17"/>
                <a:gd name="T6" fmla="*/ 13 w 60"/>
                <a:gd name="T7" fmla="*/ 5 h 17"/>
                <a:gd name="T8" fmla="*/ 27 w 60"/>
                <a:gd name="T9" fmla="*/ 8 h 17"/>
                <a:gd name="T10" fmla="*/ 41 w 60"/>
                <a:gd name="T11" fmla="*/ 7 h 17"/>
                <a:gd name="T12" fmla="*/ 44 w 60"/>
                <a:gd name="T13" fmla="*/ 10 h 17"/>
                <a:gd name="T14" fmla="*/ 48 w 60"/>
                <a:gd name="T15" fmla="*/ 11 h 17"/>
                <a:gd name="T16" fmla="*/ 55 w 60"/>
                <a:gd name="T17" fmla="*/ 11 h 17"/>
                <a:gd name="T18" fmla="*/ 56 w 60"/>
                <a:gd name="T19" fmla="*/ 15 h 17"/>
                <a:gd name="T20" fmla="*/ 53 w 60"/>
                <a:gd name="T21" fmla="*/ 15 h 17"/>
                <a:gd name="T22" fmla="*/ 25 w 60"/>
                <a:gd name="T23" fmla="*/ 11 h 17"/>
                <a:gd name="T24" fmla="*/ 18 w 60"/>
                <a:gd name="T25" fmla="*/ 11 h 17"/>
                <a:gd name="T26" fmla="*/ 8 w 60"/>
                <a:gd name="T27" fmla="*/ 8 h 17"/>
                <a:gd name="T28" fmla="*/ 1 w 60"/>
                <a:gd name="T2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7">
                  <a:moveTo>
                    <a:pt x="1" y="5"/>
                  </a:moveTo>
                  <a:cubicBezTo>
                    <a:pt x="0" y="1"/>
                    <a:pt x="6" y="3"/>
                    <a:pt x="7" y="1"/>
                  </a:cubicBezTo>
                  <a:cubicBezTo>
                    <a:pt x="10" y="0"/>
                    <a:pt x="9" y="3"/>
                    <a:pt x="10" y="4"/>
                  </a:cubicBezTo>
                  <a:cubicBezTo>
                    <a:pt x="11" y="5"/>
                    <a:pt x="13" y="4"/>
                    <a:pt x="13" y="5"/>
                  </a:cubicBezTo>
                  <a:cubicBezTo>
                    <a:pt x="19" y="3"/>
                    <a:pt x="21" y="4"/>
                    <a:pt x="27" y="8"/>
                  </a:cubicBezTo>
                  <a:cubicBezTo>
                    <a:pt x="32" y="5"/>
                    <a:pt x="34" y="7"/>
                    <a:pt x="41" y="7"/>
                  </a:cubicBezTo>
                  <a:cubicBezTo>
                    <a:pt x="43" y="6"/>
                    <a:pt x="43" y="8"/>
                    <a:pt x="44" y="10"/>
                  </a:cubicBezTo>
                  <a:cubicBezTo>
                    <a:pt x="46" y="9"/>
                    <a:pt x="48" y="9"/>
                    <a:pt x="48" y="11"/>
                  </a:cubicBezTo>
                  <a:cubicBezTo>
                    <a:pt x="51" y="9"/>
                    <a:pt x="55" y="14"/>
                    <a:pt x="55" y="11"/>
                  </a:cubicBezTo>
                  <a:cubicBezTo>
                    <a:pt x="60" y="11"/>
                    <a:pt x="52" y="16"/>
                    <a:pt x="56" y="15"/>
                  </a:cubicBezTo>
                  <a:cubicBezTo>
                    <a:pt x="56" y="17"/>
                    <a:pt x="55" y="15"/>
                    <a:pt x="53" y="15"/>
                  </a:cubicBezTo>
                  <a:cubicBezTo>
                    <a:pt x="43" y="17"/>
                    <a:pt x="34" y="13"/>
                    <a:pt x="25" y="11"/>
                  </a:cubicBezTo>
                  <a:cubicBezTo>
                    <a:pt x="23" y="11"/>
                    <a:pt x="21" y="11"/>
                    <a:pt x="18" y="11"/>
                  </a:cubicBezTo>
                  <a:cubicBezTo>
                    <a:pt x="15" y="10"/>
                    <a:pt x="12" y="9"/>
                    <a:pt x="8" y="8"/>
                  </a:cubicBezTo>
                  <a:cubicBezTo>
                    <a:pt x="6" y="7"/>
                    <a:pt x="2" y="8"/>
                    <a:pt x="1"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2" name="Freeform 102"/>
            <p:cNvSpPr/>
            <p:nvPr/>
          </p:nvSpPr>
          <p:spPr bwMode="auto">
            <a:xfrm>
              <a:off x="6931025" y="3346450"/>
              <a:ext cx="30163" cy="15875"/>
            </a:xfrm>
            <a:custGeom>
              <a:avLst/>
              <a:gdLst>
                <a:gd name="T0" fmla="*/ 3 w 8"/>
                <a:gd name="T1" fmla="*/ 2 h 4"/>
                <a:gd name="T2" fmla="*/ 8 w 8"/>
                <a:gd name="T3" fmla="*/ 4 h 4"/>
                <a:gd name="T4" fmla="*/ 3 w 8"/>
                <a:gd name="T5" fmla="*/ 4 h 4"/>
                <a:gd name="T6" fmla="*/ 1 w 8"/>
                <a:gd name="T7" fmla="*/ 2 h 4"/>
                <a:gd name="T8" fmla="*/ 3 w 8"/>
                <a:gd name="T9" fmla="*/ 2 h 4"/>
              </a:gdLst>
              <a:ahLst/>
              <a:cxnLst>
                <a:cxn ang="0">
                  <a:pos x="T0" y="T1"/>
                </a:cxn>
                <a:cxn ang="0">
                  <a:pos x="T2" y="T3"/>
                </a:cxn>
                <a:cxn ang="0">
                  <a:pos x="T4" y="T5"/>
                </a:cxn>
                <a:cxn ang="0">
                  <a:pos x="T6" y="T7"/>
                </a:cxn>
                <a:cxn ang="0">
                  <a:pos x="T8" y="T9"/>
                </a:cxn>
              </a:cxnLst>
              <a:rect l="0" t="0" r="r" b="b"/>
              <a:pathLst>
                <a:path w="8" h="4">
                  <a:moveTo>
                    <a:pt x="3" y="2"/>
                  </a:moveTo>
                  <a:cubicBezTo>
                    <a:pt x="5" y="2"/>
                    <a:pt x="8" y="2"/>
                    <a:pt x="8" y="4"/>
                  </a:cubicBezTo>
                  <a:cubicBezTo>
                    <a:pt x="3" y="4"/>
                    <a:pt x="3" y="4"/>
                    <a:pt x="3" y="4"/>
                  </a:cubicBezTo>
                  <a:cubicBezTo>
                    <a:pt x="3" y="2"/>
                    <a:pt x="2" y="3"/>
                    <a:pt x="1" y="2"/>
                  </a:cubicBezTo>
                  <a:cubicBezTo>
                    <a:pt x="0" y="0"/>
                    <a:pt x="2" y="1"/>
                    <a:pt x="3"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3" name="Freeform 103"/>
            <p:cNvSpPr/>
            <p:nvPr/>
          </p:nvSpPr>
          <p:spPr bwMode="auto">
            <a:xfrm>
              <a:off x="7932737" y="4070350"/>
              <a:ext cx="165100" cy="165100"/>
            </a:xfrm>
            <a:custGeom>
              <a:avLst/>
              <a:gdLst>
                <a:gd name="T0" fmla="*/ 1 w 44"/>
                <a:gd name="T1" fmla="*/ 38 h 44"/>
                <a:gd name="T2" fmla="*/ 4 w 44"/>
                <a:gd name="T3" fmla="*/ 32 h 44"/>
                <a:gd name="T4" fmla="*/ 7 w 44"/>
                <a:gd name="T5" fmla="*/ 31 h 44"/>
                <a:gd name="T6" fmla="*/ 7 w 44"/>
                <a:gd name="T7" fmla="*/ 28 h 44"/>
                <a:gd name="T8" fmla="*/ 9 w 44"/>
                <a:gd name="T9" fmla="*/ 28 h 44"/>
                <a:gd name="T10" fmla="*/ 11 w 44"/>
                <a:gd name="T11" fmla="*/ 25 h 44"/>
                <a:gd name="T12" fmla="*/ 16 w 44"/>
                <a:gd name="T13" fmla="*/ 24 h 44"/>
                <a:gd name="T14" fmla="*/ 19 w 44"/>
                <a:gd name="T15" fmla="*/ 21 h 44"/>
                <a:gd name="T16" fmla="*/ 22 w 44"/>
                <a:gd name="T17" fmla="*/ 17 h 44"/>
                <a:gd name="T18" fmla="*/ 25 w 44"/>
                <a:gd name="T19" fmla="*/ 14 h 44"/>
                <a:gd name="T20" fmla="*/ 29 w 44"/>
                <a:gd name="T21" fmla="*/ 15 h 44"/>
                <a:gd name="T22" fmla="*/ 28 w 44"/>
                <a:gd name="T23" fmla="*/ 10 h 44"/>
                <a:gd name="T24" fmla="*/ 33 w 44"/>
                <a:gd name="T25" fmla="*/ 3 h 44"/>
                <a:gd name="T26" fmla="*/ 37 w 44"/>
                <a:gd name="T27" fmla="*/ 0 h 44"/>
                <a:gd name="T28" fmla="*/ 42 w 44"/>
                <a:gd name="T29" fmla="*/ 3 h 44"/>
                <a:gd name="T30" fmla="*/ 43 w 44"/>
                <a:gd name="T31" fmla="*/ 10 h 44"/>
                <a:gd name="T32" fmla="*/ 42 w 44"/>
                <a:gd name="T33" fmla="*/ 14 h 44"/>
                <a:gd name="T34" fmla="*/ 39 w 44"/>
                <a:gd name="T35" fmla="*/ 14 h 44"/>
                <a:gd name="T36" fmla="*/ 37 w 44"/>
                <a:gd name="T37" fmla="*/ 21 h 44"/>
                <a:gd name="T38" fmla="*/ 32 w 44"/>
                <a:gd name="T39" fmla="*/ 22 h 44"/>
                <a:gd name="T40" fmla="*/ 28 w 44"/>
                <a:gd name="T41" fmla="*/ 32 h 44"/>
                <a:gd name="T42" fmla="*/ 25 w 44"/>
                <a:gd name="T43" fmla="*/ 38 h 44"/>
                <a:gd name="T44" fmla="*/ 22 w 44"/>
                <a:gd name="T45" fmla="*/ 41 h 44"/>
                <a:gd name="T46" fmla="*/ 11 w 44"/>
                <a:gd name="T47" fmla="*/ 36 h 44"/>
                <a:gd name="T48" fmla="*/ 5 w 44"/>
                <a:gd name="T49" fmla="*/ 38 h 44"/>
                <a:gd name="T50" fmla="*/ 4 w 44"/>
                <a:gd name="T51" fmla="*/ 35 h 44"/>
                <a:gd name="T52" fmla="*/ 1 w 44"/>
                <a:gd name="T53"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4">
                  <a:moveTo>
                    <a:pt x="1" y="38"/>
                  </a:moveTo>
                  <a:cubicBezTo>
                    <a:pt x="0" y="36"/>
                    <a:pt x="3" y="34"/>
                    <a:pt x="4" y="32"/>
                  </a:cubicBezTo>
                  <a:cubicBezTo>
                    <a:pt x="4" y="32"/>
                    <a:pt x="6" y="31"/>
                    <a:pt x="7" y="31"/>
                  </a:cubicBezTo>
                  <a:cubicBezTo>
                    <a:pt x="7" y="30"/>
                    <a:pt x="6" y="28"/>
                    <a:pt x="7" y="28"/>
                  </a:cubicBezTo>
                  <a:cubicBezTo>
                    <a:pt x="7" y="28"/>
                    <a:pt x="9" y="28"/>
                    <a:pt x="9" y="28"/>
                  </a:cubicBezTo>
                  <a:cubicBezTo>
                    <a:pt x="10" y="28"/>
                    <a:pt x="10" y="25"/>
                    <a:pt x="11" y="25"/>
                  </a:cubicBezTo>
                  <a:cubicBezTo>
                    <a:pt x="13" y="24"/>
                    <a:pt x="16" y="26"/>
                    <a:pt x="16" y="24"/>
                  </a:cubicBezTo>
                  <a:cubicBezTo>
                    <a:pt x="17" y="21"/>
                    <a:pt x="16" y="22"/>
                    <a:pt x="19" y="21"/>
                  </a:cubicBezTo>
                  <a:cubicBezTo>
                    <a:pt x="22" y="21"/>
                    <a:pt x="21" y="19"/>
                    <a:pt x="22" y="17"/>
                  </a:cubicBezTo>
                  <a:cubicBezTo>
                    <a:pt x="22" y="17"/>
                    <a:pt x="26" y="20"/>
                    <a:pt x="25" y="14"/>
                  </a:cubicBezTo>
                  <a:cubicBezTo>
                    <a:pt x="27" y="14"/>
                    <a:pt x="27" y="15"/>
                    <a:pt x="29" y="15"/>
                  </a:cubicBezTo>
                  <a:cubicBezTo>
                    <a:pt x="29" y="13"/>
                    <a:pt x="27" y="12"/>
                    <a:pt x="28" y="10"/>
                  </a:cubicBezTo>
                  <a:cubicBezTo>
                    <a:pt x="33" y="11"/>
                    <a:pt x="32" y="5"/>
                    <a:pt x="33" y="3"/>
                  </a:cubicBezTo>
                  <a:cubicBezTo>
                    <a:pt x="34" y="2"/>
                    <a:pt x="38" y="3"/>
                    <a:pt x="37" y="0"/>
                  </a:cubicBezTo>
                  <a:cubicBezTo>
                    <a:pt x="39" y="1"/>
                    <a:pt x="39" y="3"/>
                    <a:pt x="42" y="3"/>
                  </a:cubicBezTo>
                  <a:cubicBezTo>
                    <a:pt x="40" y="7"/>
                    <a:pt x="44" y="6"/>
                    <a:pt x="43" y="10"/>
                  </a:cubicBezTo>
                  <a:cubicBezTo>
                    <a:pt x="41" y="10"/>
                    <a:pt x="42" y="13"/>
                    <a:pt x="42" y="14"/>
                  </a:cubicBezTo>
                  <a:cubicBezTo>
                    <a:pt x="41" y="14"/>
                    <a:pt x="39" y="14"/>
                    <a:pt x="39" y="14"/>
                  </a:cubicBezTo>
                  <a:cubicBezTo>
                    <a:pt x="38" y="15"/>
                    <a:pt x="38" y="18"/>
                    <a:pt x="37" y="21"/>
                  </a:cubicBezTo>
                  <a:cubicBezTo>
                    <a:pt x="35" y="23"/>
                    <a:pt x="35" y="20"/>
                    <a:pt x="32" y="22"/>
                  </a:cubicBezTo>
                  <a:cubicBezTo>
                    <a:pt x="28" y="24"/>
                    <a:pt x="29" y="29"/>
                    <a:pt x="28" y="32"/>
                  </a:cubicBezTo>
                  <a:cubicBezTo>
                    <a:pt x="27" y="33"/>
                    <a:pt x="23" y="33"/>
                    <a:pt x="25" y="38"/>
                  </a:cubicBezTo>
                  <a:cubicBezTo>
                    <a:pt x="22" y="37"/>
                    <a:pt x="22" y="39"/>
                    <a:pt x="22" y="41"/>
                  </a:cubicBezTo>
                  <a:cubicBezTo>
                    <a:pt x="19" y="37"/>
                    <a:pt x="11" y="44"/>
                    <a:pt x="11" y="36"/>
                  </a:cubicBezTo>
                  <a:cubicBezTo>
                    <a:pt x="10" y="37"/>
                    <a:pt x="7" y="39"/>
                    <a:pt x="5" y="38"/>
                  </a:cubicBezTo>
                  <a:cubicBezTo>
                    <a:pt x="5" y="38"/>
                    <a:pt x="4" y="35"/>
                    <a:pt x="4" y="35"/>
                  </a:cubicBezTo>
                  <a:cubicBezTo>
                    <a:pt x="1" y="35"/>
                    <a:pt x="7" y="40"/>
                    <a:pt x="1" y="38"/>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4" name="Freeform 104"/>
            <p:cNvSpPr/>
            <p:nvPr/>
          </p:nvSpPr>
          <p:spPr bwMode="auto">
            <a:xfrm>
              <a:off x="2303462" y="830262"/>
              <a:ext cx="228600" cy="168275"/>
            </a:xfrm>
            <a:custGeom>
              <a:avLst/>
              <a:gdLst>
                <a:gd name="T0" fmla="*/ 16 w 61"/>
                <a:gd name="T1" fmla="*/ 0 h 45"/>
                <a:gd name="T2" fmla="*/ 23 w 61"/>
                <a:gd name="T3" fmla="*/ 5 h 45"/>
                <a:gd name="T4" fmla="*/ 28 w 61"/>
                <a:gd name="T5" fmla="*/ 7 h 45"/>
                <a:gd name="T6" fmla="*/ 30 w 61"/>
                <a:gd name="T7" fmla="*/ 7 h 45"/>
                <a:gd name="T8" fmla="*/ 32 w 61"/>
                <a:gd name="T9" fmla="*/ 8 h 45"/>
                <a:gd name="T10" fmla="*/ 36 w 61"/>
                <a:gd name="T11" fmla="*/ 11 h 45"/>
                <a:gd name="T12" fmla="*/ 40 w 61"/>
                <a:gd name="T13" fmla="*/ 11 h 45"/>
                <a:gd name="T14" fmla="*/ 49 w 61"/>
                <a:gd name="T15" fmla="*/ 14 h 45"/>
                <a:gd name="T16" fmla="*/ 49 w 61"/>
                <a:gd name="T17" fmla="*/ 18 h 45"/>
                <a:gd name="T18" fmla="*/ 53 w 61"/>
                <a:gd name="T19" fmla="*/ 18 h 45"/>
                <a:gd name="T20" fmla="*/ 53 w 61"/>
                <a:gd name="T21" fmla="*/ 21 h 45"/>
                <a:gd name="T22" fmla="*/ 61 w 61"/>
                <a:gd name="T23" fmla="*/ 26 h 45"/>
                <a:gd name="T24" fmla="*/ 60 w 61"/>
                <a:gd name="T25" fmla="*/ 31 h 45"/>
                <a:gd name="T26" fmla="*/ 57 w 61"/>
                <a:gd name="T27" fmla="*/ 29 h 45"/>
                <a:gd name="T28" fmla="*/ 50 w 61"/>
                <a:gd name="T29" fmla="*/ 33 h 45"/>
                <a:gd name="T30" fmla="*/ 49 w 61"/>
                <a:gd name="T31" fmla="*/ 36 h 45"/>
                <a:gd name="T32" fmla="*/ 46 w 61"/>
                <a:gd name="T33" fmla="*/ 39 h 45"/>
                <a:gd name="T34" fmla="*/ 37 w 61"/>
                <a:gd name="T35" fmla="*/ 39 h 45"/>
                <a:gd name="T36" fmla="*/ 37 w 61"/>
                <a:gd name="T37" fmla="*/ 41 h 45"/>
                <a:gd name="T38" fmla="*/ 32 w 61"/>
                <a:gd name="T39" fmla="*/ 42 h 45"/>
                <a:gd name="T40" fmla="*/ 30 w 61"/>
                <a:gd name="T41" fmla="*/ 39 h 45"/>
                <a:gd name="T42" fmla="*/ 22 w 61"/>
                <a:gd name="T43" fmla="*/ 39 h 45"/>
                <a:gd name="T44" fmla="*/ 19 w 61"/>
                <a:gd name="T45" fmla="*/ 36 h 45"/>
                <a:gd name="T46" fmla="*/ 23 w 61"/>
                <a:gd name="T47" fmla="*/ 33 h 45"/>
                <a:gd name="T48" fmla="*/ 16 w 61"/>
                <a:gd name="T49" fmla="*/ 32 h 45"/>
                <a:gd name="T50" fmla="*/ 21 w 61"/>
                <a:gd name="T51" fmla="*/ 29 h 45"/>
                <a:gd name="T52" fmla="*/ 23 w 61"/>
                <a:gd name="T53" fmla="*/ 26 h 45"/>
                <a:gd name="T54" fmla="*/ 28 w 61"/>
                <a:gd name="T55" fmla="*/ 28 h 45"/>
                <a:gd name="T56" fmla="*/ 26 w 61"/>
                <a:gd name="T57" fmla="*/ 24 h 45"/>
                <a:gd name="T58" fmla="*/ 14 w 61"/>
                <a:gd name="T59" fmla="*/ 26 h 45"/>
                <a:gd name="T60" fmla="*/ 9 w 61"/>
                <a:gd name="T61" fmla="*/ 25 h 45"/>
                <a:gd name="T62" fmla="*/ 7 w 61"/>
                <a:gd name="T63" fmla="*/ 22 h 45"/>
                <a:gd name="T64" fmla="*/ 1 w 61"/>
                <a:gd name="T65" fmla="*/ 19 h 45"/>
                <a:gd name="T66" fmla="*/ 0 w 61"/>
                <a:gd name="T67" fmla="*/ 15 h 45"/>
                <a:gd name="T68" fmla="*/ 4 w 61"/>
                <a:gd name="T69" fmla="*/ 12 h 45"/>
                <a:gd name="T70" fmla="*/ 7 w 61"/>
                <a:gd name="T71" fmla="*/ 10 h 45"/>
                <a:gd name="T72" fmla="*/ 8 w 61"/>
                <a:gd name="T73" fmla="*/ 5 h 45"/>
                <a:gd name="T74" fmla="*/ 11 w 61"/>
                <a:gd name="T75" fmla="*/ 5 h 45"/>
                <a:gd name="T76" fmla="*/ 14 w 61"/>
                <a:gd name="T77" fmla="*/ 3 h 45"/>
                <a:gd name="T78" fmla="*/ 16 w 61"/>
                <a:gd name="T7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45">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2"/>
                    <a:pt x="39" y="11"/>
                    <a:pt x="40" y="11"/>
                  </a:cubicBezTo>
                  <a:cubicBezTo>
                    <a:pt x="41" y="11"/>
                    <a:pt x="43" y="16"/>
                    <a:pt x="49" y="14"/>
                  </a:cubicBezTo>
                  <a:cubicBezTo>
                    <a:pt x="49" y="18"/>
                    <a:pt x="49" y="18"/>
                    <a:pt x="49" y="18"/>
                  </a:cubicBezTo>
                  <a:cubicBezTo>
                    <a:pt x="50" y="19"/>
                    <a:pt x="52" y="17"/>
                    <a:pt x="53" y="18"/>
                  </a:cubicBezTo>
                  <a:cubicBezTo>
                    <a:pt x="53" y="18"/>
                    <a:pt x="52" y="20"/>
                    <a:pt x="53" y="21"/>
                  </a:cubicBezTo>
                  <a:cubicBezTo>
                    <a:pt x="55" y="23"/>
                    <a:pt x="58" y="24"/>
                    <a:pt x="61" y="26"/>
                  </a:cubicBezTo>
                  <a:cubicBezTo>
                    <a:pt x="61" y="28"/>
                    <a:pt x="61" y="30"/>
                    <a:pt x="60" y="31"/>
                  </a:cubicBezTo>
                  <a:cubicBezTo>
                    <a:pt x="58" y="31"/>
                    <a:pt x="57" y="29"/>
                    <a:pt x="57" y="29"/>
                  </a:cubicBezTo>
                  <a:cubicBezTo>
                    <a:pt x="54" y="30"/>
                    <a:pt x="53" y="33"/>
                    <a:pt x="50" y="33"/>
                  </a:cubicBezTo>
                  <a:cubicBezTo>
                    <a:pt x="49" y="34"/>
                    <a:pt x="49" y="35"/>
                    <a:pt x="49" y="36"/>
                  </a:cubicBezTo>
                  <a:cubicBezTo>
                    <a:pt x="46" y="36"/>
                    <a:pt x="46" y="37"/>
                    <a:pt x="46" y="39"/>
                  </a:cubicBezTo>
                  <a:cubicBezTo>
                    <a:pt x="41" y="40"/>
                    <a:pt x="40" y="36"/>
                    <a:pt x="37" y="39"/>
                  </a:cubicBezTo>
                  <a:cubicBezTo>
                    <a:pt x="36" y="39"/>
                    <a:pt x="37" y="41"/>
                    <a:pt x="37" y="41"/>
                  </a:cubicBezTo>
                  <a:cubicBezTo>
                    <a:pt x="37" y="45"/>
                    <a:pt x="32" y="37"/>
                    <a:pt x="32" y="42"/>
                  </a:cubicBezTo>
                  <a:cubicBezTo>
                    <a:pt x="30" y="42"/>
                    <a:pt x="31" y="40"/>
                    <a:pt x="30" y="39"/>
                  </a:cubicBezTo>
                  <a:cubicBezTo>
                    <a:pt x="27" y="42"/>
                    <a:pt x="26" y="38"/>
                    <a:pt x="22" y="39"/>
                  </a:cubicBezTo>
                  <a:cubicBezTo>
                    <a:pt x="22" y="37"/>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9"/>
                    <a:pt x="28" y="28"/>
                  </a:cubicBezTo>
                  <a:cubicBezTo>
                    <a:pt x="28" y="26"/>
                    <a:pt x="26" y="25"/>
                    <a:pt x="26" y="24"/>
                  </a:cubicBezTo>
                  <a:cubicBezTo>
                    <a:pt x="25" y="25"/>
                    <a:pt x="16" y="24"/>
                    <a:pt x="14" y="26"/>
                  </a:cubicBezTo>
                  <a:cubicBezTo>
                    <a:pt x="11" y="29"/>
                    <a:pt x="13" y="26"/>
                    <a:pt x="9" y="25"/>
                  </a:cubicBezTo>
                  <a:cubicBezTo>
                    <a:pt x="5" y="24"/>
                    <a:pt x="2" y="26"/>
                    <a:pt x="7" y="22"/>
                  </a:cubicBezTo>
                  <a:cubicBezTo>
                    <a:pt x="6" y="20"/>
                    <a:pt x="2" y="21"/>
                    <a:pt x="1" y="19"/>
                  </a:cubicBezTo>
                  <a:cubicBezTo>
                    <a:pt x="3" y="17"/>
                    <a:pt x="6" y="13"/>
                    <a:pt x="0" y="15"/>
                  </a:cubicBezTo>
                  <a:cubicBezTo>
                    <a:pt x="0" y="14"/>
                    <a:pt x="1" y="12"/>
                    <a:pt x="4" y="12"/>
                  </a:cubicBezTo>
                  <a:cubicBezTo>
                    <a:pt x="5" y="12"/>
                    <a:pt x="5" y="10"/>
                    <a:pt x="7" y="10"/>
                  </a:cubicBezTo>
                  <a:cubicBezTo>
                    <a:pt x="9" y="10"/>
                    <a:pt x="7" y="7"/>
                    <a:pt x="8" y="5"/>
                  </a:cubicBezTo>
                  <a:cubicBezTo>
                    <a:pt x="8" y="5"/>
                    <a:pt x="10" y="6"/>
                    <a:pt x="11" y="5"/>
                  </a:cubicBezTo>
                  <a:cubicBezTo>
                    <a:pt x="12" y="5"/>
                    <a:pt x="12" y="3"/>
                    <a:pt x="14" y="3"/>
                  </a:cubicBezTo>
                  <a:cubicBezTo>
                    <a:pt x="14" y="1"/>
                    <a:pt x="16" y="2"/>
                    <a:pt x="16"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5" name="Freeform 105"/>
            <p:cNvSpPr/>
            <p:nvPr/>
          </p:nvSpPr>
          <p:spPr bwMode="auto">
            <a:xfrm>
              <a:off x="4598987" y="893762"/>
              <a:ext cx="306388" cy="153988"/>
            </a:xfrm>
            <a:custGeom>
              <a:avLst/>
              <a:gdLst>
                <a:gd name="T0" fmla="*/ 29 w 82"/>
                <a:gd name="T1" fmla="*/ 28 h 41"/>
                <a:gd name="T2" fmla="*/ 26 w 82"/>
                <a:gd name="T3" fmla="*/ 29 h 41"/>
                <a:gd name="T4" fmla="*/ 19 w 82"/>
                <a:gd name="T5" fmla="*/ 28 h 41"/>
                <a:gd name="T6" fmla="*/ 23 w 82"/>
                <a:gd name="T7" fmla="*/ 25 h 41"/>
                <a:gd name="T8" fmla="*/ 31 w 82"/>
                <a:gd name="T9" fmla="*/ 19 h 41"/>
                <a:gd name="T10" fmla="*/ 29 w 82"/>
                <a:gd name="T11" fmla="*/ 15 h 41"/>
                <a:gd name="T12" fmla="*/ 22 w 82"/>
                <a:gd name="T13" fmla="*/ 15 h 41"/>
                <a:gd name="T14" fmla="*/ 15 w 82"/>
                <a:gd name="T15" fmla="*/ 21 h 41"/>
                <a:gd name="T16" fmla="*/ 5 w 82"/>
                <a:gd name="T17" fmla="*/ 19 h 41"/>
                <a:gd name="T18" fmla="*/ 6 w 82"/>
                <a:gd name="T19" fmla="*/ 9 h 41"/>
                <a:gd name="T20" fmla="*/ 3 w 82"/>
                <a:gd name="T21" fmla="*/ 11 h 41"/>
                <a:gd name="T22" fmla="*/ 2 w 82"/>
                <a:gd name="T23" fmla="*/ 4 h 41"/>
                <a:gd name="T24" fmla="*/ 5 w 82"/>
                <a:gd name="T25" fmla="*/ 5 h 41"/>
                <a:gd name="T26" fmla="*/ 13 w 82"/>
                <a:gd name="T27" fmla="*/ 2 h 41"/>
                <a:gd name="T28" fmla="*/ 15 w 82"/>
                <a:gd name="T29" fmla="*/ 7 h 41"/>
                <a:gd name="T30" fmla="*/ 26 w 82"/>
                <a:gd name="T31" fmla="*/ 8 h 41"/>
                <a:gd name="T32" fmla="*/ 30 w 82"/>
                <a:gd name="T33" fmla="*/ 2 h 41"/>
                <a:gd name="T34" fmla="*/ 44 w 82"/>
                <a:gd name="T35" fmla="*/ 4 h 41"/>
                <a:gd name="T36" fmla="*/ 45 w 82"/>
                <a:gd name="T37" fmla="*/ 4 h 41"/>
                <a:gd name="T38" fmla="*/ 51 w 82"/>
                <a:gd name="T39" fmla="*/ 8 h 41"/>
                <a:gd name="T40" fmla="*/ 50 w 82"/>
                <a:gd name="T41" fmla="*/ 11 h 41"/>
                <a:gd name="T42" fmla="*/ 57 w 82"/>
                <a:gd name="T43" fmla="*/ 9 h 41"/>
                <a:gd name="T44" fmla="*/ 65 w 82"/>
                <a:gd name="T45" fmla="*/ 12 h 41"/>
                <a:gd name="T46" fmla="*/ 67 w 82"/>
                <a:gd name="T47" fmla="*/ 15 h 41"/>
                <a:gd name="T48" fmla="*/ 68 w 82"/>
                <a:gd name="T49" fmla="*/ 16 h 41"/>
                <a:gd name="T50" fmla="*/ 69 w 82"/>
                <a:gd name="T51" fmla="*/ 19 h 41"/>
                <a:gd name="T52" fmla="*/ 72 w 82"/>
                <a:gd name="T53" fmla="*/ 19 h 41"/>
                <a:gd name="T54" fmla="*/ 72 w 82"/>
                <a:gd name="T55" fmla="*/ 22 h 41"/>
                <a:gd name="T56" fmla="*/ 75 w 82"/>
                <a:gd name="T57" fmla="*/ 22 h 41"/>
                <a:gd name="T58" fmla="*/ 76 w 82"/>
                <a:gd name="T59" fmla="*/ 26 h 41"/>
                <a:gd name="T60" fmla="*/ 81 w 82"/>
                <a:gd name="T61" fmla="*/ 26 h 41"/>
                <a:gd name="T62" fmla="*/ 76 w 82"/>
                <a:gd name="T63" fmla="*/ 29 h 41"/>
                <a:gd name="T64" fmla="*/ 76 w 82"/>
                <a:gd name="T65" fmla="*/ 30 h 41"/>
                <a:gd name="T66" fmla="*/ 62 w 82"/>
                <a:gd name="T67" fmla="*/ 30 h 41"/>
                <a:gd name="T68" fmla="*/ 62 w 82"/>
                <a:gd name="T69" fmla="*/ 22 h 41"/>
                <a:gd name="T70" fmla="*/ 48 w 82"/>
                <a:gd name="T71" fmla="*/ 21 h 41"/>
                <a:gd name="T72" fmla="*/ 47 w 82"/>
                <a:gd name="T73" fmla="*/ 25 h 41"/>
                <a:gd name="T74" fmla="*/ 44 w 82"/>
                <a:gd name="T75" fmla="*/ 25 h 41"/>
                <a:gd name="T76" fmla="*/ 41 w 82"/>
                <a:gd name="T77" fmla="*/ 28 h 41"/>
                <a:gd name="T78" fmla="*/ 43 w 82"/>
                <a:gd name="T79" fmla="*/ 29 h 41"/>
                <a:gd name="T80" fmla="*/ 38 w 82"/>
                <a:gd name="T81" fmla="*/ 30 h 41"/>
                <a:gd name="T82" fmla="*/ 38 w 82"/>
                <a:gd name="T83" fmla="*/ 39 h 41"/>
                <a:gd name="T84" fmla="*/ 20 w 82"/>
                <a:gd name="T85" fmla="*/ 33 h 41"/>
                <a:gd name="T86" fmla="*/ 24 w 82"/>
                <a:gd name="T87" fmla="*/ 30 h 41"/>
                <a:gd name="T88" fmla="*/ 30 w 82"/>
                <a:gd name="T89" fmla="*/ 30 h 41"/>
                <a:gd name="T90" fmla="*/ 29 w 82"/>
                <a:gd name="T9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41">
                  <a:moveTo>
                    <a:pt x="29" y="28"/>
                  </a:moveTo>
                  <a:cubicBezTo>
                    <a:pt x="28" y="25"/>
                    <a:pt x="26" y="29"/>
                    <a:pt x="26" y="29"/>
                  </a:cubicBezTo>
                  <a:cubicBezTo>
                    <a:pt x="24" y="29"/>
                    <a:pt x="22" y="26"/>
                    <a:pt x="19" y="28"/>
                  </a:cubicBezTo>
                  <a:cubicBezTo>
                    <a:pt x="19" y="25"/>
                    <a:pt x="21" y="26"/>
                    <a:pt x="23" y="25"/>
                  </a:cubicBezTo>
                  <a:cubicBezTo>
                    <a:pt x="26" y="23"/>
                    <a:pt x="28" y="20"/>
                    <a:pt x="31" y="19"/>
                  </a:cubicBezTo>
                  <a:cubicBezTo>
                    <a:pt x="31" y="18"/>
                    <a:pt x="28" y="18"/>
                    <a:pt x="29" y="15"/>
                  </a:cubicBezTo>
                  <a:cubicBezTo>
                    <a:pt x="26" y="14"/>
                    <a:pt x="23" y="19"/>
                    <a:pt x="22" y="15"/>
                  </a:cubicBezTo>
                  <a:cubicBezTo>
                    <a:pt x="20" y="17"/>
                    <a:pt x="17" y="19"/>
                    <a:pt x="15" y="21"/>
                  </a:cubicBezTo>
                  <a:cubicBezTo>
                    <a:pt x="10" y="21"/>
                    <a:pt x="10" y="18"/>
                    <a:pt x="5" y="19"/>
                  </a:cubicBezTo>
                  <a:cubicBezTo>
                    <a:pt x="8" y="17"/>
                    <a:pt x="8" y="14"/>
                    <a:pt x="6" y="9"/>
                  </a:cubicBezTo>
                  <a:cubicBezTo>
                    <a:pt x="5" y="9"/>
                    <a:pt x="4" y="10"/>
                    <a:pt x="3" y="11"/>
                  </a:cubicBezTo>
                  <a:cubicBezTo>
                    <a:pt x="0" y="11"/>
                    <a:pt x="3" y="6"/>
                    <a:pt x="2" y="4"/>
                  </a:cubicBezTo>
                  <a:cubicBezTo>
                    <a:pt x="4" y="4"/>
                    <a:pt x="4" y="4"/>
                    <a:pt x="5" y="5"/>
                  </a:cubicBezTo>
                  <a:cubicBezTo>
                    <a:pt x="6" y="2"/>
                    <a:pt x="13" y="6"/>
                    <a:pt x="13" y="2"/>
                  </a:cubicBezTo>
                  <a:cubicBezTo>
                    <a:pt x="15" y="3"/>
                    <a:pt x="14" y="5"/>
                    <a:pt x="15" y="7"/>
                  </a:cubicBezTo>
                  <a:cubicBezTo>
                    <a:pt x="20" y="8"/>
                    <a:pt x="25" y="0"/>
                    <a:pt x="26" y="8"/>
                  </a:cubicBezTo>
                  <a:cubicBezTo>
                    <a:pt x="30" y="8"/>
                    <a:pt x="30" y="6"/>
                    <a:pt x="30" y="2"/>
                  </a:cubicBezTo>
                  <a:cubicBezTo>
                    <a:pt x="34" y="4"/>
                    <a:pt x="38" y="3"/>
                    <a:pt x="44" y="4"/>
                  </a:cubicBezTo>
                  <a:cubicBezTo>
                    <a:pt x="45" y="4"/>
                    <a:pt x="45" y="6"/>
                    <a:pt x="45" y="4"/>
                  </a:cubicBezTo>
                  <a:cubicBezTo>
                    <a:pt x="48" y="4"/>
                    <a:pt x="46" y="10"/>
                    <a:pt x="51" y="8"/>
                  </a:cubicBezTo>
                  <a:cubicBezTo>
                    <a:pt x="51" y="9"/>
                    <a:pt x="50" y="9"/>
                    <a:pt x="50" y="11"/>
                  </a:cubicBezTo>
                  <a:cubicBezTo>
                    <a:pt x="52" y="10"/>
                    <a:pt x="57" y="12"/>
                    <a:pt x="57" y="9"/>
                  </a:cubicBezTo>
                  <a:cubicBezTo>
                    <a:pt x="58" y="11"/>
                    <a:pt x="59" y="13"/>
                    <a:pt x="65" y="12"/>
                  </a:cubicBezTo>
                  <a:cubicBezTo>
                    <a:pt x="63" y="15"/>
                    <a:pt x="64" y="14"/>
                    <a:pt x="67" y="15"/>
                  </a:cubicBezTo>
                  <a:cubicBezTo>
                    <a:pt x="67" y="15"/>
                    <a:pt x="66" y="16"/>
                    <a:pt x="68" y="16"/>
                  </a:cubicBezTo>
                  <a:cubicBezTo>
                    <a:pt x="70" y="17"/>
                    <a:pt x="68" y="18"/>
                    <a:pt x="69" y="19"/>
                  </a:cubicBezTo>
                  <a:cubicBezTo>
                    <a:pt x="70" y="20"/>
                    <a:pt x="72" y="19"/>
                    <a:pt x="72" y="19"/>
                  </a:cubicBezTo>
                  <a:cubicBezTo>
                    <a:pt x="73" y="20"/>
                    <a:pt x="72" y="22"/>
                    <a:pt x="72" y="22"/>
                  </a:cubicBezTo>
                  <a:cubicBezTo>
                    <a:pt x="73" y="23"/>
                    <a:pt x="75" y="22"/>
                    <a:pt x="75" y="22"/>
                  </a:cubicBezTo>
                  <a:cubicBezTo>
                    <a:pt x="76" y="23"/>
                    <a:pt x="75" y="25"/>
                    <a:pt x="76" y="26"/>
                  </a:cubicBezTo>
                  <a:cubicBezTo>
                    <a:pt x="79" y="27"/>
                    <a:pt x="80" y="24"/>
                    <a:pt x="81" y="26"/>
                  </a:cubicBezTo>
                  <a:cubicBezTo>
                    <a:pt x="82" y="30"/>
                    <a:pt x="77" y="28"/>
                    <a:pt x="76" y="29"/>
                  </a:cubicBezTo>
                  <a:cubicBezTo>
                    <a:pt x="76" y="29"/>
                    <a:pt x="76" y="30"/>
                    <a:pt x="76" y="30"/>
                  </a:cubicBezTo>
                  <a:cubicBezTo>
                    <a:pt x="73" y="32"/>
                    <a:pt x="67" y="30"/>
                    <a:pt x="62" y="30"/>
                  </a:cubicBezTo>
                  <a:cubicBezTo>
                    <a:pt x="61" y="26"/>
                    <a:pt x="62" y="27"/>
                    <a:pt x="62" y="22"/>
                  </a:cubicBezTo>
                  <a:cubicBezTo>
                    <a:pt x="61" y="18"/>
                    <a:pt x="51" y="18"/>
                    <a:pt x="48" y="21"/>
                  </a:cubicBezTo>
                  <a:cubicBezTo>
                    <a:pt x="46" y="21"/>
                    <a:pt x="48" y="24"/>
                    <a:pt x="47" y="25"/>
                  </a:cubicBezTo>
                  <a:cubicBezTo>
                    <a:pt x="47" y="25"/>
                    <a:pt x="44" y="24"/>
                    <a:pt x="44" y="25"/>
                  </a:cubicBezTo>
                  <a:cubicBezTo>
                    <a:pt x="43" y="26"/>
                    <a:pt x="44" y="28"/>
                    <a:pt x="41" y="28"/>
                  </a:cubicBezTo>
                  <a:cubicBezTo>
                    <a:pt x="41" y="29"/>
                    <a:pt x="42" y="29"/>
                    <a:pt x="43" y="29"/>
                  </a:cubicBezTo>
                  <a:cubicBezTo>
                    <a:pt x="42" y="31"/>
                    <a:pt x="40" y="30"/>
                    <a:pt x="38" y="30"/>
                  </a:cubicBezTo>
                  <a:cubicBezTo>
                    <a:pt x="37" y="35"/>
                    <a:pt x="38" y="34"/>
                    <a:pt x="38" y="39"/>
                  </a:cubicBezTo>
                  <a:cubicBezTo>
                    <a:pt x="34" y="40"/>
                    <a:pt x="21" y="41"/>
                    <a:pt x="20" y="33"/>
                  </a:cubicBezTo>
                  <a:cubicBezTo>
                    <a:pt x="23" y="33"/>
                    <a:pt x="24" y="32"/>
                    <a:pt x="24" y="30"/>
                  </a:cubicBezTo>
                  <a:cubicBezTo>
                    <a:pt x="28" y="30"/>
                    <a:pt x="27" y="33"/>
                    <a:pt x="30" y="30"/>
                  </a:cubicBezTo>
                  <a:cubicBezTo>
                    <a:pt x="29" y="29"/>
                    <a:pt x="26" y="28"/>
                    <a:pt x="29" y="28"/>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6" name="Freeform 106"/>
            <p:cNvSpPr/>
            <p:nvPr/>
          </p:nvSpPr>
          <p:spPr bwMode="auto">
            <a:xfrm>
              <a:off x="1736725" y="1014412"/>
              <a:ext cx="146050" cy="74613"/>
            </a:xfrm>
            <a:custGeom>
              <a:avLst/>
              <a:gdLst>
                <a:gd name="T0" fmla="*/ 38 w 39"/>
                <a:gd name="T1" fmla="*/ 3 h 20"/>
                <a:gd name="T2" fmla="*/ 38 w 39"/>
                <a:gd name="T3" fmla="*/ 7 h 20"/>
                <a:gd name="T4" fmla="*/ 36 w 39"/>
                <a:gd name="T5" fmla="*/ 7 h 20"/>
                <a:gd name="T6" fmla="*/ 36 w 39"/>
                <a:gd name="T7" fmla="*/ 11 h 20"/>
                <a:gd name="T8" fmla="*/ 31 w 39"/>
                <a:gd name="T9" fmla="*/ 14 h 20"/>
                <a:gd name="T10" fmla="*/ 27 w 39"/>
                <a:gd name="T11" fmla="*/ 10 h 20"/>
                <a:gd name="T12" fmla="*/ 23 w 39"/>
                <a:gd name="T13" fmla="*/ 13 h 20"/>
                <a:gd name="T14" fmla="*/ 17 w 39"/>
                <a:gd name="T15" fmla="*/ 18 h 20"/>
                <a:gd name="T16" fmla="*/ 2 w 39"/>
                <a:gd name="T17" fmla="*/ 18 h 20"/>
                <a:gd name="T18" fmla="*/ 0 w 39"/>
                <a:gd name="T19" fmla="*/ 13 h 20"/>
                <a:gd name="T20" fmla="*/ 6 w 39"/>
                <a:gd name="T21" fmla="*/ 14 h 20"/>
                <a:gd name="T22" fmla="*/ 12 w 39"/>
                <a:gd name="T23" fmla="*/ 10 h 20"/>
                <a:gd name="T24" fmla="*/ 14 w 39"/>
                <a:gd name="T25" fmla="*/ 7 h 20"/>
                <a:gd name="T26" fmla="*/ 19 w 39"/>
                <a:gd name="T27" fmla="*/ 6 h 20"/>
                <a:gd name="T28" fmla="*/ 20 w 39"/>
                <a:gd name="T29" fmla="*/ 6 h 20"/>
                <a:gd name="T30" fmla="*/ 23 w 39"/>
                <a:gd name="T31" fmla="*/ 3 h 20"/>
                <a:gd name="T32" fmla="*/ 28 w 39"/>
                <a:gd name="T33" fmla="*/ 3 h 20"/>
                <a:gd name="T34" fmla="*/ 38 w 39"/>
                <a:gd name="T3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8" y="3"/>
                  </a:moveTo>
                  <a:cubicBezTo>
                    <a:pt x="38" y="3"/>
                    <a:pt x="39" y="6"/>
                    <a:pt x="38" y="7"/>
                  </a:cubicBezTo>
                  <a:cubicBezTo>
                    <a:pt x="38" y="7"/>
                    <a:pt x="36" y="6"/>
                    <a:pt x="36" y="7"/>
                  </a:cubicBezTo>
                  <a:cubicBezTo>
                    <a:pt x="35" y="7"/>
                    <a:pt x="37" y="11"/>
                    <a:pt x="36" y="11"/>
                  </a:cubicBezTo>
                  <a:cubicBezTo>
                    <a:pt x="34" y="11"/>
                    <a:pt x="32" y="9"/>
                    <a:pt x="31" y="14"/>
                  </a:cubicBezTo>
                  <a:cubicBezTo>
                    <a:pt x="29" y="14"/>
                    <a:pt x="30" y="9"/>
                    <a:pt x="27" y="10"/>
                  </a:cubicBezTo>
                  <a:cubicBezTo>
                    <a:pt x="24" y="9"/>
                    <a:pt x="25" y="12"/>
                    <a:pt x="23" y="13"/>
                  </a:cubicBezTo>
                  <a:cubicBezTo>
                    <a:pt x="21" y="15"/>
                    <a:pt x="17" y="14"/>
                    <a:pt x="17" y="18"/>
                  </a:cubicBezTo>
                  <a:cubicBezTo>
                    <a:pt x="11" y="20"/>
                    <a:pt x="8" y="19"/>
                    <a:pt x="2" y="18"/>
                  </a:cubicBezTo>
                  <a:cubicBezTo>
                    <a:pt x="2" y="16"/>
                    <a:pt x="0" y="15"/>
                    <a:pt x="0" y="13"/>
                  </a:cubicBezTo>
                  <a:cubicBezTo>
                    <a:pt x="2" y="14"/>
                    <a:pt x="4" y="14"/>
                    <a:pt x="6" y="14"/>
                  </a:cubicBezTo>
                  <a:cubicBezTo>
                    <a:pt x="9" y="14"/>
                    <a:pt x="9" y="10"/>
                    <a:pt x="12" y="10"/>
                  </a:cubicBezTo>
                  <a:cubicBezTo>
                    <a:pt x="12" y="10"/>
                    <a:pt x="14" y="6"/>
                    <a:pt x="14" y="7"/>
                  </a:cubicBezTo>
                  <a:cubicBezTo>
                    <a:pt x="17" y="10"/>
                    <a:pt x="15" y="6"/>
                    <a:pt x="19" y="6"/>
                  </a:cubicBezTo>
                  <a:cubicBezTo>
                    <a:pt x="19" y="5"/>
                    <a:pt x="20" y="6"/>
                    <a:pt x="20" y="6"/>
                  </a:cubicBezTo>
                  <a:cubicBezTo>
                    <a:pt x="21" y="5"/>
                    <a:pt x="23" y="3"/>
                    <a:pt x="23" y="3"/>
                  </a:cubicBezTo>
                  <a:cubicBezTo>
                    <a:pt x="25" y="2"/>
                    <a:pt x="27" y="3"/>
                    <a:pt x="28" y="3"/>
                  </a:cubicBezTo>
                  <a:cubicBezTo>
                    <a:pt x="30" y="2"/>
                    <a:pt x="35" y="0"/>
                    <a:pt x="38"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7" name="Freeform 107"/>
            <p:cNvSpPr/>
            <p:nvPr/>
          </p:nvSpPr>
          <p:spPr bwMode="auto">
            <a:xfrm>
              <a:off x="2135187" y="1042987"/>
              <a:ext cx="146050" cy="76200"/>
            </a:xfrm>
            <a:custGeom>
              <a:avLst/>
              <a:gdLst>
                <a:gd name="T0" fmla="*/ 35 w 39"/>
                <a:gd name="T1" fmla="*/ 2 h 20"/>
                <a:gd name="T2" fmla="*/ 39 w 39"/>
                <a:gd name="T3" fmla="*/ 14 h 20"/>
                <a:gd name="T4" fmla="*/ 36 w 39"/>
                <a:gd name="T5" fmla="*/ 13 h 20"/>
                <a:gd name="T6" fmla="*/ 36 w 39"/>
                <a:gd name="T7" fmla="*/ 17 h 20"/>
                <a:gd name="T8" fmla="*/ 31 w 39"/>
                <a:gd name="T9" fmla="*/ 19 h 20"/>
                <a:gd name="T10" fmla="*/ 29 w 39"/>
                <a:gd name="T11" fmla="*/ 20 h 20"/>
                <a:gd name="T12" fmla="*/ 25 w 39"/>
                <a:gd name="T13" fmla="*/ 20 h 20"/>
                <a:gd name="T14" fmla="*/ 25 w 39"/>
                <a:gd name="T15" fmla="*/ 14 h 20"/>
                <a:gd name="T16" fmla="*/ 11 w 39"/>
                <a:gd name="T17" fmla="*/ 13 h 20"/>
                <a:gd name="T18" fmla="*/ 0 w 39"/>
                <a:gd name="T19" fmla="*/ 6 h 20"/>
                <a:gd name="T20" fmla="*/ 1 w 39"/>
                <a:gd name="T21" fmla="*/ 3 h 20"/>
                <a:gd name="T22" fmla="*/ 4 w 39"/>
                <a:gd name="T23" fmla="*/ 5 h 20"/>
                <a:gd name="T24" fmla="*/ 11 w 39"/>
                <a:gd name="T25" fmla="*/ 7 h 20"/>
                <a:gd name="T26" fmla="*/ 14 w 39"/>
                <a:gd name="T27" fmla="*/ 7 h 20"/>
                <a:gd name="T28" fmla="*/ 15 w 39"/>
                <a:gd name="T29" fmla="*/ 10 h 20"/>
                <a:gd name="T30" fmla="*/ 16 w 39"/>
                <a:gd name="T31" fmla="*/ 5 h 20"/>
                <a:gd name="T32" fmla="*/ 19 w 39"/>
                <a:gd name="T33" fmla="*/ 7 h 20"/>
                <a:gd name="T34" fmla="*/ 35 w 39"/>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5" y="2"/>
                  </a:moveTo>
                  <a:cubicBezTo>
                    <a:pt x="33" y="9"/>
                    <a:pt x="39" y="9"/>
                    <a:pt x="39" y="14"/>
                  </a:cubicBezTo>
                  <a:cubicBezTo>
                    <a:pt x="38" y="15"/>
                    <a:pt x="37" y="12"/>
                    <a:pt x="36" y="13"/>
                  </a:cubicBezTo>
                  <a:cubicBezTo>
                    <a:pt x="35" y="14"/>
                    <a:pt x="37" y="17"/>
                    <a:pt x="36" y="17"/>
                  </a:cubicBezTo>
                  <a:cubicBezTo>
                    <a:pt x="35" y="18"/>
                    <a:pt x="32" y="18"/>
                    <a:pt x="31" y="19"/>
                  </a:cubicBezTo>
                  <a:cubicBezTo>
                    <a:pt x="30" y="19"/>
                    <a:pt x="30" y="20"/>
                    <a:pt x="29" y="20"/>
                  </a:cubicBezTo>
                  <a:cubicBezTo>
                    <a:pt x="28" y="20"/>
                    <a:pt x="26" y="20"/>
                    <a:pt x="25" y="20"/>
                  </a:cubicBezTo>
                  <a:cubicBezTo>
                    <a:pt x="23" y="18"/>
                    <a:pt x="23" y="16"/>
                    <a:pt x="25" y="14"/>
                  </a:cubicBezTo>
                  <a:cubicBezTo>
                    <a:pt x="20" y="17"/>
                    <a:pt x="17" y="13"/>
                    <a:pt x="11" y="13"/>
                  </a:cubicBezTo>
                  <a:cubicBezTo>
                    <a:pt x="10" y="8"/>
                    <a:pt x="3" y="9"/>
                    <a:pt x="0" y="6"/>
                  </a:cubicBezTo>
                  <a:cubicBezTo>
                    <a:pt x="0" y="6"/>
                    <a:pt x="1" y="3"/>
                    <a:pt x="1" y="3"/>
                  </a:cubicBezTo>
                  <a:cubicBezTo>
                    <a:pt x="3" y="2"/>
                    <a:pt x="3" y="4"/>
                    <a:pt x="4" y="5"/>
                  </a:cubicBezTo>
                  <a:cubicBezTo>
                    <a:pt x="6" y="5"/>
                    <a:pt x="10" y="6"/>
                    <a:pt x="11" y="7"/>
                  </a:cubicBezTo>
                  <a:cubicBezTo>
                    <a:pt x="11" y="8"/>
                    <a:pt x="13" y="7"/>
                    <a:pt x="14" y="7"/>
                  </a:cubicBezTo>
                  <a:cubicBezTo>
                    <a:pt x="14" y="8"/>
                    <a:pt x="13" y="11"/>
                    <a:pt x="15" y="10"/>
                  </a:cubicBezTo>
                  <a:cubicBezTo>
                    <a:pt x="19" y="9"/>
                    <a:pt x="13" y="6"/>
                    <a:pt x="16" y="5"/>
                  </a:cubicBezTo>
                  <a:cubicBezTo>
                    <a:pt x="19" y="3"/>
                    <a:pt x="19" y="7"/>
                    <a:pt x="19" y="7"/>
                  </a:cubicBezTo>
                  <a:cubicBezTo>
                    <a:pt x="24" y="7"/>
                    <a:pt x="26" y="0"/>
                    <a:pt x="35"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8" name="Freeform 108"/>
            <p:cNvSpPr/>
            <p:nvPr/>
          </p:nvSpPr>
          <p:spPr bwMode="auto">
            <a:xfrm>
              <a:off x="1852612" y="1047750"/>
              <a:ext cx="258763" cy="96838"/>
            </a:xfrm>
            <a:custGeom>
              <a:avLst/>
              <a:gdLst>
                <a:gd name="T0" fmla="*/ 31 w 69"/>
                <a:gd name="T1" fmla="*/ 9 h 26"/>
                <a:gd name="T2" fmla="*/ 45 w 69"/>
                <a:gd name="T3" fmla="*/ 15 h 26"/>
                <a:gd name="T4" fmla="*/ 45 w 69"/>
                <a:gd name="T5" fmla="*/ 8 h 26"/>
                <a:gd name="T6" fmla="*/ 41 w 69"/>
                <a:gd name="T7" fmla="*/ 2 h 26"/>
                <a:gd name="T8" fmla="*/ 51 w 69"/>
                <a:gd name="T9" fmla="*/ 1 h 26"/>
                <a:gd name="T10" fmla="*/ 54 w 69"/>
                <a:gd name="T11" fmla="*/ 4 h 26"/>
                <a:gd name="T12" fmla="*/ 54 w 69"/>
                <a:gd name="T13" fmla="*/ 6 h 26"/>
                <a:gd name="T14" fmla="*/ 59 w 69"/>
                <a:gd name="T15" fmla="*/ 11 h 26"/>
                <a:gd name="T16" fmla="*/ 63 w 69"/>
                <a:gd name="T17" fmla="*/ 8 h 26"/>
                <a:gd name="T18" fmla="*/ 68 w 69"/>
                <a:gd name="T19" fmla="*/ 11 h 26"/>
                <a:gd name="T20" fmla="*/ 69 w 69"/>
                <a:gd name="T21" fmla="*/ 13 h 26"/>
                <a:gd name="T22" fmla="*/ 68 w 69"/>
                <a:gd name="T23" fmla="*/ 19 h 26"/>
                <a:gd name="T24" fmla="*/ 59 w 69"/>
                <a:gd name="T25" fmla="*/ 20 h 26"/>
                <a:gd name="T26" fmla="*/ 54 w 69"/>
                <a:gd name="T27" fmla="*/ 19 h 26"/>
                <a:gd name="T28" fmla="*/ 41 w 69"/>
                <a:gd name="T29" fmla="*/ 22 h 26"/>
                <a:gd name="T30" fmla="*/ 38 w 69"/>
                <a:gd name="T31" fmla="*/ 22 h 26"/>
                <a:gd name="T32" fmla="*/ 34 w 69"/>
                <a:gd name="T33" fmla="*/ 23 h 26"/>
                <a:gd name="T34" fmla="*/ 20 w 69"/>
                <a:gd name="T35" fmla="*/ 26 h 26"/>
                <a:gd name="T36" fmla="*/ 33 w 69"/>
                <a:gd name="T37" fmla="*/ 22 h 26"/>
                <a:gd name="T38" fmla="*/ 26 w 69"/>
                <a:gd name="T39" fmla="*/ 19 h 26"/>
                <a:gd name="T40" fmla="*/ 20 w 69"/>
                <a:gd name="T41" fmla="*/ 16 h 26"/>
                <a:gd name="T42" fmla="*/ 14 w 69"/>
                <a:gd name="T43" fmla="*/ 19 h 26"/>
                <a:gd name="T44" fmla="*/ 10 w 69"/>
                <a:gd name="T45" fmla="*/ 18 h 26"/>
                <a:gd name="T46" fmla="*/ 0 w 69"/>
                <a:gd name="T47" fmla="*/ 16 h 26"/>
                <a:gd name="T48" fmla="*/ 3 w 69"/>
                <a:gd name="T49" fmla="*/ 13 h 26"/>
                <a:gd name="T50" fmla="*/ 5 w 69"/>
                <a:gd name="T51" fmla="*/ 9 h 26"/>
                <a:gd name="T52" fmla="*/ 10 w 69"/>
                <a:gd name="T53" fmla="*/ 8 h 26"/>
                <a:gd name="T54" fmla="*/ 9 w 69"/>
                <a:gd name="T55" fmla="*/ 5 h 26"/>
                <a:gd name="T56" fmla="*/ 12 w 69"/>
                <a:gd name="T57" fmla="*/ 5 h 26"/>
                <a:gd name="T58" fmla="*/ 16 w 69"/>
                <a:gd name="T59" fmla="*/ 4 h 26"/>
                <a:gd name="T60" fmla="*/ 23 w 69"/>
                <a:gd name="T61" fmla="*/ 5 h 26"/>
                <a:gd name="T62" fmla="*/ 24 w 69"/>
                <a:gd name="T63" fmla="*/ 8 h 26"/>
                <a:gd name="T64" fmla="*/ 27 w 69"/>
                <a:gd name="T65" fmla="*/ 8 h 26"/>
                <a:gd name="T66" fmla="*/ 27 w 69"/>
                <a:gd name="T67" fmla="*/ 12 h 26"/>
                <a:gd name="T68" fmla="*/ 31 w 69"/>
                <a:gd name="T6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26">
                  <a:moveTo>
                    <a:pt x="31" y="9"/>
                  </a:moveTo>
                  <a:cubicBezTo>
                    <a:pt x="30" y="14"/>
                    <a:pt x="43" y="12"/>
                    <a:pt x="45" y="15"/>
                  </a:cubicBezTo>
                  <a:cubicBezTo>
                    <a:pt x="48" y="9"/>
                    <a:pt x="36" y="8"/>
                    <a:pt x="45" y="8"/>
                  </a:cubicBezTo>
                  <a:cubicBezTo>
                    <a:pt x="47" y="2"/>
                    <a:pt x="39" y="7"/>
                    <a:pt x="41" y="2"/>
                  </a:cubicBezTo>
                  <a:cubicBezTo>
                    <a:pt x="45" y="3"/>
                    <a:pt x="46" y="0"/>
                    <a:pt x="51" y="1"/>
                  </a:cubicBezTo>
                  <a:cubicBezTo>
                    <a:pt x="50" y="4"/>
                    <a:pt x="53" y="3"/>
                    <a:pt x="54" y="4"/>
                  </a:cubicBezTo>
                  <a:cubicBezTo>
                    <a:pt x="54" y="4"/>
                    <a:pt x="53" y="6"/>
                    <a:pt x="54" y="6"/>
                  </a:cubicBezTo>
                  <a:cubicBezTo>
                    <a:pt x="55" y="7"/>
                    <a:pt x="57" y="8"/>
                    <a:pt x="59" y="11"/>
                  </a:cubicBezTo>
                  <a:cubicBezTo>
                    <a:pt x="61" y="10"/>
                    <a:pt x="61" y="7"/>
                    <a:pt x="63" y="8"/>
                  </a:cubicBezTo>
                  <a:cubicBezTo>
                    <a:pt x="66" y="8"/>
                    <a:pt x="67" y="9"/>
                    <a:pt x="68" y="11"/>
                  </a:cubicBezTo>
                  <a:cubicBezTo>
                    <a:pt x="68" y="11"/>
                    <a:pt x="69" y="13"/>
                    <a:pt x="69" y="13"/>
                  </a:cubicBezTo>
                  <a:cubicBezTo>
                    <a:pt x="67" y="15"/>
                    <a:pt x="69" y="14"/>
                    <a:pt x="68" y="19"/>
                  </a:cubicBezTo>
                  <a:cubicBezTo>
                    <a:pt x="65" y="16"/>
                    <a:pt x="62" y="20"/>
                    <a:pt x="59" y="20"/>
                  </a:cubicBezTo>
                  <a:cubicBezTo>
                    <a:pt x="57" y="21"/>
                    <a:pt x="56" y="19"/>
                    <a:pt x="54" y="19"/>
                  </a:cubicBezTo>
                  <a:cubicBezTo>
                    <a:pt x="50" y="19"/>
                    <a:pt x="44" y="21"/>
                    <a:pt x="41" y="22"/>
                  </a:cubicBezTo>
                  <a:cubicBezTo>
                    <a:pt x="40" y="22"/>
                    <a:pt x="38" y="21"/>
                    <a:pt x="38" y="22"/>
                  </a:cubicBezTo>
                  <a:cubicBezTo>
                    <a:pt x="37" y="23"/>
                    <a:pt x="36" y="22"/>
                    <a:pt x="34" y="23"/>
                  </a:cubicBezTo>
                  <a:cubicBezTo>
                    <a:pt x="32" y="24"/>
                    <a:pt x="25" y="26"/>
                    <a:pt x="20" y="26"/>
                  </a:cubicBezTo>
                  <a:cubicBezTo>
                    <a:pt x="21" y="21"/>
                    <a:pt x="27" y="22"/>
                    <a:pt x="33" y="22"/>
                  </a:cubicBezTo>
                  <a:cubicBezTo>
                    <a:pt x="33" y="16"/>
                    <a:pt x="28" y="20"/>
                    <a:pt x="26" y="19"/>
                  </a:cubicBezTo>
                  <a:cubicBezTo>
                    <a:pt x="23" y="18"/>
                    <a:pt x="22" y="18"/>
                    <a:pt x="20" y="16"/>
                  </a:cubicBezTo>
                  <a:cubicBezTo>
                    <a:pt x="17" y="15"/>
                    <a:pt x="17" y="19"/>
                    <a:pt x="14" y="19"/>
                  </a:cubicBezTo>
                  <a:cubicBezTo>
                    <a:pt x="12" y="19"/>
                    <a:pt x="12" y="18"/>
                    <a:pt x="10" y="18"/>
                  </a:cubicBezTo>
                  <a:cubicBezTo>
                    <a:pt x="7" y="17"/>
                    <a:pt x="3" y="19"/>
                    <a:pt x="0" y="16"/>
                  </a:cubicBezTo>
                  <a:cubicBezTo>
                    <a:pt x="0" y="14"/>
                    <a:pt x="2" y="14"/>
                    <a:pt x="3" y="13"/>
                  </a:cubicBezTo>
                  <a:cubicBezTo>
                    <a:pt x="3" y="13"/>
                    <a:pt x="4" y="9"/>
                    <a:pt x="5" y="9"/>
                  </a:cubicBezTo>
                  <a:cubicBezTo>
                    <a:pt x="6" y="8"/>
                    <a:pt x="9" y="9"/>
                    <a:pt x="10" y="8"/>
                  </a:cubicBezTo>
                  <a:cubicBezTo>
                    <a:pt x="11" y="7"/>
                    <a:pt x="5" y="6"/>
                    <a:pt x="9" y="5"/>
                  </a:cubicBezTo>
                  <a:cubicBezTo>
                    <a:pt x="10" y="5"/>
                    <a:pt x="11" y="5"/>
                    <a:pt x="12" y="5"/>
                  </a:cubicBezTo>
                  <a:cubicBezTo>
                    <a:pt x="13" y="5"/>
                    <a:pt x="14" y="4"/>
                    <a:pt x="16" y="4"/>
                  </a:cubicBezTo>
                  <a:cubicBezTo>
                    <a:pt x="17" y="4"/>
                    <a:pt x="22" y="4"/>
                    <a:pt x="23" y="5"/>
                  </a:cubicBezTo>
                  <a:cubicBezTo>
                    <a:pt x="24" y="6"/>
                    <a:pt x="23" y="7"/>
                    <a:pt x="24" y="8"/>
                  </a:cubicBezTo>
                  <a:cubicBezTo>
                    <a:pt x="25" y="8"/>
                    <a:pt x="27" y="7"/>
                    <a:pt x="27" y="8"/>
                  </a:cubicBezTo>
                  <a:cubicBezTo>
                    <a:pt x="28" y="9"/>
                    <a:pt x="24" y="13"/>
                    <a:pt x="27" y="12"/>
                  </a:cubicBezTo>
                  <a:cubicBezTo>
                    <a:pt x="28" y="12"/>
                    <a:pt x="29" y="8"/>
                    <a:pt x="31" y="9"/>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9" name="Freeform 109"/>
            <p:cNvSpPr/>
            <p:nvPr/>
          </p:nvSpPr>
          <p:spPr bwMode="auto">
            <a:xfrm>
              <a:off x="1676400" y="1144587"/>
              <a:ext cx="206375" cy="139700"/>
            </a:xfrm>
            <a:custGeom>
              <a:avLst/>
              <a:gdLst>
                <a:gd name="T0" fmla="*/ 7 w 55"/>
                <a:gd name="T1" fmla="*/ 1 h 37"/>
                <a:gd name="T2" fmla="*/ 30 w 55"/>
                <a:gd name="T3" fmla="*/ 3 h 37"/>
                <a:gd name="T4" fmla="*/ 33 w 55"/>
                <a:gd name="T5" fmla="*/ 3 h 37"/>
                <a:gd name="T6" fmla="*/ 39 w 55"/>
                <a:gd name="T7" fmla="*/ 4 h 37"/>
                <a:gd name="T8" fmla="*/ 44 w 55"/>
                <a:gd name="T9" fmla="*/ 4 h 37"/>
                <a:gd name="T10" fmla="*/ 46 w 55"/>
                <a:gd name="T11" fmla="*/ 6 h 37"/>
                <a:gd name="T12" fmla="*/ 54 w 55"/>
                <a:gd name="T13" fmla="*/ 11 h 37"/>
                <a:gd name="T14" fmla="*/ 42 w 55"/>
                <a:gd name="T15" fmla="*/ 14 h 37"/>
                <a:gd name="T16" fmla="*/ 40 w 55"/>
                <a:gd name="T17" fmla="*/ 17 h 37"/>
                <a:gd name="T18" fmla="*/ 37 w 55"/>
                <a:gd name="T19" fmla="*/ 15 h 37"/>
                <a:gd name="T20" fmla="*/ 36 w 55"/>
                <a:gd name="T21" fmla="*/ 17 h 37"/>
                <a:gd name="T22" fmla="*/ 37 w 55"/>
                <a:gd name="T23" fmla="*/ 18 h 37"/>
                <a:gd name="T24" fmla="*/ 35 w 55"/>
                <a:gd name="T25" fmla="*/ 20 h 37"/>
                <a:gd name="T26" fmla="*/ 35 w 55"/>
                <a:gd name="T27" fmla="*/ 22 h 37"/>
                <a:gd name="T28" fmla="*/ 32 w 55"/>
                <a:gd name="T29" fmla="*/ 22 h 37"/>
                <a:gd name="T30" fmla="*/ 29 w 55"/>
                <a:gd name="T31" fmla="*/ 25 h 37"/>
                <a:gd name="T32" fmla="*/ 29 w 55"/>
                <a:gd name="T33" fmla="*/ 31 h 37"/>
                <a:gd name="T34" fmla="*/ 12 w 55"/>
                <a:gd name="T35" fmla="*/ 35 h 37"/>
                <a:gd name="T36" fmla="*/ 0 w 55"/>
                <a:gd name="T37" fmla="*/ 27 h 37"/>
                <a:gd name="T38" fmla="*/ 4 w 55"/>
                <a:gd name="T39" fmla="*/ 24 h 37"/>
                <a:gd name="T40" fmla="*/ 5 w 55"/>
                <a:gd name="T41" fmla="*/ 21 h 37"/>
                <a:gd name="T42" fmla="*/ 4 w 55"/>
                <a:gd name="T43" fmla="*/ 15 h 37"/>
                <a:gd name="T44" fmla="*/ 7 w 55"/>
                <a:gd name="T45" fmla="*/ 14 h 37"/>
                <a:gd name="T46" fmla="*/ 9 w 55"/>
                <a:gd name="T47" fmla="*/ 8 h 37"/>
                <a:gd name="T48" fmla="*/ 7 w 55"/>
                <a:gd name="T4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37">
                  <a:moveTo>
                    <a:pt x="7" y="1"/>
                  </a:moveTo>
                  <a:cubicBezTo>
                    <a:pt x="15" y="2"/>
                    <a:pt x="24" y="0"/>
                    <a:pt x="30" y="3"/>
                  </a:cubicBezTo>
                  <a:cubicBezTo>
                    <a:pt x="31" y="3"/>
                    <a:pt x="33" y="2"/>
                    <a:pt x="33" y="3"/>
                  </a:cubicBezTo>
                  <a:cubicBezTo>
                    <a:pt x="35" y="4"/>
                    <a:pt x="37" y="3"/>
                    <a:pt x="39" y="4"/>
                  </a:cubicBezTo>
                  <a:cubicBezTo>
                    <a:pt x="41" y="7"/>
                    <a:pt x="39" y="3"/>
                    <a:pt x="44" y="4"/>
                  </a:cubicBezTo>
                  <a:cubicBezTo>
                    <a:pt x="45" y="4"/>
                    <a:pt x="45" y="6"/>
                    <a:pt x="46" y="6"/>
                  </a:cubicBezTo>
                  <a:cubicBezTo>
                    <a:pt x="47" y="6"/>
                    <a:pt x="55" y="8"/>
                    <a:pt x="54" y="11"/>
                  </a:cubicBezTo>
                  <a:cubicBezTo>
                    <a:pt x="50" y="12"/>
                    <a:pt x="45" y="13"/>
                    <a:pt x="42" y="14"/>
                  </a:cubicBezTo>
                  <a:cubicBezTo>
                    <a:pt x="40" y="15"/>
                    <a:pt x="41" y="16"/>
                    <a:pt x="40" y="17"/>
                  </a:cubicBezTo>
                  <a:cubicBezTo>
                    <a:pt x="40" y="17"/>
                    <a:pt x="38" y="15"/>
                    <a:pt x="37" y="15"/>
                  </a:cubicBezTo>
                  <a:cubicBezTo>
                    <a:pt x="38" y="15"/>
                    <a:pt x="36" y="18"/>
                    <a:pt x="36" y="17"/>
                  </a:cubicBezTo>
                  <a:cubicBezTo>
                    <a:pt x="36" y="18"/>
                    <a:pt x="37" y="19"/>
                    <a:pt x="37" y="18"/>
                  </a:cubicBezTo>
                  <a:cubicBezTo>
                    <a:pt x="37" y="20"/>
                    <a:pt x="35" y="19"/>
                    <a:pt x="35" y="20"/>
                  </a:cubicBezTo>
                  <a:cubicBezTo>
                    <a:pt x="34" y="20"/>
                    <a:pt x="35" y="22"/>
                    <a:pt x="35" y="22"/>
                  </a:cubicBezTo>
                  <a:cubicBezTo>
                    <a:pt x="34" y="23"/>
                    <a:pt x="32" y="22"/>
                    <a:pt x="32" y="22"/>
                  </a:cubicBezTo>
                  <a:cubicBezTo>
                    <a:pt x="31" y="23"/>
                    <a:pt x="31" y="25"/>
                    <a:pt x="29" y="25"/>
                  </a:cubicBezTo>
                  <a:cubicBezTo>
                    <a:pt x="29" y="31"/>
                    <a:pt x="29" y="31"/>
                    <a:pt x="29" y="31"/>
                  </a:cubicBezTo>
                  <a:cubicBezTo>
                    <a:pt x="22" y="31"/>
                    <a:pt x="23" y="37"/>
                    <a:pt x="12" y="35"/>
                  </a:cubicBezTo>
                  <a:cubicBezTo>
                    <a:pt x="14" y="27"/>
                    <a:pt x="5" y="29"/>
                    <a:pt x="0" y="27"/>
                  </a:cubicBezTo>
                  <a:cubicBezTo>
                    <a:pt x="0" y="25"/>
                    <a:pt x="3" y="25"/>
                    <a:pt x="4" y="24"/>
                  </a:cubicBezTo>
                  <a:cubicBezTo>
                    <a:pt x="4" y="24"/>
                    <a:pt x="1" y="20"/>
                    <a:pt x="5" y="21"/>
                  </a:cubicBezTo>
                  <a:cubicBezTo>
                    <a:pt x="5" y="19"/>
                    <a:pt x="3" y="18"/>
                    <a:pt x="4" y="15"/>
                  </a:cubicBezTo>
                  <a:cubicBezTo>
                    <a:pt x="6" y="17"/>
                    <a:pt x="6" y="16"/>
                    <a:pt x="7" y="14"/>
                  </a:cubicBezTo>
                  <a:cubicBezTo>
                    <a:pt x="7" y="12"/>
                    <a:pt x="9" y="12"/>
                    <a:pt x="9" y="8"/>
                  </a:cubicBezTo>
                  <a:cubicBezTo>
                    <a:pt x="10" y="4"/>
                    <a:pt x="5" y="7"/>
                    <a:pt x="7"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0" name="Freeform 110"/>
            <p:cNvSpPr/>
            <p:nvPr/>
          </p:nvSpPr>
          <p:spPr bwMode="auto">
            <a:xfrm>
              <a:off x="2089150" y="1174750"/>
              <a:ext cx="46038" cy="33338"/>
            </a:xfrm>
            <a:custGeom>
              <a:avLst/>
              <a:gdLst>
                <a:gd name="T0" fmla="*/ 2 w 12"/>
                <a:gd name="T1" fmla="*/ 0 h 9"/>
                <a:gd name="T2" fmla="*/ 10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10" y="0"/>
                    <a:pt x="10" y="0"/>
                    <a:pt x="10" y="0"/>
                  </a:cubicBezTo>
                  <a:cubicBezTo>
                    <a:pt x="10" y="3"/>
                    <a:pt x="12" y="3"/>
                    <a:pt x="12" y="6"/>
                  </a:cubicBezTo>
                  <a:cubicBezTo>
                    <a:pt x="9" y="5"/>
                    <a:pt x="9" y="7"/>
                    <a:pt x="9" y="9"/>
                  </a:cubicBezTo>
                  <a:cubicBezTo>
                    <a:pt x="7" y="7"/>
                    <a:pt x="5" y="4"/>
                    <a:pt x="0" y="5"/>
                  </a:cubicBezTo>
                  <a:cubicBezTo>
                    <a:pt x="1" y="3"/>
                    <a:pt x="2" y="2"/>
                    <a:pt x="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1" name="Freeform 111"/>
            <p:cNvSpPr/>
            <p:nvPr/>
          </p:nvSpPr>
          <p:spPr bwMode="auto">
            <a:xfrm>
              <a:off x="2317750" y="1160462"/>
              <a:ext cx="106363" cy="74613"/>
            </a:xfrm>
            <a:custGeom>
              <a:avLst/>
              <a:gdLst>
                <a:gd name="T0" fmla="*/ 25 w 28"/>
                <a:gd name="T1" fmla="*/ 2 h 20"/>
                <a:gd name="T2" fmla="*/ 26 w 28"/>
                <a:gd name="T3" fmla="*/ 9 h 20"/>
                <a:gd name="T4" fmla="*/ 24 w 28"/>
                <a:gd name="T5" fmla="*/ 11 h 20"/>
                <a:gd name="T6" fmla="*/ 17 w 28"/>
                <a:gd name="T7" fmla="*/ 13 h 20"/>
                <a:gd name="T8" fmla="*/ 5 w 28"/>
                <a:gd name="T9" fmla="*/ 20 h 20"/>
                <a:gd name="T10" fmla="*/ 4 w 28"/>
                <a:gd name="T11" fmla="*/ 14 h 20"/>
                <a:gd name="T12" fmla="*/ 1 w 28"/>
                <a:gd name="T13" fmla="*/ 11 h 20"/>
                <a:gd name="T14" fmla="*/ 1 w 28"/>
                <a:gd name="T15" fmla="*/ 4 h 20"/>
                <a:gd name="T16" fmla="*/ 4 w 28"/>
                <a:gd name="T17" fmla="*/ 2 h 20"/>
                <a:gd name="T18" fmla="*/ 8 w 28"/>
                <a:gd name="T19" fmla="*/ 0 h 20"/>
                <a:gd name="T20" fmla="*/ 19 w 28"/>
                <a:gd name="T21" fmla="*/ 3 h 20"/>
                <a:gd name="T22" fmla="*/ 25 w 28"/>
                <a:gd name="T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0">
                  <a:moveTo>
                    <a:pt x="25" y="2"/>
                  </a:moveTo>
                  <a:cubicBezTo>
                    <a:pt x="28" y="1"/>
                    <a:pt x="26" y="7"/>
                    <a:pt x="26" y="9"/>
                  </a:cubicBezTo>
                  <a:cubicBezTo>
                    <a:pt x="24" y="8"/>
                    <a:pt x="24" y="10"/>
                    <a:pt x="24" y="11"/>
                  </a:cubicBezTo>
                  <a:cubicBezTo>
                    <a:pt x="19" y="9"/>
                    <a:pt x="18" y="17"/>
                    <a:pt x="17" y="13"/>
                  </a:cubicBezTo>
                  <a:cubicBezTo>
                    <a:pt x="13" y="16"/>
                    <a:pt x="11" y="19"/>
                    <a:pt x="5" y="20"/>
                  </a:cubicBezTo>
                  <a:cubicBezTo>
                    <a:pt x="4" y="19"/>
                    <a:pt x="4" y="17"/>
                    <a:pt x="4" y="14"/>
                  </a:cubicBezTo>
                  <a:cubicBezTo>
                    <a:pt x="3" y="13"/>
                    <a:pt x="2" y="13"/>
                    <a:pt x="1" y="11"/>
                  </a:cubicBezTo>
                  <a:cubicBezTo>
                    <a:pt x="0" y="9"/>
                    <a:pt x="2" y="7"/>
                    <a:pt x="1" y="4"/>
                  </a:cubicBezTo>
                  <a:cubicBezTo>
                    <a:pt x="4" y="5"/>
                    <a:pt x="4" y="3"/>
                    <a:pt x="4" y="2"/>
                  </a:cubicBezTo>
                  <a:cubicBezTo>
                    <a:pt x="6" y="2"/>
                    <a:pt x="8" y="2"/>
                    <a:pt x="8" y="0"/>
                  </a:cubicBezTo>
                  <a:cubicBezTo>
                    <a:pt x="10" y="3"/>
                    <a:pt x="17" y="0"/>
                    <a:pt x="19" y="3"/>
                  </a:cubicBezTo>
                  <a:cubicBezTo>
                    <a:pt x="22" y="3"/>
                    <a:pt x="25" y="4"/>
                    <a:pt x="25"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2" name="Freeform 112"/>
            <p:cNvSpPr/>
            <p:nvPr/>
          </p:nvSpPr>
          <p:spPr bwMode="auto">
            <a:xfrm>
              <a:off x="3852862" y="1449387"/>
              <a:ext cx="223838" cy="107950"/>
            </a:xfrm>
            <a:custGeom>
              <a:avLst/>
              <a:gdLst>
                <a:gd name="T0" fmla="*/ 44 w 60"/>
                <a:gd name="T1" fmla="*/ 0 h 29"/>
                <a:gd name="T2" fmla="*/ 49 w 60"/>
                <a:gd name="T3" fmla="*/ 3 h 29"/>
                <a:gd name="T4" fmla="*/ 54 w 60"/>
                <a:gd name="T5" fmla="*/ 5 h 29"/>
                <a:gd name="T6" fmla="*/ 52 w 60"/>
                <a:gd name="T7" fmla="*/ 7 h 29"/>
                <a:gd name="T8" fmla="*/ 59 w 60"/>
                <a:gd name="T9" fmla="*/ 12 h 29"/>
                <a:gd name="T10" fmla="*/ 55 w 60"/>
                <a:gd name="T11" fmla="*/ 20 h 29"/>
                <a:gd name="T12" fmla="*/ 51 w 60"/>
                <a:gd name="T13" fmla="*/ 21 h 29"/>
                <a:gd name="T14" fmla="*/ 45 w 60"/>
                <a:gd name="T15" fmla="*/ 24 h 29"/>
                <a:gd name="T16" fmla="*/ 41 w 60"/>
                <a:gd name="T17" fmla="*/ 26 h 29"/>
                <a:gd name="T18" fmla="*/ 38 w 60"/>
                <a:gd name="T19" fmla="*/ 27 h 29"/>
                <a:gd name="T20" fmla="*/ 21 w 60"/>
                <a:gd name="T21" fmla="*/ 28 h 29"/>
                <a:gd name="T22" fmla="*/ 20 w 60"/>
                <a:gd name="T23" fmla="*/ 27 h 29"/>
                <a:gd name="T24" fmla="*/ 14 w 60"/>
                <a:gd name="T25" fmla="*/ 24 h 29"/>
                <a:gd name="T26" fmla="*/ 12 w 60"/>
                <a:gd name="T27" fmla="*/ 23 h 29"/>
                <a:gd name="T28" fmla="*/ 14 w 60"/>
                <a:gd name="T29" fmla="*/ 21 h 29"/>
                <a:gd name="T30" fmla="*/ 10 w 60"/>
                <a:gd name="T31" fmla="*/ 19 h 29"/>
                <a:gd name="T32" fmla="*/ 10 w 60"/>
                <a:gd name="T33" fmla="*/ 10 h 29"/>
                <a:gd name="T34" fmla="*/ 2 w 60"/>
                <a:gd name="T35" fmla="*/ 12 h 29"/>
                <a:gd name="T36" fmla="*/ 5 w 60"/>
                <a:gd name="T37" fmla="*/ 6 h 29"/>
                <a:gd name="T38" fmla="*/ 16 w 60"/>
                <a:gd name="T39" fmla="*/ 6 h 29"/>
                <a:gd name="T40" fmla="*/ 17 w 60"/>
                <a:gd name="T41" fmla="*/ 12 h 29"/>
                <a:gd name="T42" fmla="*/ 21 w 60"/>
                <a:gd name="T43" fmla="*/ 6 h 29"/>
                <a:gd name="T44" fmla="*/ 30 w 60"/>
                <a:gd name="T45" fmla="*/ 9 h 29"/>
                <a:gd name="T46" fmla="*/ 33 w 60"/>
                <a:gd name="T47" fmla="*/ 6 h 29"/>
                <a:gd name="T48" fmla="*/ 41 w 60"/>
                <a:gd name="T49" fmla="*/ 5 h 29"/>
                <a:gd name="T50" fmla="*/ 44 w 60"/>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29">
                  <a:moveTo>
                    <a:pt x="44" y="0"/>
                  </a:moveTo>
                  <a:cubicBezTo>
                    <a:pt x="45" y="1"/>
                    <a:pt x="47" y="2"/>
                    <a:pt x="49" y="3"/>
                  </a:cubicBezTo>
                  <a:cubicBezTo>
                    <a:pt x="50" y="3"/>
                    <a:pt x="53" y="4"/>
                    <a:pt x="54" y="5"/>
                  </a:cubicBezTo>
                  <a:cubicBezTo>
                    <a:pt x="54" y="5"/>
                    <a:pt x="52" y="7"/>
                    <a:pt x="52" y="7"/>
                  </a:cubicBezTo>
                  <a:cubicBezTo>
                    <a:pt x="52" y="10"/>
                    <a:pt x="56" y="13"/>
                    <a:pt x="59" y="12"/>
                  </a:cubicBezTo>
                  <a:cubicBezTo>
                    <a:pt x="60" y="15"/>
                    <a:pt x="59" y="17"/>
                    <a:pt x="55" y="20"/>
                  </a:cubicBezTo>
                  <a:cubicBezTo>
                    <a:pt x="54" y="21"/>
                    <a:pt x="52" y="21"/>
                    <a:pt x="51" y="21"/>
                  </a:cubicBezTo>
                  <a:cubicBezTo>
                    <a:pt x="48" y="23"/>
                    <a:pt x="49" y="23"/>
                    <a:pt x="45" y="24"/>
                  </a:cubicBezTo>
                  <a:cubicBezTo>
                    <a:pt x="45" y="24"/>
                    <a:pt x="41" y="25"/>
                    <a:pt x="41" y="26"/>
                  </a:cubicBezTo>
                  <a:cubicBezTo>
                    <a:pt x="40" y="27"/>
                    <a:pt x="40" y="27"/>
                    <a:pt x="38" y="27"/>
                  </a:cubicBezTo>
                  <a:cubicBezTo>
                    <a:pt x="37" y="27"/>
                    <a:pt x="26" y="29"/>
                    <a:pt x="21" y="28"/>
                  </a:cubicBezTo>
                  <a:cubicBezTo>
                    <a:pt x="21" y="28"/>
                    <a:pt x="21" y="27"/>
                    <a:pt x="20" y="27"/>
                  </a:cubicBezTo>
                  <a:cubicBezTo>
                    <a:pt x="18" y="27"/>
                    <a:pt x="17" y="24"/>
                    <a:pt x="14" y="24"/>
                  </a:cubicBezTo>
                  <a:cubicBezTo>
                    <a:pt x="13" y="24"/>
                    <a:pt x="13" y="23"/>
                    <a:pt x="12" y="23"/>
                  </a:cubicBezTo>
                  <a:cubicBezTo>
                    <a:pt x="12" y="21"/>
                    <a:pt x="13" y="22"/>
                    <a:pt x="14" y="21"/>
                  </a:cubicBezTo>
                  <a:cubicBezTo>
                    <a:pt x="14" y="20"/>
                    <a:pt x="11" y="20"/>
                    <a:pt x="10" y="19"/>
                  </a:cubicBezTo>
                  <a:cubicBezTo>
                    <a:pt x="9" y="16"/>
                    <a:pt x="11" y="14"/>
                    <a:pt x="10" y="10"/>
                  </a:cubicBezTo>
                  <a:cubicBezTo>
                    <a:pt x="5" y="9"/>
                    <a:pt x="5" y="15"/>
                    <a:pt x="2" y="12"/>
                  </a:cubicBezTo>
                  <a:cubicBezTo>
                    <a:pt x="0" y="7"/>
                    <a:pt x="6" y="10"/>
                    <a:pt x="5" y="6"/>
                  </a:cubicBezTo>
                  <a:cubicBezTo>
                    <a:pt x="10" y="7"/>
                    <a:pt x="9" y="6"/>
                    <a:pt x="16" y="6"/>
                  </a:cubicBezTo>
                  <a:cubicBezTo>
                    <a:pt x="17" y="9"/>
                    <a:pt x="20" y="9"/>
                    <a:pt x="17" y="12"/>
                  </a:cubicBezTo>
                  <a:cubicBezTo>
                    <a:pt x="21" y="12"/>
                    <a:pt x="22" y="10"/>
                    <a:pt x="21" y="6"/>
                  </a:cubicBezTo>
                  <a:cubicBezTo>
                    <a:pt x="22" y="9"/>
                    <a:pt x="34" y="3"/>
                    <a:pt x="30" y="9"/>
                  </a:cubicBezTo>
                  <a:cubicBezTo>
                    <a:pt x="33" y="10"/>
                    <a:pt x="32" y="6"/>
                    <a:pt x="33" y="6"/>
                  </a:cubicBezTo>
                  <a:cubicBezTo>
                    <a:pt x="35" y="5"/>
                    <a:pt x="38" y="5"/>
                    <a:pt x="41" y="5"/>
                  </a:cubicBezTo>
                  <a:cubicBezTo>
                    <a:pt x="43" y="4"/>
                    <a:pt x="44" y="3"/>
                    <a:pt x="44"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3" name="Freeform 113"/>
            <p:cNvSpPr/>
            <p:nvPr/>
          </p:nvSpPr>
          <p:spPr bwMode="auto">
            <a:xfrm>
              <a:off x="2501900" y="1474787"/>
              <a:ext cx="134938" cy="98425"/>
            </a:xfrm>
            <a:custGeom>
              <a:avLst/>
              <a:gdLst>
                <a:gd name="T0" fmla="*/ 10 w 36"/>
                <a:gd name="T1" fmla="*/ 0 h 26"/>
                <a:gd name="T2" fmla="*/ 18 w 36"/>
                <a:gd name="T3" fmla="*/ 9 h 26"/>
                <a:gd name="T4" fmla="*/ 21 w 36"/>
                <a:gd name="T5" fmla="*/ 7 h 26"/>
                <a:gd name="T6" fmla="*/ 25 w 36"/>
                <a:gd name="T7" fmla="*/ 12 h 26"/>
                <a:gd name="T8" fmla="*/ 31 w 36"/>
                <a:gd name="T9" fmla="*/ 19 h 26"/>
                <a:gd name="T10" fmla="*/ 36 w 36"/>
                <a:gd name="T11" fmla="*/ 20 h 26"/>
                <a:gd name="T12" fmla="*/ 18 w 36"/>
                <a:gd name="T13" fmla="*/ 21 h 26"/>
                <a:gd name="T14" fmla="*/ 11 w 36"/>
                <a:gd name="T15" fmla="*/ 26 h 26"/>
                <a:gd name="T16" fmla="*/ 0 w 36"/>
                <a:gd name="T17" fmla="*/ 21 h 26"/>
                <a:gd name="T18" fmla="*/ 3 w 36"/>
                <a:gd name="T19" fmla="*/ 20 h 26"/>
                <a:gd name="T20" fmla="*/ 4 w 36"/>
                <a:gd name="T21" fmla="*/ 17 h 26"/>
                <a:gd name="T22" fmla="*/ 4 w 36"/>
                <a:gd name="T23" fmla="*/ 5 h 26"/>
                <a:gd name="T24" fmla="*/ 10 w 3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6">
                  <a:moveTo>
                    <a:pt x="10" y="0"/>
                  </a:moveTo>
                  <a:cubicBezTo>
                    <a:pt x="12" y="4"/>
                    <a:pt x="19" y="2"/>
                    <a:pt x="18" y="9"/>
                  </a:cubicBezTo>
                  <a:cubicBezTo>
                    <a:pt x="19" y="10"/>
                    <a:pt x="21" y="7"/>
                    <a:pt x="21" y="7"/>
                  </a:cubicBezTo>
                  <a:cubicBezTo>
                    <a:pt x="23" y="8"/>
                    <a:pt x="22" y="11"/>
                    <a:pt x="25" y="12"/>
                  </a:cubicBezTo>
                  <a:cubicBezTo>
                    <a:pt x="27" y="12"/>
                    <a:pt x="29" y="17"/>
                    <a:pt x="31" y="19"/>
                  </a:cubicBezTo>
                  <a:cubicBezTo>
                    <a:pt x="35" y="17"/>
                    <a:pt x="34" y="17"/>
                    <a:pt x="36" y="20"/>
                  </a:cubicBezTo>
                  <a:cubicBezTo>
                    <a:pt x="33" y="23"/>
                    <a:pt x="24" y="21"/>
                    <a:pt x="18" y="21"/>
                  </a:cubicBezTo>
                  <a:cubicBezTo>
                    <a:pt x="16" y="23"/>
                    <a:pt x="12" y="23"/>
                    <a:pt x="11" y="26"/>
                  </a:cubicBezTo>
                  <a:cubicBezTo>
                    <a:pt x="8" y="24"/>
                    <a:pt x="6" y="20"/>
                    <a:pt x="0" y="21"/>
                  </a:cubicBezTo>
                  <a:cubicBezTo>
                    <a:pt x="0" y="20"/>
                    <a:pt x="2" y="20"/>
                    <a:pt x="3" y="20"/>
                  </a:cubicBezTo>
                  <a:cubicBezTo>
                    <a:pt x="1" y="18"/>
                    <a:pt x="1" y="17"/>
                    <a:pt x="4" y="17"/>
                  </a:cubicBezTo>
                  <a:cubicBezTo>
                    <a:pt x="1" y="12"/>
                    <a:pt x="4" y="10"/>
                    <a:pt x="4" y="5"/>
                  </a:cubicBezTo>
                  <a:cubicBezTo>
                    <a:pt x="7" y="4"/>
                    <a:pt x="10" y="4"/>
                    <a:pt x="1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4" name="Freeform 114"/>
            <p:cNvSpPr/>
            <p:nvPr/>
          </p:nvSpPr>
          <p:spPr bwMode="auto">
            <a:xfrm>
              <a:off x="6416675" y="3027363"/>
              <a:ext cx="225425" cy="239713"/>
            </a:xfrm>
            <a:custGeom>
              <a:avLst/>
              <a:gdLst>
                <a:gd name="T0" fmla="*/ 5 w 60"/>
                <a:gd name="T1" fmla="*/ 9 h 64"/>
                <a:gd name="T2" fmla="*/ 2 w 60"/>
                <a:gd name="T3" fmla="*/ 7 h 64"/>
                <a:gd name="T4" fmla="*/ 0 w 60"/>
                <a:gd name="T5" fmla="*/ 3 h 64"/>
                <a:gd name="T6" fmla="*/ 11 w 60"/>
                <a:gd name="T7" fmla="*/ 2 h 64"/>
                <a:gd name="T8" fmla="*/ 16 w 60"/>
                <a:gd name="T9" fmla="*/ 4 h 64"/>
                <a:gd name="T10" fmla="*/ 16 w 60"/>
                <a:gd name="T11" fmla="*/ 7 h 64"/>
                <a:gd name="T12" fmla="*/ 19 w 60"/>
                <a:gd name="T13" fmla="*/ 10 h 64"/>
                <a:gd name="T14" fmla="*/ 25 w 60"/>
                <a:gd name="T15" fmla="*/ 13 h 64"/>
                <a:gd name="T16" fmla="*/ 35 w 60"/>
                <a:gd name="T17" fmla="*/ 21 h 64"/>
                <a:gd name="T18" fmla="*/ 37 w 60"/>
                <a:gd name="T19" fmla="*/ 25 h 64"/>
                <a:gd name="T20" fmla="*/ 42 w 60"/>
                <a:gd name="T21" fmla="*/ 27 h 64"/>
                <a:gd name="T22" fmla="*/ 44 w 60"/>
                <a:gd name="T23" fmla="*/ 30 h 64"/>
                <a:gd name="T24" fmla="*/ 44 w 60"/>
                <a:gd name="T25" fmla="*/ 32 h 64"/>
                <a:gd name="T26" fmla="*/ 47 w 60"/>
                <a:gd name="T27" fmla="*/ 35 h 64"/>
                <a:gd name="T28" fmla="*/ 51 w 60"/>
                <a:gd name="T29" fmla="*/ 39 h 64"/>
                <a:gd name="T30" fmla="*/ 54 w 60"/>
                <a:gd name="T31" fmla="*/ 42 h 64"/>
                <a:gd name="T32" fmla="*/ 57 w 60"/>
                <a:gd name="T33" fmla="*/ 49 h 64"/>
                <a:gd name="T34" fmla="*/ 58 w 60"/>
                <a:gd name="T35" fmla="*/ 55 h 64"/>
                <a:gd name="T36" fmla="*/ 60 w 60"/>
                <a:gd name="T37" fmla="*/ 59 h 64"/>
                <a:gd name="T38" fmla="*/ 53 w 60"/>
                <a:gd name="T39" fmla="*/ 61 h 64"/>
                <a:gd name="T40" fmla="*/ 47 w 60"/>
                <a:gd name="T41" fmla="*/ 61 h 64"/>
                <a:gd name="T42" fmla="*/ 47 w 60"/>
                <a:gd name="T43" fmla="*/ 58 h 64"/>
                <a:gd name="T44" fmla="*/ 44 w 60"/>
                <a:gd name="T45" fmla="*/ 58 h 64"/>
                <a:gd name="T46" fmla="*/ 37 w 60"/>
                <a:gd name="T47" fmla="*/ 52 h 64"/>
                <a:gd name="T48" fmla="*/ 39 w 60"/>
                <a:gd name="T49" fmla="*/ 49 h 64"/>
                <a:gd name="T50" fmla="*/ 37 w 60"/>
                <a:gd name="T51" fmla="*/ 49 h 64"/>
                <a:gd name="T52" fmla="*/ 36 w 60"/>
                <a:gd name="T53" fmla="*/ 46 h 64"/>
                <a:gd name="T54" fmla="*/ 33 w 60"/>
                <a:gd name="T55" fmla="*/ 46 h 64"/>
                <a:gd name="T56" fmla="*/ 28 w 60"/>
                <a:gd name="T57" fmla="*/ 41 h 64"/>
                <a:gd name="T58" fmla="*/ 25 w 60"/>
                <a:gd name="T59" fmla="*/ 31 h 64"/>
                <a:gd name="T60" fmla="*/ 23 w 60"/>
                <a:gd name="T61" fmla="*/ 34 h 64"/>
                <a:gd name="T62" fmla="*/ 21 w 60"/>
                <a:gd name="T63" fmla="*/ 27 h 64"/>
                <a:gd name="T64" fmla="*/ 18 w 60"/>
                <a:gd name="T65" fmla="*/ 24 h 64"/>
                <a:gd name="T66" fmla="*/ 15 w 60"/>
                <a:gd name="T67" fmla="*/ 23 h 64"/>
                <a:gd name="T68" fmla="*/ 14 w 60"/>
                <a:gd name="T69" fmla="*/ 17 h 64"/>
                <a:gd name="T70" fmla="*/ 9 w 60"/>
                <a:gd name="T71" fmla="*/ 14 h 64"/>
                <a:gd name="T72" fmla="*/ 7 w 60"/>
                <a:gd name="T73" fmla="*/ 11 h 64"/>
                <a:gd name="T74" fmla="*/ 5 w 60"/>
                <a:gd name="T7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 y="9"/>
                  </a:moveTo>
                  <a:cubicBezTo>
                    <a:pt x="5" y="7"/>
                    <a:pt x="3" y="8"/>
                    <a:pt x="2" y="7"/>
                  </a:cubicBezTo>
                  <a:cubicBezTo>
                    <a:pt x="1" y="6"/>
                    <a:pt x="2" y="3"/>
                    <a:pt x="0" y="3"/>
                  </a:cubicBezTo>
                  <a:cubicBezTo>
                    <a:pt x="3" y="0"/>
                    <a:pt x="6" y="4"/>
                    <a:pt x="11" y="2"/>
                  </a:cubicBezTo>
                  <a:cubicBezTo>
                    <a:pt x="10" y="5"/>
                    <a:pt x="15" y="3"/>
                    <a:pt x="16" y="4"/>
                  </a:cubicBezTo>
                  <a:cubicBezTo>
                    <a:pt x="17" y="5"/>
                    <a:pt x="16" y="7"/>
                    <a:pt x="16" y="7"/>
                  </a:cubicBezTo>
                  <a:cubicBezTo>
                    <a:pt x="18" y="8"/>
                    <a:pt x="20" y="7"/>
                    <a:pt x="19" y="10"/>
                  </a:cubicBezTo>
                  <a:cubicBezTo>
                    <a:pt x="23" y="9"/>
                    <a:pt x="22" y="13"/>
                    <a:pt x="25" y="13"/>
                  </a:cubicBezTo>
                  <a:cubicBezTo>
                    <a:pt x="27" y="13"/>
                    <a:pt x="31" y="21"/>
                    <a:pt x="35" y="21"/>
                  </a:cubicBezTo>
                  <a:cubicBezTo>
                    <a:pt x="38" y="21"/>
                    <a:pt x="36" y="24"/>
                    <a:pt x="37" y="25"/>
                  </a:cubicBezTo>
                  <a:cubicBezTo>
                    <a:pt x="38" y="26"/>
                    <a:pt x="41" y="26"/>
                    <a:pt x="42" y="27"/>
                  </a:cubicBezTo>
                  <a:cubicBezTo>
                    <a:pt x="42" y="27"/>
                    <a:pt x="44" y="29"/>
                    <a:pt x="44" y="30"/>
                  </a:cubicBezTo>
                  <a:cubicBezTo>
                    <a:pt x="45" y="30"/>
                    <a:pt x="44" y="32"/>
                    <a:pt x="44" y="32"/>
                  </a:cubicBezTo>
                  <a:cubicBezTo>
                    <a:pt x="45" y="33"/>
                    <a:pt x="46" y="34"/>
                    <a:pt x="47" y="35"/>
                  </a:cubicBezTo>
                  <a:cubicBezTo>
                    <a:pt x="48" y="36"/>
                    <a:pt x="49" y="39"/>
                    <a:pt x="51" y="39"/>
                  </a:cubicBezTo>
                  <a:cubicBezTo>
                    <a:pt x="52" y="40"/>
                    <a:pt x="54" y="42"/>
                    <a:pt x="54" y="42"/>
                  </a:cubicBezTo>
                  <a:cubicBezTo>
                    <a:pt x="56" y="44"/>
                    <a:pt x="55" y="49"/>
                    <a:pt x="57" y="49"/>
                  </a:cubicBezTo>
                  <a:cubicBezTo>
                    <a:pt x="59" y="49"/>
                    <a:pt x="59" y="53"/>
                    <a:pt x="58" y="55"/>
                  </a:cubicBezTo>
                  <a:cubicBezTo>
                    <a:pt x="58" y="57"/>
                    <a:pt x="55" y="59"/>
                    <a:pt x="60" y="59"/>
                  </a:cubicBezTo>
                  <a:cubicBezTo>
                    <a:pt x="59" y="64"/>
                    <a:pt x="55" y="61"/>
                    <a:pt x="53" y="61"/>
                  </a:cubicBezTo>
                  <a:cubicBezTo>
                    <a:pt x="51" y="60"/>
                    <a:pt x="49" y="61"/>
                    <a:pt x="47" y="61"/>
                  </a:cubicBezTo>
                  <a:cubicBezTo>
                    <a:pt x="47" y="60"/>
                    <a:pt x="48" y="58"/>
                    <a:pt x="47" y="58"/>
                  </a:cubicBezTo>
                  <a:cubicBezTo>
                    <a:pt x="47" y="57"/>
                    <a:pt x="45" y="58"/>
                    <a:pt x="44" y="58"/>
                  </a:cubicBezTo>
                  <a:cubicBezTo>
                    <a:pt x="43" y="57"/>
                    <a:pt x="41" y="52"/>
                    <a:pt x="37" y="52"/>
                  </a:cubicBezTo>
                  <a:cubicBezTo>
                    <a:pt x="38" y="51"/>
                    <a:pt x="39" y="51"/>
                    <a:pt x="39" y="49"/>
                  </a:cubicBezTo>
                  <a:cubicBezTo>
                    <a:pt x="39" y="48"/>
                    <a:pt x="37" y="49"/>
                    <a:pt x="37" y="49"/>
                  </a:cubicBezTo>
                  <a:cubicBezTo>
                    <a:pt x="36" y="50"/>
                    <a:pt x="37" y="47"/>
                    <a:pt x="36" y="46"/>
                  </a:cubicBezTo>
                  <a:cubicBezTo>
                    <a:pt x="35" y="46"/>
                    <a:pt x="34" y="47"/>
                    <a:pt x="33" y="46"/>
                  </a:cubicBezTo>
                  <a:cubicBezTo>
                    <a:pt x="31" y="45"/>
                    <a:pt x="31" y="41"/>
                    <a:pt x="28" y="41"/>
                  </a:cubicBezTo>
                  <a:cubicBezTo>
                    <a:pt x="29" y="35"/>
                    <a:pt x="25" y="35"/>
                    <a:pt x="25" y="31"/>
                  </a:cubicBezTo>
                  <a:cubicBezTo>
                    <a:pt x="23" y="31"/>
                    <a:pt x="24" y="33"/>
                    <a:pt x="23" y="34"/>
                  </a:cubicBezTo>
                  <a:cubicBezTo>
                    <a:pt x="21" y="32"/>
                    <a:pt x="22" y="29"/>
                    <a:pt x="21" y="27"/>
                  </a:cubicBezTo>
                  <a:cubicBezTo>
                    <a:pt x="20" y="26"/>
                    <a:pt x="18" y="25"/>
                    <a:pt x="18" y="24"/>
                  </a:cubicBezTo>
                  <a:cubicBezTo>
                    <a:pt x="17" y="24"/>
                    <a:pt x="17" y="22"/>
                    <a:pt x="15" y="23"/>
                  </a:cubicBezTo>
                  <a:cubicBezTo>
                    <a:pt x="16" y="20"/>
                    <a:pt x="14" y="19"/>
                    <a:pt x="14" y="17"/>
                  </a:cubicBezTo>
                  <a:cubicBezTo>
                    <a:pt x="13" y="15"/>
                    <a:pt x="11" y="15"/>
                    <a:pt x="9" y="14"/>
                  </a:cubicBezTo>
                  <a:cubicBezTo>
                    <a:pt x="9" y="14"/>
                    <a:pt x="6" y="11"/>
                    <a:pt x="7" y="11"/>
                  </a:cubicBezTo>
                  <a:cubicBezTo>
                    <a:pt x="6" y="9"/>
                    <a:pt x="10" y="6"/>
                    <a:pt x="5" y="9"/>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5" name="Freeform 115"/>
            <p:cNvSpPr/>
            <p:nvPr/>
          </p:nvSpPr>
          <p:spPr bwMode="auto">
            <a:xfrm>
              <a:off x="5299075" y="3403600"/>
              <a:ext cx="161925" cy="295275"/>
            </a:xfrm>
            <a:custGeom>
              <a:avLst/>
              <a:gdLst>
                <a:gd name="T0" fmla="*/ 32 w 43"/>
                <a:gd name="T1" fmla="*/ 0 h 79"/>
                <a:gd name="T2" fmla="*/ 38 w 43"/>
                <a:gd name="T3" fmla="*/ 1 h 79"/>
                <a:gd name="T4" fmla="*/ 35 w 43"/>
                <a:gd name="T5" fmla="*/ 26 h 79"/>
                <a:gd name="T6" fmla="*/ 32 w 43"/>
                <a:gd name="T7" fmla="*/ 43 h 79"/>
                <a:gd name="T8" fmla="*/ 28 w 43"/>
                <a:gd name="T9" fmla="*/ 50 h 79"/>
                <a:gd name="T10" fmla="*/ 27 w 43"/>
                <a:gd name="T11" fmla="*/ 59 h 79"/>
                <a:gd name="T12" fmla="*/ 27 w 43"/>
                <a:gd name="T13" fmla="*/ 62 h 79"/>
                <a:gd name="T14" fmla="*/ 24 w 43"/>
                <a:gd name="T15" fmla="*/ 63 h 79"/>
                <a:gd name="T16" fmla="*/ 23 w 43"/>
                <a:gd name="T17" fmla="*/ 71 h 79"/>
                <a:gd name="T18" fmla="*/ 21 w 43"/>
                <a:gd name="T19" fmla="*/ 73 h 79"/>
                <a:gd name="T20" fmla="*/ 20 w 43"/>
                <a:gd name="T21" fmla="*/ 77 h 79"/>
                <a:gd name="T22" fmla="*/ 6 w 43"/>
                <a:gd name="T23" fmla="*/ 78 h 79"/>
                <a:gd name="T24" fmla="*/ 4 w 43"/>
                <a:gd name="T25" fmla="*/ 71 h 79"/>
                <a:gd name="T26" fmla="*/ 3 w 43"/>
                <a:gd name="T27" fmla="*/ 69 h 79"/>
                <a:gd name="T28" fmla="*/ 0 w 43"/>
                <a:gd name="T29" fmla="*/ 67 h 79"/>
                <a:gd name="T30" fmla="*/ 0 w 43"/>
                <a:gd name="T31" fmla="*/ 62 h 79"/>
                <a:gd name="T32" fmla="*/ 2 w 43"/>
                <a:gd name="T33" fmla="*/ 60 h 79"/>
                <a:gd name="T34" fmla="*/ 0 w 43"/>
                <a:gd name="T35" fmla="*/ 59 h 79"/>
                <a:gd name="T36" fmla="*/ 3 w 43"/>
                <a:gd name="T37" fmla="*/ 53 h 79"/>
                <a:gd name="T38" fmla="*/ 3 w 43"/>
                <a:gd name="T39" fmla="*/ 50 h 79"/>
                <a:gd name="T40" fmla="*/ 6 w 43"/>
                <a:gd name="T41" fmla="*/ 49 h 79"/>
                <a:gd name="T42" fmla="*/ 9 w 43"/>
                <a:gd name="T43" fmla="*/ 42 h 79"/>
                <a:gd name="T44" fmla="*/ 6 w 43"/>
                <a:gd name="T45" fmla="*/ 38 h 79"/>
                <a:gd name="T46" fmla="*/ 6 w 43"/>
                <a:gd name="T47" fmla="*/ 29 h 79"/>
                <a:gd name="T48" fmla="*/ 9 w 43"/>
                <a:gd name="T49" fmla="*/ 26 h 79"/>
                <a:gd name="T50" fmla="*/ 13 w 43"/>
                <a:gd name="T51" fmla="*/ 24 h 79"/>
                <a:gd name="T52" fmla="*/ 20 w 43"/>
                <a:gd name="T53" fmla="*/ 18 h 79"/>
                <a:gd name="T54" fmla="*/ 24 w 43"/>
                <a:gd name="T55" fmla="*/ 19 h 79"/>
                <a:gd name="T56" fmla="*/ 25 w 43"/>
                <a:gd name="T57" fmla="*/ 11 h 79"/>
                <a:gd name="T58" fmla="*/ 30 w 43"/>
                <a:gd name="T59" fmla="*/ 10 h 79"/>
                <a:gd name="T60" fmla="*/ 32 w 43"/>
                <a:gd name="T6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79">
                  <a:moveTo>
                    <a:pt x="32" y="0"/>
                  </a:moveTo>
                  <a:cubicBezTo>
                    <a:pt x="34" y="1"/>
                    <a:pt x="36" y="1"/>
                    <a:pt x="38" y="1"/>
                  </a:cubicBezTo>
                  <a:cubicBezTo>
                    <a:pt x="36" y="8"/>
                    <a:pt x="43" y="21"/>
                    <a:pt x="35" y="26"/>
                  </a:cubicBezTo>
                  <a:cubicBezTo>
                    <a:pt x="35" y="33"/>
                    <a:pt x="34" y="38"/>
                    <a:pt x="32" y="43"/>
                  </a:cubicBezTo>
                  <a:cubicBezTo>
                    <a:pt x="32" y="46"/>
                    <a:pt x="31" y="50"/>
                    <a:pt x="28" y="50"/>
                  </a:cubicBezTo>
                  <a:cubicBezTo>
                    <a:pt x="29" y="54"/>
                    <a:pt x="27" y="56"/>
                    <a:pt x="27" y="59"/>
                  </a:cubicBezTo>
                  <a:cubicBezTo>
                    <a:pt x="27" y="59"/>
                    <a:pt x="27" y="61"/>
                    <a:pt x="27" y="62"/>
                  </a:cubicBezTo>
                  <a:cubicBezTo>
                    <a:pt x="27" y="62"/>
                    <a:pt x="24" y="63"/>
                    <a:pt x="24" y="63"/>
                  </a:cubicBezTo>
                  <a:cubicBezTo>
                    <a:pt x="23" y="65"/>
                    <a:pt x="24" y="68"/>
                    <a:pt x="23" y="71"/>
                  </a:cubicBezTo>
                  <a:cubicBezTo>
                    <a:pt x="22" y="72"/>
                    <a:pt x="21" y="71"/>
                    <a:pt x="21" y="73"/>
                  </a:cubicBezTo>
                  <a:cubicBezTo>
                    <a:pt x="21" y="74"/>
                    <a:pt x="19" y="75"/>
                    <a:pt x="20" y="77"/>
                  </a:cubicBezTo>
                  <a:cubicBezTo>
                    <a:pt x="16" y="78"/>
                    <a:pt x="11" y="79"/>
                    <a:pt x="6" y="78"/>
                  </a:cubicBezTo>
                  <a:cubicBezTo>
                    <a:pt x="6" y="75"/>
                    <a:pt x="3" y="75"/>
                    <a:pt x="4" y="71"/>
                  </a:cubicBezTo>
                  <a:cubicBezTo>
                    <a:pt x="3" y="71"/>
                    <a:pt x="3" y="70"/>
                    <a:pt x="3" y="69"/>
                  </a:cubicBezTo>
                  <a:cubicBezTo>
                    <a:pt x="1" y="69"/>
                    <a:pt x="0" y="68"/>
                    <a:pt x="0" y="67"/>
                  </a:cubicBezTo>
                  <a:cubicBezTo>
                    <a:pt x="0" y="65"/>
                    <a:pt x="0" y="63"/>
                    <a:pt x="0" y="62"/>
                  </a:cubicBezTo>
                  <a:cubicBezTo>
                    <a:pt x="0" y="60"/>
                    <a:pt x="1" y="61"/>
                    <a:pt x="2" y="60"/>
                  </a:cubicBezTo>
                  <a:cubicBezTo>
                    <a:pt x="2" y="59"/>
                    <a:pt x="0" y="59"/>
                    <a:pt x="0" y="59"/>
                  </a:cubicBezTo>
                  <a:cubicBezTo>
                    <a:pt x="1" y="56"/>
                    <a:pt x="2" y="55"/>
                    <a:pt x="3" y="53"/>
                  </a:cubicBezTo>
                  <a:cubicBezTo>
                    <a:pt x="3" y="53"/>
                    <a:pt x="3" y="51"/>
                    <a:pt x="3" y="50"/>
                  </a:cubicBezTo>
                  <a:cubicBezTo>
                    <a:pt x="3" y="50"/>
                    <a:pt x="6" y="49"/>
                    <a:pt x="6" y="49"/>
                  </a:cubicBezTo>
                  <a:cubicBezTo>
                    <a:pt x="6" y="47"/>
                    <a:pt x="4" y="37"/>
                    <a:pt x="9" y="42"/>
                  </a:cubicBezTo>
                  <a:cubicBezTo>
                    <a:pt x="9" y="39"/>
                    <a:pt x="6" y="40"/>
                    <a:pt x="6" y="38"/>
                  </a:cubicBezTo>
                  <a:cubicBezTo>
                    <a:pt x="6" y="29"/>
                    <a:pt x="6" y="29"/>
                    <a:pt x="6" y="29"/>
                  </a:cubicBezTo>
                  <a:cubicBezTo>
                    <a:pt x="8" y="30"/>
                    <a:pt x="8" y="28"/>
                    <a:pt x="9" y="26"/>
                  </a:cubicBezTo>
                  <a:cubicBezTo>
                    <a:pt x="11" y="27"/>
                    <a:pt x="12" y="24"/>
                    <a:pt x="13" y="24"/>
                  </a:cubicBezTo>
                  <a:cubicBezTo>
                    <a:pt x="15" y="23"/>
                    <a:pt x="21" y="24"/>
                    <a:pt x="20" y="18"/>
                  </a:cubicBezTo>
                  <a:cubicBezTo>
                    <a:pt x="22" y="18"/>
                    <a:pt x="22" y="19"/>
                    <a:pt x="24" y="19"/>
                  </a:cubicBezTo>
                  <a:cubicBezTo>
                    <a:pt x="23" y="15"/>
                    <a:pt x="25" y="14"/>
                    <a:pt x="25" y="11"/>
                  </a:cubicBezTo>
                  <a:cubicBezTo>
                    <a:pt x="30" y="13"/>
                    <a:pt x="28" y="2"/>
                    <a:pt x="30" y="10"/>
                  </a:cubicBezTo>
                  <a:cubicBezTo>
                    <a:pt x="34" y="8"/>
                    <a:pt x="30" y="2"/>
                    <a:pt x="3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6" name="Freeform 116"/>
            <p:cNvSpPr/>
            <p:nvPr/>
          </p:nvSpPr>
          <p:spPr bwMode="auto">
            <a:xfrm>
              <a:off x="6796087" y="3387725"/>
              <a:ext cx="866775" cy="633413"/>
            </a:xfrm>
            <a:custGeom>
              <a:avLst/>
              <a:gdLst>
                <a:gd name="T0" fmla="*/ 134 w 231"/>
                <a:gd name="T1" fmla="*/ 14 h 169"/>
                <a:gd name="T2" fmla="*/ 129 w 231"/>
                <a:gd name="T3" fmla="*/ 16 h 169"/>
                <a:gd name="T4" fmla="*/ 136 w 231"/>
                <a:gd name="T5" fmla="*/ 25 h 169"/>
                <a:gd name="T6" fmla="*/ 155 w 231"/>
                <a:gd name="T7" fmla="*/ 36 h 169"/>
                <a:gd name="T8" fmla="*/ 161 w 231"/>
                <a:gd name="T9" fmla="*/ 28 h 169"/>
                <a:gd name="T10" fmla="*/ 162 w 231"/>
                <a:gd name="T11" fmla="*/ 22 h 169"/>
                <a:gd name="T12" fmla="*/ 164 w 231"/>
                <a:gd name="T13" fmla="*/ 9 h 169"/>
                <a:gd name="T14" fmla="*/ 168 w 231"/>
                <a:gd name="T15" fmla="*/ 2 h 169"/>
                <a:gd name="T16" fmla="*/ 172 w 231"/>
                <a:gd name="T17" fmla="*/ 8 h 169"/>
                <a:gd name="T18" fmla="*/ 179 w 231"/>
                <a:gd name="T19" fmla="*/ 22 h 169"/>
                <a:gd name="T20" fmla="*/ 186 w 231"/>
                <a:gd name="T21" fmla="*/ 32 h 169"/>
                <a:gd name="T22" fmla="*/ 193 w 231"/>
                <a:gd name="T23" fmla="*/ 42 h 169"/>
                <a:gd name="T24" fmla="*/ 197 w 231"/>
                <a:gd name="T25" fmla="*/ 53 h 169"/>
                <a:gd name="T26" fmla="*/ 202 w 231"/>
                <a:gd name="T27" fmla="*/ 56 h 169"/>
                <a:gd name="T28" fmla="*/ 210 w 231"/>
                <a:gd name="T29" fmla="*/ 61 h 169"/>
                <a:gd name="T30" fmla="*/ 217 w 231"/>
                <a:gd name="T31" fmla="*/ 75 h 169"/>
                <a:gd name="T32" fmla="*/ 220 w 231"/>
                <a:gd name="T33" fmla="*/ 78 h 169"/>
                <a:gd name="T34" fmla="*/ 228 w 231"/>
                <a:gd name="T35" fmla="*/ 84 h 169"/>
                <a:gd name="T36" fmla="*/ 231 w 231"/>
                <a:gd name="T37" fmla="*/ 108 h 169"/>
                <a:gd name="T38" fmla="*/ 227 w 231"/>
                <a:gd name="T39" fmla="*/ 119 h 169"/>
                <a:gd name="T40" fmla="*/ 227 w 231"/>
                <a:gd name="T41" fmla="*/ 123 h 169"/>
                <a:gd name="T42" fmla="*/ 224 w 231"/>
                <a:gd name="T43" fmla="*/ 131 h 169"/>
                <a:gd name="T44" fmla="*/ 216 w 231"/>
                <a:gd name="T45" fmla="*/ 138 h 169"/>
                <a:gd name="T46" fmla="*/ 209 w 231"/>
                <a:gd name="T47" fmla="*/ 159 h 169"/>
                <a:gd name="T48" fmla="*/ 196 w 231"/>
                <a:gd name="T49" fmla="*/ 165 h 169"/>
                <a:gd name="T50" fmla="*/ 190 w 231"/>
                <a:gd name="T51" fmla="*/ 169 h 169"/>
                <a:gd name="T52" fmla="*/ 179 w 231"/>
                <a:gd name="T53" fmla="*/ 167 h 169"/>
                <a:gd name="T54" fmla="*/ 154 w 231"/>
                <a:gd name="T55" fmla="*/ 162 h 169"/>
                <a:gd name="T56" fmla="*/ 152 w 231"/>
                <a:gd name="T57" fmla="*/ 154 h 169"/>
                <a:gd name="T58" fmla="*/ 151 w 231"/>
                <a:gd name="T59" fmla="*/ 150 h 169"/>
                <a:gd name="T60" fmla="*/ 140 w 231"/>
                <a:gd name="T61" fmla="*/ 141 h 169"/>
                <a:gd name="T62" fmla="*/ 134 w 231"/>
                <a:gd name="T63" fmla="*/ 134 h 169"/>
                <a:gd name="T64" fmla="*/ 123 w 231"/>
                <a:gd name="T65" fmla="*/ 130 h 169"/>
                <a:gd name="T66" fmla="*/ 117 w 231"/>
                <a:gd name="T67" fmla="*/ 127 h 169"/>
                <a:gd name="T68" fmla="*/ 91 w 231"/>
                <a:gd name="T69" fmla="*/ 122 h 169"/>
                <a:gd name="T70" fmla="*/ 77 w 231"/>
                <a:gd name="T71" fmla="*/ 126 h 169"/>
                <a:gd name="T72" fmla="*/ 71 w 231"/>
                <a:gd name="T73" fmla="*/ 129 h 169"/>
                <a:gd name="T74" fmla="*/ 67 w 231"/>
                <a:gd name="T75" fmla="*/ 133 h 169"/>
                <a:gd name="T76" fmla="*/ 64 w 231"/>
                <a:gd name="T77" fmla="*/ 133 h 169"/>
                <a:gd name="T78" fmla="*/ 39 w 231"/>
                <a:gd name="T79" fmla="*/ 137 h 169"/>
                <a:gd name="T80" fmla="*/ 35 w 231"/>
                <a:gd name="T81" fmla="*/ 140 h 169"/>
                <a:gd name="T82" fmla="*/ 11 w 231"/>
                <a:gd name="T83" fmla="*/ 144 h 169"/>
                <a:gd name="T84" fmla="*/ 14 w 231"/>
                <a:gd name="T85" fmla="*/ 129 h 169"/>
                <a:gd name="T86" fmla="*/ 11 w 231"/>
                <a:gd name="T87" fmla="*/ 120 h 169"/>
                <a:gd name="T88" fmla="*/ 11 w 231"/>
                <a:gd name="T89" fmla="*/ 115 h 169"/>
                <a:gd name="T90" fmla="*/ 7 w 231"/>
                <a:gd name="T91" fmla="*/ 106 h 169"/>
                <a:gd name="T92" fmla="*/ 5 w 231"/>
                <a:gd name="T93" fmla="*/ 99 h 169"/>
                <a:gd name="T94" fmla="*/ 2 w 231"/>
                <a:gd name="T95" fmla="*/ 91 h 169"/>
                <a:gd name="T96" fmla="*/ 4 w 231"/>
                <a:gd name="T97" fmla="*/ 84 h 169"/>
                <a:gd name="T98" fmla="*/ 4 w 231"/>
                <a:gd name="T99" fmla="*/ 66 h 169"/>
                <a:gd name="T100" fmla="*/ 19 w 231"/>
                <a:gd name="T101" fmla="*/ 56 h 169"/>
                <a:gd name="T102" fmla="*/ 37 w 231"/>
                <a:gd name="T103" fmla="*/ 52 h 169"/>
                <a:gd name="T104" fmla="*/ 47 w 231"/>
                <a:gd name="T105" fmla="*/ 47 h 169"/>
                <a:gd name="T106" fmla="*/ 51 w 231"/>
                <a:gd name="T107" fmla="*/ 32 h 169"/>
                <a:gd name="T108" fmla="*/ 64 w 231"/>
                <a:gd name="T109" fmla="*/ 32 h 169"/>
                <a:gd name="T110" fmla="*/ 67 w 231"/>
                <a:gd name="T111" fmla="*/ 22 h 169"/>
                <a:gd name="T112" fmla="*/ 78 w 231"/>
                <a:gd name="T113" fmla="*/ 15 h 169"/>
                <a:gd name="T114" fmla="*/ 87 w 231"/>
                <a:gd name="T115" fmla="*/ 19 h 169"/>
                <a:gd name="T116" fmla="*/ 89 w 231"/>
                <a:gd name="T117" fmla="*/ 21 h 169"/>
                <a:gd name="T118" fmla="*/ 92 w 231"/>
                <a:gd name="T119" fmla="*/ 18 h 169"/>
                <a:gd name="T120" fmla="*/ 102 w 231"/>
                <a:gd name="T121" fmla="*/ 9 h 169"/>
                <a:gd name="T122" fmla="*/ 109 w 231"/>
                <a:gd name="T123"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69">
                  <a:moveTo>
                    <a:pt x="134" y="7"/>
                  </a:moveTo>
                  <a:cubicBezTo>
                    <a:pt x="134" y="14"/>
                    <a:pt x="134" y="14"/>
                    <a:pt x="134" y="14"/>
                  </a:cubicBezTo>
                  <a:cubicBezTo>
                    <a:pt x="130" y="14"/>
                    <a:pt x="130" y="14"/>
                    <a:pt x="130" y="14"/>
                  </a:cubicBezTo>
                  <a:cubicBezTo>
                    <a:pt x="132" y="15"/>
                    <a:pt x="131" y="16"/>
                    <a:pt x="129" y="16"/>
                  </a:cubicBezTo>
                  <a:cubicBezTo>
                    <a:pt x="131" y="19"/>
                    <a:pt x="128" y="18"/>
                    <a:pt x="129" y="22"/>
                  </a:cubicBezTo>
                  <a:cubicBezTo>
                    <a:pt x="130" y="24"/>
                    <a:pt x="132" y="25"/>
                    <a:pt x="136" y="25"/>
                  </a:cubicBezTo>
                  <a:cubicBezTo>
                    <a:pt x="136" y="31"/>
                    <a:pt x="145" y="29"/>
                    <a:pt x="145" y="35"/>
                  </a:cubicBezTo>
                  <a:cubicBezTo>
                    <a:pt x="149" y="35"/>
                    <a:pt x="153" y="34"/>
                    <a:pt x="155" y="36"/>
                  </a:cubicBezTo>
                  <a:cubicBezTo>
                    <a:pt x="158" y="35"/>
                    <a:pt x="155" y="30"/>
                    <a:pt x="161" y="32"/>
                  </a:cubicBezTo>
                  <a:cubicBezTo>
                    <a:pt x="160" y="31"/>
                    <a:pt x="159" y="28"/>
                    <a:pt x="161" y="28"/>
                  </a:cubicBezTo>
                  <a:cubicBezTo>
                    <a:pt x="163" y="28"/>
                    <a:pt x="161" y="25"/>
                    <a:pt x="161" y="23"/>
                  </a:cubicBezTo>
                  <a:cubicBezTo>
                    <a:pt x="161" y="23"/>
                    <a:pt x="162" y="23"/>
                    <a:pt x="162" y="22"/>
                  </a:cubicBezTo>
                  <a:cubicBezTo>
                    <a:pt x="162" y="21"/>
                    <a:pt x="164" y="19"/>
                    <a:pt x="164" y="16"/>
                  </a:cubicBezTo>
                  <a:cubicBezTo>
                    <a:pt x="163" y="15"/>
                    <a:pt x="162" y="14"/>
                    <a:pt x="164" y="9"/>
                  </a:cubicBezTo>
                  <a:cubicBezTo>
                    <a:pt x="164" y="9"/>
                    <a:pt x="166" y="10"/>
                    <a:pt x="167" y="9"/>
                  </a:cubicBezTo>
                  <a:cubicBezTo>
                    <a:pt x="168" y="8"/>
                    <a:pt x="167" y="4"/>
                    <a:pt x="168" y="2"/>
                  </a:cubicBezTo>
                  <a:cubicBezTo>
                    <a:pt x="171" y="2"/>
                    <a:pt x="169" y="7"/>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2"/>
                  </a:cubicBezTo>
                  <a:cubicBezTo>
                    <a:pt x="191" y="37"/>
                    <a:pt x="188" y="41"/>
                    <a:pt x="193" y="42"/>
                  </a:cubicBezTo>
                  <a:cubicBezTo>
                    <a:pt x="194" y="44"/>
                    <a:pt x="192" y="44"/>
                    <a:pt x="192" y="46"/>
                  </a:cubicBezTo>
                  <a:cubicBezTo>
                    <a:pt x="194" y="48"/>
                    <a:pt x="198" y="48"/>
                    <a:pt x="197" y="53"/>
                  </a:cubicBezTo>
                  <a:cubicBezTo>
                    <a:pt x="198" y="53"/>
                    <a:pt x="201" y="52"/>
                    <a:pt x="202" y="53"/>
                  </a:cubicBezTo>
                  <a:cubicBezTo>
                    <a:pt x="202" y="53"/>
                    <a:pt x="201" y="55"/>
                    <a:pt x="202" y="56"/>
                  </a:cubicBezTo>
                  <a:cubicBezTo>
                    <a:pt x="202" y="56"/>
                    <a:pt x="204" y="55"/>
                    <a:pt x="204" y="56"/>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4"/>
                  </a:cubicBezTo>
                  <a:cubicBezTo>
                    <a:pt x="225" y="88"/>
                    <a:pt x="229" y="93"/>
                    <a:pt x="230" y="99"/>
                  </a:cubicBezTo>
                  <a:cubicBezTo>
                    <a:pt x="230" y="102"/>
                    <a:pt x="228" y="106"/>
                    <a:pt x="231" y="108"/>
                  </a:cubicBezTo>
                  <a:cubicBezTo>
                    <a:pt x="228" y="110"/>
                    <a:pt x="229" y="112"/>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9"/>
                    <a:pt x="216" y="138"/>
                  </a:cubicBezTo>
                  <a:cubicBezTo>
                    <a:pt x="217" y="144"/>
                    <a:pt x="213" y="146"/>
                    <a:pt x="214" y="151"/>
                  </a:cubicBezTo>
                  <a:cubicBezTo>
                    <a:pt x="208" y="150"/>
                    <a:pt x="209" y="156"/>
                    <a:pt x="209" y="159"/>
                  </a:cubicBezTo>
                  <a:cubicBezTo>
                    <a:pt x="207" y="159"/>
                    <a:pt x="204" y="159"/>
                    <a:pt x="204" y="161"/>
                  </a:cubicBezTo>
                  <a:cubicBezTo>
                    <a:pt x="204" y="163"/>
                    <a:pt x="199" y="164"/>
                    <a:pt x="196" y="165"/>
                  </a:cubicBezTo>
                  <a:cubicBezTo>
                    <a:pt x="195" y="166"/>
                    <a:pt x="194" y="167"/>
                    <a:pt x="193" y="168"/>
                  </a:cubicBezTo>
                  <a:cubicBezTo>
                    <a:pt x="192" y="169"/>
                    <a:pt x="190" y="168"/>
                    <a:pt x="190" y="169"/>
                  </a:cubicBezTo>
                  <a:cubicBezTo>
                    <a:pt x="187" y="168"/>
                    <a:pt x="186" y="165"/>
                    <a:pt x="182" y="164"/>
                  </a:cubicBezTo>
                  <a:cubicBezTo>
                    <a:pt x="179" y="162"/>
                    <a:pt x="180" y="166"/>
                    <a:pt x="179" y="167"/>
                  </a:cubicBezTo>
                  <a:cubicBezTo>
                    <a:pt x="176" y="168"/>
                    <a:pt x="171" y="166"/>
                    <a:pt x="169" y="169"/>
                  </a:cubicBezTo>
                  <a:cubicBezTo>
                    <a:pt x="164" y="167"/>
                    <a:pt x="161" y="163"/>
                    <a:pt x="154" y="162"/>
                  </a:cubicBezTo>
                  <a:cubicBezTo>
                    <a:pt x="155" y="160"/>
                    <a:pt x="155" y="159"/>
                    <a:pt x="154" y="155"/>
                  </a:cubicBezTo>
                  <a:cubicBezTo>
                    <a:pt x="154" y="155"/>
                    <a:pt x="153" y="155"/>
                    <a:pt x="152" y="154"/>
                  </a:cubicBezTo>
                  <a:cubicBezTo>
                    <a:pt x="152" y="154"/>
                    <a:pt x="153" y="153"/>
                    <a:pt x="152" y="153"/>
                  </a:cubicBezTo>
                  <a:cubicBezTo>
                    <a:pt x="152" y="151"/>
                    <a:pt x="149" y="150"/>
                    <a:pt x="151" y="150"/>
                  </a:cubicBezTo>
                  <a:cubicBezTo>
                    <a:pt x="150" y="149"/>
                    <a:pt x="145" y="145"/>
                    <a:pt x="144" y="148"/>
                  </a:cubicBezTo>
                  <a:cubicBezTo>
                    <a:pt x="142" y="147"/>
                    <a:pt x="142" y="143"/>
                    <a:pt x="140" y="141"/>
                  </a:cubicBezTo>
                  <a:cubicBezTo>
                    <a:pt x="139" y="138"/>
                    <a:pt x="141" y="138"/>
                    <a:pt x="141" y="136"/>
                  </a:cubicBezTo>
                  <a:cubicBezTo>
                    <a:pt x="140" y="134"/>
                    <a:pt x="139" y="135"/>
                    <a:pt x="134" y="134"/>
                  </a:cubicBezTo>
                  <a:cubicBezTo>
                    <a:pt x="131" y="136"/>
                    <a:pt x="132" y="141"/>
                    <a:pt x="126" y="140"/>
                  </a:cubicBezTo>
                  <a:cubicBezTo>
                    <a:pt x="127" y="134"/>
                    <a:pt x="122" y="136"/>
                    <a:pt x="123" y="130"/>
                  </a:cubicBezTo>
                  <a:cubicBezTo>
                    <a:pt x="120" y="130"/>
                    <a:pt x="119" y="128"/>
                    <a:pt x="115" y="129"/>
                  </a:cubicBezTo>
                  <a:cubicBezTo>
                    <a:pt x="115" y="127"/>
                    <a:pt x="116" y="128"/>
                    <a:pt x="117" y="127"/>
                  </a:cubicBezTo>
                  <a:cubicBezTo>
                    <a:pt x="114" y="123"/>
                    <a:pt x="110" y="127"/>
                    <a:pt x="103" y="126"/>
                  </a:cubicBezTo>
                  <a:cubicBezTo>
                    <a:pt x="99" y="125"/>
                    <a:pt x="95" y="123"/>
                    <a:pt x="91" y="122"/>
                  </a:cubicBezTo>
                  <a:cubicBezTo>
                    <a:pt x="88" y="123"/>
                    <a:pt x="83" y="122"/>
                    <a:pt x="82" y="126"/>
                  </a:cubicBezTo>
                  <a:cubicBezTo>
                    <a:pt x="80" y="126"/>
                    <a:pt x="79" y="126"/>
                    <a:pt x="77" y="126"/>
                  </a:cubicBezTo>
                  <a:cubicBezTo>
                    <a:pt x="75" y="126"/>
                    <a:pt x="76" y="127"/>
                    <a:pt x="75" y="127"/>
                  </a:cubicBezTo>
                  <a:cubicBezTo>
                    <a:pt x="73" y="128"/>
                    <a:pt x="74" y="125"/>
                    <a:pt x="71" y="129"/>
                  </a:cubicBezTo>
                  <a:cubicBezTo>
                    <a:pt x="71" y="129"/>
                    <a:pt x="69" y="130"/>
                    <a:pt x="70" y="131"/>
                  </a:cubicBezTo>
                  <a:cubicBezTo>
                    <a:pt x="68" y="129"/>
                    <a:pt x="67" y="127"/>
                    <a:pt x="67" y="133"/>
                  </a:cubicBezTo>
                  <a:cubicBezTo>
                    <a:pt x="66" y="133"/>
                    <a:pt x="66" y="131"/>
                    <a:pt x="64" y="131"/>
                  </a:cubicBezTo>
                  <a:cubicBezTo>
                    <a:pt x="62" y="131"/>
                    <a:pt x="64" y="133"/>
                    <a:pt x="64" y="133"/>
                  </a:cubicBezTo>
                  <a:cubicBezTo>
                    <a:pt x="62" y="136"/>
                    <a:pt x="58" y="134"/>
                    <a:pt x="57" y="138"/>
                  </a:cubicBezTo>
                  <a:cubicBezTo>
                    <a:pt x="53" y="136"/>
                    <a:pt x="45" y="138"/>
                    <a:pt x="39" y="137"/>
                  </a:cubicBezTo>
                  <a:cubicBezTo>
                    <a:pt x="37" y="137"/>
                    <a:pt x="38" y="139"/>
                    <a:pt x="37" y="140"/>
                  </a:cubicBezTo>
                  <a:cubicBezTo>
                    <a:pt x="37" y="140"/>
                    <a:pt x="35" y="140"/>
                    <a:pt x="35" y="140"/>
                  </a:cubicBezTo>
                  <a:cubicBezTo>
                    <a:pt x="33" y="140"/>
                    <a:pt x="32" y="141"/>
                    <a:pt x="30" y="141"/>
                  </a:cubicBezTo>
                  <a:cubicBezTo>
                    <a:pt x="26" y="142"/>
                    <a:pt x="19" y="145"/>
                    <a:pt x="11" y="144"/>
                  </a:cubicBezTo>
                  <a:cubicBezTo>
                    <a:pt x="12" y="141"/>
                    <a:pt x="11" y="136"/>
                    <a:pt x="15" y="136"/>
                  </a:cubicBezTo>
                  <a:cubicBezTo>
                    <a:pt x="14" y="134"/>
                    <a:pt x="17" y="129"/>
                    <a:pt x="14" y="129"/>
                  </a:cubicBezTo>
                  <a:cubicBezTo>
                    <a:pt x="10" y="128"/>
                    <a:pt x="15" y="127"/>
                    <a:pt x="14" y="123"/>
                  </a:cubicBezTo>
                  <a:cubicBezTo>
                    <a:pt x="12" y="120"/>
                    <a:pt x="12" y="126"/>
                    <a:pt x="11" y="120"/>
                  </a:cubicBezTo>
                  <a:cubicBezTo>
                    <a:pt x="11" y="120"/>
                    <a:pt x="11" y="118"/>
                    <a:pt x="11" y="117"/>
                  </a:cubicBezTo>
                  <a:cubicBezTo>
                    <a:pt x="9" y="116"/>
                    <a:pt x="11" y="117"/>
                    <a:pt x="11" y="115"/>
                  </a:cubicBezTo>
                  <a:cubicBezTo>
                    <a:pt x="10" y="112"/>
                    <a:pt x="7" y="109"/>
                    <a:pt x="9" y="108"/>
                  </a:cubicBezTo>
                  <a:cubicBezTo>
                    <a:pt x="10" y="106"/>
                    <a:pt x="7" y="107"/>
                    <a:pt x="7" y="106"/>
                  </a:cubicBezTo>
                  <a:cubicBezTo>
                    <a:pt x="6" y="106"/>
                    <a:pt x="7" y="104"/>
                    <a:pt x="7" y="103"/>
                  </a:cubicBezTo>
                  <a:cubicBezTo>
                    <a:pt x="7" y="103"/>
                    <a:pt x="5" y="99"/>
                    <a:pt x="5" y="99"/>
                  </a:cubicBezTo>
                  <a:cubicBezTo>
                    <a:pt x="3" y="98"/>
                    <a:pt x="6" y="99"/>
                    <a:pt x="5" y="96"/>
                  </a:cubicBezTo>
                  <a:cubicBezTo>
                    <a:pt x="5" y="94"/>
                    <a:pt x="2" y="94"/>
                    <a:pt x="2" y="91"/>
                  </a:cubicBezTo>
                  <a:cubicBezTo>
                    <a:pt x="6" y="91"/>
                    <a:pt x="4" y="86"/>
                    <a:pt x="7" y="85"/>
                  </a:cubicBezTo>
                  <a:cubicBezTo>
                    <a:pt x="7" y="83"/>
                    <a:pt x="4" y="84"/>
                    <a:pt x="4" y="84"/>
                  </a:cubicBezTo>
                  <a:cubicBezTo>
                    <a:pt x="3" y="82"/>
                    <a:pt x="5" y="79"/>
                    <a:pt x="1" y="80"/>
                  </a:cubicBezTo>
                  <a:cubicBezTo>
                    <a:pt x="0" y="73"/>
                    <a:pt x="3" y="71"/>
                    <a:pt x="4" y="66"/>
                  </a:cubicBezTo>
                  <a:cubicBezTo>
                    <a:pt x="5" y="68"/>
                    <a:pt x="11" y="66"/>
                    <a:pt x="11" y="63"/>
                  </a:cubicBezTo>
                  <a:cubicBezTo>
                    <a:pt x="11" y="60"/>
                    <a:pt x="20" y="62"/>
                    <a:pt x="19" y="56"/>
                  </a:cubicBezTo>
                  <a:cubicBezTo>
                    <a:pt x="27" y="57"/>
                    <a:pt x="31" y="53"/>
                    <a:pt x="37" y="53"/>
                  </a:cubicBezTo>
                  <a:cubicBezTo>
                    <a:pt x="39" y="53"/>
                    <a:pt x="38" y="51"/>
                    <a:pt x="37" y="52"/>
                  </a:cubicBezTo>
                  <a:cubicBezTo>
                    <a:pt x="40" y="49"/>
                    <a:pt x="44" y="51"/>
                    <a:pt x="44" y="46"/>
                  </a:cubicBezTo>
                  <a:cubicBezTo>
                    <a:pt x="46" y="46"/>
                    <a:pt x="46" y="47"/>
                    <a:pt x="47" y="47"/>
                  </a:cubicBezTo>
                  <a:cubicBezTo>
                    <a:pt x="51" y="48"/>
                    <a:pt x="46" y="41"/>
                    <a:pt x="51" y="43"/>
                  </a:cubicBezTo>
                  <a:cubicBezTo>
                    <a:pt x="50" y="37"/>
                    <a:pt x="51" y="38"/>
                    <a:pt x="51" y="32"/>
                  </a:cubicBezTo>
                  <a:cubicBezTo>
                    <a:pt x="55" y="32"/>
                    <a:pt x="57" y="34"/>
                    <a:pt x="60" y="35"/>
                  </a:cubicBezTo>
                  <a:cubicBezTo>
                    <a:pt x="61" y="34"/>
                    <a:pt x="61" y="31"/>
                    <a:pt x="64" y="32"/>
                  </a:cubicBezTo>
                  <a:cubicBezTo>
                    <a:pt x="62" y="29"/>
                    <a:pt x="68" y="27"/>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1"/>
                    <a:pt x="87" y="21"/>
                  </a:cubicBezTo>
                  <a:cubicBezTo>
                    <a:pt x="87" y="21"/>
                    <a:pt x="89" y="20"/>
                    <a:pt x="89" y="21"/>
                  </a:cubicBezTo>
                  <a:cubicBezTo>
                    <a:pt x="90" y="21"/>
                    <a:pt x="91" y="25"/>
                    <a:pt x="95" y="23"/>
                  </a:cubicBezTo>
                  <a:cubicBezTo>
                    <a:pt x="97" y="24"/>
                    <a:pt x="96" y="16"/>
                    <a:pt x="92" y="18"/>
                  </a:cubicBezTo>
                  <a:cubicBezTo>
                    <a:pt x="93" y="16"/>
                    <a:pt x="95" y="16"/>
                    <a:pt x="96" y="15"/>
                  </a:cubicBezTo>
                  <a:cubicBezTo>
                    <a:pt x="97" y="11"/>
                    <a:pt x="98" y="10"/>
                    <a:pt x="102" y="9"/>
                  </a:cubicBezTo>
                  <a:cubicBezTo>
                    <a:pt x="102" y="6"/>
                    <a:pt x="103" y="5"/>
                    <a:pt x="106" y="5"/>
                  </a:cubicBezTo>
                  <a:cubicBezTo>
                    <a:pt x="104" y="9"/>
                    <a:pt x="105" y="7"/>
                    <a:pt x="109" y="7"/>
                  </a:cubicBezTo>
                  <a:cubicBezTo>
                    <a:pt x="115" y="0"/>
                    <a:pt x="126" y="7"/>
                    <a:pt x="134" y="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grpSp>
      <p:sp>
        <p:nvSpPr>
          <p:cNvPr id="173" name="TextBox 2"/>
          <p:cNvSpPr txBox="1"/>
          <p:nvPr/>
        </p:nvSpPr>
        <p:spPr>
          <a:xfrm>
            <a:off x="2669806" y="3455731"/>
            <a:ext cx="2562970" cy="1186424"/>
          </a:xfrm>
          <a:prstGeom prst="rect">
            <a:avLst/>
          </a:prstGeom>
          <a:noFill/>
        </p:spPr>
        <p:txBody>
          <a:bodyPr wrap="square" lIns="91386" tIns="45693" rIns="91386" bIns="45693" rtlCol="0">
            <a:spAutoFit/>
          </a:bodyPr>
          <a:lstStyle/>
          <a:p>
            <a:pPr lvl="0"/>
            <a:r>
              <a:rPr lang="zh-CN" altLang="en-US" b="1" dirty="0">
                <a:solidFill>
                  <a:srgbClr val="202A36"/>
                </a:solidFill>
                <a:latin typeface="微软雅黑" panose="020B0503020204020204" pitchFamily="34" charset="-122"/>
                <a:ea typeface="微软雅黑" panose="020B0503020204020204" pitchFamily="34" charset="-122"/>
                <a:cs typeface="UKIJ Qolyazma" pitchFamily="18" charset="0"/>
              </a:rPr>
              <a:t>点击添加内容</a:t>
            </a:r>
          </a:p>
          <a:p>
            <a:pPr algn="just"/>
            <a:endParaRPr lang="en-US" altLang="zh-CN" b="1" dirty="0">
              <a:solidFill>
                <a:srgbClr val="202A36"/>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rgbClr val="202A36"/>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9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900" dirty="0">
              <a:solidFill>
                <a:srgbClr val="202A36"/>
              </a:solidFill>
              <a:latin typeface="微软雅黑" panose="020B0503020204020204" pitchFamily="34" charset="-122"/>
              <a:ea typeface="微软雅黑" panose="020B0503020204020204" pitchFamily="34" charset="-122"/>
            </a:endParaRPr>
          </a:p>
        </p:txBody>
      </p:sp>
      <p:sp>
        <p:nvSpPr>
          <p:cNvPr id="174" name="TextBox 2"/>
          <p:cNvSpPr txBox="1"/>
          <p:nvPr/>
        </p:nvSpPr>
        <p:spPr>
          <a:xfrm>
            <a:off x="2669806" y="4808019"/>
            <a:ext cx="2562970" cy="1186424"/>
          </a:xfrm>
          <a:prstGeom prst="rect">
            <a:avLst/>
          </a:prstGeom>
          <a:noFill/>
        </p:spPr>
        <p:txBody>
          <a:bodyPr wrap="square" lIns="91386" tIns="45693" rIns="91386" bIns="45693" rtlCol="0">
            <a:spAutoFit/>
          </a:bodyPr>
          <a:lstStyle/>
          <a:p>
            <a:pPr lvl="0"/>
            <a:r>
              <a:rPr lang="zh-CN" altLang="en-US" b="1" dirty="0">
                <a:solidFill>
                  <a:srgbClr val="202A36"/>
                </a:solidFill>
                <a:latin typeface="微软雅黑" panose="020B0503020204020204" pitchFamily="34" charset="-122"/>
                <a:ea typeface="微软雅黑" panose="020B0503020204020204" pitchFamily="34" charset="-122"/>
                <a:cs typeface="UKIJ Qolyazma" pitchFamily="18" charset="0"/>
              </a:rPr>
              <a:t>点击添加内容</a:t>
            </a:r>
          </a:p>
          <a:p>
            <a:pPr algn="just"/>
            <a:endParaRPr lang="en-US" altLang="zh-CN" b="1" dirty="0">
              <a:solidFill>
                <a:srgbClr val="202A36"/>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rgbClr val="202A36"/>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9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900" dirty="0">
              <a:solidFill>
                <a:srgbClr val="202A3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750"/>
                                        <p:tgtEl>
                                          <p:spTgt spid="33"/>
                                        </p:tgtEl>
                                      </p:cBhvr>
                                    </p:animEffect>
                                  </p:childTnLst>
                                </p:cTn>
                              </p:par>
                            </p:childTnLst>
                          </p:cTn>
                        </p:par>
                        <p:par>
                          <p:cTn id="12" fill="hold">
                            <p:stCondLst>
                              <p:cond delay="1500"/>
                            </p:stCondLst>
                            <p:childTnLst>
                              <p:par>
                                <p:cTn id="13" presetID="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grpId="0" nodeType="afterEffect">
                                  <p:stCondLst>
                                    <p:cond delay="0"/>
                                  </p:stCondLst>
                                  <p:childTnLst>
                                    <p:set>
                                      <p:cBhvr>
                                        <p:cTn id="19" dur="1" fill="hold">
                                          <p:stCondLst>
                                            <p:cond delay="0"/>
                                          </p:stCondLst>
                                        </p:cTn>
                                        <p:tgtEl>
                                          <p:spTgt spid="173"/>
                                        </p:tgtEl>
                                        <p:attrNameLst>
                                          <p:attrName>style.visibility</p:attrName>
                                        </p:attrNameLst>
                                      </p:cBhvr>
                                      <p:to>
                                        <p:strVal val="visible"/>
                                      </p:to>
                                    </p:set>
                                    <p:anim calcmode="lin" valueType="num">
                                      <p:cBhvr additive="base">
                                        <p:cTn id="20" dur="500" fill="hold"/>
                                        <p:tgtEl>
                                          <p:spTgt spid="173"/>
                                        </p:tgtEl>
                                        <p:attrNameLst>
                                          <p:attrName>ppt_x</p:attrName>
                                        </p:attrNameLst>
                                      </p:cBhvr>
                                      <p:tavLst>
                                        <p:tav tm="0">
                                          <p:val>
                                            <p:strVal val="#ppt_x"/>
                                          </p:val>
                                        </p:tav>
                                        <p:tav tm="100000">
                                          <p:val>
                                            <p:strVal val="#ppt_x"/>
                                          </p:val>
                                        </p:tav>
                                      </p:tavLst>
                                    </p:anim>
                                    <p:anim calcmode="lin" valueType="num">
                                      <p:cBhvr additive="base">
                                        <p:cTn id="21" dur="500" fill="hold"/>
                                        <p:tgtEl>
                                          <p:spTgt spid="173"/>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174"/>
                                        </p:tgtEl>
                                        <p:attrNameLst>
                                          <p:attrName>style.visibility</p:attrName>
                                        </p:attrNameLst>
                                      </p:cBhvr>
                                      <p:to>
                                        <p:strVal val="visible"/>
                                      </p:to>
                                    </p:set>
                                    <p:anim calcmode="lin" valueType="num">
                                      <p:cBhvr additive="base">
                                        <p:cTn id="25" dur="500" fill="hold"/>
                                        <p:tgtEl>
                                          <p:spTgt spid="174"/>
                                        </p:tgtEl>
                                        <p:attrNameLst>
                                          <p:attrName>ppt_x</p:attrName>
                                        </p:attrNameLst>
                                      </p:cBhvr>
                                      <p:tavLst>
                                        <p:tav tm="0">
                                          <p:val>
                                            <p:strVal val="#ppt_x"/>
                                          </p:val>
                                        </p:tav>
                                        <p:tav tm="100000">
                                          <p:val>
                                            <p:strVal val="#ppt_x"/>
                                          </p:val>
                                        </p:tav>
                                      </p:tavLst>
                                    </p:anim>
                                    <p:anim calcmode="lin" valueType="num">
                                      <p:cBhvr additive="base">
                                        <p:cTn id="26" dur="500" fill="hold"/>
                                        <p:tgtEl>
                                          <p:spTgt spid="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P spid="173" grpId="0"/>
      <p:bldP spid="1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3"/>
          <p:cNvSpPr>
            <a:spLocks noChangeArrowheads="1"/>
          </p:cNvSpPr>
          <p:nvPr/>
        </p:nvSpPr>
        <p:spPr bwMode="auto">
          <a:xfrm>
            <a:off x="2699917" y="515424"/>
            <a:ext cx="3198293"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国</a:t>
            </a:r>
            <a:r>
              <a:rPr lang="zh-CN" altLang="en-US" sz="2935" b="1" dirty="0">
                <a:solidFill>
                  <a:srgbClr val="202A36"/>
                </a:solidFill>
                <a:latin typeface="Arial" panose="020B0604020202020204" pitchFamily="34" charset="0"/>
                <a:cs typeface="Arial" panose="020B0604020202020204" pitchFamily="34" charset="0"/>
              </a:rPr>
              <a:t>内</a:t>
            </a:r>
            <a:r>
              <a:rPr lang="zh-CN" altLang="en-US" sz="2935" b="1" dirty="0" smtClean="0">
                <a:solidFill>
                  <a:srgbClr val="202A36"/>
                </a:solidFill>
                <a:latin typeface="Arial" panose="020B0604020202020204" pitchFamily="34" charset="0"/>
                <a:cs typeface="Arial" panose="020B0604020202020204" pitchFamily="34" charset="0"/>
              </a:rPr>
              <a:t>相关研究综述</a:t>
            </a:r>
            <a:endParaRPr lang="zh-CN" altLang="en-US" sz="2935" b="1" dirty="0">
              <a:solidFill>
                <a:srgbClr val="202A36"/>
              </a:solidFill>
              <a:latin typeface="Arial" panose="020B0604020202020204" pitchFamily="34" charset="0"/>
              <a:cs typeface="Arial" panose="020B0604020202020204" pitchFamily="34" charset="0"/>
            </a:endParaRPr>
          </a:p>
        </p:txBody>
      </p:sp>
      <p:grpSp>
        <p:nvGrpSpPr>
          <p:cNvPr id="34" name="组合 33"/>
          <p:cNvGrpSpPr/>
          <p:nvPr/>
        </p:nvGrpSpPr>
        <p:grpSpPr>
          <a:xfrm>
            <a:off x="4837438" y="3379441"/>
            <a:ext cx="2557424" cy="907751"/>
            <a:chOff x="3666731" y="1984470"/>
            <a:chExt cx="2636520" cy="1447800"/>
          </a:xfrm>
          <a:solidFill>
            <a:srgbClr val="202A36"/>
          </a:solidFill>
        </p:grpSpPr>
        <p:sp>
          <p:nvSpPr>
            <p:cNvPr id="35" name="任意多边形 34"/>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文本框 35"/>
            <p:cNvSpPr txBox="1"/>
            <p:nvPr/>
          </p:nvSpPr>
          <p:spPr>
            <a:xfrm>
              <a:off x="3971726" y="2389297"/>
              <a:ext cx="2230360" cy="638148"/>
            </a:xfrm>
            <a:prstGeom prst="rect">
              <a:avLst/>
            </a:prstGeom>
            <a:noFill/>
          </p:spPr>
          <p:txBody>
            <a:bodyPr wrap="square" rtlCol="0" anchor="ctr">
              <a:spAutoFit/>
            </a:bodyPr>
            <a:lstStyle/>
            <a:p>
              <a:pPr algn="ct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7" name="组合 36"/>
          <p:cNvGrpSpPr/>
          <p:nvPr/>
        </p:nvGrpSpPr>
        <p:grpSpPr>
          <a:xfrm>
            <a:off x="2699917" y="3379441"/>
            <a:ext cx="2557424" cy="907751"/>
            <a:chOff x="1436370" y="1984470"/>
            <a:chExt cx="2636520" cy="1447800"/>
          </a:xfrm>
          <a:solidFill>
            <a:srgbClr val="202A36"/>
          </a:solidFill>
        </p:grpSpPr>
        <p:sp>
          <p:nvSpPr>
            <p:cNvPr id="38" name="任意多边形 37"/>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4" name="文本框 43"/>
            <p:cNvSpPr txBox="1"/>
            <p:nvPr/>
          </p:nvSpPr>
          <p:spPr>
            <a:xfrm>
              <a:off x="1709209" y="2365161"/>
              <a:ext cx="2293960" cy="686417"/>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5" name="组合 44"/>
          <p:cNvGrpSpPr/>
          <p:nvPr/>
        </p:nvGrpSpPr>
        <p:grpSpPr>
          <a:xfrm>
            <a:off x="9112479" y="3379441"/>
            <a:ext cx="2557424" cy="907751"/>
            <a:chOff x="8127453" y="1984470"/>
            <a:chExt cx="2636520" cy="1447800"/>
          </a:xfrm>
          <a:solidFill>
            <a:srgbClr val="202A36"/>
          </a:solidFill>
        </p:grpSpPr>
        <p:sp>
          <p:nvSpPr>
            <p:cNvPr id="46" name="任意多边形 45"/>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7" name="文本框 46"/>
            <p:cNvSpPr txBox="1"/>
            <p:nvPr/>
          </p:nvSpPr>
          <p:spPr>
            <a:xfrm>
              <a:off x="8439016" y="2389297"/>
              <a:ext cx="2230360" cy="638148"/>
            </a:xfrm>
            <a:prstGeom prst="rect">
              <a:avLst/>
            </a:prstGeom>
            <a:noFill/>
          </p:spPr>
          <p:txBody>
            <a:bodyPr wrap="square" rtlCol="0" anchor="ctr">
              <a:spAutoFit/>
            </a:bodyPr>
            <a:lstStyle/>
            <a:p>
              <a:pPr algn="ct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8" name="组合 47"/>
          <p:cNvGrpSpPr/>
          <p:nvPr/>
        </p:nvGrpSpPr>
        <p:grpSpPr>
          <a:xfrm>
            <a:off x="6974958" y="3379441"/>
            <a:ext cx="2557424" cy="907751"/>
            <a:chOff x="5897092" y="1984470"/>
            <a:chExt cx="2636520" cy="1447800"/>
          </a:xfrm>
          <a:solidFill>
            <a:srgbClr val="202A36"/>
          </a:solidFill>
        </p:grpSpPr>
        <p:sp>
          <p:nvSpPr>
            <p:cNvPr id="49" name="任意多边形 48"/>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0" name="文本框 49"/>
            <p:cNvSpPr txBox="1"/>
            <p:nvPr/>
          </p:nvSpPr>
          <p:spPr>
            <a:xfrm>
              <a:off x="6227711" y="2365166"/>
              <a:ext cx="2205655" cy="686417"/>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52" name="矩形 51"/>
          <p:cNvSpPr/>
          <p:nvPr/>
        </p:nvSpPr>
        <p:spPr>
          <a:xfrm>
            <a:off x="2985901" y="4565194"/>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53" name="矩形 47"/>
          <p:cNvSpPr>
            <a:spLocks noChangeArrowheads="1"/>
          </p:cNvSpPr>
          <p:nvPr/>
        </p:nvSpPr>
        <p:spPr bwMode="auto">
          <a:xfrm>
            <a:off x="2958806" y="5044315"/>
            <a:ext cx="1907885" cy="738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smtClean="0">
                <a:solidFill>
                  <a:srgbClr val="202A36"/>
                </a:solidFill>
                <a:sym typeface="微软雅黑" panose="020B0503020204020204" pitchFamily="34" charset="-122"/>
              </a:rPr>
              <a:t>亮亮图文旗舰店</a:t>
            </a:r>
          </a:p>
          <a:p>
            <a:pPr>
              <a:lnSpc>
                <a:spcPct val="120000"/>
              </a:lnSpc>
              <a:spcBef>
                <a:spcPct val="0"/>
              </a:spcBef>
              <a:buNone/>
            </a:pPr>
            <a:r>
              <a:rPr lang="en-US" altLang="zh-CN" sz="1200" dirty="0" smtClean="0">
                <a:solidFill>
                  <a:srgbClr val="202A36"/>
                </a:solidFill>
                <a:sym typeface="微软雅黑" panose="020B0503020204020204" pitchFamily="34" charset="-122"/>
              </a:rPr>
              <a:t>https://liangliangtuwen.tmall.com</a:t>
            </a:r>
            <a:endParaRPr lang="en-US" altLang="zh-CN" sz="1200" dirty="0">
              <a:solidFill>
                <a:srgbClr val="202A36"/>
              </a:solidFill>
              <a:sym typeface="微软雅黑" panose="020B0503020204020204" pitchFamily="34" charset="-122"/>
            </a:endParaRPr>
          </a:p>
        </p:txBody>
      </p:sp>
      <p:sp>
        <p:nvSpPr>
          <p:cNvPr id="54" name="矩形 53"/>
          <p:cNvSpPr/>
          <p:nvPr/>
        </p:nvSpPr>
        <p:spPr>
          <a:xfrm>
            <a:off x="5190991" y="4565194"/>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55" name="矩形 47"/>
          <p:cNvSpPr>
            <a:spLocks noChangeArrowheads="1"/>
          </p:cNvSpPr>
          <p:nvPr/>
        </p:nvSpPr>
        <p:spPr bwMode="auto">
          <a:xfrm>
            <a:off x="5168782" y="5044315"/>
            <a:ext cx="1875361" cy="978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rgbClr val="202A36"/>
                </a:solidFill>
                <a:sym typeface="微软雅黑" panose="020B0503020204020204" pitchFamily="34" charset="-122"/>
              </a:rPr>
              <a:t>在此录入上述图表的描述说明，在此录入上述图表的描述说明，在此录入上述图表的描述说明。</a:t>
            </a:r>
          </a:p>
        </p:txBody>
      </p:sp>
      <p:sp>
        <p:nvSpPr>
          <p:cNvPr id="56" name="矩形 55"/>
          <p:cNvSpPr/>
          <p:nvPr/>
        </p:nvSpPr>
        <p:spPr>
          <a:xfrm>
            <a:off x="7394862" y="4565194"/>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57" name="矩形 47"/>
          <p:cNvSpPr>
            <a:spLocks noChangeArrowheads="1"/>
          </p:cNvSpPr>
          <p:nvPr/>
        </p:nvSpPr>
        <p:spPr bwMode="auto">
          <a:xfrm>
            <a:off x="7346234" y="5044315"/>
            <a:ext cx="1892607" cy="978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rgbClr val="202A36"/>
                </a:solidFill>
                <a:sym typeface="微软雅黑" panose="020B0503020204020204" pitchFamily="34" charset="-122"/>
              </a:rPr>
              <a:t>在此录入上述图表的描述说明，在此录入上述图表的描述说明，在此录入上述图表的描述说明。</a:t>
            </a:r>
          </a:p>
        </p:txBody>
      </p:sp>
      <p:sp>
        <p:nvSpPr>
          <p:cNvPr id="58" name="矩形 57"/>
          <p:cNvSpPr/>
          <p:nvPr/>
        </p:nvSpPr>
        <p:spPr>
          <a:xfrm>
            <a:off x="9540932" y="4565194"/>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59" name="矩形 47"/>
          <p:cNvSpPr>
            <a:spLocks noChangeArrowheads="1"/>
          </p:cNvSpPr>
          <p:nvPr/>
        </p:nvSpPr>
        <p:spPr bwMode="auto">
          <a:xfrm>
            <a:off x="9540932" y="5044315"/>
            <a:ext cx="1874993" cy="978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rgbClr val="202A36"/>
                </a:solidFill>
                <a:sym typeface="微软雅黑" panose="020B0503020204020204" pitchFamily="34" charset="-122"/>
              </a:rPr>
              <a:t>在此录入上述图表的描述说明，在此录入上述图表的描述说明，在此录入上述图表的描述说明。</a:t>
            </a:r>
          </a:p>
        </p:txBody>
      </p:sp>
      <p:pic>
        <p:nvPicPr>
          <p:cNvPr id="2" name="图片 1"/>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xmlns="" val="0"/>
              </a:ext>
            </a:extLst>
          </a:blip>
          <a:srcRect t="29524" b="44190"/>
          <a:stretch>
            <a:fillRect/>
          </a:stretch>
        </p:blipFill>
        <p:spPr>
          <a:xfrm>
            <a:off x="2763617" y="1571358"/>
            <a:ext cx="9428383" cy="155426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400" fill="hold"/>
                                        <p:tgtEl>
                                          <p:spTgt spid="37"/>
                                        </p:tgtEl>
                                        <p:attrNameLst>
                                          <p:attrName>ppt_x</p:attrName>
                                        </p:attrNameLst>
                                      </p:cBhvr>
                                      <p:tavLst>
                                        <p:tav tm="0">
                                          <p:val>
                                            <p:strVal val="0-#ppt_w/2"/>
                                          </p:val>
                                        </p:tav>
                                        <p:tav tm="100000">
                                          <p:val>
                                            <p:strVal val="#ppt_x"/>
                                          </p:val>
                                        </p:tav>
                                      </p:tavLst>
                                    </p:anim>
                                    <p:anim calcmode="lin" valueType="num">
                                      <p:cBhvr additive="base">
                                        <p:cTn id="16" dur="400" fill="hold"/>
                                        <p:tgtEl>
                                          <p:spTgt spid="37"/>
                                        </p:tgtEl>
                                        <p:attrNameLst>
                                          <p:attrName>ppt_y</p:attrName>
                                        </p:attrNameLst>
                                      </p:cBhvr>
                                      <p:tavLst>
                                        <p:tav tm="0">
                                          <p:val>
                                            <p:strVal val="#ppt_y"/>
                                          </p:val>
                                        </p:tav>
                                        <p:tav tm="100000">
                                          <p:val>
                                            <p:strVal val="#ppt_y"/>
                                          </p:val>
                                        </p:tav>
                                      </p:tavLst>
                                    </p:anim>
                                  </p:childTnLst>
                                </p:cTn>
                              </p:par>
                              <p:par>
                                <p:cTn id="17" presetID="12" presetClass="entr" presetSubtype="1" fill="hold" grpId="0" nodeType="withEffect">
                                  <p:stCondLst>
                                    <p:cond delay="50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400"/>
                                        <p:tgtEl>
                                          <p:spTgt spid="52"/>
                                        </p:tgtEl>
                                        <p:attrNameLst>
                                          <p:attrName>ppt_y</p:attrName>
                                        </p:attrNameLst>
                                      </p:cBhvr>
                                      <p:tavLst>
                                        <p:tav tm="0">
                                          <p:val>
                                            <p:strVal val="#ppt_y-#ppt_h*1.125000"/>
                                          </p:val>
                                        </p:tav>
                                        <p:tav tm="100000">
                                          <p:val>
                                            <p:strVal val="#ppt_y"/>
                                          </p:val>
                                        </p:tav>
                                      </p:tavLst>
                                    </p:anim>
                                    <p:animEffect transition="in" filter="wipe(down)">
                                      <p:cBhvr>
                                        <p:cTn id="20" dur="400"/>
                                        <p:tgtEl>
                                          <p:spTgt spid="52"/>
                                        </p:tgtEl>
                                      </p:cBhvr>
                                    </p:animEffect>
                                  </p:childTnLst>
                                </p:cTn>
                              </p:par>
                              <p:par>
                                <p:cTn id="21" presetID="12" presetClass="entr" presetSubtype="1" fill="hold" grpId="0" nodeType="withEffect">
                                  <p:stCondLst>
                                    <p:cond delay="5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400"/>
                                        <p:tgtEl>
                                          <p:spTgt spid="53"/>
                                        </p:tgtEl>
                                        <p:attrNameLst>
                                          <p:attrName>ppt_y</p:attrName>
                                        </p:attrNameLst>
                                      </p:cBhvr>
                                      <p:tavLst>
                                        <p:tav tm="0">
                                          <p:val>
                                            <p:strVal val="#ppt_y-#ppt_h*1.125000"/>
                                          </p:val>
                                        </p:tav>
                                        <p:tav tm="100000">
                                          <p:val>
                                            <p:strVal val="#ppt_y"/>
                                          </p:val>
                                        </p:tav>
                                      </p:tavLst>
                                    </p:anim>
                                    <p:animEffect transition="in" filter="wipe(down)">
                                      <p:cBhvr>
                                        <p:cTn id="24" dur="400"/>
                                        <p:tgtEl>
                                          <p:spTgt spid="53"/>
                                        </p:tgtEl>
                                      </p:cBhvr>
                                    </p:animEffect>
                                  </p:childTnLst>
                                </p:cTn>
                              </p:par>
                            </p:childTnLst>
                          </p:cTn>
                        </p:par>
                        <p:par>
                          <p:cTn id="25" fill="hold">
                            <p:stCondLst>
                              <p:cond delay="1500"/>
                            </p:stCondLst>
                            <p:childTnLst>
                              <p:par>
                                <p:cTn id="26" presetID="1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400"/>
                                        <p:tgtEl>
                                          <p:spTgt spid="34"/>
                                        </p:tgtEl>
                                        <p:attrNameLst>
                                          <p:attrName>ppt_x</p:attrName>
                                        </p:attrNameLst>
                                      </p:cBhvr>
                                      <p:tavLst>
                                        <p:tav tm="0">
                                          <p:val>
                                            <p:strVal val="#ppt_x-#ppt_w*1.125000"/>
                                          </p:val>
                                        </p:tav>
                                        <p:tav tm="100000">
                                          <p:val>
                                            <p:strVal val="#ppt_x"/>
                                          </p:val>
                                        </p:tav>
                                      </p:tavLst>
                                    </p:anim>
                                    <p:animEffect transition="in" filter="wipe(right)">
                                      <p:cBhvr>
                                        <p:cTn id="29" dur="400"/>
                                        <p:tgtEl>
                                          <p:spTgt spid="34"/>
                                        </p:tgtEl>
                                      </p:cBhvr>
                                    </p:animEffect>
                                  </p:childTnLst>
                                </p:cTn>
                              </p:par>
                              <p:par>
                                <p:cTn id="30" presetID="12" presetClass="entr" presetSubtype="1" fill="hold" grpId="0" nodeType="withEffect">
                                  <p:stCondLst>
                                    <p:cond delay="500"/>
                                  </p:stCondLst>
                                  <p:childTnLst>
                                    <p:set>
                                      <p:cBhvr>
                                        <p:cTn id="31" dur="1" fill="hold">
                                          <p:stCondLst>
                                            <p:cond delay="0"/>
                                          </p:stCondLst>
                                        </p:cTn>
                                        <p:tgtEl>
                                          <p:spTgt spid="54"/>
                                        </p:tgtEl>
                                        <p:attrNameLst>
                                          <p:attrName>style.visibility</p:attrName>
                                        </p:attrNameLst>
                                      </p:cBhvr>
                                      <p:to>
                                        <p:strVal val="visible"/>
                                      </p:to>
                                    </p:set>
                                    <p:anim calcmode="lin" valueType="num">
                                      <p:cBhvr additive="base">
                                        <p:cTn id="32" dur="400"/>
                                        <p:tgtEl>
                                          <p:spTgt spid="54"/>
                                        </p:tgtEl>
                                        <p:attrNameLst>
                                          <p:attrName>ppt_y</p:attrName>
                                        </p:attrNameLst>
                                      </p:cBhvr>
                                      <p:tavLst>
                                        <p:tav tm="0">
                                          <p:val>
                                            <p:strVal val="#ppt_y-#ppt_h*1.125000"/>
                                          </p:val>
                                        </p:tav>
                                        <p:tav tm="100000">
                                          <p:val>
                                            <p:strVal val="#ppt_y"/>
                                          </p:val>
                                        </p:tav>
                                      </p:tavLst>
                                    </p:anim>
                                    <p:animEffect transition="in" filter="wipe(down)">
                                      <p:cBhvr>
                                        <p:cTn id="33" dur="400"/>
                                        <p:tgtEl>
                                          <p:spTgt spid="54"/>
                                        </p:tgtEl>
                                      </p:cBhvr>
                                    </p:animEffect>
                                  </p:childTnLst>
                                </p:cTn>
                              </p:par>
                              <p:par>
                                <p:cTn id="34" presetID="12" presetClass="entr" presetSubtype="1" fill="hold" grpId="0" nodeType="withEffect">
                                  <p:stCondLst>
                                    <p:cond delay="50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400"/>
                                        <p:tgtEl>
                                          <p:spTgt spid="55"/>
                                        </p:tgtEl>
                                        <p:attrNameLst>
                                          <p:attrName>ppt_y</p:attrName>
                                        </p:attrNameLst>
                                      </p:cBhvr>
                                      <p:tavLst>
                                        <p:tav tm="0">
                                          <p:val>
                                            <p:strVal val="#ppt_y-#ppt_h*1.125000"/>
                                          </p:val>
                                        </p:tav>
                                        <p:tav tm="100000">
                                          <p:val>
                                            <p:strVal val="#ppt_y"/>
                                          </p:val>
                                        </p:tav>
                                      </p:tavLst>
                                    </p:anim>
                                    <p:animEffect transition="in" filter="wipe(down)">
                                      <p:cBhvr>
                                        <p:cTn id="37" dur="400"/>
                                        <p:tgtEl>
                                          <p:spTgt spid="55"/>
                                        </p:tgtEl>
                                      </p:cBhvr>
                                    </p:animEffect>
                                  </p:childTnLst>
                                </p:cTn>
                              </p:par>
                            </p:childTnLst>
                          </p:cTn>
                        </p:par>
                        <p:par>
                          <p:cTn id="38" fill="hold">
                            <p:stCondLst>
                              <p:cond delay="2000"/>
                            </p:stCondLst>
                            <p:childTnLst>
                              <p:par>
                                <p:cTn id="39" presetID="12" presetClass="entr" presetSubtype="8"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400"/>
                                        <p:tgtEl>
                                          <p:spTgt spid="48"/>
                                        </p:tgtEl>
                                        <p:attrNameLst>
                                          <p:attrName>ppt_x</p:attrName>
                                        </p:attrNameLst>
                                      </p:cBhvr>
                                      <p:tavLst>
                                        <p:tav tm="0">
                                          <p:val>
                                            <p:strVal val="#ppt_x-#ppt_w*1.125000"/>
                                          </p:val>
                                        </p:tav>
                                        <p:tav tm="100000">
                                          <p:val>
                                            <p:strVal val="#ppt_x"/>
                                          </p:val>
                                        </p:tav>
                                      </p:tavLst>
                                    </p:anim>
                                    <p:animEffect transition="in" filter="wipe(right)">
                                      <p:cBhvr>
                                        <p:cTn id="42" dur="400"/>
                                        <p:tgtEl>
                                          <p:spTgt spid="48"/>
                                        </p:tgtEl>
                                      </p:cBhvr>
                                    </p:animEffect>
                                  </p:childTnLst>
                                </p:cTn>
                              </p:par>
                              <p:par>
                                <p:cTn id="43" presetID="12" presetClass="entr" presetSubtype="1" fill="hold" grpId="0" nodeType="withEffect">
                                  <p:stCondLst>
                                    <p:cond delay="500"/>
                                  </p:stCondLst>
                                  <p:childTnLst>
                                    <p:set>
                                      <p:cBhvr>
                                        <p:cTn id="44" dur="1" fill="hold">
                                          <p:stCondLst>
                                            <p:cond delay="0"/>
                                          </p:stCondLst>
                                        </p:cTn>
                                        <p:tgtEl>
                                          <p:spTgt spid="56"/>
                                        </p:tgtEl>
                                        <p:attrNameLst>
                                          <p:attrName>style.visibility</p:attrName>
                                        </p:attrNameLst>
                                      </p:cBhvr>
                                      <p:to>
                                        <p:strVal val="visible"/>
                                      </p:to>
                                    </p:set>
                                    <p:anim calcmode="lin" valueType="num">
                                      <p:cBhvr additive="base">
                                        <p:cTn id="45" dur="400"/>
                                        <p:tgtEl>
                                          <p:spTgt spid="56"/>
                                        </p:tgtEl>
                                        <p:attrNameLst>
                                          <p:attrName>ppt_y</p:attrName>
                                        </p:attrNameLst>
                                      </p:cBhvr>
                                      <p:tavLst>
                                        <p:tav tm="0">
                                          <p:val>
                                            <p:strVal val="#ppt_y-#ppt_h*1.125000"/>
                                          </p:val>
                                        </p:tav>
                                        <p:tav tm="100000">
                                          <p:val>
                                            <p:strVal val="#ppt_y"/>
                                          </p:val>
                                        </p:tav>
                                      </p:tavLst>
                                    </p:anim>
                                    <p:animEffect transition="in" filter="wipe(down)">
                                      <p:cBhvr>
                                        <p:cTn id="46" dur="400"/>
                                        <p:tgtEl>
                                          <p:spTgt spid="56"/>
                                        </p:tgtEl>
                                      </p:cBhvr>
                                    </p:animEffect>
                                  </p:childTnLst>
                                </p:cTn>
                              </p:par>
                              <p:par>
                                <p:cTn id="47" presetID="12" presetClass="entr" presetSubtype="1" fill="hold" grpId="0" nodeType="withEffect">
                                  <p:stCondLst>
                                    <p:cond delay="500"/>
                                  </p:stCondLst>
                                  <p:childTnLst>
                                    <p:set>
                                      <p:cBhvr>
                                        <p:cTn id="48" dur="1" fill="hold">
                                          <p:stCondLst>
                                            <p:cond delay="0"/>
                                          </p:stCondLst>
                                        </p:cTn>
                                        <p:tgtEl>
                                          <p:spTgt spid="57"/>
                                        </p:tgtEl>
                                        <p:attrNameLst>
                                          <p:attrName>style.visibility</p:attrName>
                                        </p:attrNameLst>
                                      </p:cBhvr>
                                      <p:to>
                                        <p:strVal val="visible"/>
                                      </p:to>
                                    </p:set>
                                    <p:anim calcmode="lin" valueType="num">
                                      <p:cBhvr additive="base">
                                        <p:cTn id="49" dur="400"/>
                                        <p:tgtEl>
                                          <p:spTgt spid="57"/>
                                        </p:tgtEl>
                                        <p:attrNameLst>
                                          <p:attrName>ppt_y</p:attrName>
                                        </p:attrNameLst>
                                      </p:cBhvr>
                                      <p:tavLst>
                                        <p:tav tm="0">
                                          <p:val>
                                            <p:strVal val="#ppt_y-#ppt_h*1.125000"/>
                                          </p:val>
                                        </p:tav>
                                        <p:tav tm="100000">
                                          <p:val>
                                            <p:strVal val="#ppt_y"/>
                                          </p:val>
                                        </p:tav>
                                      </p:tavLst>
                                    </p:anim>
                                    <p:animEffect transition="in" filter="wipe(down)">
                                      <p:cBhvr>
                                        <p:cTn id="50" dur="400"/>
                                        <p:tgtEl>
                                          <p:spTgt spid="57"/>
                                        </p:tgtEl>
                                      </p:cBhvr>
                                    </p:animEffect>
                                  </p:childTnLst>
                                </p:cTn>
                              </p:par>
                            </p:childTnLst>
                          </p:cTn>
                        </p:par>
                        <p:par>
                          <p:cTn id="51" fill="hold">
                            <p:stCondLst>
                              <p:cond delay="2500"/>
                            </p:stCondLst>
                            <p:childTnLst>
                              <p:par>
                                <p:cTn id="52" presetID="12" presetClass="entr" presetSubtype="8" fill="hold" nodeType="afterEffect">
                                  <p:stCondLst>
                                    <p:cond delay="0"/>
                                  </p:stCondLst>
                                  <p:childTnLst>
                                    <p:set>
                                      <p:cBhvr>
                                        <p:cTn id="53" dur="1" fill="hold">
                                          <p:stCondLst>
                                            <p:cond delay="0"/>
                                          </p:stCondLst>
                                        </p:cTn>
                                        <p:tgtEl>
                                          <p:spTgt spid="45"/>
                                        </p:tgtEl>
                                        <p:attrNameLst>
                                          <p:attrName>style.visibility</p:attrName>
                                        </p:attrNameLst>
                                      </p:cBhvr>
                                      <p:to>
                                        <p:strVal val="visible"/>
                                      </p:to>
                                    </p:set>
                                    <p:anim calcmode="lin" valueType="num">
                                      <p:cBhvr additive="base">
                                        <p:cTn id="54" dur="400"/>
                                        <p:tgtEl>
                                          <p:spTgt spid="45"/>
                                        </p:tgtEl>
                                        <p:attrNameLst>
                                          <p:attrName>ppt_x</p:attrName>
                                        </p:attrNameLst>
                                      </p:cBhvr>
                                      <p:tavLst>
                                        <p:tav tm="0">
                                          <p:val>
                                            <p:strVal val="#ppt_x-#ppt_w*1.125000"/>
                                          </p:val>
                                        </p:tav>
                                        <p:tav tm="100000">
                                          <p:val>
                                            <p:strVal val="#ppt_x"/>
                                          </p:val>
                                        </p:tav>
                                      </p:tavLst>
                                    </p:anim>
                                    <p:animEffect transition="in" filter="wipe(right)">
                                      <p:cBhvr>
                                        <p:cTn id="55" dur="400"/>
                                        <p:tgtEl>
                                          <p:spTgt spid="45"/>
                                        </p:tgtEl>
                                      </p:cBhvr>
                                    </p:animEffect>
                                  </p:childTnLst>
                                </p:cTn>
                              </p:par>
                              <p:par>
                                <p:cTn id="56" presetID="12" presetClass="entr" presetSubtype="1" fill="hold" grpId="0" nodeType="withEffect">
                                  <p:stCondLst>
                                    <p:cond delay="500"/>
                                  </p:stCondLst>
                                  <p:childTnLst>
                                    <p:set>
                                      <p:cBhvr>
                                        <p:cTn id="57" dur="1" fill="hold">
                                          <p:stCondLst>
                                            <p:cond delay="0"/>
                                          </p:stCondLst>
                                        </p:cTn>
                                        <p:tgtEl>
                                          <p:spTgt spid="58"/>
                                        </p:tgtEl>
                                        <p:attrNameLst>
                                          <p:attrName>style.visibility</p:attrName>
                                        </p:attrNameLst>
                                      </p:cBhvr>
                                      <p:to>
                                        <p:strVal val="visible"/>
                                      </p:to>
                                    </p:set>
                                    <p:anim calcmode="lin" valueType="num">
                                      <p:cBhvr additive="base">
                                        <p:cTn id="58" dur="400"/>
                                        <p:tgtEl>
                                          <p:spTgt spid="58"/>
                                        </p:tgtEl>
                                        <p:attrNameLst>
                                          <p:attrName>ppt_y</p:attrName>
                                        </p:attrNameLst>
                                      </p:cBhvr>
                                      <p:tavLst>
                                        <p:tav tm="0">
                                          <p:val>
                                            <p:strVal val="#ppt_y-#ppt_h*1.125000"/>
                                          </p:val>
                                        </p:tav>
                                        <p:tav tm="100000">
                                          <p:val>
                                            <p:strVal val="#ppt_y"/>
                                          </p:val>
                                        </p:tav>
                                      </p:tavLst>
                                    </p:anim>
                                    <p:animEffect transition="in" filter="wipe(down)">
                                      <p:cBhvr>
                                        <p:cTn id="59" dur="400"/>
                                        <p:tgtEl>
                                          <p:spTgt spid="58"/>
                                        </p:tgtEl>
                                      </p:cBhvr>
                                    </p:animEffect>
                                  </p:childTnLst>
                                </p:cTn>
                              </p:par>
                              <p:par>
                                <p:cTn id="60" presetID="12" presetClass="entr" presetSubtype="1" fill="hold" grpId="0" nodeType="withEffect">
                                  <p:stCondLst>
                                    <p:cond delay="500"/>
                                  </p:stCondLst>
                                  <p:childTnLst>
                                    <p:set>
                                      <p:cBhvr>
                                        <p:cTn id="61" dur="1" fill="hold">
                                          <p:stCondLst>
                                            <p:cond delay="0"/>
                                          </p:stCondLst>
                                        </p:cTn>
                                        <p:tgtEl>
                                          <p:spTgt spid="59"/>
                                        </p:tgtEl>
                                        <p:attrNameLst>
                                          <p:attrName>style.visibility</p:attrName>
                                        </p:attrNameLst>
                                      </p:cBhvr>
                                      <p:to>
                                        <p:strVal val="visible"/>
                                      </p:to>
                                    </p:set>
                                    <p:anim calcmode="lin" valueType="num">
                                      <p:cBhvr additive="base">
                                        <p:cTn id="62" dur="400"/>
                                        <p:tgtEl>
                                          <p:spTgt spid="59"/>
                                        </p:tgtEl>
                                        <p:attrNameLst>
                                          <p:attrName>ppt_y</p:attrName>
                                        </p:attrNameLst>
                                      </p:cBhvr>
                                      <p:tavLst>
                                        <p:tav tm="0">
                                          <p:val>
                                            <p:strVal val="#ppt_y-#ppt_h*1.125000"/>
                                          </p:val>
                                        </p:tav>
                                        <p:tav tm="100000">
                                          <p:val>
                                            <p:strVal val="#ppt_y"/>
                                          </p:val>
                                        </p:tav>
                                      </p:tavLst>
                                    </p:anim>
                                    <p:animEffect transition="in" filter="wipe(down)">
                                      <p:cBhvr>
                                        <p:cTn id="63" dur="4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2" grpId="0"/>
      <p:bldP spid="53" grpId="0"/>
      <p:bldP spid="54" grpId="0"/>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424396" y="2211001"/>
            <a:ext cx="1422436" cy="1414024"/>
          </a:xfrm>
          <a:prstGeom prst="rect">
            <a:avLst/>
          </a:prstGeom>
          <a:blipFill>
            <a:blip r:embed="rId3" cstate="print">
              <a:duotone>
                <a:prstClr val="black"/>
                <a:schemeClr val="tx2">
                  <a:tint val="45000"/>
                  <a:satMod val="400000"/>
                </a:schemeClr>
              </a:duotone>
            </a:blip>
            <a:srcRect/>
            <a:stretch>
              <a:fillRect l="-7412" r="-245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6" name="矩形 15"/>
          <p:cNvSpPr/>
          <p:nvPr/>
        </p:nvSpPr>
        <p:spPr>
          <a:xfrm>
            <a:off x="7040541" y="2211001"/>
            <a:ext cx="1422436" cy="1414024"/>
          </a:xfrm>
          <a:prstGeom prst="rect">
            <a:avLst/>
          </a:prstGeom>
          <a:blipFill>
            <a:blip r:embed="rId4" cstate="print">
              <a:grayscl/>
            </a:blip>
            <a:srcRect/>
            <a:stretch>
              <a:fillRect l="-8502" r="-85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7" name="矩形 16"/>
          <p:cNvSpPr/>
          <p:nvPr/>
        </p:nvSpPr>
        <p:spPr>
          <a:xfrm>
            <a:off x="5424396" y="3817967"/>
            <a:ext cx="1422436" cy="1414024"/>
          </a:xfrm>
          <a:prstGeom prst="rect">
            <a:avLst/>
          </a:prstGeom>
          <a:blipFill>
            <a:blip r:embed="rId5" cstate="print">
              <a:duotone>
                <a:prstClr val="black"/>
                <a:schemeClr val="tx2">
                  <a:tint val="45000"/>
                  <a:satMod val="400000"/>
                </a:schemeClr>
              </a:duotone>
            </a:blip>
            <a:srcRect/>
            <a:stretch>
              <a:fillRect l="-16273" r="-162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8" name="矩形 17"/>
          <p:cNvSpPr/>
          <p:nvPr/>
        </p:nvSpPr>
        <p:spPr>
          <a:xfrm>
            <a:off x="7040541" y="3817967"/>
            <a:ext cx="1422436" cy="1414024"/>
          </a:xfrm>
          <a:prstGeom prst="rect">
            <a:avLst/>
          </a:prstGeom>
          <a:blipFill>
            <a:blip r:embed="rId6" cstate="print">
              <a:grayscl/>
            </a:blip>
            <a:srcRect/>
            <a:stretch>
              <a:fillRect t="-1480" b="-14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9" name="圆角矩形 18"/>
          <p:cNvSpPr/>
          <p:nvPr/>
        </p:nvSpPr>
        <p:spPr>
          <a:xfrm>
            <a:off x="6458895" y="3239381"/>
            <a:ext cx="387937" cy="385643"/>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dirty="0" smtClean="0">
                <a:solidFill>
                  <a:schemeClr val="bg1"/>
                </a:solidFill>
                <a:latin typeface="微软雅黑" panose="020B0503020204020204" pitchFamily="34" charset="-122"/>
                <a:ea typeface="微软雅黑" panose="020B0503020204020204" pitchFamily="34" charset="-122"/>
              </a:rPr>
              <a:t>1</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0" name="圆角矩形 19"/>
          <p:cNvSpPr/>
          <p:nvPr/>
        </p:nvSpPr>
        <p:spPr>
          <a:xfrm>
            <a:off x="7040541" y="3239381"/>
            <a:ext cx="387937" cy="385643"/>
          </a:xfrm>
          <a:prstGeom prst="round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smtClean="0">
                <a:solidFill>
                  <a:schemeClr val="bg1"/>
                </a:solidFill>
                <a:latin typeface="微软雅黑" panose="020B0503020204020204" pitchFamily="34" charset="-122"/>
                <a:ea typeface="微软雅黑" panose="020B0503020204020204" pitchFamily="34" charset="-122"/>
              </a:rPr>
              <a:t>2</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6458895" y="3817967"/>
            <a:ext cx="387937" cy="385643"/>
          </a:xfrm>
          <a:prstGeom prst="round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smtClean="0">
                <a:solidFill>
                  <a:schemeClr val="bg1"/>
                </a:solidFill>
                <a:latin typeface="微软雅黑" panose="020B0503020204020204" pitchFamily="34" charset="-122"/>
                <a:ea typeface="微软雅黑" panose="020B0503020204020204" pitchFamily="34" charset="-122"/>
              </a:rPr>
              <a:t>3</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7040541" y="3817967"/>
            <a:ext cx="387937" cy="385643"/>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dirty="0" smtClean="0">
                <a:solidFill>
                  <a:schemeClr val="bg1"/>
                </a:solidFill>
                <a:latin typeface="微软雅黑" panose="020B0503020204020204" pitchFamily="34" charset="-122"/>
                <a:ea typeface="微软雅黑" panose="020B0503020204020204" pitchFamily="34" charset="-122"/>
              </a:rPr>
              <a:t>4</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2908565" y="2518018"/>
            <a:ext cx="2347661" cy="969082"/>
          </a:xfrm>
          <a:prstGeom prst="rect">
            <a:avLst/>
          </a:prstGeom>
          <a:noFill/>
        </p:spPr>
        <p:txBody>
          <a:bodyPr wrap="square" lIns="81887" tIns="40943" rIns="81887" bIns="40943" rtlCol="0">
            <a:spAutoFit/>
          </a:bodyPr>
          <a:lstStyle/>
          <a:p>
            <a:pPr algn="just">
              <a:lnSpc>
                <a:spcPct val="120000"/>
              </a:lnSpc>
            </a:pPr>
            <a:r>
              <a:rPr lang="zh-CN" altLang="en-US" sz="1200" dirty="0">
                <a:solidFill>
                  <a:srgbClr val="202A36"/>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200" dirty="0">
              <a:solidFill>
                <a:srgbClr val="202A36"/>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890813" y="2115336"/>
            <a:ext cx="1313162" cy="430879"/>
          </a:xfrm>
          <a:prstGeom prst="rect">
            <a:avLst/>
          </a:prstGeom>
          <a:solidFill>
            <a:srgbClr val="202A36"/>
          </a:solidFill>
        </p:spPr>
        <p:txBody>
          <a:bodyPr wrap="none" lIns="91431" tIns="45716" rIns="91431" bIns="45716">
            <a:spAutoFit/>
          </a:bodyPr>
          <a:lstStyle>
            <a:defPPr>
              <a:defRPr lang="zh-CN"/>
            </a:defPPr>
            <a:lvl1pPr algn="ct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r"/>
            <a:r>
              <a:rPr lang="zh-CN" altLang="en-US" dirty="0">
                <a:solidFill>
                  <a:srgbClr val="FCB00F"/>
                </a:solidFill>
              </a:rPr>
              <a:t>添加标题</a:t>
            </a:r>
          </a:p>
        </p:txBody>
      </p:sp>
      <p:sp>
        <p:nvSpPr>
          <p:cNvPr id="25" name="TextBox 24"/>
          <p:cNvSpPr txBox="1"/>
          <p:nvPr/>
        </p:nvSpPr>
        <p:spPr>
          <a:xfrm>
            <a:off x="8620967" y="2518018"/>
            <a:ext cx="2521650" cy="969082"/>
          </a:xfrm>
          <a:prstGeom prst="rect">
            <a:avLst/>
          </a:prstGeom>
          <a:noFill/>
        </p:spPr>
        <p:txBody>
          <a:bodyPr wrap="square" lIns="81887" tIns="40943" rIns="81887" bIns="40943"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200" dirty="0">
                <a:solidFill>
                  <a:srgbClr val="202A36"/>
                </a:solidFill>
              </a:rPr>
              <a:t>您的内容打在这里，或者通过复制您的文本后，在此框中选择粘贴，并选择只保留文字，</a:t>
            </a:r>
            <a:r>
              <a:rPr lang="zh-CN" altLang="en-US" sz="1200" dirty="0">
                <a:solidFill>
                  <a:srgbClr val="202A36"/>
                </a:solidFill>
                <a:sym typeface="微软雅黑" panose="020B0503020204020204" pitchFamily="34" charset="-122"/>
              </a:rPr>
              <a:t>在此录入上述图表的综合描述说明。</a:t>
            </a:r>
            <a:endParaRPr lang="zh-CN" altLang="en-US" sz="1200" dirty="0">
              <a:solidFill>
                <a:srgbClr val="202A36"/>
              </a:solidFill>
            </a:endParaRPr>
          </a:p>
        </p:txBody>
      </p:sp>
      <p:sp>
        <p:nvSpPr>
          <p:cNvPr id="39" name="TextBox 38"/>
          <p:cNvSpPr txBox="1"/>
          <p:nvPr/>
        </p:nvSpPr>
        <p:spPr>
          <a:xfrm>
            <a:off x="8686466" y="2115336"/>
            <a:ext cx="1313162" cy="430879"/>
          </a:xfrm>
          <a:prstGeom prst="rect">
            <a:avLst/>
          </a:prstGeom>
          <a:solidFill>
            <a:srgbClr val="202A36"/>
          </a:solidFill>
        </p:spPr>
        <p:txBody>
          <a:bodyPr wrap="none" lIns="91431" tIns="45716" rIns="91431" bIns="45716">
            <a:spAutoFit/>
          </a:bodyPr>
          <a:lstStyle>
            <a:defPPr>
              <a:defRPr lang="zh-CN"/>
            </a:defPPr>
            <a:lvl1pPr algn="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r>
              <a:rPr lang="zh-CN" altLang="en-US" dirty="0">
                <a:solidFill>
                  <a:srgbClr val="FCB00F"/>
                </a:solidFill>
              </a:rPr>
              <a:t>添加标题</a:t>
            </a:r>
          </a:p>
        </p:txBody>
      </p:sp>
      <p:sp>
        <p:nvSpPr>
          <p:cNvPr id="40" name="TextBox 39"/>
          <p:cNvSpPr txBox="1"/>
          <p:nvPr/>
        </p:nvSpPr>
        <p:spPr>
          <a:xfrm>
            <a:off x="2908565" y="4239913"/>
            <a:ext cx="2347662" cy="969082"/>
          </a:xfrm>
          <a:prstGeom prst="rect">
            <a:avLst/>
          </a:prstGeom>
          <a:noFill/>
        </p:spPr>
        <p:txBody>
          <a:bodyPr wrap="square" lIns="81887" tIns="40943" rIns="81887" bIns="40943"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200" dirty="0">
                <a:solidFill>
                  <a:srgbClr val="202A36"/>
                </a:solidFill>
              </a:rPr>
              <a:t>您的内容打在这里，或者通过复制您的文本后，在此框中选择粘贴，并选择只保留文字，</a:t>
            </a:r>
            <a:r>
              <a:rPr lang="zh-CN" altLang="en-US" sz="1200" dirty="0">
                <a:solidFill>
                  <a:srgbClr val="202A36"/>
                </a:solidFill>
                <a:sym typeface="微软雅黑" panose="020B0503020204020204" pitchFamily="34" charset="-122"/>
              </a:rPr>
              <a:t>在此录入上述图表的综合描述说明。</a:t>
            </a:r>
            <a:endParaRPr lang="zh-CN" altLang="en-US" sz="1200" dirty="0">
              <a:solidFill>
                <a:srgbClr val="202A36"/>
              </a:solidFill>
            </a:endParaRPr>
          </a:p>
        </p:txBody>
      </p:sp>
      <p:sp>
        <p:nvSpPr>
          <p:cNvPr id="41" name="TextBox 40"/>
          <p:cNvSpPr txBox="1"/>
          <p:nvPr/>
        </p:nvSpPr>
        <p:spPr>
          <a:xfrm>
            <a:off x="3890813" y="3825269"/>
            <a:ext cx="1313162" cy="430879"/>
          </a:xfrm>
          <a:prstGeom prst="rect">
            <a:avLst/>
          </a:prstGeom>
          <a:solidFill>
            <a:srgbClr val="202A36"/>
          </a:solidFill>
        </p:spPr>
        <p:txBody>
          <a:bodyPr wrap="none" lIns="91431" tIns="45716" rIns="91431" bIns="45716">
            <a:spAutoFit/>
          </a:bodyPr>
          <a:lstStyle>
            <a:defPPr>
              <a:defRPr lang="zh-CN"/>
            </a:defPPr>
            <a:lvl1pPr algn="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rgbClr val="FCB00F"/>
                </a:solidFill>
              </a:rPr>
              <a:t>添加标题</a:t>
            </a:r>
          </a:p>
        </p:txBody>
      </p:sp>
      <p:sp>
        <p:nvSpPr>
          <p:cNvPr id="42" name="TextBox 41"/>
          <p:cNvSpPr txBox="1"/>
          <p:nvPr/>
        </p:nvSpPr>
        <p:spPr>
          <a:xfrm>
            <a:off x="8620967" y="4239913"/>
            <a:ext cx="2521650" cy="969082"/>
          </a:xfrm>
          <a:prstGeom prst="rect">
            <a:avLst/>
          </a:prstGeom>
          <a:noFill/>
        </p:spPr>
        <p:txBody>
          <a:bodyPr wrap="square" lIns="81887" tIns="40943" rIns="81887" bIns="40943"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200" dirty="0">
                <a:solidFill>
                  <a:srgbClr val="202A36"/>
                </a:solidFill>
              </a:rPr>
              <a:t>您的内容打在这里，或者通过复制您的文本后，在此框中选择粘贴，并选择只保留文字，</a:t>
            </a:r>
            <a:r>
              <a:rPr lang="zh-CN" altLang="en-US" sz="1200" dirty="0">
                <a:solidFill>
                  <a:srgbClr val="202A36"/>
                </a:solidFill>
                <a:sym typeface="微软雅黑" panose="020B0503020204020204" pitchFamily="34" charset="-122"/>
              </a:rPr>
              <a:t>在此录入上述图表的综合描述说明。</a:t>
            </a:r>
            <a:endParaRPr lang="zh-CN" altLang="en-US" sz="1200" dirty="0">
              <a:solidFill>
                <a:srgbClr val="202A36"/>
              </a:solidFill>
            </a:endParaRPr>
          </a:p>
        </p:txBody>
      </p:sp>
      <p:sp>
        <p:nvSpPr>
          <p:cNvPr id="43" name="TextBox 42"/>
          <p:cNvSpPr txBox="1"/>
          <p:nvPr/>
        </p:nvSpPr>
        <p:spPr>
          <a:xfrm>
            <a:off x="8699345" y="3825269"/>
            <a:ext cx="1313162" cy="430879"/>
          </a:xfrm>
          <a:prstGeom prst="rect">
            <a:avLst/>
          </a:prstGeom>
          <a:solidFill>
            <a:srgbClr val="202A36"/>
          </a:solidFill>
        </p:spPr>
        <p:txBody>
          <a:bodyPr wrap="none" lIns="91431" tIns="45716" rIns="91431" bIns="45716">
            <a:spAutoFit/>
          </a:bodyPr>
          <a:lstStyle>
            <a:defPPr>
              <a:defRPr lang="zh-CN"/>
            </a:defPPr>
            <a:lvl1pP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rgbClr val="FCB00F"/>
                </a:solidFill>
              </a:rPr>
              <a:t>添加标题</a:t>
            </a:r>
          </a:p>
        </p:txBody>
      </p:sp>
      <p:sp>
        <p:nvSpPr>
          <p:cNvPr id="30" name="矩形 3"/>
          <p:cNvSpPr>
            <a:spLocks noChangeArrowheads="1"/>
          </p:cNvSpPr>
          <p:nvPr/>
        </p:nvSpPr>
        <p:spPr bwMode="auto">
          <a:xfrm>
            <a:off x="2675352" y="515424"/>
            <a:ext cx="3574999"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研究</a:t>
            </a:r>
            <a:r>
              <a:rPr lang="zh-CN" altLang="en-US" sz="2935" b="1" dirty="0">
                <a:solidFill>
                  <a:srgbClr val="202A36"/>
                </a:solidFill>
                <a:latin typeface="Arial" panose="020B0604020202020204" pitchFamily="34" charset="0"/>
                <a:cs typeface="Arial" panose="020B0604020202020204" pitchFamily="34" charset="0"/>
              </a:rPr>
              <a:t>理论与</a:t>
            </a:r>
            <a:r>
              <a:rPr lang="zh-CN" altLang="en-US" sz="2935" b="1" dirty="0" smtClean="0">
                <a:solidFill>
                  <a:srgbClr val="202A36"/>
                </a:solidFill>
                <a:latin typeface="Arial" panose="020B0604020202020204" pitchFamily="34" charset="0"/>
                <a:cs typeface="Arial" panose="020B0604020202020204" pitchFamily="34" charset="0"/>
              </a:rPr>
              <a:t>文献综述</a:t>
            </a:r>
            <a:endParaRPr lang="zh-CN" altLang="en-US" sz="2935" b="1" dirty="0">
              <a:solidFill>
                <a:srgbClr val="202A36"/>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 calcmode="lin" valueType="num">
                                      <p:cBhvr>
                                        <p:cTn id="13" dur="500" fill="hold"/>
                                        <p:tgtEl>
                                          <p:spTgt spid="15"/>
                                        </p:tgtEl>
                                        <p:attrNameLst>
                                          <p:attrName>style.rotation</p:attrName>
                                        </p:attrNameLst>
                                      </p:cBhvr>
                                      <p:tavLst>
                                        <p:tav tm="0">
                                          <p:val>
                                            <p:fltVal val="360"/>
                                          </p:val>
                                        </p:tav>
                                        <p:tav tm="100000">
                                          <p:val>
                                            <p:fltVal val="0"/>
                                          </p:val>
                                        </p:tav>
                                      </p:tavLst>
                                    </p:anim>
                                    <p:animEffect transition="in" filter="fade">
                                      <p:cBhvr>
                                        <p:cTn id="14" dur="500"/>
                                        <p:tgtEl>
                                          <p:spTgt spid="15"/>
                                        </p:tgtEl>
                                      </p:cBhvr>
                                    </p:animEffect>
                                  </p:childTnLst>
                                </p:cTn>
                              </p:par>
                              <p:par>
                                <p:cTn id="15" presetID="49" presetClass="entr" presetSubtype="0" decel="100000" fill="hold" grpId="0" nodeType="withEffect">
                                  <p:stCondLst>
                                    <p:cond delay="20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 calcmode="lin" valueType="num">
                                      <p:cBhvr>
                                        <p:cTn id="19" dur="500" fill="hold"/>
                                        <p:tgtEl>
                                          <p:spTgt spid="16"/>
                                        </p:tgtEl>
                                        <p:attrNameLst>
                                          <p:attrName>style.rotation</p:attrName>
                                        </p:attrNameLst>
                                      </p:cBhvr>
                                      <p:tavLst>
                                        <p:tav tm="0">
                                          <p:val>
                                            <p:fltVal val="360"/>
                                          </p:val>
                                        </p:tav>
                                        <p:tav tm="100000">
                                          <p:val>
                                            <p:fltVal val="0"/>
                                          </p:val>
                                        </p:tav>
                                      </p:tavLst>
                                    </p:anim>
                                    <p:animEffect transition="in" filter="fade">
                                      <p:cBhvr>
                                        <p:cTn id="20" dur="500"/>
                                        <p:tgtEl>
                                          <p:spTgt spid="16"/>
                                        </p:tgtEl>
                                      </p:cBhvr>
                                    </p:animEffect>
                                  </p:childTnLst>
                                </p:cTn>
                              </p:par>
                              <p:par>
                                <p:cTn id="21" presetID="49" presetClass="entr" presetSubtype="0" decel="100000" fill="hold" grpId="0" nodeType="withEffect">
                                  <p:stCondLst>
                                    <p:cond delay="40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 calcmode="lin" valueType="num">
                                      <p:cBhvr>
                                        <p:cTn id="25" dur="500" fill="hold"/>
                                        <p:tgtEl>
                                          <p:spTgt spid="17"/>
                                        </p:tgtEl>
                                        <p:attrNameLst>
                                          <p:attrName>style.rotation</p:attrName>
                                        </p:attrNameLst>
                                      </p:cBhvr>
                                      <p:tavLst>
                                        <p:tav tm="0">
                                          <p:val>
                                            <p:fltVal val="360"/>
                                          </p:val>
                                        </p:tav>
                                        <p:tav tm="100000">
                                          <p:val>
                                            <p:fltVal val="0"/>
                                          </p:val>
                                        </p:tav>
                                      </p:tavLst>
                                    </p:anim>
                                    <p:animEffect transition="in" filter="fade">
                                      <p:cBhvr>
                                        <p:cTn id="26" dur="500"/>
                                        <p:tgtEl>
                                          <p:spTgt spid="17"/>
                                        </p:tgtEl>
                                      </p:cBhvr>
                                    </p:animEffect>
                                  </p:childTnLst>
                                </p:cTn>
                              </p:par>
                              <p:par>
                                <p:cTn id="27" presetID="49" presetClass="entr" presetSubtype="0" decel="100000" fill="hold" grpId="0" nodeType="withEffect">
                                  <p:stCondLst>
                                    <p:cond delay="60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 calcmode="lin" valueType="num">
                                      <p:cBhvr>
                                        <p:cTn id="31" dur="500" fill="hold"/>
                                        <p:tgtEl>
                                          <p:spTgt spid="18"/>
                                        </p:tgtEl>
                                        <p:attrNameLst>
                                          <p:attrName>style.rotation</p:attrName>
                                        </p:attrNameLst>
                                      </p:cBhvr>
                                      <p:tavLst>
                                        <p:tav tm="0">
                                          <p:val>
                                            <p:fltVal val="360"/>
                                          </p:val>
                                        </p:tav>
                                        <p:tav tm="100000">
                                          <p:val>
                                            <p:fltVal val="0"/>
                                          </p:val>
                                        </p:tav>
                                      </p:tavLst>
                                    </p:anim>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528"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 calcmode="lin" valueType="num">
                                      <p:cBhvr>
                                        <p:cTn id="38" dur="500" fill="hold"/>
                                        <p:tgtEl>
                                          <p:spTgt spid="19"/>
                                        </p:tgtEl>
                                        <p:attrNameLst>
                                          <p:attrName>ppt_x</p:attrName>
                                        </p:attrNameLst>
                                      </p:cBhvr>
                                      <p:tavLst>
                                        <p:tav tm="0">
                                          <p:val>
                                            <p:fltVal val="0.5"/>
                                          </p:val>
                                        </p:tav>
                                        <p:tav tm="100000">
                                          <p:val>
                                            <p:strVal val="#ppt_x"/>
                                          </p:val>
                                        </p:tav>
                                      </p:tavLst>
                                    </p:anim>
                                    <p:anim calcmode="lin" valueType="num">
                                      <p:cBhvr>
                                        <p:cTn id="39" dur="500" fill="hold"/>
                                        <p:tgtEl>
                                          <p:spTgt spid="19"/>
                                        </p:tgtEl>
                                        <p:attrNameLst>
                                          <p:attrName>ppt_y</p:attrName>
                                        </p:attrNameLst>
                                      </p:cBhvr>
                                      <p:tavLst>
                                        <p:tav tm="0">
                                          <p:val>
                                            <p:fltVal val="0.5"/>
                                          </p:val>
                                        </p:tav>
                                        <p:tav tm="100000">
                                          <p:val>
                                            <p:strVal val="#ppt_y"/>
                                          </p:val>
                                        </p:tav>
                                      </p:tavLst>
                                    </p:anim>
                                  </p:childTnLst>
                                </p:cTn>
                              </p:par>
                              <p:par>
                                <p:cTn id="40" presetID="2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 calcmode="lin" valueType="num">
                                      <p:cBhvr>
                                        <p:cTn id="44" dur="500" fill="hold"/>
                                        <p:tgtEl>
                                          <p:spTgt spid="20"/>
                                        </p:tgtEl>
                                        <p:attrNameLst>
                                          <p:attrName>ppt_x</p:attrName>
                                        </p:attrNameLst>
                                      </p:cBhvr>
                                      <p:tavLst>
                                        <p:tav tm="0">
                                          <p:val>
                                            <p:fltVal val="0.5"/>
                                          </p:val>
                                        </p:tav>
                                        <p:tav tm="100000">
                                          <p:val>
                                            <p:strVal val="#ppt_x"/>
                                          </p:val>
                                        </p:tav>
                                      </p:tavLst>
                                    </p:anim>
                                    <p:anim calcmode="lin" valueType="num">
                                      <p:cBhvr>
                                        <p:cTn id="45" dur="500" fill="hold"/>
                                        <p:tgtEl>
                                          <p:spTgt spid="20"/>
                                        </p:tgtEl>
                                        <p:attrNameLst>
                                          <p:attrName>ppt_y</p:attrName>
                                        </p:attrNameLst>
                                      </p:cBhvr>
                                      <p:tavLst>
                                        <p:tav tm="0">
                                          <p:val>
                                            <p:fltVal val="0.5"/>
                                          </p:val>
                                        </p:tav>
                                        <p:tav tm="100000">
                                          <p:val>
                                            <p:strVal val="#ppt_y"/>
                                          </p:val>
                                        </p:tav>
                                      </p:tavLst>
                                    </p:anim>
                                  </p:childTnLst>
                                </p:cTn>
                              </p:par>
                              <p:par>
                                <p:cTn id="46" presetID="23" presetClass="entr" presetSubtype="528"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par>
                                <p:cTn id="52" presetID="23" presetClass="entr" presetSubtype="528"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1500"/>
                            </p:stCondLst>
                            <p:childTnLst>
                              <p:par>
                                <p:cTn id="59" presetID="12" presetClass="entr" presetSubtype="2"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p:tgtEl>
                                          <p:spTgt spid="24"/>
                                        </p:tgtEl>
                                        <p:attrNameLst>
                                          <p:attrName>ppt_x</p:attrName>
                                        </p:attrNameLst>
                                      </p:cBhvr>
                                      <p:tavLst>
                                        <p:tav tm="0">
                                          <p:val>
                                            <p:strVal val="#ppt_x+#ppt_w*1.125000"/>
                                          </p:val>
                                        </p:tav>
                                        <p:tav tm="100000">
                                          <p:val>
                                            <p:strVal val="#ppt_x"/>
                                          </p:val>
                                        </p:tav>
                                      </p:tavLst>
                                    </p:anim>
                                    <p:animEffect transition="in" filter="wipe(left)">
                                      <p:cBhvr>
                                        <p:cTn id="62" dur="500"/>
                                        <p:tgtEl>
                                          <p:spTgt spid="24"/>
                                        </p:tgtEl>
                                      </p:cBhvr>
                                    </p:animEffect>
                                  </p:childTnLst>
                                </p:cTn>
                              </p:par>
                              <p:par>
                                <p:cTn id="63" presetID="12" presetClass="entr" presetSubtype="2"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p:tgtEl>
                                          <p:spTgt spid="23"/>
                                        </p:tgtEl>
                                        <p:attrNameLst>
                                          <p:attrName>ppt_x</p:attrName>
                                        </p:attrNameLst>
                                      </p:cBhvr>
                                      <p:tavLst>
                                        <p:tav tm="0">
                                          <p:val>
                                            <p:strVal val="#ppt_x+#ppt_w*1.125000"/>
                                          </p:val>
                                        </p:tav>
                                        <p:tav tm="100000">
                                          <p:val>
                                            <p:strVal val="#ppt_x"/>
                                          </p:val>
                                        </p:tav>
                                      </p:tavLst>
                                    </p:anim>
                                    <p:animEffect transition="in" filter="wipe(left)">
                                      <p:cBhvr>
                                        <p:cTn id="66" dur="500"/>
                                        <p:tgtEl>
                                          <p:spTgt spid="23"/>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additive="base">
                                        <p:cTn id="69" dur="500"/>
                                        <p:tgtEl>
                                          <p:spTgt spid="39"/>
                                        </p:tgtEl>
                                        <p:attrNameLst>
                                          <p:attrName>ppt_x</p:attrName>
                                        </p:attrNameLst>
                                      </p:cBhvr>
                                      <p:tavLst>
                                        <p:tav tm="0">
                                          <p:val>
                                            <p:strVal val="#ppt_x-#ppt_w*1.125000"/>
                                          </p:val>
                                        </p:tav>
                                        <p:tav tm="100000">
                                          <p:val>
                                            <p:strVal val="#ppt_x"/>
                                          </p:val>
                                        </p:tav>
                                      </p:tavLst>
                                    </p:anim>
                                    <p:animEffect transition="in" filter="wipe(right)">
                                      <p:cBhvr>
                                        <p:cTn id="70" dur="500"/>
                                        <p:tgtEl>
                                          <p:spTgt spid="39"/>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p:tgtEl>
                                          <p:spTgt spid="25"/>
                                        </p:tgtEl>
                                        <p:attrNameLst>
                                          <p:attrName>ppt_x</p:attrName>
                                        </p:attrNameLst>
                                      </p:cBhvr>
                                      <p:tavLst>
                                        <p:tav tm="0">
                                          <p:val>
                                            <p:strVal val="#ppt_x-#ppt_w*1.125000"/>
                                          </p:val>
                                        </p:tav>
                                        <p:tav tm="100000">
                                          <p:val>
                                            <p:strVal val="#ppt_x"/>
                                          </p:val>
                                        </p:tav>
                                      </p:tavLst>
                                    </p:anim>
                                    <p:animEffect transition="in" filter="wipe(right)">
                                      <p:cBhvr>
                                        <p:cTn id="74" dur="500"/>
                                        <p:tgtEl>
                                          <p:spTgt spid="25"/>
                                        </p:tgtEl>
                                      </p:cBhvr>
                                    </p:animEffect>
                                  </p:childTnLst>
                                </p:cTn>
                              </p:par>
                              <p:par>
                                <p:cTn id="75" presetID="12" presetClass="entr" presetSubtype="2"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500"/>
                                        <p:tgtEl>
                                          <p:spTgt spid="41"/>
                                        </p:tgtEl>
                                        <p:attrNameLst>
                                          <p:attrName>ppt_x</p:attrName>
                                        </p:attrNameLst>
                                      </p:cBhvr>
                                      <p:tavLst>
                                        <p:tav tm="0">
                                          <p:val>
                                            <p:strVal val="#ppt_x+#ppt_w*1.125000"/>
                                          </p:val>
                                        </p:tav>
                                        <p:tav tm="100000">
                                          <p:val>
                                            <p:strVal val="#ppt_x"/>
                                          </p:val>
                                        </p:tav>
                                      </p:tavLst>
                                    </p:anim>
                                    <p:animEffect transition="in" filter="wipe(left)">
                                      <p:cBhvr>
                                        <p:cTn id="78" dur="500"/>
                                        <p:tgtEl>
                                          <p:spTgt spid="41"/>
                                        </p:tgtEl>
                                      </p:cBhvr>
                                    </p:animEffect>
                                  </p:childTnLst>
                                </p:cTn>
                              </p:par>
                              <p:par>
                                <p:cTn id="79" presetID="12" presetClass="entr" presetSubtype="2"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additive="base">
                                        <p:cTn id="81" dur="500"/>
                                        <p:tgtEl>
                                          <p:spTgt spid="40"/>
                                        </p:tgtEl>
                                        <p:attrNameLst>
                                          <p:attrName>ppt_x</p:attrName>
                                        </p:attrNameLst>
                                      </p:cBhvr>
                                      <p:tavLst>
                                        <p:tav tm="0">
                                          <p:val>
                                            <p:strVal val="#ppt_x+#ppt_w*1.125000"/>
                                          </p:val>
                                        </p:tav>
                                        <p:tav tm="100000">
                                          <p:val>
                                            <p:strVal val="#ppt_x"/>
                                          </p:val>
                                        </p:tav>
                                      </p:tavLst>
                                    </p:anim>
                                    <p:animEffect transition="in" filter="wipe(left)">
                                      <p:cBhvr>
                                        <p:cTn id="82" dur="500"/>
                                        <p:tgtEl>
                                          <p:spTgt spid="40"/>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anim calcmode="lin" valueType="num">
                                      <p:cBhvr additive="base">
                                        <p:cTn id="85" dur="500"/>
                                        <p:tgtEl>
                                          <p:spTgt spid="43"/>
                                        </p:tgtEl>
                                        <p:attrNameLst>
                                          <p:attrName>ppt_x</p:attrName>
                                        </p:attrNameLst>
                                      </p:cBhvr>
                                      <p:tavLst>
                                        <p:tav tm="0">
                                          <p:val>
                                            <p:strVal val="#ppt_x-#ppt_w*1.125000"/>
                                          </p:val>
                                        </p:tav>
                                        <p:tav tm="100000">
                                          <p:val>
                                            <p:strVal val="#ppt_x"/>
                                          </p:val>
                                        </p:tav>
                                      </p:tavLst>
                                    </p:anim>
                                    <p:animEffect transition="in" filter="wipe(right)">
                                      <p:cBhvr>
                                        <p:cTn id="86" dur="500"/>
                                        <p:tgtEl>
                                          <p:spTgt spid="43"/>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anim calcmode="lin" valueType="num">
                                      <p:cBhvr additive="base">
                                        <p:cTn id="89" dur="500"/>
                                        <p:tgtEl>
                                          <p:spTgt spid="42"/>
                                        </p:tgtEl>
                                        <p:attrNameLst>
                                          <p:attrName>ppt_x</p:attrName>
                                        </p:attrNameLst>
                                      </p:cBhvr>
                                      <p:tavLst>
                                        <p:tav tm="0">
                                          <p:val>
                                            <p:strVal val="#ppt_x-#ppt_w*1.125000"/>
                                          </p:val>
                                        </p:tav>
                                        <p:tav tm="100000">
                                          <p:val>
                                            <p:strVal val="#ppt_x"/>
                                          </p:val>
                                        </p:tav>
                                      </p:tavLst>
                                    </p:anim>
                                    <p:animEffect transition="in" filter="wipe(right)">
                                      <p:cBhvr>
                                        <p:cTn id="9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p:bldP spid="24" grpId="0" animBg="1"/>
      <p:bldP spid="25" grpId="0"/>
      <p:bldP spid="39" grpId="0" animBg="1"/>
      <p:bldP spid="40" grpId="0"/>
      <p:bldP spid="41" grpId="0" animBg="1"/>
      <p:bldP spid="42" grpId="0"/>
      <p:bldP spid="43" grpId="0" animBg="1"/>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22"/>
          <p:cNvSpPr>
            <a:spLocks noChangeArrowheads="1"/>
          </p:cNvSpPr>
          <p:nvPr/>
        </p:nvSpPr>
        <p:spPr bwMode="auto">
          <a:xfrm>
            <a:off x="5751545" y="1618268"/>
            <a:ext cx="1302980" cy="1302141"/>
          </a:xfrm>
          <a:prstGeom prst="ellipse">
            <a:avLst/>
          </a:prstGeom>
          <a:solidFill>
            <a:srgbClr val="202A36"/>
          </a:solidFill>
          <a:ln>
            <a:noFill/>
          </a:ln>
        </p:spPr>
        <p:txBody>
          <a:bodyPr vert="horz" wrap="square" lIns="75493" tIns="37746" rIns="75493" bIns="37746" numCol="1" anchor="ctr" anchorCtr="0" compatLnSpc="1"/>
          <a:lstStyle/>
          <a:p>
            <a:pPr algn="ctr"/>
            <a:r>
              <a:rPr lang="zh-CN" altLang="en-US" sz="2000" b="1" dirty="0" smtClean="0">
                <a:solidFill>
                  <a:srgbClr val="FCB00F"/>
                </a:solidFill>
                <a:latin typeface="微软雅黑" panose="020B0503020204020204" pitchFamily="34" charset="-122"/>
                <a:ea typeface="微软雅黑" panose="020B0503020204020204" pitchFamily="34" charset="-122"/>
              </a:rPr>
              <a:t>主要</a:t>
            </a:r>
            <a:endParaRPr lang="en-US" altLang="zh-CN" sz="2000" b="1" dirty="0" smtClean="0">
              <a:solidFill>
                <a:srgbClr val="FCB00F"/>
              </a:solidFill>
              <a:latin typeface="微软雅黑" panose="020B0503020204020204" pitchFamily="34" charset="-122"/>
              <a:ea typeface="微软雅黑" panose="020B0503020204020204" pitchFamily="34" charset="-122"/>
            </a:endParaRPr>
          </a:p>
          <a:p>
            <a:pPr algn="ctr"/>
            <a:r>
              <a:rPr lang="zh-CN" altLang="en-US" sz="2800" b="1" dirty="0" smtClean="0">
                <a:solidFill>
                  <a:srgbClr val="FCB00F"/>
                </a:solidFill>
                <a:latin typeface="微软雅黑" panose="020B0503020204020204" pitchFamily="34" charset="-122"/>
                <a:ea typeface="微软雅黑" panose="020B0503020204020204" pitchFamily="34" charset="-122"/>
              </a:rPr>
              <a:t>创新</a:t>
            </a:r>
            <a:endParaRPr lang="zh-CN" altLang="en-US" sz="2800" b="1" baseline="-3000" dirty="0">
              <a:solidFill>
                <a:srgbClr val="FCB00F"/>
              </a:solidFill>
              <a:latin typeface="微软雅黑" panose="020B0503020204020204" pitchFamily="34" charset="-122"/>
              <a:ea typeface="微软雅黑" panose="020B0503020204020204" pitchFamily="34" charset="-122"/>
            </a:endParaRPr>
          </a:p>
        </p:txBody>
      </p:sp>
      <p:sp>
        <p:nvSpPr>
          <p:cNvPr id="7" name="Line 23"/>
          <p:cNvSpPr>
            <a:spLocks noChangeShapeType="1"/>
          </p:cNvSpPr>
          <p:nvPr/>
        </p:nvSpPr>
        <p:spPr bwMode="auto">
          <a:xfrm flipH="1">
            <a:off x="2588604" y="2270987"/>
            <a:ext cx="3162941" cy="0"/>
          </a:xfrm>
          <a:prstGeom prst="line">
            <a:avLst/>
          </a:prstGeom>
          <a:noFill/>
          <a:ln w="5" cap="flat">
            <a:solidFill>
              <a:srgbClr val="FCB00F"/>
            </a:solidFill>
            <a:prstDash val="dash"/>
            <a:miter lim="800000"/>
            <a:headEnd type="none" w="med" len="med"/>
            <a:tailEnd type="arrow" w="med" len="med"/>
          </a:ln>
          <a:extLst>
            <a:ext uri="{909E8E84-426E-40DD-AFC4-6F175D3DCCD1}">
              <a14:hiddenFill xmlns:a14="http://schemas.microsoft.com/office/drawing/2010/main" xmlns="">
                <a:noFill/>
              </a14:hiddenFill>
            </a:ext>
          </a:extLst>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8" name="Freeform 24"/>
          <p:cNvSpPr>
            <a:spLocks noEditPoints="1"/>
          </p:cNvSpPr>
          <p:nvPr/>
        </p:nvSpPr>
        <p:spPr bwMode="auto">
          <a:xfrm>
            <a:off x="4795805" y="2092974"/>
            <a:ext cx="367084" cy="365918"/>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202A36"/>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1" name="Freeform 25"/>
          <p:cNvSpPr>
            <a:spLocks noEditPoints="1"/>
          </p:cNvSpPr>
          <p:nvPr/>
        </p:nvSpPr>
        <p:spPr bwMode="auto">
          <a:xfrm>
            <a:off x="3935970" y="2092974"/>
            <a:ext cx="370391" cy="365918"/>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202A36"/>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2" name="Freeform 26"/>
          <p:cNvSpPr>
            <a:spLocks noEditPoints="1"/>
          </p:cNvSpPr>
          <p:nvPr/>
        </p:nvSpPr>
        <p:spPr bwMode="auto">
          <a:xfrm>
            <a:off x="3079443" y="2092974"/>
            <a:ext cx="373697" cy="365918"/>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202A36"/>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3" name="Freeform 27"/>
          <p:cNvSpPr/>
          <p:nvPr/>
        </p:nvSpPr>
        <p:spPr bwMode="auto">
          <a:xfrm>
            <a:off x="4904937" y="2373180"/>
            <a:ext cx="1742819" cy="1480155"/>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202A36"/>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4" name="Freeform 28"/>
          <p:cNvSpPr/>
          <p:nvPr/>
        </p:nvSpPr>
        <p:spPr bwMode="auto">
          <a:xfrm>
            <a:off x="4021954" y="2373181"/>
            <a:ext cx="2625803" cy="2360336"/>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202A36"/>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5" name="Freeform 29"/>
          <p:cNvSpPr/>
          <p:nvPr/>
        </p:nvSpPr>
        <p:spPr bwMode="auto">
          <a:xfrm>
            <a:off x="3165427" y="2373180"/>
            <a:ext cx="3482331" cy="321744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202A36"/>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8" name="TextBox 17"/>
          <p:cNvSpPr txBox="1"/>
          <p:nvPr/>
        </p:nvSpPr>
        <p:spPr>
          <a:xfrm>
            <a:off x="6709191" y="3240640"/>
            <a:ext cx="558021" cy="768726"/>
          </a:xfrm>
          <a:prstGeom prst="rect">
            <a:avLst/>
          </a:prstGeom>
          <a:noFill/>
        </p:spPr>
        <p:txBody>
          <a:bodyPr wrap="none" lIns="75493" tIns="37746" rIns="75493" bIns="37746" rtlCol="0" anchor="ctr">
            <a:spAutoFit/>
          </a:bodyPr>
          <a:lstStyle/>
          <a:p>
            <a:r>
              <a:rPr lang="en-US" altLang="zh-CN" sz="4500" dirty="0">
                <a:solidFill>
                  <a:srgbClr val="202A36"/>
                </a:solidFill>
                <a:latin typeface="微软雅黑" panose="020B0503020204020204" pitchFamily="34" charset="-122"/>
                <a:ea typeface="微软雅黑" panose="020B0503020204020204" pitchFamily="34" charset="-122"/>
              </a:rPr>
              <a:t>A</a:t>
            </a:r>
            <a:endParaRPr lang="zh-CN" altLang="en-US" sz="4500" dirty="0">
              <a:solidFill>
                <a:srgbClr val="202A36"/>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6709191" y="4102896"/>
            <a:ext cx="514739" cy="768726"/>
          </a:xfrm>
          <a:prstGeom prst="rect">
            <a:avLst/>
          </a:prstGeom>
          <a:noFill/>
        </p:spPr>
        <p:txBody>
          <a:bodyPr wrap="none" lIns="75493" tIns="37746" rIns="75493" bIns="37746" rtlCol="0" anchor="ctr">
            <a:spAutoFit/>
          </a:bodyPr>
          <a:lstStyle/>
          <a:p>
            <a:r>
              <a:rPr lang="en-US" altLang="zh-CN" sz="4500" dirty="0">
                <a:solidFill>
                  <a:srgbClr val="202A36"/>
                </a:solidFill>
                <a:latin typeface="微软雅黑" panose="020B0503020204020204" pitchFamily="34" charset="-122"/>
                <a:ea typeface="微软雅黑" panose="020B0503020204020204" pitchFamily="34" charset="-122"/>
              </a:rPr>
              <a:t>B</a:t>
            </a:r>
            <a:endParaRPr lang="zh-CN" altLang="en-US" sz="4500" dirty="0">
              <a:solidFill>
                <a:srgbClr val="202A36"/>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6709190" y="4993245"/>
            <a:ext cx="538785" cy="768726"/>
          </a:xfrm>
          <a:prstGeom prst="rect">
            <a:avLst/>
          </a:prstGeom>
          <a:noFill/>
        </p:spPr>
        <p:txBody>
          <a:bodyPr wrap="none" lIns="75493" tIns="37746" rIns="75493" bIns="37746" rtlCol="0" anchor="ctr">
            <a:spAutoFit/>
          </a:bodyPr>
          <a:lstStyle/>
          <a:p>
            <a:r>
              <a:rPr lang="en-US" altLang="zh-CN" sz="4500" dirty="0">
                <a:solidFill>
                  <a:srgbClr val="202A36"/>
                </a:solidFill>
                <a:latin typeface="微软雅黑" panose="020B0503020204020204" pitchFamily="34" charset="-122"/>
                <a:ea typeface="微软雅黑" panose="020B0503020204020204" pitchFamily="34" charset="-122"/>
              </a:rPr>
              <a:t>C</a:t>
            </a:r>
            <a:endParaRPr lang="zh-CN" altLang="en-US" sz="4500" dirty="0">
              <a:solidFill>
                <a:srgbClr val="202A36"/>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352252" y="3286882"/>
            <a:ext cx="3878125" cy="741027"/>
          </a:xfrm>
          <a:prstGeom prst="rect">
            <a:avLst/>
          </a:prstGeom>
          <a:noFill/>
        </p:spPr>
        <p:txBody>
          <a:bodyPr wrap="square" lIns="75493" tIns="37746" rIns="75493" bIns="37746" rtlCol="0">
            <a:spAutoFit/>
          </a:bodyPr>
          <a:lstStyle/>
          <a:p>
            <a:pPr>
              <a:lnSpc>
                <a:spcPct val="120000"/>
              </a:lnSpc>
              <a:spcBef>
                <a:spcPct val="0"/>
              </a:spcBef>
              <a:buNone/>
            </a:pPr>
            <a:r>
              <a:rPr lang="zh-CN" altLang="en-US" sz="1200" dirty="0">
                <a:solidFill>
                  <a:srgbClr val="202A36"/>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200" dirty="0" smtClean="0">
                <a:solidFill>
                  <a:srgbClr val="202A36"/>
                </a:solidFill>
                <a:latin typeface="微软雅黑" panose="020B0503020204020204" pitchFamily="34" charset="-122"/>
                <a:ea typeface="微软雅黑" panose="020B0503020204020204" pitchFamily="34" charset="-122"/>
              </a:rPr>
              <a:t>文字，</a:t>
            </a:r>
            <a:r>
              <a:rPr lang="zh-CN" altLang="en-US" sz="12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a:t>
            </a:r>
            <a:r>
              <a:rPr lang="zh-CN" altLang="en-US" sz="12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录入上述图表的综合描述</a:t>
            </a:r>
            <a:r>
              <a:rPr lang="zh-CN" altLang="en-US" sz="12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2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21"/>
          <p:cNvSpPr txBox="1"/>
          <p:nvPr/>
        </p:nvSpPr>
        <p:spPr>
          <a:xfrm>
            <a:off x="7352252" y="4205837"/>
            <a:ext cx="3878125" cy="500641"/>
          </a:xfrm>
          <a:prstGeom prst="rect">
            <a:avLst/>
          </a:prstGeom>
          <a:noFill/>
        </p:spPr>
        <p:txBody>
          <a:bodyPr wrap="square" lIns="75493" tIns="37746" rIns="75493" bIns="37746" rtlCol="0">
            <a:spAutoFit/>
          </a:bodyPr>
          <a:lstStyle/>
          <a:p>
            <a:pPr>
              <a:lnSpc>
                <a:spcPct val="120000"/>
              </a:lnSpc>
              <a:spcBef>
                <a:spcPct val="0"/>
              </a:spcBef>
              <a:buNone/>
            </a:pPr>
            <a:r>
              <a:rPr lang="zh-CN" altLang="en-US" sz="1200" dirty="0" smtClean="0">
                <a:solidFill>
                  <a:srgbClr val="202A36"/>
                </a:solidFill>
                <a:latin typeface="微软雅黑" panose="020B0503020204020204" pitchFamily="34" charset="-122"/>
                <a:ea typeface="微软雅黑" panose="020B0503020204020204" pitchFamily="34" charset="-122"/>
              </a:rPr>
              <a:t>亮亮图文旗舰店</a:t>
            </a:r>
          </a:p>
          <a:p>
            <a:pPr>
              <a:lnSpc>
                <a:spcPct val="120000"/>
              </a:lnSpc>
              <a:spcBef>
                <a:spcPct val="0"/>
              </a:spcBef>
              <a:buNone/>
            </a:pPr>
            <a:r>
              <a:rPr lang="en-US" altLang="zh-CN" sz="1200" dirty="0" smtClean="0">
                <a:solidFill>
                  <a:srgbClr val="202A36"/>
                </a:solidFill>
                <a:latin typeface="微软雅黑" panose="020B0503020204020204" pitchFamily="34" charset="-122"/>
                <a:ea typeface="微软雅黑" panose="020B0503020204020204" pitchFamily="34" charset="-122"/>
              </a:rPr>
              <a:t>https://liangliangtuwen.tmall.com</a:t>
            </a:r>
            <a:endParaRPr lang="en-US" altLang="zh-CN" sz="1200" dirty="0">
              <a:solidFill>
                <a:srgbClr val="202A36"/>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7352252" y="5105858"/>
            <a:ext cx="3878125" cy="741027"/>
          </a:xfrm>
          <a:prstGeom prst="rect">
            <a:avLst/>
          </a:prstGeom>
          <a:noFill/>
        </p:spPr>
        <p:txBody>
          <a:bodyPr wrap="square" lIns="75493" tIns="37746" rIns="75493" bIns="37746" rtlCol="0">
            <a:spAutoFit/>
          </a:bodyPr>
          <a:lstStyle/>
          <a:p>
            <a:pPr>
              <a:lnSpc>
                <a:spcPct val="120000"/>
              </a:lnSpc>
            </a:pPr>
            <a:r>
              <a:rPr lang="zh-CN" altLang="en-US" sz="1200" dirty="0">
                <a:solidFill>
                  <a:srgbClr val="202A36"/>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200" dirty="0" smtClean="0">
                <a:solidFill>
                  <a:srgbClr val="202A36"/>
                </a:solidFill>
                <a:latin typeface="微软雅黑" panose="020B0503020204020204" pitchFamily="34" charset="-122"/>
                <a:ea typeface="微软雅黑" panose="020B0503020204020204" pitchFamily="34" charset="-122"/>
              </a:rPr>
              <a:t>文字</a:t>
            </a:r>
            <a:r>
              <a:rPr lang="zh-CN" altLang="en-US" sz="1200" dirty="0">
                <a:solidFill>
                  <a:srgbClr val="202A36"/>
                </a:solidFill>
                <a:latin typeface="微软雅黑" panose="020B0503020204020204" pitchFamily="34" charset="-122"/>
                <a:ea typeface="微软雅黑" panose="020B0503020204020204" pitchFamily="34" charset="-122"/>
              </a:rPr>
              <a:t>，</a:t>
            </a:r>
            <a:r>
              <a:rPr lang="zh-CN" altLang="en-US" sz="12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a:t>
            </a:r>
            <a:r>
              <a:rPr lang="zh-CN" altLang="en-US" sz="12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录入上述图表的综合描述</a:t>
            </a:r>
            <a:r>
              <a:rPr lang="zh-CN" altLang="en-US" sz="12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2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3"/>
          <p:cNvSpPr>
            <a:spLocks noChangeArrowheads="1"/>
          </p:cNvSpPr>
          <p:nvPr/>
        </p:nvSpPr>
        <p:spPr bwMode="auto">
          <a:xfrm>
            <a:off x="2672146"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主要创新</a:t>
            </a:r>
            <a:endParaRPr lang="zh-CN" altLang="en-US" sz="2935" b="1" dirty="0">
              <a:solidFill>
                <a:srgbClr val="202A36"/>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par>
                          <p:cTn id="18" fill="hold">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360"/>
                                          </p:val>
                                        </p:tav>
                                        <p:tav tm="100000">
                                          <p:val>
                                            <p:fltVal val="0"/>
                                          </p:val>
                                        </p:tav>
                                      </p:tavLst>
                                    </p:anim>
                                    <p:animEffect transition="in" filter="fade">
                                      <p:cBhvr>
                                        <p:cTn id="24" dur="500"/>
                                        <p:tgtEl>
                                          <p:spTgt spid="8"/>
                                        </p:tgtEl>
                                      </p:cBhvr>
                                    </p:animEffect>
                                  </p:childTnLst>
                                </p:cTn>
                              </p:par>
                              <p:par>
                                <p:cTn id="25" presetID="49" presetClass="entr" presetSubtype="0" decel="100000" fill="hold" grpId="0" nodeType="withEffect">
                                  <p:stCondLst>
                                    <p:cond delay="2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360"/>
                                          </p:val>
                                        </p:tav>
                                        <p:tav tm="100000">
                                          <p:val>
                                            <p:fltVal val="0"/>
                                          </p:val>
                                        </p:tav>
                                      </p:tavLst>
                                    </p:anim>
                                    <p:animEffect transition="in" filter="fade">
                                      <p:cBhvr>
                                        <p:cTn id="30" dur="500"/>
                                        <p:tgtEl>
                                          <p:spTgt spid="11"/>
                                        </p:tgtEl>
                                      </p:cBhvr>
                                    </p:animEffect>
                                  </p:childTnLst>
                                </p:cTn>
                              </p:par>
                              <p:par>
                                <p:cTn id="31" presetID="49" presetClass="entr" presetSubtype="0" decel="100000" fill="hold" grpId="0" nodeType="withEffect">
                                  <p:stCondLst>
                                    <p:cond delay="40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 calcmode="lin" valueType="num">
                                      <p:cBhvr>
                                        <p:cTn id="35" dur="500" fill="hold"/>
                                        <p:tgtEl>
                                          <p:spTgt spid="12"/>
                                        </p:tgtEl>
                                        <p:attrNameLst>
                                          <p:attrName>style.rotation</p:attrName>
                                        </p:attrNameLst>
                                      </p:cBhvr>
                                      <p:tavLst>
                                        <p:tav tm="0">
                                          <p:val>
                                            <p:fltVal val="360"/>
                                          </p:val>
                                        </p:tav>
                                        <p:tav tm="100000">
                                          <p:val>
                                            <p:fltVal val="0"/>
                                          </p:val>
                                        </p:tav>
                                      </p:tavLst>
                                    </p:anim>
                                    <p:animEffect transition="in" filter="fade">
                                      <p:cBhvr>
                                        <p:cTn id="36" dur="500"/>
                                        <p:tgtEl>
                                          <p:spTgt spid="12"/>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2500"/>
                            </p:stCondLst>
                            <p:childTnLst>
                              <p:par>
                                <p:cTn id="42" presetID="45"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anim calcmode="lin" valueType="num">
                                      <p:cBhvr>
                                        <p:cTn id="45" dur="500" fill="hold"/>
                                        <p:tgtEl>
                                          <p:spTgt spid="18"/>
                                        </p:tgtEl>
                                        <p:attrNameLst>
                                          <p:attrName>ppt_w</p:attrName>
                                        </p:attrNameLst>
                                      </p:cBhvr>
                                      <p:tavLst>
                                        <p:tav tm="0" fmla="#ppt_w*sin(2.5*pi*$)">
                                          <p:val>
                                            <p:fltVal val="0"/>
                                          </p:val>
                                        </p:tav>
                                        <p:tav tm="100000">
                                          <p:val>
                                            <p:fltVal val="1"/>
                                          </p:val>
                                        </p:tav>
                                      </p:tavLst>
                                    </p:anim>
                                    <p:anim calcmode="lin" valueType="num">
                                      <p:cBhvr>
                                        <p:cTn id="46" dur="500" fill="hold"/>
                                        <p:tgtEl>
                                          <p:spTgt spid="18"/>
                                        </p:tgtEl>
                                        <p:attrNameLst>
                                          <p:attrName>ppt_h</p:attrName>
                                        </p:attrNameLst>
                                      </p:cBhvr>
                                      <p:tavLst>
                                        <p:tav tm="0">
                                          <p:val>
                                            <p:strVal val="#ppt_h"/>
                                          </p:val>
                                        </p:tav>
                                        <p:tav tm="100000">
                                          <p:val>
                                            <p:strVal val="#ppt_h"/>
                                          </p:val>
                                        </p:tav>
                                      </p:tavLst>
                                    </p:anim>
                                  </p:childTnLst>
                                </p:cTn>
                              </p:par>
                              <p:par>
                                <p:cTn id="47" presetID="22" presetClass="entr" presetSubtype="8"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par>
                          <p:cTn id="54" fill="hold">
                            <p:stCondLst>
                              <p:cond delay="3500"/>
                            </p:stCondLst>
                            <p:childTnLst>
                              <p:par>
                                <p:cTn id="55" presetID="45"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anim calcmode="lin" valueType="num">
                                      <p:cBhvr>
                                        <p:cTn id="58" dur="500" fill="hold"/>
                                        <p:tgtEl>
                                          <p:spTgt spid="19"/>
                                        </p:tgtEl>
                                        <p:attrNameLst>
                                          <p:attrName>ppt_w</p:attrName>
                                        </p:attrNameLst>
                                      </p:cBhvr>
                                      <p:tavLst>
                                        <p:tav tm="0" fmla="#ppt_w*sin(2.5*pi*$)">
                                          <p:val>
                                            <p:fltVal val="0"/>
                                          </p:val>
                                        </p:tav>
                                        <p:tav tm="100000">
                                          <p:val>
                                            <p:fltVal val="1"/>
                                          </p:val>
                                        </p:tav>
                                      </p:tavLst>
                                    </p:anim>
                                    <p:anim calcmode="lin" valueType="num">
                                      <p:cBhvr>
                                        <p:cTn id="59" dur="500" fill="hold"/>
                                        <p:tgtEl>
                                          <p:spTgt spid="19"/>
                                        </p:tgtEl>
                                        <p:attrNameLst>
                                          <p:attrName>ppt_h</p:attrName>
                                        </p:attrNameLst>
                                      </p:cBhvr>
                                      <p:tavLst>
                                        <p:tav tm="0">
                                          <p:val>
                                            <p:strVal val="#ppt_h"/>
                                          </p:val>
                                        </p:tav>
                                        <p:tav tm="100000">
                                          <p:val>
                                            <p:strVal val="#ppt_h"/>
                                          </p:val>
                                        </p:tav>
                                      </p:tavLst>
                                    </p:anim>
                                  </p:childTnLst>
                                </p:cTn>
                              </p:par>
                              <p:par>
                                <p:cTn id="60" presetID="22" presetClass="entr" presetSubtype="8"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par>
                          <p:cTn id="63" fill="hold">
                            <p:stCondLst>
                              <p:cond delay="4000"/>
                            </p:stCondLst>
                            <p:childTnLst>
                              <p:par>
                                <p:cTn id="64" presetID="22" presetClass="entr" presetSubtype="8"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par>
                          <p:cTn id="67" fill="hold">
                            <p:stCondLst>
                              <p:cond delay="4500"/>
                            </p:stCondLst>
                            <p:childTnLst>
                              <p:par>
                                <p:cTn id="68" presetID="45" presetClass="entr" presetSubtype="0"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anim calcmode="lin" valueType="num">
                                      <p:cBhvr>
                                        <p:cTn id="71" dur="500" fill="hold"/>
                                        <p:tgtEl>
                                          <p:spTgt spid="20"/>
                                        </p:tgtEl>
                                        <p:attrNameLst>
                                          <p:attrName>ppt_w</p:attrName>
                                        </p:attrNameLst>
                                      </p:cBhvr>
                                      <p:tavLst>
                                        <p:tav tm="0" fmla="#ppt_w*sin(2.5*pi*$)">
                                          <p:val>
                                            <p:fltVal val="0"/>
                                          </p:val>
                                        </p:tav>
                                        <p:tav tm="100000">
                                          <p:val>
                                            <p:fltVal val="1"/>
                                          </p:val>
                                        </p:tav>
                                      </p:tavLst>
                                    </p:anim>
                                    <p:anim calcmode="lin" valueType="num">
                                      <p:cBhvr>
                                        <p:cTn id="72" dur="500" fill="hold"/>
                                        <p:tgtEl>
                                          <p:spTgt spid="20"/>
                                        </p:tgtEl>
                                        <p:attrNameLst>
                                          <p:attrName>ppt_h</p:attrName>
                                        </p:attrNameLst>
                                      </p:cBhvr>
                                      <p:tavLst>
                                        <p:tav tm="0">
                                          <p:val>
                                            <p:strVal val="#ppt_h"/>
                                          </p:val>
                                        </p:tav>
                                        <p:tav tm="100000">
                                          <p:val>
                                            <p:strVal val="#ppt_h"/>
                                          </p:val>
                                        </p:tav>
                                      </p:tavLst>
                                    </p:anim>
                                  </p:childTnLst>
                                </p:cTn>
                              </p:par>
                              <p:par>
                                <p:cTn id="73" presetID="22" presetClass="entr" presetSubtype="8"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left)">
                                      <p:cBhvr>
                                        <p:cTn id="7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3" grpId="0" animBg="1"/>
      <p:bldP spid="14" grpId="0" animBg="1"/>
      <p:bldP spid="15" grpId="0" animBg="1"/>
      <p:bldP spid="18" grpId="0"/>
      <p:bldP spid="19" grpId="0"/>
      <p:bldP spid="20" grpId="0"/>
      <p:bldP spid="21" grpId="0"/>
      <p:bldP spid="22" grpId="0"/>
      <p:bldP spid="23" grpId="0"/>
      <p:bldP spid="16" grpId="0"/>
    </p:bldLst>
  </p:timing>
</p:sld>
</file>

<file path=ppt/theme/theme1.xml><?xml version="1.0" encoding="utf-8"?>
<a:theme xmlns:a="http://schemas.openxmlformats.org/drawingml/2006/main" name="Office 主题">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5290</Words>
  <Application>Microsoft Office PowerPoint</Application>
  <PresentationFormat>自定义</PresentationFormat>
  <Paragraphs>438</Paragraphs>
  <Slides>40</Slides>
  <Notes>40</Notes>
  <HiddenSlides>0</HiddenSlides>
  <MMClips>0</MMClips>
  <ScaleCrop>false</ScaleCrop>
  <HeadingPairs>
    <vt:vector size="4" baseType="variant">
      <vt:variant>
        <vt:lpstr>主题</vt:lpstr>
      </vt:variant>
      <vt:variant>
        <vt:i4>1</vt:i4>
      </vt:variant>
      <vt:variant>
        <vt:lpstr>幻灯片标题</vt:lpstr>
      </vt:variant>
      <vt:variant>
        <vt:i4>40</vt:i4>
      </vt:variant>
    </vt:vector>
  </HeadingPairs>
  <TitlesOfParts>
    <vt:vector size="41"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514</cp:revision>
  <dcterms:created xsi:type="dcterms:W3CDTF">2014-06-18T03:33:00Z</dcterms:created>
  <dcterms:modified xsi:type="dcterms:W3CDTF">2017-07-08T17:13:01Z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