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3"/>
  </p:notesMasterIdLst>
  <p:sldIdLst>
    <p:sldId id="2756" r:id="rId2"/>
    <p:sldId id="2734" r:id="rId3"/>
    <p:sldId id="2711" r:id="rId4"/>
    <p:sldId id="2761" r:id="rId5"/>
    <p:sldId id="2762" r:id="rId6"/>
    <p:sldId id="2763" r:id="rId7"/>
    <p:sldId id="2764" r:id="rId8"/>
    <p:sldId id="2765" r:id="rId9"/>
    <p:sldId id="2720" r:id="rId10"/>
    <p:sldId id="2751" r:id="rId11"/>
    <p:sldId id="2757" r:id="rId12"/>
    <p:sldId id="2766" r:id="rId13"/>
    <p:sldId id="2767" r:id="rId14"/>
    <p:sldId id="2768" r:id="rId15"/>
    <p:sldId id="2752" r:id="rId16"/>
    <p:sldId id="2725" r:id="rId17"/>
    <p:sldId id="2715" r:id="rId18"/>
    <p:sldId id="2758" r:id="rId19"/>
    <p:sldId id="2769" r:id="rId20"/>
    <p:sldId id="2770" r:id="rId21"/>
    <p:sldId id="2713" r:id="rId22"/>
    <p:sldId id="2771" r:id="rId23"/>
    <p:sldId id="2772" r:id="rId24"/>
    <p:sldId id="2712" r:id="rId25"/>
    <p:sldId id="2759" r:id="rId26"/>
    <p:sldId id="2778" r:id="rId27"/>
    <p:sldId id="2781" r:id="rId28"/>
    <p:sldId id="2782" r:id="rId29"/>
    <p:sldId id="2783" r:id="rId30"/>
    <p:sldId id="2779" r:id="rId31"/>
    <p:sldId id="2780" r:id="rId32"/>
    <p:sldId id="2776" r:id="rId33"/>
    <p:sldId id="2777" r:id="rId34"/>
    <p:sldId id="2773" r:id="rId35"/>
    <p:sldId id="2724" r:id="rId36"/>
    <p:sldId id="2721" r:id="rId37"/>
    <p:sldId id="2730" r:id="rId38"/>
    <p:sldId id="2785" r:id="rId39"/>
    <p:sldId id="2722" r:id="rId40"/>
    <p:sldId id="2786" r:id="rId41"/>
    <p:sldId id="2784" r:id="rId4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7475"/>
    <a:srgbClr val="92D050"/>
    <a:srgbClr val="AE002B"/>
    <a:srgbClr val="FBFBFB"/>
    <a:srgbClr val="EEE5E7"/>
    <a:srgbClr val="009882"/>
    <a:srgbClr val="26A244"/>
    <a:srgbClr val="298EC0"/>
    <a:srgbClr val="B61922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196" autoAdjust="0"/>
  </p:normalViewPr>
  <p:slideViewPr>
    <p:cSldViewPr>
      <p:cViewPr varScale="1">
        <p:scale>
          <a:sx n="105" d="100"/>
          <a:sy n="105" d="100"/>
        </p:scale>
        <p:origin x="-726" y="-84"/>
      </p:cViewPr>
      <p:guideLst>
        <p:guide orient="horz" pos="373"/>
        <p:guide orient="horz" pos="4183"/>
        <p:guide pos="4050"/>
        <p:guide pos="557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7233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  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708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431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146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47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683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21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055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21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109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54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9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0531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67918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4749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261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207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12467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755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618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3520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2473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725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2340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451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5618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3682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4524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1556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1434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4881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539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0540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234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2298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4044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289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762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794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81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38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96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/>
          <p:cNvSpPr/>
          <p:nvPr userDrawn="1"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52928" y="2989096"/>
            <a:ext cx="17280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9600" dirty="0">
                <a:solidFill>
                  <a:schemeClr val="accent3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25319" y="2752229"/>
            <a:ext cx="4248472" cy="686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 smtClean="0"/>
              <a:t>点击输入标题内容</a:t>
            </a:r>
            <a:endParaRPr lang="zh-CN" altLang="en-US" dirty="0"/>
          </a:p>
        </p:txBody>
      </p:sp>
      <p:sp>
        <p:nvSpPr>
          <p:cNvPr id="16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925319" y="3674426"/>
            <a:ext cx="4248472" cy="686649"/>
          </a:xfrm>
          <a:prstGeom prst="rect">
            <a:avLst/>
          </a:prstGeom>
        </p:spPr>
        <p:txBody>
          <a:bodyPr/>
          <a:lstStyle>
            <a:lvl1pPr marL="571500" indent="-571500">
              <a:buFont typeface="Wingdings" panose="05000000000000000000" pitchFamily="2" charset="2"/>
              <a:buChar char="n"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点击输入副标题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>
        <p:tmplLst>
          <p:tmpl>
            <p:tnLst>
              <p:par>
                <p:cTn presetID="3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2592635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课题背景及内容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课题现状及发展情况</a:t>
            </a:r>
            <a:endParaRPr lang="zh-CN" altLang="en-US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研究思路及过程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实验数据结果</a:t>
            </a:r>
            <a:endParaRPr lang="zh-CN" altLang="en-US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解决方案及总结</a:t>
            </a:r>
            <a:endParaRPr lang="zh-CN" altLang="en-US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video" Target="NULL" TargetMode="External"/><Relationship Id="rId1" Type="http://schemas.openxmlformats.org/officeDocument/2006/relationships/themeOverride" Target="../theme/themeOverride1.xm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gradFill>
            <a:gsLst>
              <a:gs pos="53000">
                <a:schemeClr val="bg1"/>
              </a:gs>
              <a:gs pos="100000">
                <a:srgbClr val="BABBBB"/>
              </a:gs>
            </a:gsLst>
            <a:lin ang="2700000" scaled="1"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</a:t>
            </a:r>
            <a:r>
              <a:rPr lang="zh-CN" altLang="en-US" sz="4400" b="1" cap="all" dirty="0" smtClean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</a:t>
            </a:r>
            <a:r>
              <a:rPr lang="zh-CN" altLang="en-US" sz="4400" b="1" cap="all" dirty="0" smtClean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答辩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</a:t>
            </a:r>
            <a:r>
              <a:rPr lang="en-US" altLang="zh-CN" sz="11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template  | </a:t>
            </a: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6" y="3618392"/>
            <a:ext cx="4926564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</a:t>
            </a:r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：亮亮图文     </a:t>
            </a:r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指导老师</a:t>
            </a:r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：亮亮图文</a:t>
            </a:r>
            <a:endParaRPr lang="zh-CN" altLang="en-US" sz="2000" b="1" dirty="0" smtClean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1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01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0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  <a:solidFill>
            <a:schemeClr val="accent1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73152" y="1511360"/>
              <a:ext cx="23954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  <a:solidFill>
            <a:schemeClr val="accent3"/>
          </a:solidFill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7190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  <a:solidFill>
            <a:schemeClr val="accent2"/>
          </a:solidFill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  <a:solidFill>
            <a:srgbClr val="92D050"/>
          </a:solidFill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92923" y="1504811"/>
              <a:ext cx="243283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  <a:solidFill>
            <a:schemeClr val="accent5"/>
          </a:solidFill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9354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亮亮图文旗舰店  亮亮图文旗舰店</a:t>
            </a:r>
          </a:p>
          <a:p>
            <a:pPr algn="r"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https://liangliangtuwen.tmall.com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33031" y="2963462"/>
            <a:ext cx="1728093" cy="142192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925319" y="2752229"/>
            <a:ext cx="4680520" cy="686649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发展情况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362868" y="2597214"/>
            <a:ext cx="174727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687928" y="4167394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6296262" y="5291943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41"/>
            <a:ext cx="2475860" cy="604338"/>
            <a:chOff x="7154104" y="3245088"/>
            <a:chExt cx="2276195" cy="573106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0"/>
            <a:ext cx="2475860" cy="605333"/>
            <a:chOff x="7174424" y="1401232"/>
            <a:chExt cx="2276195" cy="574053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268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611131"/>
            <a:chOff x="-2357350" y="1392685"/>
            <a:chExt cx="4337036" cy="579548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1"/>
            <a:ext cx="2456738" cy="604937"/>
            <a:chOff x="-2304800" y="1402413"/>
            <a:chExt cx="4284486" cy="554439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259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5030470" y="3760816"/>
            <a:ext cx="134652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130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</a:t>
            </a: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en-US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chemeClr val="accent2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accent1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92D05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accent3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92D05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chemeClr val="accent2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accent3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亮亮图文旗舰店  亮亮图文旗舰店</a:t>
            </a:r>
          </a:p>
          <a:p>
            <a:pPr algn="r">
              <a:lnSpc>
                <a:spcPct val="150000"/>
              </a:lnSpc>
            </a:pP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https://liangliangtuwen.tmall.com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</a:t>
            </a:r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思路</a:t>
            </a:r>
            <a:endParaRPr lang="en-US" altLang="zh-CN" dirty="0" smtClean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研究过程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2014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2015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2016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28146" cy="666913"/>
            <a:chOff x="6060077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2017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918895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657159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4091435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7289818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8395424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04680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sz="696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45809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sz="696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6938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sz="696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017209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310410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603611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896812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6574" y="5349414"/>
            <a:ext cx="1746715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BACKGROUND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SUBJECT AND CONTENT</a:t>
            </a:r>
          </a:p>
        </p:txBody>
      </p:sp>
      <p:sp>
        <p:nvSpPr>
          <p:cNvPr id="36" name="矩形 35"/>
          <p:cNvSpPr/>
          <p:nvPr/>
        </p:nvSpPr>
        <p:spPr>
          <a:xfrm>
            <a:off x="2885652" y="4868915"/>
            <a:ext cx="226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85652" y="5349414"/>
            <a:ext cx="2175571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PRESENT SITUATION AND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DEVELOPMENT OF SUBJECT</a:t>
            </a:r>
          </a:p>
        </p:txBody>
      </p:sp>
      <p:sp>
        <p:nvSpPr>
          <p:cNvPr id="38" name="矩形 37"/>
          <p:cNvSpPr/>
          <p:nvPr/>
        </p:nvSpPr>
        <p:spPr>
          <a:xfrm>
            <a:off x="5571052" y="4812255"/>
            <a:ext cx="193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45809" y="5349414"/>
            <a:ext cx="155405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RESEARCH MENTALITY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AND THE PROCESS</a:t>
            </a:r>
          </a:p>
        </p:txBody>
      </p:sp>
      <p:sp>
        <p:nvSpPr>
          <p:cNvPr id="40" name="矩形 39"/>
          <p:cNvSpPr/>
          <p:nvPr/>
        </p:nvSpPr>
        <p:spPr>
          <a:xfrm>
            <a:off x="7836214" y="4812255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816040" y="5349414"/>
            <a:ext cx="1920999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RESULTS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EXPRIMENTAL DATA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目录</a:t>
            </a:r>
            <a:endParaRPr lang="zh-CN" altLang="en-US" sz="5060" b="1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CONTENTS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2190015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228066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sz="6960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101378" y="4812255"/>
            <a:ext cx="192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01378" y="5349413"/>
            <a:ext cx="2232653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SOLUTIONS 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 AND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SUMMARY</a:t>
            </a:r>
          </a:p>
        </p:txBody>
      </p:sp>
      <p:sp>
        <p:nvSpPr>
          <p:cNvPr id="3" name="矩形 2"/>
          <p:cNvSpPr/>
          <p:nvPr/>
        </p:nvSpPr>
        <p:spPr>
          <a:xfrm>
            <a:off x="422487" y="4868915"/>
            <a:ext cx="2265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9" grpId="0"/>
      <p:bldP spid="32" grpId="0"/>
      <p:bldP spid="3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35852"/>
            <a:ext cx="2125511" cy="770032"/>
            <a:chOff x="5603652" y="1636369"/>
            <a:chExt cx="1947726" cy="630568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399743" y="1636369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4009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55719"/>
            <a:ext cx="2125511" cy="772844"/>
            <a:chOff x="5603652" y="1667332"/>
            <a:chExt cx="1947726" cy="632871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399743" y="1667332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37274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24347"/>
            <a:ext cx="2125512" cy="801974"/>
            <a:chOff x="5603652" y="1646690"/>
            <a:chExt cx="1947727" cy="656724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399744" y="1646690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0486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chemeClr val="accent1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chemeClr val="accent3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06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1" name="Text Placeholder 32"/>
          <p:cNvSpPr txBox="1"/>
          <p:nvPr/>
        </p:nvSpPr>
        <p:spPr>
          <a:xfrm>
            <a:off x="9274822" y="2192916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9300494" y="5681873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Text Placeholder 32"/>
          <p:cNvSpPr txBox="1"/>
          <p:nvPr/>
        </p:nvSpPr>
        <p:spPr>
          <a:xfrm flipH="1">
            <a:off x="1918543" y="2192917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9" name="Text Placeholder 32"/>
          <p:cNvSpPr txBox="1"/>
          <p:nvPr/>
        </p:nvSpPr>
        <p:spPr>
          <a:xfrm flipH="1">
            <a:off x="1892870" y="5681874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实验难点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案例分析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问题评估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研究成果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rgbClr val="92D050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604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8046" y="2039519"/>
              <a:ext cx="96093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5196" y="1670330"/>
              <a:ext cx="91761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6709" y="2940341"/>
              <a:ext cx="631434" cy="5435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80" y="3501194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6079" y="1314546"/>
              <a:ext cx="639311" cy="543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1" cy="1451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  <a:effectLst>
            <a:outerShdw blurRad="1905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75684" y="2478964"/>
              <a:ext cx="241931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55980" y="3381429"/>
              <a:ext cx="28133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53410" y="4283895"/>
              <a:ext cx="28647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54266" y="5186362"/>
              <a:ext cx="284767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3646" y="3340555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19752" y="3340555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34447" y="4849926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23669" y="4849926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9460"/>
            <a:chOff x="5228512" y="1109269"/>
            <a:chExt cx="2871880" cy="42540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3"/>
            <a:ext cx="2700245" cy="519461"/>
            <a:chOff x="5228512" y="1869180"/>
            <a:chExt cx="2871880" cy="425405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4"/>
            <a:ext cx="2700245" cy="519461"/>
            <a:chOff x="5228512" y="2629091"/>
            <a:chExt cx="2871880" cy="425405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38"/>
            <a:ext cx="2700245" cy="519461"/>
            <a:chOff x="5228512" y="3299800"/>
            <a:chExt cx="2871880" cy="425405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59"/>
            <a:ext cx="2700245" cy="519462"/>
            <a:chOff x="5228512" y="4059711"/>
            <a:chExt cx="2871880" cy="425406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5934"/>
            <a:ext cx="9492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61023" y="3095553"/>
            <a:ext cx="1728093" cy="142192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zh-CN" altLang="en-US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6573391" y="3700060"/>
            <a:ext cx="2016224" cy="2030131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</a:t>
            </a:r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背景</a:t>
            </a:r>
            <a:endParaRPr lang="en-US" altLang="zh-CN" dirty="0" smtClean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相关研究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研究意义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研究综述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理论基础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4020" y="2642326"/>
            <a:ext cx="348172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4"/>
            <a:ext cx="2382218" cy="706276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20776" y="3827485"/>
            <a:ext cx="394660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967" y="5012644"/>
            <a:ext cx="404278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2"/>
            <a:ext cx="2382218" cy="706276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3"/>
            <a:ext cx="2382218" cy="706276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720069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843501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19"/>
          <p:cNvGrpSpPr/>
          <p:nvPr/>
        </p:nvGrpSpPr>
        <p:grpSpPr bwMode="auto">
          <a:xfrm>
            <a:off x="8826888" y="4152008"/>
            <a:ext cx="3121455" cy="1809450"/>
            <a:chOff x="1160463" y="2509323"/>
            <a:chExt cx="5937970" cy="1286576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1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93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6331304" y="3499910"/>
            <a:ext cx="2175759" cy="2719699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331303" y="3499910"/>
            <a:ext cx="1084843" cy="2719699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331304" y="5271515"/>
            <a:ext cx="2175759" cy="948097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602246" y="2703752"/>
            <a:ext cx="2172721" cy="3515857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602245" y="2703752"/>
            <a:ext cx="1090920" cy="3515857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602246" y="5001063"/>
            <a:ext cx="2172721" cy="1218546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79262" y="3047135"/>
            <a:ext cx="2166644" cy="3172476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879261" y="3047135"/>
            <a:ext cx="1081803" cy="3172476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879262" y="5122613"/>
            <a:ext cx="2166644" cy="1096996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141085" y="4016500"/>
            <a:ext cx="2175759" cy="2203109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141084" y="4016500"/>
            <a:ext cx="1090920" cy="2203109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141085" y="5459917"/>
            <a:ext cx="2175759" cy="759692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8246" y="3572844"/>
            <a:ext cx="1502188" cy="422388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41831" y="2460759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8426" y="2588282"/>
            <a:ext cx="1512869" cy="422388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6047" y="1759618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97070" y="2257057"/>
            <a:ext cx="1505750" cy="416310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2840" y="1522948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27504" y="3056251"/>
            <a:ext cx="1505750" cy="422388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33438" y="2101575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982381" y="5608693"/>
            <a:ext cx="545341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54%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3935" y="5608693"/>
            <a:ext cx="543739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78%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62396" y="5608693"/>
            <a:ext cx="548548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85%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1476" y="5608693"/>
            <a:ext cx="540533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67%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232"/>
            <p:cNvSpPr/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234"/>
            <p:cNvSpPr/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236"/>
            <p:cNvSpPr/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250"/>
            <p:cNvSpPr/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329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亮亮图文旗舰店  亮亮图文旗舰店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https://liangliangtuwen.tmall.com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解决</a:t>
            </a:r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方案</a:t>
            </a:r>
            <a:endParaRPr lang="en-US" altLang="zh-CN" dirty="0" smtClean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方案评估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补救措施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参考文献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感谢语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accent2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chemeClr val="accent3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accent5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chemeClr val="accent2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accent1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chemeClr val="accent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429592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496143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111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497806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rgbClr val="92D050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997898" y="1122497"/>
            <a:ext cx="10788531" cy="871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请您添加文字内容，内容详尽简要清晰足够表达标题，准确无误。添加文字内容，内容详尽简要清晰。请您添加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文字内容，内容详尽简要清晰足够表达标题，准确无误。添加文字内容，内容详尽简要清晰。请您添加文字内容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，内容详尽简要清晰足够表达标题，准确无误。添加文字内容，内容详尽简要清晰。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548911" y="5844480"/>
            <a:ext cx="877203" cy="831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267146" y="2594892"/>
            <a:ext cx="386384" cy="38638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312991" y="5980522"/>
            <a:ext cx="423342" cy="42334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29351" y="2311773"/>
            <a:ext cx="877315" cy="87731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5400563" y="3081142"/>
            <a:ext cx="386384" cy="3863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430520" y="2645502"/>
            <a:ext cx="952930" cy="9529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12664" y="5844480"/>
            <a:ext cx="309044" cy="309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36572" y="6288791"/>
            <a:ext cx="404864" cy="40486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6240936" y="6156701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46381" y="4288812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5872192" y="4592865"/>
            <a:ext cx="564175" cy="5641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540545" y="2470648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76050" y="4288811"/>
            <a:ext cx="422423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大学时光即将结束，在此，我要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感谢各位老师的教导，和同学们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的陪伴，本文能顺利能顺利完成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，感谢导师的指导！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920185" y="89750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延时符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134370" y="5859850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1898024" y="4028690"/>
            <a:ext cx="564175" cy="56417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748356" y="6003423"/>
            <a:ext cx="402957" cy="381964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843244" y="6403865"/>
            <a:ext cx="402957" cy="381964"/>
            <a:chOff x="304800" y="673100"/>
            <a:chExt cx="4000500" cy="4000500"/>
          </a:xfrm>
          <a:solidFill>
            <a:srgbClr val="92D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-2.09877E-6 L 0.38872 0.84352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-1.48148E-6 L 0.12309 0.575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1.85185E-6 L -0.64115 -0.94969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-3.45679E-6 L -0.64115 -0.94969 " pathEditMode="relative" rAng="0" ptsTypes="AA">
                                      <p:cBhvr>
                                        <p:cTn id="133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2.34568E-6 L 0.45434 0.4966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52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3" grpId="0"/>
      <p:bldP spid="65" grpId="0" animBg="1"/>
      <p:bldP spid="65" grpId="1" animBg="1"/>
      <p:bldP spid="65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solidFill>
            <a:schemeClr val="accent1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5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</a:t>
            </a:r>
            <a:r>
              <a:rPr lang="zh-CN" altLang="en-US" sz="4400" b="1" cap="all" dirty="0" smtClean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</a:t>
            </a:r>
            <a:r>
              <a:rPr lang="zh-CN" altLang="en-US" sz="4400" b="1" cap="all" dirty="0" smtClean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答辩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</a:t>
            </a:r>
            <a:r>
              <a:rPr lang="en-US" altLang="zh-CN" sz="11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template  | </a:t>
            </a: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6" y="3618392"/>
            <a:ext cx="4926564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</a:t>
            </a:r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：亮亮图文     </a:t>
            </a:r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指导老</a:t>
            </a:r>
            <a:r>
              <a:rPr lang="zh-CN" altLang="en-US" sz="2000" b="1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师</a:t>
            </a:r>
            <a:r>
              <a:rPr lang="zh-CN" altLang="en-US" sz="2000" b="1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：亮亮图文</a:t>
            </a:r>
            <a:endParaRPr lang="zh-CN" altLang="en-US" sz="2000" b="1" dirty="0" smtClean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9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699"/>
                            </p:stCondLst>
                            <p:childTnLst>
                              <p:par>
                                <p:cTn id="10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32" name="Shape 1887"/>
          <p:cNvSpPr/>
          <p:nvPr/>
        </p:nvSpPr>
        <p:spPr>
          <a:xfrm>
            <a:off x="7700853" y="1750715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9" name="Shape 1888"/>
          <p:cNvSpPr/>
          <p:nvPr/>
        </p:nvSpPr>
        <p:spPr>
          <a:xfrm>
            <a:off x="3115291" y="5488871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  <p:bldP spid="3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941625" y="2653308"/>
            <a:ext cx="40107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626939" y="2188592"/>
            <a:ext cx="46519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337873" y="1803479"/>
            <a:ext cx="470000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  </a:t>
              </a:r>
              <a:endParaRPr lang="id-ID" sz="800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239186" y="3388008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9083258" y="3415244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914998" y="579262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601360" y="568621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r>
              <a:rPr lang="en-US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sz="900" b="1" dirty="0" smtClean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8910</Words>
  <Application>Microsoft Office PowerPoint</Application>
  <PresentationFormat>自定义</PresentationFormat>
  <Paragraphs>558</Paragraphs>
  <Slides>41</Slides>
  <Notes>41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3</cp:revision>
  <dcterms:created xsi:type="dcterms:W3CDTF">2016-09-05T07:59:00Z</dcterms:created>
  <dcterms:modified xsi:type="dcterms:W3CDTF">2017-07-08T17:19:19Z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