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Override PartName="/ppt/notesSlides/notesSlide27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notesSlides/notesSlide16.xml" ContentType="application/vnd.openxmlformats-officedocument.presentationml.notesSlide+xml"/>
  <Override PartName="/ppt/notesSlides/notesSlide25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Default Extension="jpeg" ContentType="image/jpeg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Default Extension="wdp" ContentType="image/vnd.ms-photo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1"/>
  </p:notesMasterIdLst>
  <p:sldIdLst>
    <p:sldId id="302" r:id="rId2"/>
    <p:sldId id="325" r:id="rId3"/>
    <p:sldId id="341" r:id="rId4"/>
    <p:sldId id="292" r:id="rId5"/>
    <p:sldId id="309" r:id="rId6"/>
    <p:sldId id="321" r:id="rId7"/>
    <p:sldId id="322" r:id="rId8"/>
    <p:sldId id="327" r:id="rId9"/>
    <p:sldId id="343" r:id="rId10"/>
    <p:sldId id="310" r:id="rId11"/>
    <p:sldId id="344" r:id="rId12"/>
    <p:sldId id="308" r:id="rId13"/>
    <p:sldId id="304" r:id="rId14"/>
    <p:sldId id="342" r:id="rId15"/>
    <p:sldId id="328" r:id="rId16"/>
    <p:sldId id="323" r:id="rId17"/>
    <p:sldId id="324" r:id="rId18"/>
    <p:sldId id="306" r:id="rId19"/>
    <p:sldId id="332" r:id="rId20"/>
    <p:sldId id="333" r:id="rId21"/>
    <p:sldId id="334" r:id="rId22"/>
    <p:sldId id="329" r:id="rId23"/>
    <p:sldId id="335" r:id="rId24"/>
    <p:sldId id="337" r:id="rId25"/>
    <p:sldId id="330" r:id="rId26"/>
    <p:sldId id="336" r:id="rId27"/>
    <p:sldId id="340" r:id="rId28"/>
    <p:sldId id="338" r:id="rId29"/>
    <p:sldId id="303" r:id="rId30"/>
  </p:sldIdLst>
  <p:sldSz cx="9144000" cy="5143500" type="screen16x9"/>
  <p:notesSz cx="6858000" cy="9144000"/>
  <p:embeddedFontLst>
    <p:embeddedFont>
      <p:font typeface="微软雅黑" pitchFamily="34" charset="-122"/>
      <p:regular r:id="rId32"/>
      <p:bold r:id="rId33"/>
    </p:embeddedFont>
    <p:embeddedFont>
      <p:font typeface="Calibri" pitchFamily="34" charset="0"/>
      <p:regular r:id="rId34"/>
      <p:bold r:id="rId35"/>
      <p:italic r:id="rId36"/>
      <p:boldItalic r:id="rId37"/>
    </p:embeddedFont>
  </p:embeddedFontLst>
  <p:defaultTextStyle>
    <a:defPPr>
      <a:defRPr lang="zh-CN"/>
    </a:defPPr>
    <a:lvl1pPr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1pPr>
    <a:lvl2pPr marL="342900" indent="1143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2pPr>
    <a:lvl3pPr marL="685800" indent="2286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3pPr>
    <a:lvl4pPr marL="1028700" indent="3429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4pPr>
    <a:lvl5pPr marL="1371600" indent="457200" algn="l" defTabSz="685800" rtl="0" eaLnBrk="0" fontAlgn="base" hangingPunct="0">
      <a:spcBef>
        <a:spcPct val="0"/>
      </a:spcBef>
      <a:spcAft>
        <a:spcPct val="0"/>
      </a:spcAft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5pPr>
    <a:lvl6pPr marL="22860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6pPr>
    <a:lvl7pPr marL="27432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7pPr>
    <a:lvl8pPr marL="32004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8pPr>
    <a:lvl9pPr marL="3657600" algn="l" defTabSz="914400" rtl="0" eaLnBrk="1" latinLnBrk="0" hangingPunct="1">
      <a:defRPr sz="1300" kern="1200">
        <a:solidFill>
          <a:schemeClr val="tx1"/>
        </a:solidFill>
        <a:latin typeface="Nexa Light" panose="02000000000000000000" pitchFamily="50" charset="0"/>
        <a:ea typeface="华康少女文字W5(P)" panose="040F0500000000000000" pitchFamily="82" charset="-122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44242"/>
    <a:srgbClr val="FFFFFF"/>
    <a:srgbClr val="0000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7587" autoAdjust="0"/>
  </p:normalViewPr>
  <p:slideViewPr>
    <p:cSldViewPr snapToGrid="0">
      <p:cViewPr varScale="1">
        <p:scale>
          <a:sx n="147" d="100"/>
          <a:sy n="147" d="100"/>
        </p:scale>
        <p:origin x="-594" y="-10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288"/>
    </p:cViewPr>
  </p:notesTextViewPr>
  <p:sorterViewPr>
    <p:cViewPr>
      <p:scale>
        <a:sx n="126" d="100"/>
        <a:sy n="12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ABA0E8AD-9D6A-4C4D-AB0E-CE5682055454}" type="datetimeFigureOut">
              <a:rPr lang="zh-CN" altLang="en-US"/>
              <a:pPr>
                <a:defRPr/>
              </a:pPr>
              <a:t>2017/7/9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 smtClean="0">
                <a:latin typeface="Calibri" panose="020F0502020204030204" pitchFamily="34" charset="0"/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4FF1305A-D0A7-4EC0-AD64-3CB2AB80469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59349811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 dirty="0" smtClean="0"/>
              <a:t>https://liangliangtuwen.tmall.com</a:t>
            </a:r>
            <a:endParaRPr lang="en-US" altLang="zh-CN" dirty="0" smtClean="0"/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804153B-8AA2-4E25-8156-D83491596AA7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0183353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1231648C-6DA1-433F-A464-E3B78C843A20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54296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362627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91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75A332E-B767-4022-AE4B-C51E53F265A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928364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12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92DC216-34C9-451D-A28E-E6C37D5FB55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247017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893401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517AA60-1A82-45A8-BF5A-20C48D1F50E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209738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325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B0D598B-0B75-4297-9545-1B7F9B852F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0754338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D3A34A8-5A83-4ABF-96A9-2B38327D2D1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76678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6EE6167-4581-40D1-8767-788C877A398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5034657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632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DC75EAF-8EE0-4E6B-8CF7-425C8694BFF1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19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311829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198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9A503FD-B902-4F85-AE5A-23E7D2C3FB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156074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73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6E1F145C-C25C-43E8-9605-B2781473A0E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20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401405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837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71471B95-58FD-4A3D-977F-16978DA44644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21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5374150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5939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E8A5636-1B1E-44D5-A2A0-658E5964514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22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8371029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042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771C519-5D02-4FFC-8A4C-B700496B81F5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032456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451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4A219633-96D4-4E16-963D-F4AB6A489BB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224139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14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A6D2B4F0-78C3-4B85-A105-188241F14C3C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5283387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246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96263F-80A2-4300-8447-E01EC801E8A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635723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34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9EE50D-3E58-4B68-A672-4AF212F87C62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202234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554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31BE4292-D760-45B7-A7DD-5148F00A3709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259051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亮亮图文旗舰店  亮亮图文旗舰店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 smtClean="0"/>
              <a:t>https://liangliangtuwen.tmall.com</a:t>
            </a:r>
          </a:p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665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D987CBFB-40F6-455D-8527-665D7ACEB17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29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648979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301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B9B59409-2BB7-4536-98EE-62F97DE1372B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3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5517036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id-ID" altLang="zh-CN" smtClean="0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935C0F04-C49B-44C8-979B-497CCB4C6866}" type="slidenum">
              <a:rPr lang="en-US" altLang="zh-CN" sz="1200">
                <a:latin typeface="Calibri" panose="020F0502020204030204" pitchFamily="34" charset="0"/>
              </a:rPr>
              <a:pPr/>
              <a:t>4</a:t>
            </a:fld>
            <a:endParaRPr lang="en-US" altLang="zh-CN" sz="120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067613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710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C86111E2-5255-44E7-A278-E8A341C0C296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5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114669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403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2A66624A-6E4D-4418-A689-1A3091B404C3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6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394175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60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8A02D8C4-94FD-42A7-8E50-6A7BA39C0B7A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7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44030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4813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fld id="{568BB16A-6251-4EE3-9652-AF9C80180F9F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8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8492389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FF1305A-D0A7-4EC0-AD64-3CB2AB804695}" type="slidenum">
              <a:rPr lang="zh-CN" altLang="en-US" smtClean="0"/>
              <a:pPr>
                <a:defRPr/>
              </a:pPr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5521659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reeform 29"/>
          <p:cNvSpPr>
            <a:spLocks noEditPoints="1"/>
          </p:cNvSpPr>
          <p:nvPr userDrawn="1"/>
        </p:nvSpPr>
        <p:spPr bwMode="auto">
          <a:xfrm>
            <a:off x="215064" y="231162"/>
            <a:ext cx="247950" cy="372829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微软雅黑" panose="020B0503020204020204" charset="-122"/>
              <a:ea typeface="微软雅黑" panose="020B0503020204020204" charset="-122"/>
              <a:cs typeface="+mn-ea"/>
              <a:sym typeface="微软雅黑" panose="020B0503020204020204" charset="-122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831138" y="223838"/>
            <a:ext cx="1023937" cy="871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6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BEBA8EAE-BF5A-486C-A8C5-ECC9F3942E4B}">
                <a14:imgProps xmlns:a14="http://schemas.microsoft.com/office/drawing/2010/main" xmlns="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5" descr="E:\PPT素材\图片112475-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4830417"/>
            <a:ext cx="9144000" cy="335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zh-CN" altLang="en-US" smtClean="0"/>
              <a:t>单击此处编辑母版标题样式</a:t>
            </a:r>
            <a:endParaRPr 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370013"/>
            <a:ext cx="7886700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8F3662DE-2BF1-4B6A-80BF-39711B592183}" type="datetimeFigureOut">
              <a:rPr lang="zh-CN" altLang="en-US"/>
              <a:pPr>
                <a:defRPr/>
              </a:pPr>
              <a:t>2017/7/9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/>
          <a:lstStyle>
            <a:lvl1pPr algn="r" eaLnBrk="1" hangingPunct="1">
              <a:defRPr sz="9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E7AF2FA2-DE5B-4B6A-A26E-7950F904CDB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ransition spd="slow" advTm="0">
    <p:wipe/>
  </p:transition>
  <p:timing>
    <p:tnLst>
      <p:par>
        <p:cTn id="1" dur="indefinite" restart="never" nodeType="tmRoot"/>
      </p:par>
    </p:tnLst>
  </p:timing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Nexa Light" panose="02000000000000000000" pitchFamily="50" charset="0"/>
          <a:ea typeface="华康少女文字W5(P)" panose="040F0500000000000000" pitchFamily="8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8" name="直接连接符 47"/>
          <p:cNvCxnSpPr/>
          <p:nvPr/>
        </p:nvCxnSpPr>
        <p:spPr>
          <a:xfrm>
            <a:off x="3782142" y="2315760"/>
            <a:ext cx="4582927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文本框 50"/>
          <p:cNvSpPr txBox="1">
            <a:spLocks noChangeArrowheads="1"/>
          </p:cNvSpPr>
          <p:nvPr/>
        </p:nvSpPr>
        <p:spPr bwMode="auto">
          <a:xfrm>
            <a:off x="3709426" y="1555302"/>
            <a:ext cx="520424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r>
              <a:rPr lang="zh-CN" altLang="en-US" sz="44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毕业论文答辩模板</a:t>
            </a:r>
            <a:endParaRPr lang="zh-CN" altLang="en-US" sz="4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3731998" y="1988965"/>
            <a:ext cx="449263" cy="292100"/>
            <a:chOff x="2432" y="1329"/>
            <a:chExt cx="657" cy="426"/>
          </a:xfrm>
        </p:grpSpPr>
        <p:sp>
          <p:nvSpPr>
            <p:cNvPr id="2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8" name="Freeform 127"/>
          <p:cNvSpPr>
            <a:spLocks noEditPoints="1"/>
          </p:cNvSpPr>
          <p:nvPr/>
        </p:nvSpPr>
        <p:spPr bwMode="auto">
          <a:xfrm>
            <a:off x="1696676" y="2068038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179" name="Picture 10" descr="C:\Users\Administrator\Desktop\35y58PICv6x_1024.png"/>
          <p:cNvPicPr>
            <a:picLocks noChangeAspect="1" noChangeArrowheads="1"/>
          </p:cNvPicPr>
          <p:nvPr/>
        </p:nvPicPr>
        <p:blipFill>
          <a:blip r:embed="rId3" cstate="print">
            <a:biLevel thresh="25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38522" y="438971"/>
            <a:ext cx="1456717" cy="415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34" name="组合 33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24" name="组合 2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9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1081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2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3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4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5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6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8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9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0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115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619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0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2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4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2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6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3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1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4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5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8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0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1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0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5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1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0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6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8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9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82" name="组合 118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1183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4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5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6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7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8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9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0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1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2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3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4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195" name="组合 119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119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216" name="TextBox 1215"/>
          <p:cNvSpPr txBox="1"/>
          <p:nvPr/>
        </p:nvSpPr>
        <p:spPr>
          <a:xfrm>
            <a:off x="3671585" y="2805093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班       专业：</a:t>
            </a:r>
            <a:r>
              <a:rPr lang="en-US" altLang="zh-CN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17" name="组合 1216"/>
          <p:cNvGrpSpPr/>
          <p:nvPr/>
        </p:nvGrpSpPr>
        <p:grpSpPr>
          <a:xfrm>
            <a:off x="3784873" y="2527036"/>
            <a:ext cx="2968228" cy="265430"/>
            <a:chOff x="3153258" y="4571647"/>
            <a:chExt cx="2785926" cy="249128"/>
          </a:xfrm>
          <a:solidFill>
            <a:schemeClr val="accent5"/>
          </a:solidFill>
        </p:grpSpPr>
        <p:sp>
          <p:nvSpPr>
            <p:cNvPr id="1218" name="圆角矩形 1217"/>
            <p:cNvSpPr/>
            <p:nvPr/>
          </p:nvSpPr>
          <p:spPr>
            <a:xfrm>
              <a:off x="3153258" y="4571647"/>
              <a:ext cx="1405367" cy="249128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答辩人</a:t>
              </a:r>
              <a:r>
                <a:rPr lang="zh-CN" altLang="en-US" sz="1200" dirty="0" smtClean="0">
                  <a:solidFill>
                    <a:schemeClr val="bg1"/>
                  </a:solidFill>
                  <a:cs typeface="+mn-ea"/>
                  <a:sym typeface="+mn-lt"/>
                </a:rPr>
                <a:t>：亮亮图文</a:t>
              </a:r>
              <a:endParaRPr lang="zh-CN" alt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9" name="圆角矩形 1218"/>
            <p:cNvSpPr/>
            <p:nvPr/>
          </p:nvSpPr>
          <p:spPr>
            <a:xfrm>
              <a:off x="4651198" y="4571647"/>
              <a:ext cx="1287986" cy="248956"/>
            </a:xfrm>
            <a:prstGeom prst="roundRect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cs typeface="+mn-ea"/>
                  <a:sym typeface="+mn-lt"/>
                </a:rPr>
                <a:t>导师</a:t>
              </a:r>
              <a:r>
                <a:rPr lang="zh-CN" altLang="en-US" sz="1200" dirty="0" smtClean="0">
                  <a:solidFill>
                    <a:schemeClr val="bg1"/>
                  </a:solidFill>
                  <a:cs typeface="+mn-ea"/>
                  <a:sym typeface="+mn-lt"/>
                </a:rPr>
                <a:t>：亮亮图文</a:t>
              </a:r>
              <a:endParaRPr lang="zh-CN" altLang="en-US" sz="1200" dirty="0" smtClea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20" name="文本框 45"/>
          <p:cNvSpPr txBox="1"/>
          <p:nvPr/>
        </p:nvSpPr>
        <p:spPr>
          <a:xfrm>
            <a:off x="5281085" y="4357763"/>
            <a:ext cx="35613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Talents come from </a:t>
            </a:r>
            <a:r>
              <a:rPr lang="en-US" altLang="zh-CN" sz="1100" dirty="0" err="1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diligence,aytfcel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</a:p>
          <a:p>
            <a:pPr algn="r"/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and </a:t>
            </a: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knowledge is gained by </a:t>
            </a:r>
            <a:r>
              <a:rPr lang="en-US" altLang="zh-CN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accumulation.</a:t>
            </a:r>
            <a:endParaRPr lang="en-US" altLang="zh-CN" sz="1100" b="1" spc="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849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33333E-6 5.61209E-7 L 0.49306 0.0009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653" y="3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349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849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349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250" tmFilter="0,0; .5, 1; 1, 1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1178" grpId="0" animBg="1"/>
      <p:bldP spid="1216" grpId="0"/>
      <p:bldP spid="122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9"/>
          <p:cNvSpPr txBox="1"/>
          <p:nvPr/>
        </p:nvSpPr>
        <p:spPr>
          <a:xfrm>
            <a:off x="67627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3" name="TextBox 30"/>
          <p:cNvSpPr txBox="1"/>
          <p:nvPr/>
        </p:nvSpPr>
        <p:spPr>
          <a:xfrm>
            <a:off x="2570163" y="3016884"/>
            <a:ext cx="1893887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4" name="TextBox 31"/>
          <p:cNvSpPr txBox="1"/>
          <p:nvPr/>
        </p:nvSpPr>
        <p:spPr>
          <a:xfrm>
            <a:off x="4530725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5" name="TextBox 32"/>
          <p:cNvSpPr txBox="1"/>
          <p:nvPr/>
        </p:nvSpPr>
        <p:spPr>
          <a:xfrm>
            <a:off x="6559550" y="3016884"/>
            <a:ext cx="1893888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</a:t>
            </a:r>
          </a:p>
        </p:txBody>
      </p:sp>
      <p:sp>
        <p:nvSpPr>
          <p:cNvPr id="6" name="TextBox 34"/>
          <p:cNvSpPr txBox="1"/>
          <p:nvPr/>
        </p:nvSpPr>
        <p:spPr>
          <a:xfrm>
            <a:off x="1600200" y="3934459"/>
            <a:ext cx="5992813" cy="54854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</a:t>
            </a:r>
          </a:p>
        </p:txBody>
      </p:sp>
      <p:grpSp>
        <p:nvGrpSpPr>
          <p:cNvPr id="7" name="组合 6"/>
          <p:cNvGrpSpPr/>
          <p:nvPr/>
        </p:nvGrpSpPr>
        <p:grpSpPr bwMode="auto">
          <a:xfrm>
            <a:off x="744538" y="795972"/>
            <a:ext cx="7642225" cy="2165350"/>
            <a:chOff x="751008" y="967406"/>
            <a:chExt cx="7641986" cy="2164103"/>
          </a:xfrm>
        </p:grpSpPr>
        <p:grpSp>
          <p:nvGrpSpPr>
            <p:cNvPr id="22538" name="组合 7"/>
            <p:cNvGrpSpPr/>
            <p:nvPr/>
          </p:nvGrpSpPr>
          <p:grpSpPr bwMode="auto">
            <a:xfrm>
              <a:off x="1690501" y="967406"/>
              <a:ext cx="5665736" cy="1623077"/>
              <a:chOff x="1690501" y="967406"/>
              <a:chExt cx="5665736" cy="1623077"/>
            </a:xfrm>
          </p:grpSpPr>
          <p:cxnSp>
            <p:nvCxnSpPr>
              <p:cNvPr id="17" name="直接连接符 16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箭头连接符 17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箭头连接符 18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矩形 22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015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TextBox 35"/>
              <p:cNvSpPr txBox="1"/>
              <p:nvPr/>
            </p:nvSpPr>
            <p:spPr>
              <a:xfrm>
                <a:off x="3768751" y="1087987"/>
                <a:ext cx="1589038" cy="33794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zh-CN" altLang="en-US" sz="1600" b="1" spc="225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点击添加标题</a:t>
                </a:r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" name="TextBox 36"/>
            <p:cNvSpPr txBox="1"/>
            <p:nvPr/>
          </p:nvSpPr>
          <p:spPr>
            <a:xfrm>
              <a:off x="1013820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37"/>
            <p:cNvSpPr txBox="1"/>
            <p:nvPr/>
          </p:nvSpPr>
          <p:spPr>
            <a:xfrm>
              <a:off x="2945746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38"/>
            <p:cNvSpPr txBox="1"/>
            <p:nvPr/>
          </p:nvSpPr>
          <p:spPr>
            <a:xfrm>
              <a:off x="4906248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TextBox 39"/>
            <p:cNvSpPr txBox="1"/>
            <p:nvPr/>
          </p:nvSpPr>
          <p:spPr>
            <a:xfrm>
              <a:off x="6868337" y="2722170"/>
              <a:ext cx="1261845" cy="30760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7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>
            <a:off x="154466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/>
          <p:nvPr/>
        </p:nvCxnSpPr>
        <p:spPr>
          <a:xfrm flipV="1">
            <a:off x="356288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>
            <a:off x="5581113" y="1769806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>
            <a:off x="7599338" y="2565779"/>
            <a:ext cx="0" cy="795973"/>
          </a:xfrm>
          <a:prstGeom prst="line">
            <a:avLst/>
          </a:prstGeom>
          <a:ln w="12700" cap="rnd">
            <a:solidFill>
              <a:schemeClr val="bg1"/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520185" y="2565779"/>
            <a:ext cx="8103630" cy="0"/>
          </a:xfrm>
          <a:prstGeom prst="line">
            <a:avLst/>
          </a:prstGeom>
          <a:ln w="12700" cap="rnd">
            <a:solidFill>
              <a:schemeClr val="bg1"/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>
            <a:off x="133164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1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3349865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2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5368090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dirty="0" smtClean="0">
                <a:cs typeface="+mn-ea"/>
                <a:sym typeface="+mn-lt"/>
              </a:rPr>
              <a:t>3</a:t>
            </a:r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7386314" y="2352756"/>
            <a:ext cx="426046" cy="426046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altLang="zh-CN" sz="1800" smtClean="0">
                <a:cs typeface="+mn-ea"/>
                <a:sym typeface="+mn-lt"/>
              </a:rPr>
              <a:t>4</a:t>
            </a: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68582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2" name="文本框 159"/>
          <p:cNvSpPr txBox="1">
            <a:spLocks noChangeArrowheads="1"/>
          </p:cNvSpPr>
          <p:nvPr/>
        </p:nvSpPr>
        <p:spPr bwMode="auto">
          <a:xfrm>
            <a:off x="759774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课题调研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502269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4" name="文本框 162"/>
          <p:cNvSpPr txBox="1">
            <a:spLocks noChangeArrowheads="1"/>
          </p:cNvSpPr>
          <p:nvPr/>
        </p:nvSpPr>
        <p:spPr bwMode="auto">
          <a:xfrm>
            <a:off x="2793461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实验论证</a:t>
            </a:r>
          </a:p>
        </p:txBody>
      </p:sp>
      <p:sp>
        <p:nvSpPr>
          <p:cNvPr id="15" name="矩形 14"/>
          <p:cNvSpPr/>
          <p:nvPr/>
        </p:nvSpPr>
        <p:spPr>
          <a:xfrm>
            <a:off x="4483901" y="3215418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6" name="文本框 165"/>
          <p:cNvSpPr txBox="1">
            <a:spLocks noChangeArrowheads="1"/>
          </p:cNvSpPr>
          <p:nvPr/>
        </p:nvSpPr>
        <p:spPr bwMode="auto">
          <a:xfrm>
            <a:off x="4775093" y="2902758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检查调解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471653" y="1563360"/>
            <a:ext cx="215216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0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在此输入您的文字内容，在此输入您的文字内容，在此输入您的文字内容，在此输入您的文字内容</a:t>
            </a:r>
          </a:p>
        </p:txBody>
      </p:sp>
      <p:sp>
        <p:nvSpPr>
          <p:cNvPr id="18" name="文本框 168"/>
          <p:cNvSpPr txBox="1">
            <a:spLocks noChangeArrowheads="1"/>
          </p:cNvSpPr>
          <p:nvPr/>
        </p:nvSpPr>
        <p:spPr bwMode="auto">
          <a:xfrm>
            <a:off x="6755237" y="1250700"/>
            <a:ext cx="1569779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撰写论文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 bwMode="auto">
          <a:xfrm>
            <a:off x="1154351" y="1482855"/>
            <a:ext cx="1342127" cy="1219200"/>
            <a:chOff x="1171739" y="1498145"/>
            <a:chExt cx="1342861" cy="1219655"/>
          </a:xfrm>
        </p:grpSpPr>
        <p:sp>
          <p:nvSpPr>
            <p:cNvPr id="21" name="任意多边形 20"/>
            <p:cNvSpPr/>
            <p:nvPr/>
          </p:nvSpPr>
          <p:spPr>
            <a:xfrm>
              <a:off x="1587000" y="1853878"/>
              <a:ext cx="927600" cy="863922"/>
            </a:xfrm>
            <a:custGeom>
              <a:avLst/>
              <a:gdLst>
                <a:gd name="connsiteX0" fmla="*/ 0 w 927100"/>
                <a:gd name="connsiteY0" fmla="*/ 279400 h 863600"/>
                <a:gd name="connsiteX1" fmla="*/ 215900 w 927100"/>
                <a:gd name="connsiteY1" fmla="*/ 0 h 863600"/>
                <a:gd name="connsiteX2" fmla="*/ 927100 w 927100"/>
                <a:gd name="connsiteY2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100" h="863600">
                  <a:moveTo>
                    <a:pt x="0" y="279400"/>
                  </a:moveTo>
                  <a:lnTo>
                    <a:pt x="215900" y="0"/>
                  </a:lnTo>
                  <a:lnTo>
                    <a:pt x="927100" y="8636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1171739" y="1498145"/>
              <a:ext cx="1213504" cy="2969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baseline="-30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23" name="组合 22"/>
          <p:cNvGrpSpPr/>
          <p:nvPr/>
        </p:nvGrpSpPr>
        <p:grpSpPr bwMode="auto">
          <a:xfrm>
            <a:off x="4379279" y="1270130"/>
            <a:ext cx="1711325" cy="1749425"/>
            <a:chOff x="4396710" y="1284513"/>
            <a:chExt cx="1711990" cy="1750787"/>
          </a:xfrm>
        </p:grpSpPr>
        <p:sp>
          <p:nvSpPr>
            <p:cNvPr id="24" name="任意多边形 23"/>
            <p:cNvSpPr/>
            <p:nvPr/>
          </p:nvSpPr>
          <p:spPr>
            <a:xfrm>
              <a:off x="5054190" y="1613381"/>
              <a:ext cx="1054510" cy="1421919"/>
            </a:xfrm>
            <a:custGeom>
              <a:avLst/>
              <a:gdLst>
                <a:gd name="connsiteX0" fmla="*/ 152400 w 889000"/>
                <a:gd name="connsiteY0" fmla="*/ 1016000 h 1016000"/>
                <a:gd name="connsiteX1" fmla="*/ 0 w 889000"/>
                <a:gd name="connsiteY1" fmla="*/ 0 h 1016000"/>
                <a:gd name="connsiteX2" fmla="*/ 889000 w 889000"/>
                <a:gd name="connsiteY2" fmla="*/ 292100 h 1016000"/>
                <a:gd name="connsiteX0-1" fmla="*/ 317500 w 1054100"/>
                <a:gd name="connsiteY0-2" fmla="*/ 1422400 h 1422400"/>
                <a:gd name="connsiteX1-3" fmla="*/ 0 w 1054100"/>
                <a:gd name="connsiteY1-4" fmla="*/ 0 h 1422400"/>
                <a:gd name="connsiteX2-5" fmla="*/ 1054100 w 1054100"/>
                <a:gd name="connsiteY2-6" fmla="*/ 698500 h 1422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54100" h="1422400">
                  <a:moveTo>
                    <a:pt x="317500" y="1422400"/>
                  </a:moveTo>
                  <a:lnTo>
                    <a:pt x="0" y="0"/>
                  </a:lnTo>
                  <a:lnTo>
                    <a:pt x="1054100" y="6985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396710" y="1284513"/>
              <a:ext cx="1262552" cy="3082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26" name="任意多边形 25"/>
          <p:cNvSpPr/>
          <p:nvPr/>
        </p:nvSpPr>
        <p:spPr>
          <a:xfrm>
            <a:off x="496254" y="1789242"/>
            <a:ext cx="7940675" cy="1765300"/>
          </a:xfrm>
          <a:custGeom>
            <a:avLst/>
            <a:gdLst>
              <a:gd name="connsiteX0" fmla="*/ 0 w 7941502"/>
              <a:gd name="connsiteY0" fmla="*/ 1252603 h 1766170"/>
              <a:gd name="connsiteX1" fmla="*/ 0 w 7941502"/>
              <a:gd name="connsiteY1" fmla="*/ 1252603 h 1766170"/>
              <a:gd name="connsiteX2" fmla="*/ 1077239 w 7941502"/>
              <a:gd name="connsiteY2" fmla="*/ 313151 h 1766170"/>
              <a:gd name="connsiteX3" fmla="*/ 1979113 w 7941502"/>
              <a:gd name="connsiteY3" fmla="*/ 951978 h 1766170"/>
              <a:gd name="connsiteX4" fmla="*/ 2780779 w 7941502"/>
              <a:gd name="connsiteY4" fmla="*/ 162838 h 1766170"/>
              <a:gd name="connsiteX5" fmla="*/ 3306872 w 7941502"/>
              <a:gd name="connsiteY5" fmla="*/ 676405 h 1766170"/>
              <a:gd name="connsiteX6" fmla="*/ 4885151 w 7941502"/>
              <a:gd name="connsiteY6" fmla="*/ 1202498 h 1766170"/>
              <a:gd name="connsiteX7" fmla="*/ 5586609 w 7941502"/>
              <a:gd name="connsiteY7" fmla="*/ 488515 h 1766170"/>
              <a:gd name="connsiteX8" fmla="*/ 6263014 w 7941502"/>
              <a:gd name="connsiteY8" fmla="*/ 300624 h 1766170"/>
              <a:gd name="connsiteX9" fmla="*/ 6601217 w 7941502"/>
              <a:gd name="connsiteY9" fmla="*/ 1766170 h 1766170"/>
              <a:gd name="connsiteX10" fmla="*/ 7177414 w 7941502"/>
              <a:gd name="connsiteY10" fmla="*/ 0 h 1766170"/>
              <a:gd name="connsiteX11" fmla="*/ 7941502 w 7941502"/>
              <a:gd name="connsiteY11" fmla="*/ 701457 h 17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41502" h="1766170">
                <a:moveTo>
                  <a:pt x="0" y="1252603"/>
                </a:moveTo>
                <a:lnTo>
                  <a:pt x="0" y="1252603"/>
                </a:lnTo>
                <a:lnTo>
                  <a:pt x="1077239" y="313151"/>
                </a:lnTo>
                <a:lnTo>
                  <a:pt x="1979113" y="951978"/>
                </a:lnTo>
                <a:lnTo>
                  <a:pt x="2780779" y="162838"/>
                </a:lnTo>
                <a:lnTo>
                  <a:pt x="3306872" y="676405"/>
                </a:lnTo>
                <a:lnTo>
                  <a:pt x="4885151" y="1202498"/>
                </a:lnTo>
                <a:lnTo>
                  <a:pt x="5586609" y="488515"/>
                </a:lnTo>
                <a:lnTo>
                  <a:pt x="6263014" y="300624"/>
                </a:lnTo>
                <a:lnTo>
                  <a:pt x="6601217" y="1766170"/>
                </a:lnTo>
                <a:lnTo>
                  <a:pt x="7177414" y="0"/>
                </a:lnTo>
                <a:lnTo>
                  <a:pt x="7941502" y="701457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8" tIns="45709" rIns="91418" bIns="4570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2687920" y="2005142"/>
            <a:ext cx="1222375" cy="1728788"/>
            <a:chOff x="2704837" y="2425699"/>
            <a:chExt cx="1223413" cy="1730280"/>
          </a:xfrm>
        </p:grpSpPr>
        <p:sp>
          <p:nvSpPr>
            <p:cNvPr id="28" name="任意多边形 27"/>
            <p:cNvSpPr/>
            <p:nvPr/>
          </p:nvSpPr>
          <p:spPr>
            <a:xfrm>
              <a:off x="3301316" y="2425699"/>
              <a:ext cx="46076" cy="1374373"/>
            </a:xfrm>
            <a:custGeom>
              <a:avLst/>
              <a:gdLst>
                <a:gd name="connsiteX0" fmla="*/ 0 w 0"/>
                <a:gd name="connsiteY0" fmla="*/ 0 h 1193800"/>
                <a:gd name="connsiteX1" fmla="*/ 0 w 0"/>
                <a:gd name="connsiteY1" fmla="*/ 1193800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93800">
                  <a:moveTo>
                    <a:pt x="0" y="0"/>
                  </a:moveTo>
                  <a:lnTo>
                    <a:pt x="0" y="11938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2704837" y="3855682"/>
              <a:ext cx="1223413" cy="3002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grpSp>
        <p:nvGrpSpPr>
          <p:cNvPr id="30" name="组合 29"/>
          <p:cNvGrpSpPr/>
          <p:nvPr/>
        </p:nvGrpSpPr>
        <p:grpSpPr bwMode="auto">
          <a:xfrm>
            <a:off x="1248730" y="2057529"/>
            <a:ext cx="688009" cy="514266"/>
            <a:chOff x="1266729" y="2071701"/>
            <a:chExt cx="686964" cy="515585"/>
          </a:xfrm>
        </p:grpSpPr>
        <p:sp>
          <p:nvSpPr>
            <p:cNvPr id="31" name="椭圆 30"/>
            <p:cNvSpPr/>
            <p:nvPr/>
          </p:nvSpPr>
          <p:spPr>
            <a:xfrm>
              <a:off x="1499737" y="2071701"/>
              <a:ext cx="163265" cy="16234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266729" y="2332719"/>
              <a:ext cx="686964" cy="25456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/>
          <p:cNvGrpSpPr/>
          <p:nvPr/>
        </p:nvGrpSpPr>
        <p:grpSpPr bwMode="auto">
          <a:xfrm>
            <a:off x="2096454" y="2643316"/>
            <a:ext cx="688009" cy="452355"/>
            <a:chOff x="2113346" y="3064841"/>
            <a:chExt cx="688290" cy="452885"/>
          </a:xfrm>
        </p:grpSpPr>
        <p:sp>
          <p:nvSpPr>
            <p:cNvPr id="34" name="椭圆 33"/>
            <p:cNvSpPr/>
            <p:nvPr/>
          </p:nvSpPr>
          <p:spPr>
            <a:xfrm>
              <a:off x="2407153" y="3064841"/>
              <a:ext cx="163580" cy="16211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113346" y="3263513"/>
              <a:ext cx="688290" cy="2542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2014.09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 bwMode="auto">
          <a:xfrm>
            <a:off x="2961642" y="1643192"/>
            <a:ext cx="688009" cy="415925"/>
            <a:chOff x="2979182" y="2064744"/>
            <a:chExt cx="688290" cy="416176"/>
          </a:xfrm>
        </p:grpSpPr>
        <p:sp>
          <p:nvSpPr>
            <p:cNvPr id="37" name="椭圆 36"/>
            <p:cNvSpPr/>
            <p:nvPr/>
          </p:nvSpPr>
          <p:spPr>
            <a:xfrm>
              <a:off x="3222169" y="2317309"/>
              <a:ext cx="163579" cy="163611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979182" y="2064744"/>
              <a:ext cx="688290" cy="2540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 bwMode="auto">
          <a:xfrm>
            <a:off x="3699828" y="2313117"/>
            <a:ext cx="899147" cy="253916"/>
            <a:chOff x="3717829" y="2733933"/>
            <a:chExt cx="899116" cy="253964"/>
          </a:xfrm>
        </p:grpSpPr>
        <p:sp>
          <p:nvSpPr>
            <p:cNvPr id="40" name="椭圆 39"/>
            <p:cNvSpPr/>
            <p:nvPr/>
          </p:nvSpPr>
          <p:spPr>
            <a:xfrm>
              <a:off x="3717829" y="2791094"/>
              <a:ext cx="163506" cy="161956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928959" y="2733933"/>
              <a:ext cx="687986" cy="2539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2015.06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5130165" y="2924306"/>
            <a:ext cx="728084" cy="431716"/>
            <a:chOff x="5133702" y="3346781"/>
            <a:chExt cx="728731" cy="430917"/>
          </a:xfrm>
        </p:grpSpPr>
        <p:sp>
          <p:nvSpPr>
            <p:cNvPr id="43" name="椭圆 42"/>
            <p:cNvSpPr/>
            <p:nvPr/>
          </p:nvSpPr>
          <p:spPr>
            <a:xfrm>
              <a:off x="5310072" y="3346781"/>
              <a:ext cx="163657" cy="163209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5133702" y="3524252"/>
              <a:ext cx="728731" cy="25344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2015.08 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 bwMode="auto">
          <a:xfrm>
            <a:off x="5904868" y="2224217"/>
            <a:ext cx="688009" cy="458704"/>
            <a:chOff x="5908402" y="2645741"/>
            <a:chExt cx="688289" cy="458857"/>
          </a:xfrm>
        </p:grpSpPr>
        <p:sp>
          <p:nvSpPr>
            <p:cNvPr id="46" name="椭圆 45"/>
            <p:cNvSpPr/>
            <p:nvPr/>
          </p:nvSpPr>
          <p:spPr>
            <a:xfrm>
              <a:off x="6025925" y="2645741"/>
              <a:ext cx="163580" cy="163568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1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908402" y="2850597"/>
              <a:ext cx="688289" cy="25400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2015.10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 bwMode="auto">
          <a:xfrm>
            <a:off x="6423980" y="1767017"/>
            <a:ext cx="688009" cy="414338"/>
            <a:chOff x="6441129" y="2188789"/>
            <a:chExt cx="688290" cy="414051"/>
          </a:xfrm>
        </p:grpSpPr>
        <p:sp>
          <p:nvSpPr>
            <p:cNvPr id="49" name="椭圆 48"/>
            <p:cNvSpPr/>
            <p:nvPr/>
          </p:nvSpPr>
          <p:spPr>
            <a:xfrm>
              <a:off x="6682528" y="2439440"/>
              <a:ext cx="161991" cy="1634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441129" y="2188789"/>
              <a:ext cx="688290" cy="2537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2016.01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 bwMode="auto">
          <a:xfrm>
            <a:off x="6804980" y="3451353"/>
            <a:ext cx="688009" cy="449178"/>
            <a:chOff x="6822054" y="3872561"/>
            <a:chExt cx="688290" cy="450482"/>
          </a:xfrm>
        </p:grpSpPr>
        <p:sp>
          <p:nvSpPr>
            <p:cNvPr id="52" name="椭圆 51"/>
            <p:cNvSpPr/>
            <p:nvPr/>
          </p:nvSpPr>
          <p:spPr>
            <a:xfrm>
              <a:off x="7055511" y="3872561"/>
              <a:ext cx="161991" cy="16239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822054" y="4068390"/>
              <a:ext cx="688290" cy="2546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2016.02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 bwMode="auto">
          <a:xfrm>
            <a:off x="7609838" y="1636842"/>
            <a:ext cx="873747" cy="255588"/>
            <a:chOff x="7626889" y="2058017"/>
            <a:chExt cx="874062" cy="255263"/>
          </a:xfrm>
        </p:grpSpPr>
        <p:sp>
          <p:nvSpPr>
            <p:cNvPr id="55" name="椭圆 54"/>
            <p:cNvSpPr/>
            <p:nvPr/>
          </p:nvSpPr>
          <p:spPr>
            <a:xfrm>
              <a:off x="7626889" y="2149975"/>
              <a:ext cx="163572" cy="16330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68544" tIns="34272" rIns="68544" bIns="34272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812694" y="2058017"/>
              <a:ext cx="688257" cy="25359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2017.04</a:t>
              </a:r>
              <a:endPara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7378608" y="1881317"/>
            <a:ext cx="1223962" cy="1474788"/>
            <a:chOff x="7396627" y="2092528"/>
            <a:chExt cx="1223412" cy="1474343"/>
          </a:xfrm>
        </p:grpSpPr>
        <p:cxnSp>
          <p:nvCxnSpPr>
            <p:cNvPr id="58" name="直接连接符 57"/>
            <p:cNvCxnSpPr/>
            <p:nvPr/>
          </p:nvCxnSpPr>
          <p:spPr>
            <a:xfrm>
              <a:off x="7745177" y="2092528"/>
              <a:ext cx="230085" cy="1115676"/>
            </a:xfrm>
            <a:prstGeom prst="line">
              <a:avLst/>
            </a:prstGeom>
            <a:ln w="1270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7396627" y="3266924"/>
              <a:ext cx="1223412" cy="29994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35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点击添加标题</a:t>
              </a:r>
            </a:p>
          </p:txBody>
        </p:sp>
      </p:grpSp>
      <p:sp>
        <p:nvSpPr>
          <p:cNvPr id="6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3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 bwMode="auto">
          <a:xfrm>
            <a:off x="612757" y="1398662"/>
            <a:ext cx="1830387" cy="550862"/>
            <a:chOff x="533400" y="1528997"/>
            <a:chExt cx="1829490" cy="550887"/>
          </a:xfrm>
        </p:grpSpPr>
        <p:sp>
          <p:nvSpPr>
            <p:cNvPr id="7" name="五边形 6"/>
            <p:cNvSpPr/>
            <p:nvPr/>
          </p:nvSpPr>
          <p:spPr>
            <a:xfrm>
              <a:off x="533400" y="1528997"/>
              <a:ext cx="1829490" cy="550887"/>
            </a:xfrm>
            <a:prstGeom prst="homePlat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5" name="文本框 17"/>
            <p:cNvSpPr txBox="1">
              <a:spLocks noChangeArrowheads="1"/>
            </p:cNvSpPr>
            <p:nvPr/>
          </p:nvSpPr>
          <p:spPr bwMode="auto">
            <a:xfrm>
              <a:off x="861747" y="1648179"/>
              <a:ext cx="10813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步骤一</a:t>
              </a:r>
            </a:p>
          </p:txBody>
        </p:sp>
      </p:grpSp>
      <p:grpSp>
        <p:nvGrpSpPr>
          <p:cNvPr id="9" name="组合 8"/>
          <p:cNvGrpSpPr/>
          <p:nvPr/>
        </p:nvGrpSpPr>
        <p:grpSpPr bwMode="auto">
          <a:xfrm>
            <a:off x="2363769" y="1398662"/>
            <a:ext cx="1641475" cy="550862"/>
            <a:chOff x="2283957" y="1528997"/>
            <a:chExt cx="1640420" cy="550887"/>
          </a:xfrm>
        </p:grpSpPr>
        <p:sp>
          <p:nvSpPr>
            <p:cNvPr id="11" name="任意多边形 10"/>
            <p:cNvSpPr/>
            <p:nvPr/>
          </p:nvSpPr>
          <p:spPr>
            <a:xfrm>
              <a:off x="2283957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rgbClr val="06417E"/>
                </a:solidFill>
                <a:cs typeface="+mn-ea"/>
                <a:sym typeface="+mn-lt"/>
              </a:endParaRPr>
            </a:p>
          </p:txBody>
        </p:sp>
        <p:sp>
          <p:nvSpPr>
            <p:cNvPr id="23583" name="文本框 18"/>
            <p:cNvSpPr txBox="1">
              <a:spLocks noChangeArrowheads="1"/>
            </p:cNvSpPr>
            <p:nvPr/>
          </p:nvSpPr>
          <p:spPr bwMode="auto">
            <a:xfrm>
              <a:off x="2720597" y="1652040"/>
              <a:ext cx="94591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步骤二</a:t>
              </a: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3865544" y="1398662"/>
            <a:ext cx="1639888" cy="550862"/>
            <a:chOff x="3785566" y="1528997"/>
            <a:chExt cx="1640420" cy="550887"/>
          </a:xfrm>
        </p:grpSpPr>
        <p:sp>
          <p:nvSpPr>
            <p:cNvPr id="13" name="任意多边形 12"/>
            <p:cNvSpPr/>
            <p:nvPr/>
          </p:nvSpPr>
          <p:spPr>
            <a:xfrm>
              <a:off x="3785566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81" name="文本框 19"/>
            <p:cNvSpPr txBox="1">
              <a:spLocks noChangeArrowheads="1"/>
            </p:cNvSpPr>
            <p:nvPr/>
          </p:nvSpPr>
          <p:spPr bwMode="auto">
            <a:xfrm>
              <a:off x="4265266" y="1652040"/>
              <a:ext cx="94583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步骤三</a:t>
              </a:r>
            </a:p>
          </p:txBody>
        </p:sp>
      </p:grpSp>
      <p:grpSp>
        <p:nvGrpSpPr>
          <p:cNvPr id="12" name="组合 11"/>
          <p:cNvGrpSpPr/>
          <p:nvPr/>
        </p:nvGrpSpPr>
        <p:grpSpPr bwMode="auto">
          <a:xfrm>
            <a:off x="5380019" y="1398662"/>
            <a:ext cx="1639888" cy="550862"/>
            <a:chOff x="5299151" y="1528997"/>
            <a:chExt cx="1640420" cy="550887"/>
          </a:xfrm>
        </p:grpSpPr>
        <p:sp>
          <p:nvSpPr>
            <p:cNvPr id="14" name="任意多边形 13"/>
            <p:cNvSpPr/>
            <p:nvPr/>
          </p:nvSpPr>
          <p:spPr>
            <a:xfrm>
              <a:off x="5299151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9" name="文本框 20"/>
            <p:cNvSpPr txBox="1">
              <a:spLocks noChangeArrowheads="1"/>
            </p:cNvSpPr>
            <p:nvPr/>
          </p:nvSpPr>
          <p:spPr bwMode="auto">
            <a:xfrm>
              <a:off x="5735042" y="1652040"/>
              <a:ext cx="93467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步骤四</a:t>
              </a:r>
            </a:p>
          </p:txBody>
        </p:sp>
      </p:grpSp>
      <p:grpSp>
        <p:nvGrpSpPr>
          <p:cNvPr id="16" name="组合 15"/>
          <p:cNvGrpSpPr/>
          <p:nvPr/>
        </p:nvGrpSpPr>
        <p:grpSpPr bwMode="auto">
          <a:xfrm>
            <a:off x="6856394" y="1398662"/>
            <a:ext cx="1641475" cy="550862"/>
            <a:chOff x="6776809" y="1528997"/>
            <a:chExt cx="1640420" cy="550887"/>
          </a:xfrm>
        </p:grpSpPr>
        <p:sp>
          <p:nvSpPr>
            <p:cNvPr id="15" name="任意多边形 14"/>
            <p:cNvSpPr/>
            <p:nvPr/>
          </p:nvSpPr>
          <p:spPr>
            <a:xfrm>
              <a:off x="6776809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80" tIns="34290" rIns="68580" bIns="3429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77" name="文本框 21"/>
            <p:cNvSpPr txBox="1">
              <a:spLocks noChangeArrowheads="1"/>
            </p:cNvSpPr>
            <p:nvPr/>
          </p:nvSpPr>
          <p:spPr bwMode="auto">
            <a:xfrm>
              <a:off x="7242600" y="1652040"/>
              <a:ext cx="9214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/>
              <a:r>
                <a:rPr lang="zh-CN" alt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步骤五</a:t>
              </a:r>
            </a:p>
          </p:txBody>
        </p:sp>
      </p:grpSp>
      <p:grpSp>
        <p:nvGrpSpPr>
          <p:cNvPr id="41" name="组合 40"/>
          <p:cNvGrpSpPr/>
          <p:nvPr/>
        </p:nvGrpSpPr>
        <p:grpSpPr bwMode="auto">
          <a:xfrm>
            <a:off x="597821" y="2206699"/>
            <a:ext cx="1491960" cy="1560513"/>
            <a:chOff x="1034229" y="1255861"/>
            <a:chExt cx="1789697" cy="1559865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4" name="组合 43"/>
          <p:cNvGrpSpPr/>
          <p:nvPr/>
        </p:nvGrpSpPr>
        <p:grpSpPr bwMode="auto">
          <a:xfrm>
            <a:off x="2193701" y="2206699"/>
            <a:ext cx="1491960" cy="1560513"/>
            <a:chOff x="1034229" y="1255861"/>
            <a:chExt cx="1789697" cy="1559865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47" name="组合 46"/>
          <p:cNvGrpSpPr/>
          <p:nvPr/>
        </p:nvGrpSpPr>
        <p:grpSpPr bwMode="auto">
          <a:xfrm>
            <a:off x="3789581" y="2206699"/>
            <a:ext cx="1491960" cy="1560513"/>
            <a:chOff x="1034229" y="1255861"/>
            <a:chExt cx="1789697" cy="1559865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30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307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0" name="组合 49"/>
          <p:cNvGrpSpPr/>
          <p:nvPr/>
        </p:nvGrpSpPr>
        <p:grpSpPr bwMode="auto">
          <a:xfrm>
            <a:off x="5385386" y="2224162"/>
            <a:ext cx="1490400" cy="1558925"/>
            <a:chOff x="1034229" y="1255861"/>
            <a:chExt cx="1789697" cy="1559865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3" name="组合 52"/>
          <p:cNvGrpSpPr/>
          <p:nvPr/>
        </p:nvGrpSpPr>
        <p:grpSpPr bwMode="auto">
          <a:xfrm>
            <a:off x="6979557" y="2224162"/>
            <a:ext cx="1490400" cy="1558925"/>
            <a:chOff x="1034229" y="1255861"/>
            <a:chExt cx="1789697" cy="1559865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304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308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研究步骤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空心弧 1"/>
          <p:cNvSpPr/>
          <p:nvPr/>
        </p:nvSpPr>
        <p:spPr>
          <a:xfrm rot="5400000">
            <a:off x="426218" y="1191986"/>
            <a:ext cx="3142978" cy="2924714"/>
          </a:xfrm>
          <a:prstGeom prst="blockArc">
            <a:avLst>
              <a:gd name="adj1" fmla="val 10897210"/>
              <a:gd name="adj2" fmla="val 6953"/>
              <a:gd name="adj3" fmla="val 12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6" rIns="91431" bIns="45716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90">
              <a:solidFill>
                <a:schemeClr val="tx1"/>
              </a:solidFill>
              <a:cs typeface="+mn-ea"/>
              <a:sym typeface="+mn-lt"/>
            </a:endParaRPr>
          </a:p>
        </p:txBody>
      </p:sp>
      <p:cxnSp>
        <p:nvCxnSpPr>
          <p:cNvPr id="3" name="直接连接符 2"/>
          <p:cNvCxnSpPr/>
          <p:nvPr/>
        </p:nvCxnSpPr>
        <p:spPr bwMode="auto">
          <a:xfrm>
            <a:off x="2607119" y="1277216"/>
            <a:ext cx="144145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 bwMode="auto">
          <a:xfrm>
            <a:off x="2616574" y="4067856"/>
            <a:ext cx="143986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 bwMode="auto">
          <a:xfrm>
            <a:off x="3408402" y="2223568"/>
            <a:ext cx="1334133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endCxn id="25" idx="2"/>
          </p:cNvCxnSpPr>
          <p:nvPr/>
        </p:nvCxnSpPr>
        <p:spPr bwMode="auto">
          <a:xfrm>
            <a:off x="3334255" y="3208563"/>
            <a:ext cx="14407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5001574" y="92186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矩形 47"/>
          <p:cNvSpPr>
            <a:spLocks noChangeArrowheads="1"/>
          </p:cNvSpPr>
          <p:nvPr/>
        </p:nvSpPr>
        <p:spPr bwMode="auto">
          <a:xfrm>
            <a:off x="4972232" y="116190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 bwMode="auto">
          <a:xfrm>
            <a:off x="640515" y="1522608"/>
            <a:ext cx="2259643" cy="2259643"/>
            <a:chOff x="1103084" y="2155825"/>
            <a:chExt cx="3176815" cy="3176815"/>
          </a:xfrm>
        </p:grpSpPr>
        <p:sp>
          <p:nvSpPr>
            <p:cNvPr id="10" name="椭圆 9"/>
            <p:cNvSpPr/>
            <p:nvPr/>
          </p:nvSpPr>
          <p:spPr>
            <a:xfrm>
              <a:off x="1103084" y="2155825"/>
              <a:ext cx="3176815" cy="3176815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1139927" y="2192668"/>
              <a:ext cx="3103131" cy="3103128"/>
            </a:xfrm>
            <a:prstGeom prst="ellipse">
              <a:avLst/>
            </a:prstGeom>
            <a:blipFill dpi="0" rotWithShape="1">
              <a:blip r:embed="rId3" cstate="screen"/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2" name="椭圆 11"/>
          <p:cNvSpPr/>
          <p:nvPr/>
        </p:nvSpPr>
        <p:spPr>
          <a:xfrm>
            <a:off x="2379944" y="1060738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1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3172032" y="2021660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2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151092" y="3004053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3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椭圆 14"/>
          <p:cNvSpPr/>
          <p:nvPr/>
        </p:nvSpPr>
        <p:spPr>
          <a:xfrm>
            <a:off x="2379944" y="3854259"/>
            <a:ext cx="373310" cy="373310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>
                <a:cs typeface="+mn-ea"/>
                <a:sym typeface="+mn-lt"/>
              </a:rPr>
              <a:t>4</a:t>
            </a:r>
            <a:endParaRPr lang="zh-CN" altLang="en-US" sz="2000" dirty="0"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048569" y="868601"/>
            <a:ext cx="821462" cy="821462"/>
            <a:chOff x="4008377" y="1003063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17" name="椭圆 16"/>
            <p:cNvSpPr/>
            <p:nvPr/>
          </p:nvSpPr>
          <p:spPr>
            <a:xfrm>
              <a:off x="4008377" y="100306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" name="组合 54"/>
            <p:cNvGrpSpPr>
              <a:grpSpLocks noChangeAspect="1"/>
            </p:cNvGrpSpPr>
            <p:nvPr/>
          </p:nvGrpSpPr>
          <p:grpSpPr bwMode="auto">
            <a:xfrm>
              <a:off x="4230408" y="1145664"/>
              <a:ext cx="389996" cy="469762"/>
              <a:chOff x="3452849" y="2667441"/>
              <a:chExt cx="239345" cy="288605"/>
            </a:xfrm>
            <a:grpFill/>
          </p:grpSpPr>
          <p:sp>
            <p:nvSpPr>
              <p:cNvPr id="19" name="Freeform 846"/>
              <p:cNvSpPr/>
              <p:nvPr/>
            </p:nvSpPr>
            <p:spPr bwMode="auto">
              <a:xfrm>
                <a:off x="3452849" y="2721892"/>
                <a:ext cx="239345" cy="234154"/>
              </a:xfrm>
              <a:custGeom>
                <a:avLst/>
                <a:gdLst>
                  <a:gd name="T0" fmla="*/ 29 w 48"/>
                  <a:gd name="T1" fmla="*/ 0 h 47"/>
                  <a:gd name="T2" fmla="*/ 29 w 48"/>
                  <a:gd name="T3" fmla="*/ 7 h 47"/>
                  <a:gd name="T4" fmla="*/ 41 w 48"/>
                  <a:gd name="T5" fmla="*/ 23 h 47"/>
                  <a:gd name="T6" fmla="*/ 24 w 48"/>
                  <a:gd name="T7" fmla="*/ 41 h 47"/>
                  <a:gd name="T8" fmla="*/ 6 w 48"/>
                  <a:gd name="T9" fmla="*/ 23 h 47"/>
                  <a:gd name="T10" fmla="*/ 18 w 48"/>
                  <a:gd name="T11" fmla="*/ 7 h 47"/>
                  <a:gd name="T12" fmla="*/ 18 w 48"/>
                  <a:gd name="T13" fmla="*/ 0 h 47"/>
                  <a:gd name="T14" fmla="*/ 0 w 48"/>
                  <a:gd name="T15" fmla="*/ 23 h 47"/>
                  <a:gd name="T16" fmla="*/ 24 w 48"/>
                  <a:gd name="T17" fmla="*/ 47 h 47"/>
                  <a:gd name="T18" fmla="*/ 48 w 48"/>
                  <a:gd name="T19" fmla="*/ 23 h 47"/>
                  <a:gd name="T20" fmla="*/ 29 w 4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7">
                    <a:moveTo>
                      <a:pt x="29" y="0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6" y="9"/>
                      <a:pt x="41" y="16"/>
                      <a:pt x="41" y="23"/>
                    </a:cubicBezTo>
                    <a:cubicBezTo>
                      <a:pt x="41" y="33"/>
                      <a:pt x="33" y="41"/>
                      <a:pt x="24" y="41"/>
                    </a:cubicBezTo>
                    <a:cubicBezTo>
                      <a:pt x="14" y="41"/>
                      <a:pt x="6" y="33"/>
                      <a:pt x="6" y="23"/>
                    </a:cubicBezTo>
                    <a:cubicBezTo>
                      <a:pt x="6" y="16"/>
                      <a:pt x="11" y="9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7" y="2"/>
                      <a:pt x="0" y="12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8" y="37"/>
                      <a:pt x="48" y="23"/>
                    </a:cubicBezTo>
                    <a:cubicBezTo>
                      <a:pt x="48" y="12"/>
                      <a:pt x="40" y="2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" name="Freeform 847"/>
              <p:cNvSpPr/>
              <p:nvPr/>
            </p:nvSpPr>
            <p:spPr bwMode="auto">
              <a:xfrm>
                <a:off x="3547138" y="2667441"/>
                <a:ext cx="44424" cy="138859"/>
              </a:xfrm>
              <a:custGeom>
                <a:avLst/>
                <a:gdLst>
                  <a:gd name="T0" fmla="*/ 7 w 9"/>
                  <a:gd name="T1" fmla="*/ 0 h 28"/>
                  <a:gd name="T2" fmla="*/ 2 w 9"/>
                  <a:gd name="T3" fmla="*/ 0 h 28"/>
                  <a:gd name="T4" fmla="*/ 0 w 9"/>
                  <a:gd name="T5" fmla="*/ 2 h 28"/>
                  <a:gd name="T6" fmla="*/ 0 w 9"/>
                  <a:gd name="T7" fmla="*/ 10 h 28"/>
                  <a:gd name="T8" fmla="*/ 0 w 9"/>
                  <a:gd name="T9" fmla="*/ 16 h 28"/>
                  <a:gd name="T10" fmla="*/ 0 w 9"/>
                  <a:gd name="T11" fmla="*/ 26 h 28"/>
                  <a:gd name="T12" fmla="*/ 2 w 9"/>
                  <a:gd name="T13" fmla="*/ 28 h 28"/>
                  <a:gd name="T14" fmla="*/ 7 w 9"/>
                  <a:gd name="T15" fmla="*/ 28 h 28"/>
                  <a:gd name="T16" fmla="*/ 9 w 9"/>
                  <a:gd name="T17" fmla="*/ 26 h 28"/>
                  <a:gd name="T18" fmla="*/ 9 w 9"/>
                  <a:gd name="T19" fmla="*/ 16 h 28"/>
                  <a:gd name="T20" fmla="*/ 9 w 9"/>
                  <a:gd name="T21" fmla="*/ 10 h 28"/>
                  <a:gd name="T22" fmla="*/ 9 w 9"/>
                  <a:gd name="T23" fmla="*/ 2 h 28"/>
                  <a:gd name="T24" fmla="*/ 7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8"/>
                      <a:pt x="2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9" y="27"/>
                      <a:pt x="9" y="2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lIns="121920" tIns="60960" rIns="121920" bIns="60960"/>
              <a:lstStyle/>
              <a:p>
                <a:pPr defTabSz="9137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9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4743651" y="1752219"/>
            <a:ext cx="821462" cy="821462"/>
            <a:chOff x="4703459" y="1967087"/>
            <a:chExt cx="821462" cy="821462"/>
          </a:xfrm>
          <a:solidFill>
            <a:schemeClr val="accent5"/>
          </a:solidFill>
        </p:grpSpPr>
        <p:sp>
          <p:nvSpPr>
            <p:cNvPr id="22" name="椭圆 21"/>
            <p:cNvSpPr/>
            <p:nvPr/>
          </p:nvSpPr>
          <p:spPr>
            <a:xfrm>
              <a:off x="4703459" y="1967087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68"/>
            <p:cNvSpPr>
              <a:spLocks noChangeAspect="1" noEditPoints="1"/>
            </p:cNvSpPr>
            <p:nvPr/>
          </p:nvSpPr>
          <p:spPr bwMode="auto">
            <a:xfrm>
              <a:off x="4918327" y="2222412"/>
              <a:ext cx="425533" cy="364326"/>
            </a:xfrm>
            <a:custGeom>
              <a:avLst/>
              <a:gdLst>
                <a:gd name="T0" fmla="*/ 4 w 94"/>
                <a:gd name="T1" fmla="*/ 19 h 81"/>
                <a:gd name="T2" fmla="*/ 46 w 94"/>
                <a:gd name="T3" fmla="*/ 19 h 81"/>
                <a:gd name="T4" fmla="*/ 50 w 94"/>
                <a:gd name="T5" fmla="*/ 16 h 81"/>
                <a:gd name="T6" fmla="*/ 73 w 94"/>
                <a:gd name="T7" fmla="*/ 0 h 81"/>
                <a:gd name="T8" fmla="*/ 73 w 94"/>
                <a:gd name="T9" fmla="*/ 33 h 81"/>
                <a:gd name="T10" fmla="*/ 73 w 94"/>
                <a:gd name="T11" fmla="*/ 66 h 81"/>
                <a:gd name="T12" fmla="*/ 50 w 94"/>
                <a:gd name="T13" fmla="*/ 49 h 81"/>
                <a:gd name="T14" fmla="*/ 46 w 94"/>
                <a:gd name="T15" fmla="*/ 47 h 81"/>
                <a:gd name="T16" fmla="*/ 33 w 94"/>
                <a:gd name="T17" fmla="*/ 47 h 81"/>
                <a:gd name="T18" fmla="*/ 40 w 94"/>
                <a:gd name="T19" fmla="*/ 70 h 81"/>
                <a:gd name="T20" fmla="*/ 45 w 94"/>
                <a:gd name="T21" fmla="*/ 70 h 81"/>
                <a:gd name="T22" fmla="*/ 45 w 94"/>
                <a:gd name="T23" fmla="*/ 81 h 81"/>
                <a:gd name="T24" fmla="*/ 43 w 94"/>
                <a:gd name="T25" fmla="*/ 81 h 81"/>
                <a:gd name="T26" fmla="*/ 21 w 94"/>
                <a:gd name="T27" fmla="*/ 81 h 81"/>
                <a:gd name="T28" fmla="*/ 11 w 94"/>
                <a:gd name="T29" fmla="*/ 47 h 81"/>
                <a:gd name="T30" fmla="*/ 4 w 94"/>
                <a:gd name="T31" fmla="*/ 47 h 81"/>
                <a:gd name="T32" fmla="*/ 4 w 94"/>
                <a:gd name="T33" fmla="*/ 19 h 81"/>
                <a:gd name="T34" fmla="*/ 87 w 94"/>
                <a:gd name="T35" fmla="*/ 23 h 81"/>
                <a:gd name="T36" fmla="*/ 94 w 94"/>
                <a:gd name="T37" fmla="*/ 33 h 81"/>
                <a:gd name="T38" fmla="*/ 87 w 94"/>
                <a:gd name="T39" fmla="*/ 43 h 81"/>
                <a:gd name="T40" fmla="*/ 87 w 94"/>
                <a:gd name="T41" fmla="*/ 66 h 81"/>
                <a:gd name="T42" fmla="*/ 78 w 94"/>
                <a:gd name="T43" fmla="*/ 66 h 81"/>
                <a:gd name="T44" fmla="*/ 78 w 94"/>
                <a:gd name="T45" fmla="*/ 0 h 81"/>
                <a:gd name="T46" fmla="*/ 87 w 94"/>
                <a:gd name="T47" fmla="*/ 0 h 81"/>
                <a:gd name="T48" fmla="*/ 87 w 94"/>
                <a:gd name="T49" fmla="*/ 23 h 81"/>
                <a:gd name="T50" fmla="*/ 46 w 94"/>
                <a:gd name="T51" fmla="*/ 49 h 81"/>
                <a:gd name="T52" fmla="*/ 37 w 94"/>
                <a:gd name="T53" fmla="*/ 49 h 81"/>
                <a:gd name="T54" fmla="*/ 40 w 94"/>
                <a:gd name="T55" fmla="*/ 61 h 81"/>
                <a:gd name="T56" fmla="*/ 43 w 94"/>
                <a:gd name="T57" fmla="*/ 61 h 81"/>
                <a:gd name="T58" fmla="*/ 43 w 94"/>
                <a:gd name="T59" fmla="*/ 57 h 81"/>
                <a:gd name="T60" fmla="*/ 46 w 94"/>
                <a:gd name="T61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" h="81">
                  <a:moveTo>
                    <a:pt x="4" y="19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0" y="37"/>
                    <a:pt x="0" y="28"/>
                    <a:pt x="4" y="19"/>
                  </a:cubicBezTo>
                  <a:close/>
                  <a:moveTo>
                    <a:pt x="87" y="23"/>
                  </a:moveTo>
                  <a:cubicBezTo>
                    <a:pt x="91" y="24"/>
                    <a:pt x="94" y="28"/>
                    <a:pt x="94" y="33"/>
                  </a:cubicBezTo>
                  <a:cubicBezTo>
                    <a:pt x="94" y="38"/>
                    <a:pt x="91" y="42"/>
                    <a:pt x="87" y="43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3"/>
                    <a:pt x="87" y="23"/>
                    <a:pt x="87" y="23"/>
                  </a:cubicBezTo>
                  <a:close/>
                  <a:moveTo>
                    <a:pt x="46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57"/>
                    <a:pt x="43" y="57"/>
                    <a:pt x="43" y="57"/>
                  </a:cubicBezTo>
                  <a:lnTo>
                    <a:pt x="46" y="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4774955" y="2797832"/>
            <a:ext cx="821462" cy="821462"/>
            <a:chOff x="4734763" y="3012700"/>
            <a:chExt cx="821462" cy="821462"/>
          </a:xfrm>
          <a:solidFill>
            <a:schemeClr val="accent2">
              <a:lumMod val="75000"/>
            </a:schemeClr>
          </a:solidFill>
        </p:grpSpPr>
        <p:sp>
          <p:nvSpPr>
            <p:cNvPr id="25" name="椭圆 24"/>
            <p:cNvSpPr/>
            <p:nvPr/>
          </p:nvSpPr>
          <p:spPr>
            <a:xfrm>
              <a:off x="4734763" y="3012700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03"/>
            <p:cNvSpPr>
              <a:spLocks noChangeAspect="1" noEditPoints="1"/>
            </p:cNvSpPr>
            <p:nvPr/>
          </p:nvSpPr>
          <p:spPr bwMode="auto">
            <a:xfrm>
              <a:off x="4972990" y="3242045"/>
              <a:ext cx="370870" cy="356606"/>
            </a:xfrm>
            <a:custGeom>
              <a:avLst/>
              <a:gdLst>
                <a:gd name="T0" fmla="*/ 88 w 218"/>
                <a:gd name="T1" fmla="*/ 43 h 209"/>
                <a:gd name="T2" fmla="*/ 36 w 218"/>
                <a:gd name="T3" fmla="*/ 43 h 209"/>
                <a:gd name="T4" fmla="*/ 26 w 218"/>
                <a:gd name="T5" fmla="*/ 57 h 209"/>
                <a:gd name="T6" fmla="*/ 36 w 218"/>
                <a:gd name="T7" fmla="*/ 71 h 209"/>
                <a:gd name="T8" fmla="*/ 88 w 218"/>
                <a:gd name="T9" fmla="*/ 71 h 209"/>
                <a:gd name="T10" fmla="*/ 88 w 218"/>
                <a:gd name="T11" fmla="*/ 43 h 209"/>
                <a:gd name="T12" fmla="*/ 88 w 218"/>
                <a:gd name="T13" fmla="*/ 43 h 209"/>
                <a:gd name="T14" fmla="*/ 126 w 218"/>
                <a:gd name="T15" fmla="*/ 71 h 209"/>
                <a:gd name="T16" fmla="*/ 187 w 218"/>
                <a:gd name="T17" fmla="*/ 71 h 209"/>
                <a:gd name="T18" fmla="*/ 194 w 218"/>
                <a:gd name="T19" fmla="*/ 71 h 209"/>
                <a:gd name="T20" fmla="*/ 197 w 218"/>
                <a:gd name="T21" fmla="*/ 76 h 209"/>
                <a:gd name="T22" fmla="*/ 213 w 218"/>
                <a:gd name="T23" fmla="*/ 102 h 209"/>
                <a:gd name="T24" fmla="*/ 218 w 218"/>
                <a:gd name="T25" fmla="*/ 109 h 209"/>
                <a:gd name="T26" fmla="*/ 213 w 218"/>
                <a:gd name="T27" fmla="*/ 114 h 209"/>
                <a:gd name="T28" fmla="*/ 197 w 218"/>
                <a:gd name="T29" fmla="*/ 140 h 209"/>
                <a:gd name="T30" fmla="*/ 194 w 218"/>
                <a:gd name="T31" fmla="*/ 147 h 209"/>
                <a:gd name="T32" fmla="*/ 187 w 218"/>
                <a:gd name="T33" fmla="*/ 147 h 209"/>
                <a:gd name="T34" fmla="*/ 126 w 218"/>
                <a:gd name="T35" fmla="*/ 147 h 209"/>
                <a:gd name="T36" fmla="*/ 126 w 218"/>
                <a:gd name="T37" fmla="*/ 180 h 209"/>
                <a:gd name="T38" fmla="*/ 180 w 218"/>
                <a:gd name="T39" fmla="*/ 180 h 209"/>
                <a:gd name="T40" fmla="*/ 180 w 218"/>
                <a:gd name="T41" fmla="*/ 209 h 209"/>
                <a:gd name="T42" fmla="*/ 40 w 218"/>
                <a:gd name="T43" fmla="*/ 209 h 209"/>
                <a:gd name="T44" fmla="*/ 40 w 218"/>
                <a:gd name="T45" fmla="*/ 180 h 209"/>
                <a:gd name="T46" fmla="*/ 90 w 218"/>
                <a:gd name="T47" fmla="*/ 180 h 209"/>
                <a:gd name="T48" fmla="*/ 90 w 218"/>
                <a:gd name="T49" fmla="*/ 95 h 209"/>
                <a:gd name="T50" fmla="*/ 29 w 218"/>
                <a:gd name="T51" fmla="*/ 95 h 209"/>
                <a:gd name="T52" fmla="*/ 22 w 218"/>
                <a:gd name="T53" fmla="*/ 95 h 209"/>
                <a:gd name="T54" fmla="*/ 19 w 218"/>
                <a:gd name="T55" fmla="*/ 88 h 209"/>
                <a:gd name="T56" fmla="*/ 3 w 218"/>
                <a:gd name="T57" fmla="*/ 62 h 209"/>
                <a:gd name="T58" fmla="*/ 0 w 218"/>
                <a:gd name="T59" fmla="*/ 57 h 209"/>
                <a:gd name="T60" fmla="*/ 3 w 218"/>
                <a:gd name="T61" fmla="*/ 50 h 209"/>
                <a:gd name="T62" fmla="*/ 19 w 218"/>
                <a:gd name="T63" fmla="*/ 24 h 209"/>
                <a:gd name="T64" fmla="*/ 22 w 218"/>
                <a:gd name="T65" fmla="*/ 19 h 209"/>
                <a:gd name="T66" fmla="*/ 29 w 218"/>
                <a:gd name="T67" fmla="*/ 19 h 209"/>
                <a:gd name="T68" fmla="*/ 90 w 218"/>
                <a:gd name="T69" fmla="*/ 19 h 209"/>
                <a:gd name="T70" fmla="*/ 90 w 218"/>
                <a:gd name="T71" fmla="*/ 15 h 209"/>
                <a:gd name="T72" fmla="*/ 109 w 218"/>
                <a:gd name="T73" fmla="*/ 0 h 209"/>
                <a:gd name="T74" fmla="*/ 126 w 218"/>
                <a:gd name="T75" fmla="*/ 15 h 209"/>
                <a:gd name="T76" fmla="*/ 126 w 218"/>
                <a:gd name="T77" fmla="*/ 71 h 209"/>
                <a:gd name="T78" fmla="*/ 126 w 218"/>
                <a:gd name="T79" fmla="*/ 71 h 209"/>
                <a:gd name="T80" fmla="*/ 182 w 218"/>
                <a:gd name="T81" fmla="*/ 93 h 209"/>
                <a:gd name="T82" fmla="*/ 128 w 218"/>
                <a:gd name="T83" fmla="*/ 93 h 209"/>
                <a:gd name="T84" fmla="*/ 128 w 218"/>
                <a:gd name="T85" fmla="*/ 123 h 209"/>
                <a:gd name="T86" fmla="*/ 182 w 218"/>
                <a:gd name="T87" fmla="*/ 123 h 209"/>
                <a:gd name="T88" fmla="*/ 192 w 218"/>
                <a:gd name="T89" fmla="*/ 109 h 209"/>
                <a:gd name="T90" fmla="*/ 182 w 218"/>
                <a:gd name="T91" fmla="*/ 9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9">
                  <a:moveTo>
                    <a:pt x="88" y="43"/>
                  </a:moveTo>
                  <a:lnTo>
                    <a:pt x="36" y="43"/>
                  </a:lnTo>
                  <a:lnTo>
                    <a:pt x="26" y="57"/>
                  </a:lnTo>
                  <a:lnTo>
                    <a:pt x="36" y="71"/>
                  </a:lnTo>
                  <a:lnTo>
                    <a:pt x="88" y="71"/>
                  </a:lnTo>
                  <a:lnTo>
                    <a:pt x="88" y="43"/>
                  </a:lnTo>
                  <a:lnTo>
                    <a:pt x="88" y="43"/>
                  </a:lnTo>
                  <a:close/>
                  <a:moveTo>
                    <a:pt x="126" y="71"/>
                  </a:moveTo>
                  <a:lnTo>
                    <a:pt x="187" y="71"/>
                  </a:lnTo>
                  <a:lnTo>
                    <a:pt x="194" y="71"/>
                  </a:lnTo>
                  <a:lnTo>
                    <a:pt x="197" y="76"/>
                  </a:lnTo>
                  <a:lnTo>
                    <a:pt x="213" y="102"/>
                  </a:lnTo>
                  <a:lnTo>
                    <a:pt x="218" y="109"/>
                  </a:lnTo>
                  <a:lnTo>
                    <a:pt x="213" y="114"/>
                  </a:lnTo>
                  <a:lnTo>
                    <a:pt x="197" y="140"/>
                  </a:lnTo>
                  <a:lnTo>
                    <a:pt x="194" y="147"/>
                  </a:lnTo>
                  <a:lnTo>
                    <a:pt x="187" y="147"/>
                  </a:lnTo>
                  <a:lnTo>
                    <a:pt x="126" y="147"/>
                  </a:lnTo>
                  <a:lnTo>
                    <a:pt x="126" y="180"/>
                  </a:lnTo>
                  <a:lnTo>
                    <a:pt x="180" y="180"/>
                  </a:lnTo>
                  <a:lnTo>
                    <a:pt x="180" y="209"/>
                  </a:lnTo>
                  <a:lnTo>
                    <a:pt x="40" y="209"/>
                  </a:lnTo>
                  <a:lnTo>
                    <a:pt x="40" y="180"/>
                  </a:lnTo>
                  <a:lnTo>
                    <a:pt x="90" y="180"/>
                  </a:lnTo>
                  <a:lnTo>
                    <a:pt x="90" y="95"/>
                  </a:lnTo>
                  <a:lnTo>
                    <a:pt x="29" y="95"/>
                  </a:lnTo>
                  <a:lnTo>
                    <a:pt x="22" y="95"/>
                  </a:lnTo>
                  <a:lnTo>
                    <a:pt x="19" y="88"/>
                  </a:lnTo>
                  <a:lnTo>
                    <a:pt x="3" y="62"/>
                  </a:lnTo>
                  <a:lnTo>
                    <a:pt x="0" y="57"/>
                  </a:lnTo>
                  <a:lnTo>
                    <a:pt x="3" y="50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90" y="19"/>
                  </a:lnTo>
                  <a:lnTo>
                    <a:pt x="90" y="15"/>
                  </a:lnTo>
                  <a:lnTo>
                    <a:pt x="109" y="0"/>
                  </a:lnTo>
                  <a:lnTo>
                    <a:pt x="126" y="15"/>
                  </a:lnTo>
                  <a:lnTo>
                    <a:pt x="126" y="71"/>
                  </a:lnTo>
                  <a:lnTo>
                    <a:pt x="126" y="71"/>
                  </a:lnTo>
                  <a:close/>
                  <a:moveTo>
                    <a:pt x="182" y="93"/>
                  </a:moveTo>
                  <a:lnTo>
                    <a:pt x="128" y="93"/>
                  </a:lnTo>
                  <a:lnTo>
                    <a:pt x="128" y="123"/>
                  </a:lnTo>
                  <a:lnTo>
                    <a:pt x="182" y="123"/>
                  </a:lnTo>
                  <a:lnTo>
                    <a:pt x="192" y="109"/>
                  </a:lnTo>
                  <a:lnTo>
                    <a:pt x="182" y="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055785" y="3668515"/>
            <a:ext cx="821462" cy="821462"/>
            <a:chOff x="4015593" y="3883383"/>
            <a:chExt cx="821462" cy="821462"/>
          </a:xfrm>
          <a:solidFill>
            <a:schemeClr val="accent5"/>
          </a:solidFill>
        </p:grpSpPr>
        <p:sp>
          <p:nvSpPr>
            <p:cNvPr id="28" name="椭圆 27"/>
            <p:cNvSpPr/>
            <p:nvPr/>
          </p:nvSpPr>
          <p:spPr>
            <a:xfrm>
              <a:off x="4015593" y="3883383"/>
              <a:ext cx="821462" cy="82146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0"/>
            <p:cNvSpPr>
              <a:spLocks noChangeAspect="1" noEditPoints="1"/>
            </p:cNvSpPr>
            <p:nvPr/>
          </p:nvSpPr>
          <p:spPr bwMode="auto">
            <a:xfrm>
              <a:off x="4211960" y="4064356"/>
              <a:ext cx="424516" cy="376344"/>
            </a:xfrm>
            <a:custGeom>
              <a:avLst/>
              <a:gdLst>
                <a:gd name="T0" fmla="*/ 55 w 100"/>
                <a:gd name="T1" fmla="*/ 4 h 88"/>
                <a:gd name="T2" fmla="*/ 76 w 100"/>
                <a:gd name="T3" fmla="*/ 41 h 88"/>
                <a:gd name="T4" fmla="*/ 76 w 100"/>
                <a:gd name="T5" fmla="*/ 41 h 88"/>
                <a:gd name="T6" fmla="*/ 98 w 100"/>
                <a:gd name="T7" fmla="*/ 79 h 88"/>
                <a:gd name="T8" fmla="*/ 96 w 100"/>
                <a:gd name="T9" fmla="*/ 87 h 88"/>
                <a:gd name="T10" fmla="*/ 92 w 100"/>
                <a:gd name="T11" fmla="*/ 88 h 88"/>
                <a:gd name="T12" fmla="*/ 92 w 100"/>
                <a:gd name="T13" fmla="*/ 88 h 88"/>
                <a:gd name="T14" fmla="*/ 49 w 100"/>
                <a:gd name="T15" fmla="*/ 88 h 88"/>
                <a:gd name="T16" fmla="*/ 7 w 100"/>
                <a:gd name="T17" fmla="*/ 88 h 88"/>
                <a:gd name="T18" fmla="*/ 0 w 100"/>
                <a:gd name="T19" fmla="*/ 82 h 88"/>
                <a:gd name="T20" fmla="*/ 1 w 100"/>
                <a:gd name="T21" fmla="*/ 78 h 88"/>
                <a:gd name="T22" fmla="*/ 23 w 100"/>
                <a:gd name="T23" fmla="*/ 41 h 88"/>
                <a:gd name="T24" fmla="*/ 23 w 100"/>
                <a:gd name="T25" fmla="*/ 41 h 88"/>
                <a:gd name="T26" fmla="*/ 44 w 100"/>
                <a:gd name="T27" fmla="*/ 4 h 88"/>
                <a:gd name="T28" fmla="*/ 53 w 100"/>
                <a:gd name="T29" fmla="*/ 2 h 88"/>
                <a:gd name="T30" fmla="*/ 55 w 100"/>
                <a:gd name="T31" fmla="*/ 4 h 88"/>
                <a:gd name="T32" fmla="*/ 44 w 100"/>
                <a:gd name="T33" fmla="*/ 34 h 88"/>
                <a:gd name="T34" fmla="*/ 44 w 100"/>
                <a:gd name="T35" fmla="*/ 37 h 88"/>
                <a:gd name="T36" fmla="*/ 46 w 100"/>
                <a:gd name="T37" fmla="*/ 62 h 88"/>
                <a:gd name="T38" fmla="*/ 52 w 100"/>
                <a:gd name="T39" fmla="*/ 62 h 88"/>
                <a:gd name="T40" fmla="*/ 54 w 100"/>
                <a:gd name="T41" fmla="*/ 37 h 88"/>
                <a:gd name="T42" fmla="*/ 54 w 100"/>
                <a:gd name="T43" fmla="*/ 34 h 88"/>
                <a:gd name="T44" fmla="*/ 44 w 100"/>
                <a:gd name="T45" fmla="*/ 34 h 88"/>
                <a:gd name="T46" fmla="*/ 49 w 100"/>
                <a:gd name="T47" fmla="*/ 72 h 88"/>
                <a:gd name="T48" fmla="*/ 53 w 100"/>
                <a:gd name="T49" fmla="*/ 69 h 88"/>
                <a:gd name="T50" fmla="*/ 49 w 100"/>
                <a:gd name="T51" fmla="*/ 65 h 88"/>
                <a:gd name="T52" fmla="*/ 45 w 100"/>
                <a:gd name="T53" fmla="*/ 69 h 88"/>
                <a:gd name="T54" fmla="*/ 49 w 100"/>
                <a:gd name="T55" fmla="*/ 72 h 88"/>
                <a:gd name="T56" fmla="*/ 65 w 100"/>
                <a:gd name="T57" fmla="*/ 48 h 88"/>
                <a:gd name="T58" fmla="*/ 49 w 100"/>
                <a:gd name="T59" fmla="*/ 20 h 88"/>
                <a:gd name="T60" fmla="*/ 34 w 100"/>
                <a:gd name="T61" fmla="*/ 47 h 88"/>
                <a:gd name="T62" fmla="*/ 33 w 100"/>
                <a:gd name="T63" fmla="*/ 48 h 88"/>
                <a:gd name="T64" fmla="*/ 17 w 100"/>
                <a:gd name="T65" fmla="*/ 75 h 88"/>
                <a:gd name="T66" fmla="*/ 49 w 100"/>
                <a:gd name="T67" fmla="*/ 75 h 88"/>
                <a:gd name="T68" fmla="*/ 81 w 100"/>
                <a:gd name="T69" fmla="*/ 75 h 88"/>
                <a:gd name="T70" fmla="*/ 65 w 100"/>
                <a:gd name="T71" fmla="*/ 48 h 88"/>
                <a:gd name="T72" fmla="*/ 65 w 100"/>
                <a:gd name="T73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88">
                  <a:moveTo>
                    <a:pt x="55" y="4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82"/>
                    <a:pt x="99" y="85"/>
                    <a:pt x="96" y="87"/>
                  </a:cubicBezTo>
                  <a:cubicBezTo>
                    <a:pt x="95" y="88"/>
                    <a:pt x="93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85"/>
                    <a:pt x="0" y="82"/>
                  </a:cubicBezTo>
                  <a:cubicBezTo>
                    <a:pt x="0" y="80"/>
                    <a:pt x="1" y="79"/>
                    <a:pt x="1" y="7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1"/>
                    <a:pt x="50" y="0"/>
                    <a:pt x="53" y="2"/>
                  </a:cubicBezTo>
                  <a:cubicBezTo>
                    <a:pt x="54" y="3"/>
                    <a:pt x="54" y="3"/>
                    <a:pt x="55" y="4"/>
                  </a:cubicBezTo>
                  <a:close/>
                  <a:moveTo>
                    <a:pt x="44" y="34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49" y="72"/>
                  </a:moveTo>
                  <a:cubicBezTo>
                    <a:pt x="52" y="72"/>
                    <a:pt x="53" y="71"/>
                    <a:pt x="53" y="69"/>
                  </a:cubicBezTo>
                  <a:cubicBezTo>
                    <a:pt x="53" y="66"/>
                    <a:pt x="51" y="65"/>
                    <a:pt x="49" y="65"/>
                  </a:cubicBezTo>
                  <a:cubicBezTo>
                    <a:pt x="47" y="65"/>
                    <a:pt x="45" y="66"/>
                    <a:pt x="45" y="69"/>
                  </a:cubicBezTo>
                  <a:cubicBezTo>
                    <a:pt x="45" y="71"/>
                    <a:pt x="47" y="72"/>
                    <a:pt x="49" y="72"/>
                  </a:cubicBezTo>
                  <a:close/>
                  <a:moveTo>
                    <a:pt x="65" y="48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121920" tIns="60960" rIns="121920" bIns="60960"/>
            <a:lstStyle/>
            <a:p>
              <a:pPr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9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5649646" y="1782197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综述一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5620304" y="2022240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708020" y="2813172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三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5678678" y="3053215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008749" y="3765683"/>
            <a:ext cx="1082329" cy="307768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综述</a:t>
            </a:r>
            <a:r>
              <a:rPr lang="zh-CN" altLang="en-US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四</a:t>
            </a:r>
            <a:r>
              <a:rPr lang="zh-CN" altLang="en-US" sz="14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内容</a:t>
            </a:r>
            <a:endParaRPr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47"/>
          <p:cNvSpPr>
            <a:spLocks noChangeArrowheads="1"/>
          </p:cNvSpPr>
          <p:nvPr/>
        </p:nvSpPr>
        <p:spPr bwMode="auto">
          <a:xfrm>
            <a:off x="4979407" y="4005726"/>
            <a:ext cx="3043238" cy="400101"/>
          </a:xfrm>
          <a:prstGeom prst="rect">
            <a:avLst/>
          </a:prstGeom>
          <a:noFill/>
          <a:ln>
            <a:noFill/>
          </a:ln>
        </p:spPr>
        <p:txBody>
          <a:bodyPr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pitchFamily="34" charset="0"/>
              </a:defRPr>
            </a:lvl9pPr>
          </a:lstStyle>
          <a:p>
            <a:pPr>
              <a:buNone/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点击输入简要文字内容，文字内容需概括精炼，不用多余的文字修饰，言简意赅的说明该项内容。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研究综述</a:t>
            </a:r>
          </a:p>
        </p:txBody>
      </p:sp>
    </p:spTree>
  </p:cSld>
  <p:clrMapOvr>
    <a:masterClrMapping/>
  </p:clrMapOvr>
  <p:transition spd="slow" advTm="0">
    <p:wipe/>
  </p:transition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4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4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" dur="3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4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50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7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7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8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1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8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92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6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9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8" grpId="0"/>
          <p:bldP spid="12" grpId="0" animBg="1"/>
          <p:bldP spid="13" grpId="0" animBg="1"/>
          <p:bldP spid="14" grpId="0" animBg="1"/>
          <p:bldP spid="15" grpId="0" animBg="1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 bwMode="auto">
          <a:xfrm>
            <a:off x="4006848" y="1129691"/>
            <a:ext cx="1130300" cy="1128712"/>
            <a:chOff x="1928879" y="1944350"/>
            <a:chExt cx="1129689" cy="1129689"/>
          </a:xfrm>
        </p:grpSpPr>
        <p:sp>
          <p:nvSpPr>
            <p:cNvPr id="23" name="椭圆 22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2155768" y="2106415"/>
              <a:ext cx="658457" cy="789670"/>
            </a:xfrm>
            <a:custGeom>
              <a:avLst/>
              <a:gdLst>
                <a:gd name="T0" fmla="*/ 456 w 456"/>
                <a:gd name="T1" fmla="*/ 528 h 548"/>
                <a:gd name="T2" fmla="*/ 436 w 456"/>
                <a:gd name="T3" fmla="*/ 548 h 548"/>
                <a:gd name="T4" fmla="*/ 84 w 456"/>
                <a:gd name="T5" fmla="*/ 548 h 548"/>
                <a:gd name="T6" fmla="*/ 0 w 456"/>
                <a:gd name="T7" fmla="*/ 464 h 548"/>
                <a:gd name="T8" fmla="*/ 84 w 456"/>
                <a:gd name="T9" fmla="*/ 380 h 548"/>
                <a:gd name="T10" fmla="*/ 436 w 456"/>
                <a:gd name="T11" fmla="*/ 380 h 548"/>
                <a:gd name="T12" fmla="*/ 456 w 456"/>
                <a:gd name="T13" fmla="*/ 399 h 548"/>
                <a:gd name="T14" fmla="*/ 436 w 456"/>
                <a:gd name="T15" fmla="*/ 419 h 548"/>
                <a:gd name="T16" fmla="*/ 90 w 456"/>
                <a:gd name="T17" fmla="*/ 419 h 548"/>
                <a:gd name="T18" fmla="*/ 45 w 456"/>
                <a:gd name="T19" fmla="*/ 464 h 548"/>
                <a:gd name="T20" fmla="*/ 90 w 456"/>
                <a:gd name="T21" fmla="*/ 509 h 548"/>
                <a:gd name="T22" fmla="*/ 436 w 456"/>
                <a:gd name="T23" fmla="*/ 509 h 548"/>
                <a:gd name="T24" fmla="*/ 456 w 456"/>
                <a:gd name="T25" fmla="*/ 528 h 548"/>
                <a:gd name="T26" fmla="*/ 235 w 456"/>
                <a:gd name="T27" fmla="*/ 78 h 548"/>
                <a:gd name="T28" fmla="*/ 309 w 456"/>
                <a:gd name="T29" fmla="*/ 6 h 548"/>
                <a:gd name="T30" fmla="*/ 309 w 456"/>
                <a:gd name="T31" fmla="*/ 0 h 548"/>
                <a:gd name="T32" fmla="*/ 303 w 456"/>
                <a:gd name="T33" fmla="*/ 0 h 548"/>
                <a:gd name="T34" fmla="*/ 228 w 456"/>
                <a:gd name="T35" fmla="*/ 72 h 548"/>
                <a:gd name="T36" fmla="*/ 229 w 456"/>
                <a:gd name="T37" fmla="*/ 77 h 548"/>
                <a:gd name="T38" fmla="*/ 235 w 456"/>
                <a:gd name="T39" fmla="*/ 78 h 548"/>
                <a:gd name="T40" fmla="*/ 372 w 456"/>
                <a:gd name="T41" fmla="*/ 137 h 548"/>
                <a:gd name="T42" fmla="*/ 295 w 456"/>
                <a:gd name="T43" fmla="*/ 85 h 548"/>
                <a:gd name="T44" fmla="*/ 232 w 456"/>
                <a:gd name="T45" fmla="*/ 98 h 548"/>
                <a:gd name="T46" fmla="*/ 170 w 456"/>
                <a:gd name="T47" fmla="*/ 85 h 548"/>
                <a:gd name="T48" fmla="*/ 93 w 456"/>
                <a:gd name="T49" fmla="*/ 137 h 548"/>
                <a:gd name="T50" fmla="*/ 175 w 456"/>
                <a:gd name="T51" fmla="*/ 341 h 548"/>
                <a:gd name="T52" fmla="*/ 232 w 456"/>
                <a:gd name="T53" fmla="*/ 328 h 548"/>
                <a:gd name="T54" fmla="*/ 290 w 456"/>
                <a:gd name="T55" fmla="*/ 341 h 548"/>
                <a:gd name="T56" fmla="*/ 372 w 456"/>
                <a:gd name="T57" fmla="*/ 137 h 548"/>
                <a:gd name="T58" fmla="*/ 172 w 456"/>
                <a:gd name="T59" fmla="*/ 126 h 548"/>
                <a:gd name="T60" fmla="*/ 168 w 456"/>
                <a:gd name="T61" fmla="*/ 126 h 548"/>
                <a:gd name="T62" fmla="*/ 128 w 456"/>
                <a:gd name="T63" fmla="*/ 161 h 548"/>
                <a:gd name="T64" fmla="*/ 119 w 456"/>
                <a:gd name="T65" fmla="*/ 169 h 548"/>
                <a:gd name="T66" fmla="*/ 118 w 456"/>
                <a:gd name="T67" fmla="*/ 169 h 548"/>
                <a:gd name="T68" fmla="*/ 116 w 456"/>
                <a:gd name="T69" fmla="*/ 168 h 548"/>
                <a:gd name="T70" fmla="*/ 109 w 456"/>
                <a:gd name="T71" fmla="*/ 157 h 548"/>
                <a:gd name="T72" fmla="*/ 168 w 456"/>
                <a:gd name="T73" fmla="*/ 106 h 548"/>
                <a:gd name="T74" fmla="*/ 173 w 456"/>
                <a:gd name="T75" fmla="*/ 106 h 548"/>
                <a:gd name="T76" fmla="*/ 181 w 456"/>
                <a:gd name="T77" fmla="*/ 117 h 548"/>
                <a:gd name="T78" fmla="*/ 172 w 456"/>
                <a:gd name="T79" fmla="*/ 1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6" h="548">
                  <a:moveTo>
                    <a:pt x="456" y="528"/>
                  </a:moveTo>
                  <a:cubicBezTo>
                    <a:pt x="456" y="539"/>
                    <a:pt x="447" y="548"/>
                    <a:pt x="436" y="548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38" y="548"/>
                    <a:pt x="0" y="510"/>
                    <a:pt x="0" y="464"/>
                  </a:cubicBezTo>
                  <a:cubicBezTo>
                    <a:pt x="0" y="417"/>
                    <a:pt x="38" y="380"/>
                    <a:pt x="84" y="380"/>
                  </a:cubicBezTo>
                  <a:cubicBezTo>
                    <a:pt x="436" y="380"/>
                    <a:pt x="436" y="380"/>
                    <a:pt x="436" y="380"/>
                  </a:cubicBezTo>
                  <a:cubicBezTo>
                    <a:pt x="447" y="380"/>
                    <a:pt x="456" y="389"/>
                    <a:pt x="456" y="399"/>
                  </a:cubicBezTo>
                  <a:cubicBezTo>
                    <a:pt x="456" y="410"/>
                    <a:pt x="447" y="419"/>
                    <a:pt x="436" y="419"/>
                  </a:cubicBezTo>
                  <a:cubicBezTo>
                    <a:pt x="90" y="419"/>
                    <a:pt x="90" y="419"/>
                    <a:pt x="90" y="419"/>
                  </a:cubicBezTo>
                  <a:cubicBezTo>
                    <a:pt x="65" y="419"/>
                    <a:pt x="45" y="439"/>
                    <a:pt x="45" y="464"/>
                  </a:cubicBezTo>
                  <a:cubicBezTo>
                    <a:pt x="45" y="488"/>
                    <a:pt x="65" y="509"/>
                    <a:pt x="90" y="509"/>
                  </a:cubicBezTo>
                  <a:cubicBezTo>
                    <a:pt x="436" y="509"/>
                    <a:pt x="436" y="509"/>
                    <a:pt x="436" y="509"/>
                  </a:cubicBezTo>
                  <a:cubicBezTo>
                    <a:pt x="447" y="509"/>
                    <a:pt x="456" y="518"/>
                    <a:pt x="456" y="528"/>
                  </a:cubicBezTo>
                  <a:close/>
                  <a:moveTo>
                    <a:pt x="235" y="78"/>
                  </a:moveTo>
                  <a:cubicBezTo>
                    <a:pt x="276" y="78"/>
                    <a:pt x="309" y="45"/>
                    <a:pt x="309" y="6"/>
                  </a:cubicBezTo>
                  <a:cubicBezTo>
                    <a:pt x="309" y="4"/>
                    <a:pt x="309" y="2"/>
                    <a:pt x="309" y="0"/>
                  </a:cubicBezTo>
                  <a:cubicBezTo>
                    <a:pt x="307" y="0"/>
                    <a:pt x="305" y="0"/>
                    <a:pt x="303" y="0"/>
                  </a:cubicBezTo>
                  <a:cubicBezTo>
                    <a:pt x="262" y="0"/>
                    <a:pt x="228" y="32"/>
                    <a:pt x="228" y="72"/>
                  </a:cubicBezTo>
                  <a:cubicBezTo>
                    <a:pt x="228" y="74"/>
                    <a:pt x="228" y="76"/>
                    <a:pt x="229" y="77"/>
                  </a:cubicBezTo>
                  <a:cubicBezTo>
                    <a:pt x="231" y="78"/>
                    <a:pt x="233" y="78"/>
                    <a:pt x="235" y="78"/>
                  </a:cubicBezTo>
                  <a:close/>
                  <a:moveTo>
                    <a:pt x="372" y="137"/>
                  </a:moveTo>
                  <a:cubicBezTo>
                    <a:pt x="357" y="102"/>
                    <a:pt x="321" y="85"/>
                    <a:pt x="295" y="85"/>
                  </a:cubicBezTo>
                  <a:cubicBezTo>
                    <a:pt x="263" y="85"/>
                    <a:pt x="257" y="98"/>
                    <a:pt x="232" y="98"/>
                  </a:cubicBezTo>
                  <a:cubicBezTo>
                    <a:pt x="208" y="98"/>
                    <a:pt x="202" y="85"/>
                    <a:pt x="170" y="85"/>
                  </a:cubicBezTo>
                  <a:cubicBezTo>
                    <a:pt x="143" y="85"/>
                    <a:pt x="108" y="102"/>
                    <a:pt x="93" y="137"/>
                  </a:cubicBezTo>
                  <a:cubicBezTo>
                    <a:pt x="62" y="207"/>
                    <a:pt x="114" y="341"/>
                    <a:pt x="175" y="341"/>
                  </a:cubicBezTo>
                  <a:cubicBezTo>
                    <a:pt x="199" y="341"/>
                    <a:pt x="210" y="328"/>
                    <a:pt x="232" y="328"/>
                  </a:cubicBezTo>
                  <a:cubicBezTo>
                    <a:pt x="255" y="328"/>
                    <a:pt x="265" y="341"/>
                    <a:pt x="290" y="341"/>
                  </a:cubicBezTo>
                  <a:cubicBezTo>
                    <a:pt x="351" y="341"/>
                    <a:pt x="403" y="207"/>
                    <a:pt x="372" y="137"/>
                  </a:cubicBezTo>
                  <a:close/>
                  <a:moveTo>
                    <a:pt x="172" y="126"/>
                  </a:moveTo>
                  <a:cubicBezTo>
                    <a:pt x="170" y="126"/>
                    <a:pt x="169" y="126"/>
                    <a:pt x="168" y="126"/>
                  </a:cubicBezTo>
                  <a:cubicBezTo>
                    <a:pt x="154" y="126"/>
                    <a:pt x="132" y="138"/>
                    <a:pt x="128" y="161"/>
                  </a:cubicBezTo>
                  <a:cubicBezTo>
                    <a:pt x="127" y="165"/>
                    <a:pt x="123" y="169"/>
                    <a:pt x="119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7" y="169"/>
                    <a:pt x="116" y="168"/>
                  </a:cubicBezTo>
                  <a:cubicBezTo>
                    <a:pt x="111" y="167"/>
                    <a:pt x="108" y="162"/>
                    <a:pt x="109" y="157"/>
                  </a:cubicBezTo>
                  <a:cubicBezTo>
                    <a:pt x="115" y="125"/>
                    <a:pt x="144" y="106"/>
                    <a:pt x="168" y="106"/>
                  </a:cubicBezTo>
                  <a:cubicBezTo>
                    <a:pt x="170" y="106"/>
                    <a:pt x="171" y="106"/>
                    <a:pt x="173" y="106"/>
                  </a:cubicBezTo>
                  <a:cubicBezTo>
                    <a:pt x="178" y="107"/>
                    <a:pt x="182" y="112"/>
                    <a:pt x="181" y="117"/>
                  </a:cubicBezTo>
                  <a:cubicBezTo>
                    <a:pt x="181" y="122"/>
                    <a:pt x="177" y="126"/>
                    <a:pt x="172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7" name="组合 16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32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3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1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4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8" name="组合 27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关键技术与难点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THREE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22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关键技术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-154368" y="856115"/>
            <a:ext cx="4175953" cy="3877435"/>
            <a:chOff x="-154368" y="1006835"/>
            <a:chExt cx="4175953" cy="3877435"/>
          </a:xfrm>
          <a:noFill/>
        </p:grpSpPr>
        <p:sp>
          <p:nvSpPr>
            <p:cNvPr id="38" name="Freeform 25"/>
            <p:cNvSpPr/>
            <p:nvPr/>
          </p:nvSpPr>
          <p:spPr bwMode="auto">
            <a:xfrm>
              <a:off x="-154368" y="3878827"/>
              <a:ext cx="3167229" cy="1005443"/>
            </a:xfrm>
            <a:custGeom>
              <a:avLst/>
              <a:gdLst>
                <a:gd name="T0" fmla="*/ 958 w 1249"/>
                <a:gd name="T1" fmla="*/ 397 h 397"/>
                <a:gd name="T2" fmla="*/ 489 w 1249"/>
                <a:gd name="T3" fmla="*/ 184 h 397"/>
                <a:gd name="T4" fmla="*/ 191 w 1249"/>
                <a:gd name="T5" fmla="*/ 51 h 397"/>
                <a:gd name="T6" fmla="*/ 35 w 1249"/>
                <a:gd name="T7" fmla="*/ 176 h 397"/>
                <a:gd name="T8" fmla="*/ 0 w 1249"/>
                <a:gd name="T9" fmla="*/ 157 h 397"/>
                <a:gd name="T10" fmla="*/ 184 w 1249"/>
                <a:gd name="T11" fmla="*/ 12 h 397"/>
                <a:gd name="T12" fmla="*/ 517 w 1249"/>
                <a:gd name="T13" fmla="*/ 155 h 397"/>
                <a:gd name="T14" fmla="*/ 825 w 1249"/>
                <a:gd name="T15" fmla="*/ 337 h 397"/>
                <a:gd name="T16" fmla="*/ 1092 w 1249"/>
                <a:gd name="T17" fmla="*/ 330 h 397"/>
                <a:gd name="T18" fmla="*/ 1198 w 1249"/>
                <a:gd name="T19" fmla="*/ 207 h 397"/>
                <a:gd name="T20" fmla="*/ 1201 w 1249"/>
                <a:gd name="T21" fmla="*/ 134 h 397"/>
                <a:gd name="T22" fmla="*/ 1240 w 1249"/>
                <a:gd name="T23" fmla="*/ 125 h 397"/>
                <a:gd name="T24" fmla="*/ 1237 w 1249"/>
                <a:gd name="T25" fmla="*/ 216 h 397"/>
                <a:gd name="T26" fmla="*/ 1109 w 1249"/>
                <a:gd name="T27" fmla="*/ 366 h 397"/>
                <a:gd name="T28" fmla="*/ 958 w 1249"/>
                <a:gd name="T2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49" h="397">
                  <a:moveTo>
                    <a:pt x="958" y="397"/>
                  </a:moveTo>
                  <a:cubicBezTo>
                    <a:pt x="809" y="397"/>
                    <a:pt x="634" y="321"/>
                    <a:pt x="489" y="184"/>
                  </a:cubicBezTo>
                  <a:cubicBezTo>
                    <a:pt x="382" y="82"/>
                    <a:pt x="278" y="36"/>
                    <a:pt x="191" y="51"/>
                  </a:cubicBezTo>
                  <a:cubicBezTo>
                    <a:pt x="127" y="62"/>
                    <a:pt x="71" y="106"/>
                    <a:pt x="35" y="17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2" y="76"/>
                    <a:pt x="107" y="25"/>
                    <a:pt x="184" y="12"/>
                  </a:cubicBezTo>
                  <a:cubicBezTo>
                    <a:pt x="254" y="0"/>
                    <a:pt x="369" y="15"/>
                    <a:pt x="517" y="155"/>
                  </a:cubicBezTo>
                  <a:cubicBezTo>
                    <a:pt x="610" y="243"/>
                    <a:pt x="717" y="307"/>
                    <a:pt x="825" y="337"/>
                  </a:cubicBezTo>
                  <a:cubicBezTo>
                    <a:pt x="926" y="366"/>
                    <a:pt x="1021" y="363"/>
                    <a:pt x="1092" y="330"/>
                  </a:cubicBezTo>
                  <a:cubicBezTo>
                    <a:pt x="1149" y="303"/>
                    <a:pt x="1185" y="261"/>
                    <a:pt x="1198" y="207"/>
                  </a:cubicBezTo>
                  <a:cubicBezTo>
                    <a:pt x="1207" y="167"/>
                    <a:pt x="1201" y="134"/>
                    <a:pt x="1201" y="134"/>
                  </a:cubicBezTo>
                  <a:cubicBezTo>
                    <a:pt x="1240" y="125"/>
                    <a:pt x="1240" y="125"/>
                    <a:pt x="1240" y="125"/>
                  </a:cubicBezTo>
                  <a:cubicBezTo>
                    <a:pt x="1240" y="127"/>
                    <a:pt x="1249" y="167"/>
                    <a:pt x="1237" y="216"/>
                  </a:cubicBezTo>
                  <a:cubicBezTo>
                    <a:pt x="1226" y="262"/>
                    <a:pt x="1194" y="325"/>
                    <a:pt x="1109" y="366"/>
                  </a:cubicBezTo>
                  <a:cubicBezTo>
                    <a:pt x="1064" y="387"/>
                    <a:pt x="1013" y="397"/>
                    <a:pt x="958" y="39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19"/>
            <p:cNvSpPr>
              <a:spLocks noEditPoints="1"/>
            </p:cNvSpPr>
            <p:nvPr/>
          </p:nvSpPr>
          <p:spPr bwMode="auto">
            <a:xfrm>
              <a:off x="2095988" y="1346356"/>
              <a:ext cx="1673005" cy="1507345"/>
            </a:xfrm>
            <a:custGeom>
              <a:avLst/>
              <a:gdLst>
                <a:gd name="T0" fmla="*/ 330 w 660"/>
                <a:gd name="T1" fmla="*/ 32 h 595"/>
                <a:gd name="T2" fmla="*/ 587 w 660"/>
                <a:gd name="T3" fmla="*/ 231 h 595"/>
                <a:gd name="T4" fmla="*/ 397 w 660"/>
                <a:gd name="T5" fmla="*/ 554 h 595"/>
                <a:gd name="T6" fmla="*/ 330 w 660"/>
                <a:gd name="T7" fmla="*/ 562 h 595"/>
                <a:gd name="T8" fmla="*/ 73 w 660"/>
                <a:gd name="T9" fmla="*/ 364 h 595"/>
                <a:gd name="T10" fmla="*/ 101 w 660"/>
                <a:gd name="T11" fmla="*/ 163 h 595"/>
                <a:gd name="T12" fmla="*/ 263 w 660"/>
                <a:gd name="T13" fmla="*/ 41 h 595"/>
                <a:gd name="T14" fmla="*/ 330 w 660"/>
                <a:gd name="T15" fmla="*/ 32 h 595"/>
                <a:gd name="T16" fmla="*/ 330 w 660"/>
                <a:gd name="T17" fmla="*/ 0 h 595"/>
                <a:gd name="T18" fmla="*/ 255 w 660"/>
                <a:gd name="T19" fmla="*/ 10 h 595"/>
                <a:gd name="T20" fmla="*/ 42 w 660"/>
                <a:gd name="T21" fmla="*/ 372 h 595"/>
                <a:gd name="T22" fmla="*/ 330 w 660"/>
                <a:gd name="T23" fmla="*/ 595 h 595"/>
                <a:gd name="T24" fmla="*/ 405 w 660"/>
                <a:gd name="T25" fmla="*/ 585 h 595"/>
                <a:gd name="T26" fmla="*/ 619 w 660"/>
                <a:gd name="T27" fmla="*/ 223 h 595"/>
                <a:gd name="T28" fmla="*/ 330 w 660"/>
                <a:gd name="T2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595">
                  <a:moveTo>
                    <a:pt x="330" y="32"/>
                  </a:moveTo>
                  <a:cubicBezTo>
                    <a:pt x="451" y="32"/>
                    <a:pt x="557" y="114"/>
                    <a:pt x="587" y="231"/>
                  </a:cubicBezTo>
                  <a:cubicBezTo>
                    <a:pt x="624" y="372"/>
                    <a:pt x="538" y="517"/>
                    <a:pt x="397" y="554"/>
                  </a:cubicBezTo>
                  <a:cubicBezTo>
                    <a:pt x="375" y="559"/>
                    <a:pt x="352" y="562"/>
                    <a:pt x="330" y="562"/>
                  </a:cubicBezTo>
                  <a:cubicBezTo>
                    <a:pt x="209" y="562"/>
                    <a:pt x="104" y="481"/>
                    <a:pt x="73" y="364"/>
                  </a:cubicBezTo>
                  <a:cubicBezTo>
                    <a:pt x="55" y="295"/>
                    <a:pt x="65" y="224"/>
                    <a:pt x="101" y="163"/>
                  </a:cubicBezTo>
                  <a:cubicBezTo>
                    <a:pt x="137" y="102"/>
                    <a:pt x="195" y="59"/>
                    <a:pt x="263" y="41"/>
                  </a:cubicBezTo>
                  <a:cubicBezTo>
                    <a:pt x="285" y="35"/>
                    <a:pt x="308" y="32"/>
                    <a:pt x="330" y="32"/>
                  </a:cubicBezTo>
                  <a:moveTo>
                    <a:pt x="330" y="0"/>
                  </a:moveTo>
                  <a:cubicBezTo>
                    <a:pt x="306" y="0"/>
                    <a:pt x="280" y="3"/>
                    <a:pt x="255" y="10"/>
                  </a:cubicBezTo>
                  <a:cubicBezTo>
                    <a:pt x="96" y="51"/>
                    <a:pt x="0" y="213"/>
                    <a:pt x="42" y="372"/>
                  </a:cubicBezTo>
                  <a:cubicBezTo>
                    <a:pt x="77" y="506"/>
                    <a:pt x="197" y="595"/>
                    <a:pt x="330" y="595"/>
                  </a:cubicBezTo>
                  <a:cubicBezTo>
                    <a:pt x="355" y="595"/>
                    <a:pt x="380" y="592"/>
                    <a:pt x="405" y="585"/>
                  </a:cubicBezTo>
                  <a:cubicBezTo>
                    <a:pt x="564" y="544"/>
                    <a:pt x="660" y="382"/>
                    <a:pt x="619" y="223"/>
                  </a:cubicBezTo>
                  <a:cubicBezTo>
                    <a:pt x="584" y="89"/>
                    <a:pt x="463" y="0"/>
                    <a:pt x="330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0"/>
            <p:cNvSpPr>
              <a:spLocks noEditPoints="1"/>
            </p:cNvSpPr>
            <p:nvPr/>
          </p:nvSpPr>
          <p:spPr bwMode="auto">
            <a:xfrm>
              <a:off x="1846678" y="1006835"/>
              <a:ext cx="2174907" cy="2184747"/>
            </a:xfrm>
            <a:custGeom>
              <a:avLst/>
              <a:gdLst>
                <a:gd name="T0" fmla="*/ 377 w 858"/>
                <a:gd name="T1" fmla="*/ 85 h 862"/>
                <a:gd name="T2" fmla="*/ 336 w 858"/>
                <a:gd name="T3" fmla="*/ 9 h 862"/>
                <a:gd name="T4" fmla="*/ 264 w 858"/>
                <a:gd name="T5" fmla="*/ 123 h 862"/>
                <a:gd name="T6" fmla="*/ 215 w 858"/>
                <a:gd name="T7" fmla="*/ 152 h 862"/>
                <a:gd name="T8" fmla="*/ 84 w 858"/>
                <a:gd name="T9" fmla="*/ 169 h 862"/>
                <a:gd name="T10" fmla="*/ 108 w 858"/>
                <a:gd name="T11" fmla="*/ 289 h 862"/>
                <a:gd name="T12" fmla="*/ 22 w 858"/>
                <a:gd name="T13" fmla="*/ 282 h 862"/>
                <a:gd name="T14" fmla="*/ 79 w 858"/>
                <a:gd name="T15" fmla="*/ 405 h 862"/>
                <a:gd name="T16" fmla="*/ 78 w 858"/>
                <a:gd name="T17" fmla="*/ 462 h 862"/>
                <a:gd name="T18" fmla="*/ 24 w 858"/>
                <a:gd name="T19" fmla="*/ 580 h 862"/>
                <a:gd name="T20" fmla="*/ 147 w 858"/>
                <a:gd name="T21" fmla="*/ 639 h 862"/>
                <a:gd name="T22" fmla="*/ 98 w 858"/>
                <a:gd name="T23" fmla="*/ 710 h 862"/>
                <a:gd name="T24" fmla="*/ 232 w 858"/>
                <a:gd name="T25" fmla="*/ 721 h 862"/>
                <a:gd name="T26" fmla="*/ 308 w 858"/>
                <a:gd name="T27" fmla="*/ 762 h 862"/>
                <a:gd name="T28" fmla="*/ 393 w 858"/>
                <a:gd name="T29" fmla="*/ 862 h 862"/>
                <a:gd name="T30" fmla="*/ 425 w 858"/>
                <a:gd name="T31" fmla="*/ 781 h 862"/>
                <a:gd name="T32" fmla="*/ 482 w 858"/>
                <a:gd name="T33" fmla="*/ 779 h 862"/>
                <a:gd name="T34" fmla="*/ 605 w 858"/>
                <a:gd name="T35" fmla="*/ 827 h 862"/>
                <a:gd name="T36" fmla="*/ 594 w 858"/>
                <a:gd name="T37" fmla="*/ 739 h 862"/>
                <a:gd name="T38" fmla="*/ 643 w 858"/>
                <a:gd name="T39" fmla="*/ 711 h 862"/>
                <a:gd name="T40" fmla="*/ 774 w 858"/>
                <a:gd name="T41" fmla="*/ 693 h 862"/>
                <a:gd name="T42" fmla="*/ 722 w 858"/>
                <a:gd name="T43" fmla="*/ 622 h 862"/>
                <a:gd name="T44" fmla="*/ 751 w 858"/>
                <a:gd name="T45" fmla="*/ 574 h 862"/>
                <a:gd name="T46" fmla="*/ 858 w 858"/>
                <a:gd name="T47" fmla="*/ 496 h 862"/>
                <a:gd name="T48" fmla="*/ 776 w 858"/>
                <a:gd name="T49" fmla="*/ 452 h 862"/>
                <a:gd name="T50" fmla="*/ 777 w 858"/>
                <a:gd name="T51" fmla="*/ 390 h 862"/>
                <a:gd name="T52" fmla="*/ 826 w 858"/>
                <a:gd name="T53" fmla="*/ 285 h 862"/>
                <a:gd name="T54" fmla="*/ 745 w 858"/>
                <a:gd name="T55" fmla="*/ 288 h 862"/>
                <a:gd name="T56" fmla="*/ 712 w 858"/>
                <a:gd name="T57" fmla="*/ 223 h 862"/>
                <a:gd name="T58" fmla="*/ 697 w 858"/>
                <a:gd name="T59" fmla="*/ 92 h 862"/>
                <a:gd name="T60" fmla="*/ 625 w 858"/>
                <a:gd name="T61" fmla="*/ 142 h 862"/>
                <a:gd name="T62" fmla="*/ 551 w 858"/>
                <a:gd name="T63" fmla="*/ 101 h 862"/>
                <a:gd name="T64" fmla="*/ 465 w 858"/>
                <a:gd name="T65" fmla="*/ 0 h 862"/>
                <a:gd name="T66" fmla="*/ 735 w 858"/>
                <a:gd name="T67" fmla="*/ 352 h 862"/>
                <a:gd name="T68" fmla="*/ 122 w 858"/>
                <a:gd name="T69" fmla="*/ 511 h 862"/>
                <a:gd name="T70" fmla="*/ 735 w 858"/>
                <a:gd name="T71" fmla="*/ 35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8" h="862">
                  <a:moveTo>
                    <a:pt x="433" y="82"/>
                  </a:moveTo>
                  <a:cubicBezTo>
                    <a:pt x="415" y="82"/>
                    <a:pt x="396" y="83"/>
                    <a:pt x="377" y="85"/>
                  </a:cubicBezTo>
                  <a:cubicBezTo>
                    <a:pt x="376" y="83"/>
                    <a:pt x="376" y="83"/>
                    <a:pt x="376" y="83"/>
                  </a:cubicBezTo>
                  <a:cubicBezTo>
                    <a:pt x="336" y="9"/>
                    <a:pt x="336" y="9"/>
                    <a:pt x="336" y="9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64" y="123"/>
                    <a:pt x="264" y="123"/>
                    <a:pt x="264" y="123"/>
                  </a:cubicBezTo>
                  <a:cubicBezTo>
                    <a:pt x="247" y="131"/>
                    <a:pt x="231" y="141"/>
                    <a:pt x="216" y="153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25" y="255"/>
                    <a:pt x="116" y="272"/>
                    <a:pt x="108" y="289"/>
                  </a:cubicBezTo>
                  <a:cubicBezTo>
                    <a:pt x="107" y="289"/>
                    <a:pt x="107" y="289"/>
                    <a:pt x="107" y="28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79" y="405"/>
                    <a:pt x="79" y="405"/>
                    <a:pt x="79" y="405"/>
                  </a:cubicBezTo>
                  <a:cubicBezTo>
                    <a:pt x="78" y="423"/>
                    <a:pt x="75" y="434"/>
                    <a:pt x="79" y="462"/>
                  </a:cubicBezTo>
                  <a:cubicBezTo>
                    <a:pt x="78" y="462"/>
                    <a:pt x="78" y="462"/>
                    <a:pt x="78" y="462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4" y="580"/>
                    <a:pt x="24" y="580"/>
                    <a:pt x="24" y="580"/>
                  </a:cubicBezTo>
                  <a:cubicBezTo>
                    <a:pt x="110" y="575"/>
                    <a:pt x="110" y="575"/>
                    <a:pt x="110" y="575"/>
                  </a:cubicBezTo>
                  <a:cubicBezTo>
                    <a:pt x="120" y="598"/>
                    <a:pt x="132" y="619"/>
                    <a:pt x="147" y="639"/>
                  </a:cubicBezTo>
                  <a:cubicBezTo>
                    <a:pt x="145" y="640"/>
                    <a:pt x="145" y="640"/>
                    <a:pt x="145" y="64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161" y="771"/>
                    <a:pt x="161" y="771"/>
                    <a:pt x="161" y="771"/>
                  </a:cubicBezTo>
                  <a:cubicBezTo>
                    <a:pt x="232" y="721"/>
                    <a:pt x="232" y="721"/>
                    <a:pt x="232" y="721"/>
                  </a:cubicBezTo>
                  <a:cubicBezTo>
                    <a:pt x="256" y="737"/>
                    <a:pt x="281" y="750"/>
                    <a:pt x="308" y="760"/>
                  </a:cubicBezTo>
                  <a:cubicBezTo>
                    <a:pt x="308" y="762"/>
                    <a:pt x="308" y="762"/>
                    <a:pt x="308" y="762"/>
                  </a:cubicBezTo>
                  <a:cubicBezTo>
                    <a:pt x="307" y="846"/>
                    <a:pt x="307" y="846"/>
                    <a:pt x="307" y="846"/>
                  </a:cubicBezTo>
                  <a:cubicBezTo>
                    <a:pt x="393" y="862"/>
                    <a:pt x="393" y="862"/>
                    <a:pt x="393" y="862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25" y="781"/>
                    <a:pt x="425" y="781"/>
                    <a:pt x="425" y="781"/>
                  </a:cubicBezTo>
                  <a:cubicBezTo>
                    <a:pt x="444" y="781"/>
                    <a:pt x="462" y="780"/>
                    <a:pt x="481" y="777"/>
                  </a:cubicBezTo>
                  <a:cubicBezTo>
                    <a:pt x="482" y="779"/>
                    <a:pt x="482" y="779"/>
                    <a:pt x="482" y="779"/>
                  </a:cubicBezTo>
                  <a:cubicBezTo>
                    <a:pt x="522" y="854"/>
                    <a:pt x="522" y="854"/>
                    <a:pt x="522" y="854"/>
                  </a:cubicBezTo>
                  <a:cubicBezTo>
                    <a:pt x="605" y="827"/>
                    <a:pt x="605" y="827"/>
                    <a:pt x="605" y="827"/>
                  </a:cubicBezTo>
                  <a:cubicBezTo>
                    <a:pt x="594" y="740"/>
                    <a:pt x="594" y="740"/>
                    <a:pt x="594" y="740"/>
                  </a:cubicBezTo>
                  <a:cubicBezTo>
                    <a:pt x="594" y="739"/>
                    <a:pt x="594" y="739"/>
                    <a:pt x="594" y="739"/>
                  </a:cubicBezTo>
                  <a:cubicBezTo>
                    <a:pt x="610" y="730"/>
                    <a:pt x="626" y="720"/>
                    <a:pt x="641" y="709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714" y="757"/>
                    <a:pt x="714" y="757"/>
                    <a:pt x="714" y="757"/>
                  </a:cubicBezTo>
                  <a:cubicBezTo>
                    <a:pt x="774" y="693"/>
                    <a:pt x="774" y="693"/>
                    <a:pt x="774" y="693"/>
                  </a:cubicBezTo>
                  <a:cubicBezTo>
                    <a:pt x="722" y="623"/>
                    <a:pt x="722" y="623"/>
                    <a:pt x="722" y="623"/>
                  </a:cubicBezTo>
                  <a:cubicBezTo>
                    <a:pt x="722" y="622"/>
                    <a:pt x="722" y="622"/>
                    <a:pt x="722" y="622"/>
                  </a:cubicBezTo>
                  <a:cubicBezTo>
                    <a:pt x="732" y="606"/>
                    <a:pt x="741" y="590"/>
                    <a:pt x="748" y="573"/>
                  </a:cubicBezTo>
                  <a:cubicBezTo>
                    <a:pt x="751" y="574"/>
                    <a:pt x="751" y="574"/>
                    <a:pt x="751" y="574"/>
                  </a:cubicBezTo>
                  <a:cubicBezTo>
                    <a:pt x="836" y="580"/>
                    <a:pt x="836" y="580"/>
                    <a:pt x="836" y="580"/>
                  </a:cubicBezTo>
                  <a:cubicBezTo>
                    <a:pt x="858" y="496"/>
                    <a:pt x="858" y="496"/>
                    <a:pt x="858" y="496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6" y="452"/>
                    <a:pt x="776" y="452"/>
                    <a:pt x="776" y="452"/>
                  </a:cubicBezTo>
                  <a:cubicBezTo>
                    <a:pt x="777" y="434"/>
                    <a:pt x="778" y="419"/>
                    <a:pt x="774" y="390"/>
                  </a:cubicBezTo>
                  <a:cubicBezTo>
                    <a:pt x="777" y="390"/>
                    <a:pt x="777" y="390"/>
                    <a:pt x="777" y="390"/>
                  </a:cubicBezTo>
                  <a:cubicBezTo>
                    <a:pt x="847" y="369"/>
                    <a:pt x="847" y="369"/>
                    <a:pt x="847" y="369"/>
                  </a:cubicBezTo>
                  <a:cubicBezTo>
                    <a:pt x="826" y="285"/>
                    <a:pt x="826" y="285"/>
                    <a:pt x="826" y="285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5" y="288"/>
                    <a:pt x="745" y="288"/>
                    <a:pt x="745" y="288"/>
                  </a:cubicBezTo>
                  <a:cubicBezTo>
                    <a:pt x="735" y="266"/>
                    <a:pt x="724" y="244"/>
                    <a:pt x="709" y="225"/>
                  </a:cubicBezTo>
                  <a:cubicBezTo>
                    <a:pt x="712" y="223"/>
                    <a:pt x="712" y="223"/>
                    <a:pt x="712" y="223"/>
                  </a:cubicBezTo>
                  <a:cubicBezTo>
                    <a:pt x="760" y="152"/>
                    <a:pt x="760" y="152"/>
                    <a:pt x="760" y="152"/>
                  </a:cubicBezTo>
                  <a:cubicBezTo>
                    <a:pt x="697" y="92"/>
                    <a:pt x="697" y="92"/>
                    <a:pt x="697" y="9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25" y="142"/>
                    <a:pt x="625" y="142"/>
                    <a:pt x="625" y="142"/>
                  </a:cubicBezTo>
                  <a:cubicBezTo>
                    <a:pt x="602" y="127"/>
                    <a:pt x="577" y="113"/>
                    <a:pt x="550" y="104"/>
                  </a:cubicBezTo>
                  <a:cubicBezTo>
                    <a:pt x="551" y="101"/>
                    <a:pt x="551" y="101"/>
                    <a:pt x="551" y="101"/>
                  </a:cubicBezTo>
                  <a:cubicBezTo>
                    <a:pt x="551" y="16"/>
                    <a:pt x="551" y="16"/>
                    <a:pt x="551" y="16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33" y="82"/>
                    <a:pt x="433" y="82"/>
                    <a:pt x="433" y="82"/>
                  </a:cubicBezTo>
                  <a:close/>
                  <a:moveTo>
                    <a:pt x="735" y="352"/>
                  </a:moveTo>
                  <a:cubicBezTo>
                    <a:pt x="779" y="521"/>
                    <a:pt x="677" y="693"/>
                    <a:pt x="508" y="737"/>
                  </a:cubicBezTo>
                  <a:cubicBezTo>
                    <a:pt x="338" y="781"/>
                    <a:pt x="165" y="680"/>
                    <a:pt x="122" y="511"/>
                  </a:cubicBezTo>
                  <a:cubicBezTo>
                    <a:pt x="78" y="342"/>
                    <a:pt x="179" y="169"/>
                    <a:pt x="349" y="125"/>
                  </a:cubicBezTo>
                  <a:cubicBezTo>
                    <a:pt x="518" y="82"/>
                    <a:pt x="691" y="183"/>
                    <a:pt x="735" y="35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1"/>
            <p:cNvSpPr/>
            <p:nvPr/>
          </p:nvSpPr>
          <p:spPr bwMode="auto">
            <a:xfrm>
              <a:off x="2561805" y="3634437"/>
              <a:ext cx="775815" cy="160740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2"/>
            <p:cNvSpPr/>
            <p:nvPr/>
          </p:nvSpPr>
          <p:spPr bwMode="auto">
            <a:xfrm>
              <a:off x="2561805" y="3805018"/>
              <a:ext cx="775815" cy="159099"/>
            </a:xfrm>
            <a:custGeom>
              <a:avLst/>
              <a:gdLst>
                <a:gd name="T0" fmla="*/ 306 w 306"/>
                <a:gd name="T1" fmla="*/ 32 h 63"/>
                <a:gd name="T2" fmla="*/ 275 w 306"/>
                <a:gd name="T3" fmla="*/ 0 h 63"/>
                <a:gd name="T4" fmla="*/ 32 w 306"/>
                <a:gd name="T5" fmla="*/ 0 h 63"/>
                <a:gd name="T6" fmla="*/ 0 w 306"/>
                <a:gd name="T7" fmla="*/ 32 h 63"/>
                <a:gd name="T8" fmla="*/ 0 w 306"/>
                <a:gd name="T9" fmla="*/ 32 h 63"/>
                <a:gd name="T10" fmla="*/ 32 w 306"/>
                <a:gd name="T11" fmla="*/ 63 h 63"/>
                <a:gd name="T12" fmla="*/ 275 w 306"/>
                <a:gd name="T13" fmla="*/ 63 h 63"/>
                <a:gd name="T14" fmla="*/ 306 w 306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63">
                  <a:moveTo>
                    <a:pt x="306" y="32"/>
                  </a:moveTo>
                  <a:cubicBezTo>
                    <a:pt x="306" y="14"/>
                    <a:pt x="292" y="0"/>
                    <a:pt x="275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92" y="63"/>
                    <a:pt x="306" y="49"/>
                    <a:pt x="30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3"/>
            <p:cNvSpPr/>
            <p:nvPr/>
          </p:nvSpPr>
          <p:spPr bwMode="auto">
            <a:xfrm>
              <a:off x="2599530" y="3975599"/>
              <a:ext cx="700366" cy="162380"/>
            </a:xfrm>
            <a:custGeom>
              <a:avLst/>
              <a:gdLst>
                <a:gd name="T0" fmla="*/ 276 w 276"/>
                <a:gd name="T1" fmla="*/ 32 h 64"/>
                <a:gd name="T2" fmla="*/ 248 w 276"/>
                <a:gd name="T3" fmla="*/ 0 h 64"/>
                <a:gd name="T4" fmla="*/ 28 w 276"/>
                <a:gd name="T5" fmla="*/ 0 h 64"/>
                <a:gd name="T6" fmla="*/ 0 w 276"/>
                <a:gd name="T7" fmla="*/ 32 h 64"/>
                <a:gd name="T8" fmla="*/ 0 w 276"/>
                <a:gd name="T9" fmla="*/ 32 h 64"/>
                <a:gd name="T10" fmla="*/ 28 w 276"/>
                <a:gd name="T11" fmla="*/ 64 h 64"/>
                <a:gd name="T12" fmla="*/ 248 w 276"/>
                <a:gd name="T13" fmla="*/ 64 h 64"/>
                <a:gd name="T14" fmla="*/ 276 w 276"/>
                <a:gd name="T1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64">
                  <a:moveTo>
                    <a:pt x="276" y="32"/>
                  </a:moveTo>
                  <a:cubicBezTo>
                    <a:pt x="276" y="15"/>
                    <a:pt x="264" y="0"/>
                    <a:pt x="24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9"/>
                    <a:pt x="13" y="64"/>
                    <a:pt x="2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64" y="64"/>
                    <a:pt x="276" y="49"/>
                    <a:pt x="276" y="3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4"/>
            <p:cNvSpPr/>
            <p:nvPr/>
          </p:nvSpPr>
          <p:spPr bwMode="auto">
            <a:xfrm>
              <a:off x="2747148" y="4124857"/>
              <a:ext cx="414971" cy="131216"/>
            </a:xfrm>
            <a:custGeom>
              <a:avLst/>
              <a:gdLst>
                <a:gd name="T0" fmla="*/ 164 w 164"/>
                <a:gd name="T1" fmla="*/ 0 h 52"/>
                <a:gd name="T2" fmla="*/ 109 w 164"/>
                <a:gd name="T3" fmla="*/ 52 h 52"/>
                <a:gd name="T4" fmla="*/ 54 w 164"/>
                <a:gd name="T5" fmla="*/ 52 h 52"/>
                <a:gd name="T6" fmla="*/ 0 w 164"/>
                <a:gd name="T7" fmla="*/ 0 h 52"/>
                <a:gd name="T8" fmla="*/ 164 w 16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52">
                  <a:moveTo>
                    <a:pt x="164" y="0"/>
                  </a:moveTo>
                  <a:cubicBezTo>
                    <a:pt x="162" y="29"/>
                    <a:pt x="138" y="52"/>
                    <a:pt x="10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25" y="52"/>
                    <a:pt x="1" y="29"/>
                    <a:pt x="0" y="0"/>
                  </a:cubicBezTo>
                  <a:lnTo>
                    <a:pt x="164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5"/>
            <p:cNvSpPr/>
            <p:nvPr/>
          </p:nvSpPr>
          <p:spPr bwMode="auto">
            <a:xfrm>
              <a:off x="2533922" y="3257190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8"/>
            <p:cNvSpPr>
              <a:spLocks noEditPoints="1"/>
            </p:cNvSpPr>
            <p:nvPr/>
          </p:nvSpPr>
          <p:spPr bwMode="auto">
            <a:xfrm>
              <a:off x="2468314" y="3191582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9"/>
            <p:cNvSpPr/>
            <p:nvPr/>
          </p:nvSpPr>
          <p:spPr bwMode="auto">
            <a:xfrm>
              <a:off x="2361701" y="2993118"/>
              <a:ext cx="180422" cy="183703"/>
            </a:xfrm>
            <a:custGeom>
              <a:avLst/>
              <a:gdLst>
                <a:gd name="T0" fmla="*/ 36 w 71"/>
                <a:gd name="T1" fmla="*/ 0 h 72"/>
                <a:gd name="T2" fmla="*/ 0 w 71"/>
                <a:gd name="T3" fmla="*/ 36 h 72"/>
                <a:gd name="T4" fmla="*/ 36 w 71"/>
                <a:gd name="T5" fmla="*/ 72 h 72"/>
                <a:gd name="T6" fmla="*/ 71 w 71"/>
                <a:gd name="T7" fmla="*/ 36 h 72"/>
                <a:gd name="T8" fmla="*/ 36 w 71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6" y="0"/>
                  </a:moveTo>
                  <a:cubicBezTo>
                    <a:pt x="16" y="0"/>
                    <a:pt x="0" y="17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10"/>
            <p:cNvSpPr>
              <a:spLocks noEditPoints="1"/>
            </p:cNvSpPr>
            <p:nvPr/>
          </p:nvSpPr>
          <p:spPr bwMode="auto">
            <a:xfrm>
              <a:off x="2297733" y="2930791"/>
              <a:ext cx="305077" cy="308358"/>
            </a:xfrm>
            <a:custGeom>
              <a:avLst/>
              <a:gdLst>
                <a:gd name="T0" fmla="*/ 66 w 120"/>
                <a:gd name="T1" fmla="*/ 12 h 122"/>
                <a:gd name="T2" fmla="*/ 63 w 120"/>
                <a:gd name="T3" fmla="*/ 0 h 122"/>
                <a:gd name="T4" fmla="*/ 49 w 120"/>
                <a:gd name="T5" fmla="*/ 13 h 122"/>
                <a:gd name="T6" fmla="*/ 41 w 120"/>
                <a:gd name="T7" fmla="*/ 16 h 122"/>
                <a:gd name="T8" fmla="*/ 23 w 120"/>
                <a:gd name="T9" fmla="*/ 13 h 122"/>
                <a:gd name="T10" fmla="*/ 22 w 120"/>
                <a:gd name="T11" fmla="*/ 31 h 122"/>
                <a:gd name="T12" fmla="*/ 10 w 120"/>
                <a:gd name="T13" fmla="*/ 27 h 122"/>
                <a:gd name="T14" fmla="*/ 14 w 120"/>
                <a:gd name="T15" fmla="*/ 45 h 122"/>
                <a:gd name="T16" fmla="*/ 12 w 120"/>
                <a:gd name="T17" fmla="*/ 53 h 122"/>
                <a:gd name="T18" fmla="*/ 0 w 120"/>
                <a:gd name="T19" fmla="*/ 67 h 122"/>
                <a:gd name="T20" fmla="*/ 15 w 120"/>
                <a:gd name="T21" fmla="*/ 80 h 122"/>
                <a:gd name="T22" fmla="*/ 6 w 120"/>
                <a:gd name="T23" fmla="*/ 88 h 122"/>
                <a:gd name="T24" fmla="*/ 24 w 120"/>
                <a:gd name="T25" fmla="*/ 94 h 122"/>
                <a:gd name="T26" fmla="*/ 32 w 120"/>
                <a:gd name="T27" fmla="*/ 102 h 122"/>
                <a:gd name="T28" fmla="*/ 40 w 120"/>
                <a:gd name="T29" fmla="*/ 119 h 122"/>
                <a:gd name="T30" fmla="*/ 48 w 120"/>
                <a:gd name="T31" fmla="*/ 109 h 122"/>
                <a:gd name="T32" fmla="*/ 56 w 120"/>
                <a:gd name="T33" fmla="*/ 111 h 122"/>
                <a:gd name="T34" fmla="*/ 71 w 120"/>
                <a:gd name="T35" fmla="*/ 122 h 122"/>
                <a:gd name="T36" fmla="*/ 72 w 120"/>
                <a:gd name="T37" fmla="*/ 109 h 122"/>
                <a:gd name="T38" fmla="*/ 80 w 120"/>
                <a:gd name="T39" fmla="*/ 107 h 122"/>
                <a:gd name="T40" fmla="*/ 98 w 120"/>
                <a:gd name="T41" fmla="*/ 109 h 122"/>
                <a:gd name="T42" fmla="*/ 94 w 120"/>
                <a:gd name="T43" fmla="*/ 98 h 122"/>
                <a:gd name="T44" fmla="*/ 100 w 120"/>
                <a:gd name="T45" fmla="*/ 92 h 122"/>
                <a:gd name="T46" fmla="*/ 117 w 120"/>
                <a:gd name="T47" fmla="*/ 85 h 122"/>
                <a:gd name="T48" fmla="*/ 107 w 120"/>
                <a:gd name="T49" fmla="*/ 77 h 122"/>
                <a:gd name="T50" fmla="*/ 110 w 120"/>
                <a:gd name="T51" fmla="*/ 68 h 122"/>
                <a:gd name="T52" fmla="*/ 120 w 120"/>
                <a:gd name="T53" fmla="*/ 55 h 122"/>
                <a:gd name="T54" fmla="*/ 109 w 120"/>
                <a:gd name="T55" fmla="*/ 53 h 122"/>
                <a:gd name="T56" fmla="*/ 107 w 120"/>
                <a:gd name="T57" fmla="*/ 43 h 122"/>
                <a:gd name="T58" fmla="*/ 109 w 120"/>
                <a:gd name="T59" fmla="*/ 24 h 122"/>
                <a:gd name="T60" fmla="*/ 98 w 120"/>
                <a:gd name="T61" fmla="*/ 29 h 122"/>
                <a:gd name="T62" fmla="*/ 89 w 120"/>
                <a:gd name="T63" fmla="*/ 20 h 122"/>
                <a:gd name="T64" fmla="*/ 81 w 120"/>
                <a:gd name="T65" fmla="*/ 4 h 122"/>
                <a:gd name="T66" fmla="*/ 101 w 120"/>
                <a:gd name="T67" fmla="*/ 61 h 122"/>
                <a:gd name="T68" fmla="*/ 20 w 120"/>
                <a:gd name="T69" fmla="*/ 61 h 122"/>
                <a:gd name="T70" fmla="*/ 101 w 120"/>
                <a:gd name="T7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122">
                  <a:moveTo>
                    <a:pt x="74" y="14"/>
                  </a:moveTo>
                  <a:cubicBezTo>
                    <a:pt x="71" y="13"/>
                    <a:pt x="68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4"/>
                    <a:pt x="44" y="15"/>
                    <a:pt x="42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5" y="27"/>
                    <a:pt x="24" y="28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8"/>
                    <a:pt x="12" y="4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73"/>
                    <a:pt x="13" y="76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6" y="97"/>
                    <a:pt x="29" y="100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50" y="110"/>
                    <a:pt x="53" y="110"/>
                    <a:pt x="56" y="110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5" y="109"/>
                    <a:pt x="77" y="108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6" y="96"/>
                    <a:pt x="98" y="94"/>
                    <a:pt x="99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8" y="74"/>
                    <a:pt x="109" y="72"/>
                    <a:pt x="109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49"/>
                    <a:pt x="107" y="46"/>
                    <a:pt x="106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5" y="26"/>
                    <a:pt x="92" y="23"/>
                    <a:pt x="89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4" y="14"/>
                    <a:pt x="74" y="14"/>
                    <a:pt x="74" y="14"/>
                  </a:cubicBezTo>
                  <a:close/>
                  <a:moveTo>
                    <a:pt x="101" y="61"/>
                  </a:moveTo>
                  <a:cubicBezTo>
                    <a:pt x="101" y="84"/>
                    <a:pt x="83" y="102"/>
                    <a:pt x="61" y="102"/>
                  </a:cubicBezTo>
                  <a:cubicBezTo>
                    <a:pt x="38" y="102"/>
                    <a:pt x="20" y="84"/>
                    <a:pt x="20" y="61"/>
                  </a:cubicBezTo>
                  <a:cubicBezTo>
                    <a:pt x="20" y="39"/>
                    <a:pt x="38" y="20"/>
                    <a:pt x="61" y="20"/>
                  </a:cubicBezTo>
                  <a:cubicBezTo>
                    <a:pt x="83" y="20"/>
                    <a:pt x="101" y="39"/>
                    <a:pt x="101" y="6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3327779" y="3211265"/>
              <a:ext cx="116454" cy="11973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12"/>
            <p:cNvSpPr>
              <a:spLocks noEditPoints="1"/>
            </p:cNvSpPr>
            <p:nvPr/>
          </p:nvSpPr>
          <p:spPr bwMode="auto">
            <a:xfrm>
              <a:off x="3285135" y="3171900"/>
              <a:ext cx="196824" cy="200104"/>
            </a:xfrm>
            <a:custGeom>
              <a:avLst/>
              <a:gdLst>
                <a:gd name="T0" fmla="*/ 43 w 78"/>
                <a:gd name="T1" fmla="*/ 8 h 79"/>
                <a:gd name="T2" fmla="*/ 41 w 78"/>
                <a:gd name="T3" fmla="*/ 0 h 79"/>
                <a:gd name="T4" fmla="*/ 32 w 78"/>
                <a:gd name="T5" fmla="*/ 8 h 79"/>
                <a:gd name="T6" fmla="*/ 27 w 78"/>
                <a:gd name="T7" fmla="*/ 10 h 79"/>
                <a:gd name="T8" fmla="*/ 15 w 78"/>
                <a:gd name="T9" fmla="*/ 8 h 79"/>
                <a:gd name="T10" fmla="*/ 15 w 78"/>
                <a:gd name="T11" fmla="*/ 20 h 79"/>
                <a:gd name="T12" fmla="*/ 7 w 78"/>
                <a:gd name="T13" fmla="*/ 17 h 79"/>
                <a:gd name="T14" fmla="*/ 9 w 78"/>
                <a:gd name="T15" fmla="*/ 29 h 79"/>
                <a:gd name="T16" fmla="*/ 8 w 78"/>
                <a:gd name="T17" fmla="*/ 34 h 79"/>
                <a:gd name="T18" fmla="*/ 0 w 78"/>
                <a:gd name="T19" fmla="*/ 43 h 79"/>
                <a:gd name="T20" fmla="*/ 10 w 78"/>
                <a:gd name="T21" fmla="*/ 51 h 79"/>
                <a:gd name="T22" fmla="*/ 4 w 78"/>
                <a:gd name="T23" fmla="*/ 57 h 79"/>
                <a:gd name="T24" fmla="*/ 16 w 78"/>
                <a:gd name="T25" fmla="*/ 61 h 79"/>
                <a:gd name="T26" fmla="*/ 21 w 78"/>
                <a:gd name="T27" fmla="*/ 66 h 79"/>
                <a:gd name="T28" fmla="*/ 27 w 78"/>
                <a:gd name="T29" fmla="*/ 77 h 79"/>
                <a:gd name="T30" fmla="*/ 31 w 78"/>
                <a:gd name="T31" fmla="*/ 70 h 79"/>
                <a:gd name="T32" fmla="*/ 36 w 78"/>
                <a:gd name="T33" fmla="*/ 71 h 79"/>
                <a:gd name="T34" fmla="*/ 46 w 78"/>
                <a:gd name="T35" fmla="*/ 78 h 79"/>
                <a:gd name="T36" fmla="*/ 47 w 78"/>
                <a:gd name="T37" fmla="*/ 70 h 79"/>
                <a:gd name="T38" fmla="*/ 52 w 78"/>
                <a:gd name="T39" fmla="*/ 69 h 79"/>
                <a:gd name="T40" fmla="*/ 64 w 78"/>
                <a:gd name="T41" fmla="*/ 71 h 79"/>
                <a:gd name="T42" fmla="*/ 61 w 78"/>
                <a:gd name="T43" fmla="*/ 63 h 79"/>
                <a:gd name="T44" fmla="*/ 65 w 78"/>
                <a:gd name="T45" fmla="*/ 59 h 79"/>
                <a:gd name="T46" fmla="*/ 76 w 78"/>
                <a:gd name="T47" fmla="*/ 55 h 79"/>
                <a:gd name="T48" fmla="*/ 70 w 78"/>
                <a:gd name="T49" fmla="*/ 49 h 79"/>
                <a:gd name="T50" fmla="*/ 71 w 78"/>
                <a:gd name="T51" fmla="*/ 44 h 79"/>
                <a:gd name="T52" fmla="*/ 78 w 78"/>
                <a:gd name="T53" fmla="*/ 36 h 79"/>
                <a:gd name="T54" fmla="*/ 71 w 78"/>
                <a:gd name="T55" fmla="*/ 34 h 79"/>
                <a:gd name="T56" fmla="*/ 69 w 78"/>
                <a:gd name="T57" fmla="*/ 28 h 79"/>
                <a:gd name="T58" fmla="*/ 71 w 78"/>
                <a:gd name="T59" fmla="*/ 16 h 79"/>
                <a:gd name="T60" fmla="*/ 64 w 78"/>
                <a:gd name="T61" fmla="*/ 18 h 79"/>
                <a:gd name="T62" fmla="*/ 58 w 78"/>
                <a:gd name="T63" fmla="*/ 13 h 79"/>
                <a:gd name="T64" fmla="*/ 53 w 78"/>
                <a:gd name="T65" fmla="*/ 2 h 79"/>
                <a:gd name="T66" fmla="*/ 66 w 78"/>
                <a:gd name="T67" fmla="*/ 39 h 79"/>
                <a:gd name="T68" fmla="*/ 13 w 78"/>
                <a:gd name="T69" fmla="*/ 39 h 79"/>
                <a:gd name="T70" fmla="*/ 66 w 78"/>
                <a:gd name="T71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79">
                  <a:moveTo>
                    <a:pt x="48" y="9"/>
                  </a:moveTo>
                  <a:cubicBezTo>
                    <a:pt x="46" y="8"/>
                    <a:pt x="45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9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1"/>
                    <a:pt x="9" y="32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9" y="47"/>
                    <a:pt x="9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3"/>
                    <a:pt x="19" y="64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1"/>
                    <a:pt x="35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9" y="70"/>
                    <a:pt x="51" y="70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2"/>
                    <a:pt x="64" y="61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8"/>
                    <a:pt x="71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2"/>
                    <a:pt x="70" y="30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2" y="17"/>
                    <a:pt x="60" y="15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66" y="39"/>
                  </a:moveTo>
                  <a:cubicBezTo>
                    <a:pt x="66" y="54"/>
                    <a:pt x="54" y="66"/>
                    <a:pt x="40" y="66"/>
                  </a:cubicBezTo>
                  <a:cubicBezTo>
                    <a:pt x="25" y="66"/>
                    <a:pt x="13" y="54"/>
                    <a:pt x="13" y="39"/>
                  </a:cubicBezTo>
                  <a:cubicBezTo>
                    <a:pt x="13" y="25"/>
                    <a:pt x="25" y="13"/>
                    <a:pt x="40" y="13"/>
                  </a:cubicBezTo>
                  <a:cubicBezTo>
                    <a:pt x="54" y="13"/>
                    <a:pt x="66" y="25"/>
                    <a:pt x="66" y="39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13"/>
            <p:cNvSpPr>
              <a:spLocks noEditPoints="1"/>
            </p:cNvSpPr>
            <p:nvPr/>
          </p:nvSpPr>
          <p:spPr bwMode="auto">
            <a:xfrm>
              <a:off x="3463916" y="2948833"/>
              <a:ext cx="157460" cy="154179"/>
            </a:xfrm>
            <a:custGeom>
              <a:avLst/>
              <a:gdLst>
                <a:gd name="T0" fmla="*/ 31 w 62"/>
                <a:gd name="T1" fmla="*/ 7 h 61"/>
                <a:gd name="T2" fmla="*/ 55 w 62"/>
                <a:gd name="T3" fmla="*/ 31 h 61"/>
                <a:gd name="T4" fmla="*/ 31 w 62"/>
                <a:gd name="T5" fmla="*/ 54 h 61"/>
                <a:gd name="T6" fmla="*/ 8 w 62"/>
                <a:gd name="T7" fmla="*/ 31 h 61"/>
                <a:gd name="T8" fmla="*/ 31 w 62"/>
                <a:gd name="T9" fmla="*/ 7 h 61"/>
                <a:gd name="T10" fmla="*/ 31 w 62"/>
                <a:gd name="T11" fmla="*/ 7 h 61"/>
                <a:gd name="T12" fmla="*/ 31 w 62"/>
                <a:gd name="T13" fmla="*/ 0 h 61"/>
                <a:gd name="T14" fmla="*/ 31 w 62"/>
                <a:gd name="T15" fmla="*/ 0 h 61"/>
                <a:gd name="T16" fmla="*/ 0 w 62"/>
                <a:gd name="T17" fmla="*/ 31 h 61"/>
                <a:gd name="T18" fmla="*/ 31 w 62"/>
                <a:gd name="T19" fmla="*/ 61 h 61"/>
                <a:gd name="T20" fmla="*/ 31 w 62"/>
                <a:gd name="T21" fmla="*/ 61 h 61"/>
                <a:gd name="T22" fmla="*/ 62 w 62"/>
                <a:gd name="T23" fmla="*/ 31 h 61"/>
                <a:gd name="T24" fmla="*/ 31 w 62"/>
                <a:gd name="T2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1">
                  <a:moveTo>
                    <a:pt x="31" y="7"/>
                  </a:moveTo>
                  <a:cubicBezTo>
                    <a:pt x="44" y="7"/>
                    <a:pt x="55" y="18"/>
                    <a:pt x="55" y="31"/>
                  </a:cubicBezTo>
                  <a:cubicBezTo>
                    <a:pt x="55" y="43"/>
                    <a:pt x="44" y="54"/>
                    <a:pt x="31" y="54"/>
                  </a:cubicBezTo>
                  <a:cubicBezTo>
                    <a:pt x="18" y="54"/>
                    <a:pt x="8" y="43"/>
                    <a:pt x="8" y="31"/>
                  </a:cubicBezTo>
                  <a:cubicBezTo>
                    <a:pt x="8" y="18"/>
                    <a:pt x="18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48" y="61"/>
                    <a:pt x="62" y="48"/>
                    <a:pt x="62" y="31"/>
                  </a:cubicBezTo>
                  <a:cubicBezTo>
                    <a:pt x="62" y="13"/>
                    <a:pt x="48" y="0"/>
                    <a:pt x="31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14"/>
            <p:cNvSpPr>
              <a:spLocks noEditPoints="1"/>
            </p:cNvSpPr>
            <p:nvPr/>
          </p:nvSpPr>
          <p:spPr bwMode="auto">
            <a:xfrm>
              <a:off x="3411430" y="2893066"/>
              <a:ext cx="264072" cy="265712"/>
            </a:xfrm>
            <a:custGeom>
              <a:avLst/>
              <a:gdLst>
                <a:gd name="T0" fmla="*/ 57 w 104"/>
                <a:gd name="T1" fmla="*/ 10 h 105"/>
                <a:gd name="T2" fmla="*/ 54 w 104"/>
                <a:gd name="T3" fmla="*/ 0 h 105"/>
                <a:gd name="T4" fmla="*/ 42 w 104"/>
                <a:gd name="T5" fmla="*/ 11 h 105"/>
                <a:gd name="T6" fmla="*/ 36 w 104"/>
                <a:gd name="T7" fmla="*/ 13 h 105"/>
                <a:gd name="T8" fmla="*/ 20 w 104"/>
                <a:gd name="T9" fmla="*/ 11 h 105"/>
                <a:gd name="T10" fmla="*/ 19 w 104"/>
                <a:gd name="T11" fmla="*/ 26 h 105"/>
                <a:gd name="T12" fmla="*/ 9 w 104"/>
                <a:gd name="T13" fmla="*/ 22 h 105"/>
                <a:gd name="T14" fmla="*/ 12 w 104"/>
                <a:gd name="T15" fmla="*/ 39 h 105"/>
                <a:gd name="T16" fmla="*/ 10 w 104"/>
                <a:gd name="T17" fmla="*/ 45 h 105"/>
                <a:gd name="T18" fmla="*/ 0 w 104"/>
                <a:gd name="T19" fmla="*/ 58 h 105"/>
                <a:gd name="T20" fmla="*/ 13 w 104"/>
                <a:gd name="T21" fmla="*/ 68 h 105"/>
                <a:gd name="T22" fmla="*/ 5 w 104"/>
                <a:gd name="T23" fmla="*/ 75 h 105"/>
                <a:gd name="T24" fmla="*/ 20 w 104"/>
                <a:gd name="T25" fmla="*/ 81 h 105"/>
                <a:gd name="T26" fmla="*/ 28 w 104"/>
                <a:gd name="T27" fmla="*/ 88 h 105"/>
                <a:gd name="T28" fmla="*/ 35 w 104"/>
                <a:gd name="T29" fmla="*/ 102 h 105"/>
                <a:gd name="T30" fmla="*/ 41 w 104"/>
                <a:gd name="T31" fmla="*/ 94 h 105"/>
                <a:gd name="T32" fmla="*/ 48 w 104"/>
                <a:gd name="T33" fmla="*/ 95 h 105"/>
                <a:gd name="T34" fmla="*/ 61 w 104"/>
                <a:gd name="T35" fmla="*/ 105 h 105"/>
                <a:gd name="T36" fmla="*/ 62 w 104"/>
                <a:gd name="T37" fmla="*/ 94 h 105"/>
                <a:gd name="T38" fmla="*/ 69 w 104"/>
                <a:gd name="T39" fmla="*/ 92 h 105"/>
                <a:gd name="T40" fmla="*/ 85 w 104"/>
                <a:gd name="T41" fmla="*/ 94 h 105"/>
                <a:gd name="T42" fmla="*/ 81 w 104"/>
                <a:gd name="T43" fmla="*/ 84 h 105"/>
                <a:gd name="T44" fmla="*/ 86 w 104"/>
                <a:gd name="T45" fmla="*/ 79 h 105"/>
                <a:gd name="T46" fmla="*/ 101 w 104"/>
                <a:gd name="T47" fmla="*/ 73 h 105"/>
                <a:gd name="T48" fmla="*/ 93 w 104"/>
                <a:gd name="T49" fmla="*/ 66 h 105"/>
                <a:gd name="T50" fmla="*/ 95 w 104"/>
                <a:gd name="T51" fmla="*/ 59 h 105"/>
                <a:gd name="T52" fmla="*/ 104 w 104"/>
                <a:gd name="T53" fmla="*/ 47 h 105"/>
                <a:gd name="T54" fmla="*/ 94 w 104"/>
                <a:gd name="T55" fmla="*/ 45 h 105"/>
                <a:gd name="T56" fmla="*/ 92 w 104"/>
                <a:gd name="T57" fmla="*/ 37 h 105"/>
                <a:gd name="T58" fmla="*/ 94 w 104"/>
                <a:gd name="T59" fmla="*/ 21 h 105"/>
                <a:gd name="T60" fmla="*/ 84 w 104"/>
                <a:gd name="T61" fmla="*/ 24 h 105"/>
                <a:gd name="T62" fmla="*/ 77 w 104"/>
                <a:gd name="T63" fmla="*/ 17 h 105"/>
                <a:gd name="T64" fmla="*/ 70 w 104"/>
                <a:gd name="T65" fmla="*/ 3 h 105"/>
                <a:gd name="T66" fmla="*/ 88 w 104"/>
                <a:gd name="T67" fmla="*/ 53 h 105"/>
                <a:gd name="T68" fmla="*/ 17 w 104"/>
                <a:gd name="T69" fmla="*/ 53 h 105"/>
                <a:gd name="T70" fmla="*/ 88 w 104"/>
                <a:gd name="T71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" h="105">
                  <a:moveTo>
                    <a:pt x="63" y="11"/>
                  </a:moveTo>
                  <a:cubicBezTo>
                    <a:pt x="61" y="11"/>
                    <a:pt x="59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12"/>
                    <a:pt x="38" y="12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2"/>
                    <a:pt x="20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1"/>
                    <a:pt x="10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3"/>
                    <a:pt x="11" y="66"/>
                    <a:pt x="13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2" y="83"/>
                    <a:pt x="25" y="86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3" y="94"/>
                    <a:pt x="46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5" y="93"/>
                    <a:pt x="67" y="93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3" y="83"/>
                    <a:pt x="84" y="81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4"/>
                    <a:pt x="94" y="62"/>
                    <a:pt x="94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3" y="42"/>
                    <a:pt x="93" y="39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2" y="22"/>
                    <a:pt x="79" y="19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88" y="53"/>
                  </a:moveTo>
                  <a:cubicBezTo>
                    <a:pt x="88" y="72"/>
                    <a:pt x="72" y="88"/>
                    <a:pt x="52" y="88"/>
                  </a:cubicBezTo>
                  <a:cubicBezTo>
                    <a:pt x="33" y="88"/>
                    <a:pt x="17" y="72"/>
                    <a:pt x="17" y="53"/>
                  </a:cubicBezTo>
                  <a:cubicBezTo>
                    <a:pt x="17" y="33"/>
                    <a:pt x="33" y="17"/>
                    <a:pt x="52" y="17"/>
                  </a:cubicBezTo>
                  <a:cubicBezTo>
                    <a:pt x="72" y="17"/>
                    <a:pt x="88" y="33"/>
                    <a:pt x="88" y="5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15"/>
            <p:cNvSpPr>
              <a:spLocks noEditPoints="1"/>
            </p:cNvSpPr>
            <p:nvPr/>
          </p:nvSpPr>
          <p:spPr bwMode="auto">
            <a:xfrm>
              <a:off x="2962015" y="3055446"/>
              <a:ext cx="109894" cy="108254"/>
            </a:xfrm>
            <a:custGeom>
              <a:avLst/>
              <a:gdLst>
                <a:gd name="T0" fmla="*/ 22 w 43"/>
                <a:gd name="T1" fmla="*/ 7 h 43"/>
                <a:gd name="T2" fmla="*/ 36 w 43"/>
                <a:gd name="T3" fmla="*/ 21 h 43"/>
                <a:gd name="T4" fmla="*/ 22 w 43"/>
                <a:gd name="T5" fmla="*/ 36 h 43"/>
                <a:gd name="T6" fmla="*/ 7 w 43"/>
                <a:gd name="T7" fmla="*/ 21 h 43"/>
                <a:gd name="T8" fmla="*/ 22 w 43"/>
                <a:gd name="T9" fmla="*/ 7 h 43"/>
                <a:gd name="T10" fmla="*/ 22 w 43"/>
                <a:gd name="T11" fmla="*/ 7 h 43"/>
                <a:gd name="T12" fmla="*/ 22 w 43"/>
                <a:gd name="T13" fmla="*/ 0 h 43"/>
                <a:gd name="T14" fmla="*/ 22 w 43"/>
                <a:gd name="T15" fmla="*/ 0 h 43"/>
                <a:gd name="T16" fmla="*/ 0 w 43"/>
                <a:gd name="T17" fmla="*/ 21 h 43"/>
                <a:gd name="T18" fmla="*/ 22 w 43"/>
                <a:gd name="T19" fmla="*/ 43 h 43"/>
                <a:gd name="T20" fmla="*/ 22 w 43"/>
                <a:gd name="T21" fmla="*/ 43 h 43"/>
                <a:gd name="T22" fmla="*/ 43 w 43"/>
                <a:gd name="T23" fmla="*/ 21 h 43"/>
                <a:gd name="T24" fmla="*/ 22 w 43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3">
                  <a:moveTo>
                    <a:pt x="22" y="7"/>
                  </a:moveTo>
                  <a:cubicBezTo>
                    <a:pt x="30" y="7"/>
                    <a:pt x="36" y="13"/>
                    <a:pt x="36" y="21"/>
                  </a:cubicBezTo>
                  <a:cubicBezTo>
                    <a:pt x="36" y="29"/>
                    <a:pt x="30" y="36"/>
                    <a:pt x="22" y="36"/>
                  </a:cubicBezTo>
                  <a:cubicBezTo>
                    <a:pt x="14" y="36"/>
                    <a:pt x="7" y="29"/>
                    <a:pt x="7" y="21"/>
                  </a:cubicBezTo>
                  <a:cubicBezTo>
                    <a:pt x="7" y="13"/>
                    <a:pt x="14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33" y="43"/>
                    <a:pt x="43" y="33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6"/>
            <p:cNvSpPr>
              <a:spLocks noEditPoints="1"/>
            </p:cNvSpPr>
            <p:nvPr/>
          </p:nvSpPr>
          <p:spPr bwMode="auto">
            <a:xfrm>
              <a:off x="2924291" y="3016081"/>
              <a:ext cx="182062" cy="185343"/>
            </a:xfrm>
            <a:custGeom>
              <a:avLst/>
              <a:gdLst>
                <a:gd name="T0" fmla="*/ 40 w 72"/>
                <a:gd name="T1" fmla="*/ 7 h 73"/>
                <a:gd name="T2" fmla="*/ 38 w 72"/>
                <a:gd name="T3" fmla="*/ 0 h 73"/>
                <a:gd name="T4" fmla="*/ 30 w 72"/>
                <a:gd name="T5" fmla="*/ 8 h 73"/>
                <a:gd name="T6" fmla="*/ 25 w 72"/>
                <a:gd name="T7" fmla="*/ 9 h 73"/>
                <a:gd name="T8" fmla="*/ 14 w 72"/>
                <a:gd name="T9" fmla="*/ 8 h 73"/>
                <a:gd name="T10" fmla="*/ 14 w 72"/>
                <a:gd name="T11" fmla="*/ 18 h 73"/>
                <a:gd name="T12" fmla="*/ 7 w 72"/>
                <a:gd name="T13" fmla="*/ 15 h 73"/>
                <a:gd name="T14" fmla="*/ 9 w 72"/>
                <a:gd name="T15" fmla="*/ 27 h 73"/>
                <a:gd name="T16" fmla="*/ 8 w 72"/>
                <a:gd name="T17" fmla="*/ 31 h 73"/>
                <a:gd name="T18" fmla="*/ 0 w 72"/>
                <a:gd name="T19" fmla="*/ 40 h 73"/>
                <a:gd name="T20" fmla="*/ 9 w 72"/>
                <a:gd name="T21" fmla="*/ 47 h 73"/>
                <a:gd name="T22" fmla="*/ 4 w 72"/>
                <a:gd name="T23" fmla="*/ 52 h 73"/>
                <a:gd name="T24" fmla="*/ 15 w 72"/>
                <a:gd name="T25" fmla="*/ 56 h 73"/>
                <a:gd name="T26" fmla="*/ 20 w 72"/>
                <a:gd name="T27" fmla="*/ 61 h 73"/>
                <a:gd name="T28" fmla="*/ 25 w 72"/>
                <a:gd name="T29" fmla="*/ 71 h 73"/>
                <a:gd name="T30" fmla="*/ 29 w 72"/>
                <a:gd name="T31" fmla="*/ 65 h 73"/>
                <a:gd name="T32" fmla="*/ 34 w 72"/>
                <a:gd name="T33" fmla="*/ 66 h 73"/>
                <a:gd name="T34" fmla="*/ 43 w 72"/>
                <a:gd name="T35" fmla="*/ 72 h 73"/>
                <a:gd name="T36" fmla="*/ 44 w 72"/>
                <a:gd name="T37" fmla="*/ 65 h 73"/>
                <a:gd name="T38" fmla="*/ 48 w 72"/>
                <a:gd name="T39" fmla="*/ 64 h 73"/>
                <a:gd name="T40" fmla="*/ 59 w 72"/>
                <a:gd name="T41" fmla="*/ 65 h 73"/>
                <a:gd name="T42" fmla="*/ 57 w 72"/>
                <a:gd name="T43" fmla="*/ 58 h 73"/>
                <a:gd name="T44" fmla="*/ 60 w 72"/>
                <a:gd name="T45" fmla="*/ 55 h 73"/>
                <a:gd name="T46" fmla="*/ 70 w 72"/>
                <a:gd name="T47" fmla="*/ 51 h 73"/>
                <a:gd name="T48" fmla="*/ 65 w 72"/>
                <a:gd name="T49" fmla="*/ 45 h 73"/>
                <a:gd name="T50" fmla="*/ 66 w 72"/>
                <a:gd name="T51" fmla="*/ 40 h 73"/>
                <a:gd name="T52" fmla="*/ 72 w 72"/>
                <a:gd name="T53" fmla="*/ 33 h 73"/>
                <a:gd name="T54" fmla="*/ 65 w 72"/>
                <a:gd name="T55" fmla="*/ 31 h 73"/>
                <a:gd name="T56" fmla="*/ 64 w 72"/>
                <a:gd name="T57" fmla="*/ 25 h 73"/>
                <a:gd name="T58" fmla="*/ 66 w 72"/>
                <a:gd name="T59" fmla="*/ 14 h 73"/>
                <a:gd name="T60" fmla="*/ 59 w 72"/>
                <a:gd name="T61" fmla="*/ 17 h 73"/>
                <a:gd name="T62" fmla="*/ 54 w 72"/>
                <a:gd name="T63" fmla="*/ 12 h 73"/>
                <a:gd name="T64" fmla="*/ 49 w 72"/>
                <a:gd name="T65" fmla="*/ 2 h 73"/>
                <a:gd name="T66" fmla="*/ 61 w 72"/>
                <a:gd name="T67" fmla="*/ 36 h 73"/>
                <a:gd name="T68" fmla="*/ 12 w 72"/>
                <a:gd name="T69" fmla="*/ 36 h 73"/>
                <a:gd name="T70" fmla="*/ 61 w 72"/>
                <a:gd name="T7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73">
                  <a:moveTo>
                    <a:pt x="44" y="8"/>
                  </a:moveTo>
                  <a:cubicBezTo>
                    <a:pt x="43" y="7"/>
                    <a:pt x="41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8"/>
                    <a:pt x="27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3"/>
                    <a:pt x="9" y="45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8"/>
                    <a:pt x="18" y="59"/>
                    <a:pt x="20" y="60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65"/>
                    <a:pt x="32" y="65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4"/>
                    <a:pt x="47" y="64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7"/>
                    <a:pt x="59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4"/>
                    <a:pt x="65" y="43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29"/>
                    <a:pt x="65" y="27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5"/>
                    <a:pt x="55" y="13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61" y="36"/>
                  </a:moveTo>
                  <a:cubicBezTo>
                    <a:pt x="61" y="50"/>
                    <a:pt x="50" y="61"/>
                    <a:pt x="37" y="61"/>
                  </a:cubicBezTo>
                  <a:cubicBezTo>
                    <a:pt x="23" y="61"/>
                    <a:pt x="12" y="50"/>
                    <a:pt x="12" y="36"/>
                  </a:cubicBezTo>
                  <a:cubicBezTo>
                    <a:pt x="12" y="23"/>
                    <a:pt x="23" y="12"/>
                    <a:pt x="37" y="12"/>
                  </a:cubicBezTo>
                  <a:cubicBezTo>
                    <a:pt x="50" y="12"/>
                    <a:pt x="61" y="23"/>
                    <a:pt x="61" y="3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17"/>
            <p:cNvSpPr>
              <a:spLocks noEditPoints="1"/>
            </p:cNvSpPr>
            <p:nvPr/>
          </p:nvSpPr>
          <p:spPr bwMode="auto">
            <a:xfrm>
              <a:off x="2983337" y="3303117"/>
              <a:ext cx="223068" cy="200104"/>
            </a:xfrm>
            <a:custGeom>
              <a:avLst/>
              <a:gdLst>
                <a:gd name="T0" fmla="*/ 44 w 88"/>
                <a:gd name="T1" fmla="*/ 5 h 79"/>
                <a:gd name="T2" fmla="*/ 78 w 88"/>
                <a:gd name="T3" fmla="*/ 31 h 79"/>
                <a:gd name="T4" fmla="*/ 53 w 88"/>
                <a:gd name="T5" fmla="*/ 73 h 79"/>
                <a:gd name="T6" fmla="*/ 44 w 88"/>
                <a:gd name="T7" fmla="*/ 74 h 79"/>
                <a:gd name="T8" fmla="*/ 11 w 88"/>
                <a:gd name="T9" fmla="*/ 48 h 79"/>
                <a:gd name="T10" fmla="*/ 14 w 88"/>
                <a:gd name="T11" fmla="*/ 22 h 79"/>
                <a:gd name="T12" fmla="*/ 35 w 88"/>
                <a:gd name="T13" fmla="*/ 6 h 79"/>
                <a:gd name="T14" fmla="*/ 44 w 88"/>
                <a:gd name="T15" fmla="*/ 5 h 79"/>
                <a:gd name="T16" fmla="*/ 44 w 88"/>
                <a:gd name="T17" fmla="*/ 0 h 79"/>
                <a:gd name="T18" fmla="*/ 34 w 88"/>
                <a:gd name="T19" fmla="*/ 1 h 79"/>
                <a:gd name="T20" fmla="*/ 6 w 88"/>
                <a:gd name="T21" fmla="*/ 50 h 79"/>
                <a:gd name="T22" fmla="*/ 44 w 88"/>
                <a:gd name="T23" fmla="*/ 79 h 79"/>
                <a:gd name="T24" fmla="*/ 54 w 88"/>
                <a:gd name="T25" fmla="*/ 78 h 79"/>
                <a:gd name="T26" fmla="*/ 82 w 88"/>
                <a:gd name="T27" fmla="*/ 30 h 79"/>
                <a:gd name="T28" fmla="*/ 44 w 88"/>
                <a:gd name="T2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79">
                  <a:moveTo>
                    <a:pt x="44" y="5"/>
                  </a:moveTo>
                  <a:cubicBezTo>
                    <a:pt x="60" y="5"/>
                    <a:pt x="74" y="16"/>
                    <a:pt x="78" y="31"/>
                  </a:cubicBezTo>
                  <a:cubicBezTo>
                    <a:pt x="83" y="49"/>
                    <a:pt x="71" y="68"/>
                    <a:pt x="53" y="73"/>
                  </a:cubicBezTo>
                  <a:cubicBezTo>
                    <a:pt x="50" y="74"/>
                    <a:pt x="47" y="74"/>
                    <a:pt x="44" y="74"/>
                  </a:cubicBezTo>
                  <a:cubicBezTo>
                    <a:pt x="28" y="74"/>
                    <a:pt x="15" y="64"/>
                    <a:pt x="11" y="48"/>
                  </a:cubicBezTo>
                  <a:cubicBezTo>
                    <a:pt x="8" y="39"/>
                    <a:pt x="10" y="30"/>
                    <a:pt x="14" y="22"/>
                  </a:cubicBezTo>
                  <a:cubicBezTo>
                    <a:pt x="19" y="14"/>
                    <a:pt x="27" y="8"/>
                    <a:pt x="35" y="6"/>
                  </a:cubicBezTo>
                  <a:cubicBezTo>
                    <a:pt x="38" y="5"/>
                    <a:pt x="41" y="5"/>
                    <a:pt x="44" y="5"/>
                  </a:cubicBezTo>
                  <a:moveTo>
                    <a:pt x="44" y="0"/>
                  </a:moveTo>
                  <a:cubicBezTo>
                    <a:pt x="41" y="0"/>
                    <a:pt x="38" y="1"/>
                    <a:pt x="34" y="1"/>
                  </a:cubicBezTo>
                  <a:cubicBezTo>
                    <a:pt x="13" y="7"/>
                    <a:pt x="0" y="28"/>
                    <a:pt x="6" y="50"/>
                  </a:cubicBezTo>
                  <a:cubicBezTo>
                    <a:pt x="11" y="67"/>
                    <a:pt x="27" y="79"/>
                    <a:pt x="44" y="79"/>
                  </a:cubicBezTo>
                  <a:cubicBezTo>
                    <a:pt x="47" y="79"/>
                    <a:pt x="51" y="79"/>
                    <a:pt x="54" y="78"/>
                  </a:cubicBezTo>
                  <a:cubicBezTo>
                    <a:pt x="75" y="72"/>
                    <a:pt x="88" y="51"/>
                    <a:pt x="82" y="30"/>
                  </a:cubicBezTo>
                  <a:cubicBezTo>
                    <a:pt x="78" y="12"/>
                    <a:pt x="62" y="0"/>
                    <a:pt x="44" y="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18"/>
            <p:cNvSpPr>
              <a:spLocks noEditPoints="1"/>
            </p:cNvSpPr>
            <p:nvPr/>
          </p:nvSpPr>
          <p:spPr bwMode="auto">
            <a:xfrm>
              <a:off x="2927570" y="3232588"/>
              <a:ext cx="336241" cy="341162"/>
            </a:xfrm>
            <a:custGeom>
              <a:avLst/>
              <a:gdLst>
                <a:gd name="T0" fmla="*/ 58 w 133"/>
                <a:gd name="T1" fmla="*/ 14 h 135"/>
                <a:gd name="T2" fmla="*/ 52 w 133"/>
                <a:gd name="T3" fmla="*/ 2 h 135"/>
                <a:gd name="T4" fmla="*/ 41 w 133"/>
                <a:gd name="T5" fmla="*/ 20 h 135"/>
                <a:gd name="T6" fmla="*/ 33 w 133"/>
                <a:gd name="T7" fmla="*/ 24 h 135"/>
                <a:gd name="T8" fmla="*/ 13 w 133"/>
                <a:gd name="T9" fmla="*/ 27 h 135"/>
                <a:gd name="T10" fmla="*/ 16 w 133"/>
                <a:gd name="T11" fmla="*/ 45 h 135"/>
                <a:gd name="T12" fmla="*/ 3 w 133"/>
                <a:gd name="T13" fmla="*/ 44 h 135"/>
                <a:gd name="T14" fmla="*/ 12 w 133"/>
                <a:gd name="T15" fmla="*/ 63 h 135"/>
                <a:gd name="T16" fmla="*/ 12 w 133"/>
                <a:gd name="T17" fmla="*/ 72 h 135"/>
                <a:gd name="T18" fmla="*/ 3 w 133"/>
                <a:gd name="T19" fmla="*/ 91 h 135"/>
                <a:gd name="T20" fmla="*/ 22 w 133"/>
                <a:gd name="T21" fmla="*/ 100 h 135"/>
                <a:gd name="T22" fmla="*/ 15 w 133"/>
                <a:gd name="T23" fmla="*/ 111 h 135"/>
                <a:gd name="T24" fmla="*/ 36 w 133"/>
                <a:gd name="T25" fmla="*/ 113 h 135"/>
                <a:gd name="T26" fmla="*/ 47 w 133"/>
                <a:gd name="T27" fmla="*/ 119 h 135"/>
                <a:gd name="T28" fmla="*/ 61 w 133"/>
                <a:gd name="T29" fmla="*/ 135 h 135"/>
                <a:gd name="T30" fmla="*/ 66 w 133"/>
                <a:gd name="T31" fmla="*/ 122 h 135"/>
                <a:gd name="T32" fmla="*/ 75 w 133"/>
                <a:gd name="T33" fmla="*/ 122 h 135"/>
                <a:gd name="T34" fmla="*/ 94 w 133"/>
                <a:gd name="T35" fmla="*/ 129 h 135"/>
                <a:gd name="T36" fmla="*/ 92 w 133"/>
                <a:gd name="T37" fmla="*/ 116 h 135"/>
                <a:gd name="T38" fmla="*/ 100 w 133"/>
                <a:gd name="T39" fmla="*/ 111 h 135"/>
                <a:gd name="T40" fmla="*/ 120 w 133"/>
                <a:gd name="T41" fmla="*/ 109 h 135"/>
                <a:gd name="T42" fmla="*/ 112 w 133"/>
                <a:gd name="T43" fmla="*/ 97 h 135"/>
                <a:gd name="T44" fmla="*/ 116 w 133"/>
                <a:gd name="T45" fmla="*/ 90 h 135"/>
                <a:gd name="T46" fmla="*/ 133 w 133"/>
                <a:gd name="T47" fmla="*/ 78 h 135"/>
                <a:gd name="T48" fmla="*/ 120 w 133"/>
                <a:gd name="T49" fmla="*/ 71 h 135"/>
                <a:gd name="T50" fmla="*/ 121 w 133"/>
                <a:gd name="T51" fmla="*/ 61 h 135"/>
                <a:gd name="T52" fmla="*/ 128 w 133"/>
                <a:gd name="T53" fmla="*/ 45 h 135"/>
                <a:gd name="T54" fmla="*/ 115 w 133"/>
                <a:gd name="T55" fmla="*/ 45 h 135"/>
                <a:gd name="T56" fmla="*/ 110 w 133"/>
                <a:gd name="T57" fmla="*/ 35 h 135"/>
                <a:gd name="T58" fmla="*/ 108 w 133"/>
                <a:gd name="T59" fmla="*/ 15 h 135"/>
                <a:gd name="T60" fmla="*/ 97 w 133"/>
                <a:gd name="T61" fmla="*/ 23 h 135"/>
                <a:gd name="T62" fmla="*/ 85 w 133"/>
                <a:gd name="T63" fmla="*/ 16 h 135"/>
                <a:gd name="T64" fmla="*/ 72 w 133"/>
                <a:gd name="T65" fmla="*/ 0 h 135"/>
                <a:gd name="T66" fmla="*/ 110 w 133"/>
                <a:gd name="T67" fmla="*/ 56 h 135"/>
                <a:gd name="T68" fmla="*/ 22 w 133"/>
                <a:gd name="T69" fmla="*/ 79 h 135"/>
                <a:gd name="T70" fmla="*/ 110 w 133"/>
                <a:gd name="T71" fmla="*/ 5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35">
                  <a:moveTo>
                    <a:pt x="67" y="13"/>
                  </a:moveTo>
                  <a:cubicBezTo>
                    <a:pt x="64" y="13"/>
                    <a:pt x="61" y="13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8" y="21"/>
                    <a:pt x="36" y="22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9" y="40"/>
                    <a:pt x="18" y="43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6"/>
                    <a:pt x="11" y="68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94"/>
                    <a:pt x="20" y="97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9" y="115"/>
                    <a:pt x="43" y="117"/>
                    <a:pt x="48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9" y="122"/>
                    <a:pt x="72" y="122"/>
                    <a:pt x="7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5" y="114"/>
                    <a:pt x="97" y="113"/>
                    <a:pt x="99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3" y="95"/>
                    <a:pt x="115" y="92"/>
                    <a:pt x="116" y="90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68"/>
                    <a:pt x="121" y="66"/>
                    <a:pt x="120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4" y="42"/>
                    <a:pt x="112" y="39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3" y="20"/>
                    <a:pt x="89" y="18"/>
                    <a:pt x="85" y="17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13"/>
                    <a:pt x="67" y="13"/>
                    <a:pt x="67" y="13"/>
                  </a:cubicBezTo>
                  <a:close/>
                  <a:moveTo>
                    <a:pt x="110" y="56"/>
                  </a:moveTo>
                  <a:cubicBezTo>
                    <a:pt x="116" y="80"/>
                    <a:pt x="102" y="105"/>
                    <a:pt x="78" y="111"/>
                  </a:cubicBezTo>
                  <a:cubicBezTo>
                    <a:pt x="53" y="118"/>
                    <a:pt x="29" y="103"/>
                    <a:pt x="22" y="79"/>
                  </a:cubicBezTo>
                  <a:cubicBezTo>
                    <a:pt x="16" y="55"/>
                    <a:pt x="31" y="30"/>
                    <a:pt x="55" y="24"/>
                  </a:cubicBezTo>
                  <a:cubicBezTo>
                    <a:pt x="79" y="18"/>
                    <a:pt x="104" y="32"/>
                    <a:pt x="110" y="56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4781796" y="790950"/>
            <a:ext cx="448019" cy="444332"/>
            <a:chOff x="5293839" y="1738470"/>
            <a:chExt cx="398569" cy="395289"/>
          </a:xfrm>
          <a:noFill/>
        </p:grpSpPr>
        <p:sp>
          <p:nvSpPr>
            <p:cNvPr id="58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9" name="Freeform 7"/>
            <p:cNvSpPr/>
            <p:nvPr/>
          </p:nvSpPr>
          <p:spPr bwMode="auto">
            <a:xfrm>
              <a:off x="5359445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1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0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781798" y="1738891"/>
            <a:ext cx="448019" cy="444332"/>
            <a:chOff x="5293841" y="1738470"/>
            <a:chExt cx="398569" cy="395289"/>
          </a:xfrm>
          <a:noFill/>
        </p:grpSpPr>
        <p:sp>
          <p:nvSpPr>
            <p:cNvPr id="62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3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4" name="Freeform 8"/>
            <p:cNvSpPr>
              <a:spLocks noEditPoints="1"/>
            </p:cNvSpPr>
            <p:nvPr/>
          </p:nvSpPr>
          <p:spPr bwMode="auto">
            <a:xfrm>
              <a:off x="5293841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781796" y="2686832"/>
            <a:ext cx="448019" cy="444332"/>
            <a:chOff x="5293839" y="1738470"/>
            <a:chExt cx="398569" cy="395289"/>
          </a:xfrm>
          <a:noFill/>
        </p:grpSpPr>
        <p:sp>
          <p:nvSpPr>
            <p:cNvPr id="66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3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68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4781796" y="3634773"/>
            <a:ext cx="448019" cy="444332"/>
            <a:chOff x="5293839" y="1738470"/>
            <a:chExt cx="398569" cy="395289"/>
          </a:xfrm>
          <a:noFill/>
        </p:grpSpPr>
        <p:sp>
          <p:nvSpPr>
            <p:cNvPr id="70" name="Freeform 5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1" name="Freeform 7"/>
            <p:cNvSpPr/>
            <p:nvPr/>
          </p:nvSpPr>
          <p:spPr bwMode="auto">
            <a:xfrm>
              <a:off x="5359448" y="1804078"/>
              <a:ext cx="264072" cy="264072"/>
            </a:xfrm>
            <a:custGeom>
              <a:avLst/>
              <a:gdLst>
                <a:gd name="T0" fmla="*/ 25 w 104"/>
                <a:gd name="T1" fmla="*/ 15 h 104"/>
                <a:gd name="T2" fmla="*/ 15 w 104"/>
                <a:gd name="T3" fmla="*/ 79 h 104"/>
                <a:gd name="T4" fmla="*/ 80 w 104"/>
                <a:gd name="T5" fmla="*/ 89 h 104"/>
                <a:gd name="T6" fmla="*/ 89 w 104"/>
                <a:gd name="T7" fmla="*/ 25 h 104"/>
                <a:gd name="T8" fmla="*/ 25 w 104"/>
                <a:gd name="T9" fmla="*/ 1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25" y="15"/>
                  </a:moveTo>
                  <a:cubicBezTo>
                    <a:pt x="4" y="30"/>
                    <a:pt x="0" y="59"/>
                    <a:pt x="15" y="79"/>
                  </a:cubicBezTo>
                  <a:cubicBezTo>
                    <a:pt x="30" y="100"/>
                    <a:pt x="59" y="104"/>
                    <a:pt x="80" y="89"/>
                  </a:cubicBezTo>
                  <a:cubicBezTo>
                    <a:pt x="100" y="74"/>
                    <a:pt x="104" y="45"/>
                    <a:pt x="89" y="25"/>
                  </a:cubicBezTo>
                  <a:cubicBezTo>
                    <a:pt x="74" y="4"/>
                    <a:pt x="45" y="0"/>
                    <a:pt x="25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1800" dirty="0" smtClean="0">
                  <a:solidFill>
                    <a:prstClr val="white"/>
                  </a:solidFill>
                  <a:latin typeface="微软雅黑" panose="020B0503020204020204" charset="-122"/>
                  <a:ea typeface="微软雅黑" panose="020B0503020204020204" charset="-122"/>
                </a:rPr>
                <a:t>4</a:t>
              </a:r>
              <a:endParaRPr lang="zh-CN" altLang="en-US" sz="1800" dirty="0">
                <a:solidFill>
                  <a:prstClr val="white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72" name="Freeform 8"/>
            <p:cNvSpPr>
              <a:spLocks noEditPoints="1"/>
            </p:cNvSpPr>
            <p:nvPr/>
          </p:nvSpPr>
          <p:spPr bwMode="auto">
            <a:xfrm>
              <a:off x="5293839" y="1738470"/>
              <a:ext cx="398569" cy="395289"/>
            </a:xfrm>
            <a:custGeom>
              <a:avLst/>
              <a:gdLst>
                <a:gd name="T0" fmla="*/ 46 w 157"/>
                <a:gd name="T1" fmla="*/ 23 h 156"/>
                <a:gd name="T2" fmla="*/ 34 w 157"/>
                <a:gd name="T3" fmla="*/ 13 h 156"/>
                <a:gd name="T4" fmla="*/ 30 w 157"/>
                <a:gd name="T5" fmla="*/ 37 h 156"/>
                <a:gd name="T6" fmla="*/ 23 w 157"/>
                <a:gd name="T7" fmla="*/ 46 h 156"/>
                <a:gd name="T8" fmla="*/ 3 w 157"/>
                <a:gd name="T9" fmla="*/ 57 h 156"/>
                <a:gd name="T10" fmla="*/ 15 w 157"/>
                <a:gd name="T11" fmla="*/ 76 h 156"/>
                <a:gd name="T12" fmla="*/ 0 w 157"/>
                <a:gd name="T13" fmla="*/ 81 h 156"/>
                <a:gd name="T14" fmla="*/ 18 w 157"/>
                <a:gd name="T15" fmla="*/ 97 h 156"/>
                <a:gd name="T16" fmla="*/ 22 w 157"/>
                <a:gd name="T17" fmla="*/ 107 h 156"/>
                <a:gd name="T18" fmla="*/ 21 w 157"/>
                <a:gd name="T19" fmla="*/ 130 h 156"/>
                <a:gd name="T20" fmla="*/ 45 w 157"/>
                <a:gd name="T21" fmla="*/ 132 h 156"/>
                <a:gd name="T22" fmla="*/ 42 w 157"/>
                <a:gd name="T23" fmla="*/ 147 h 156"/>
                <a:gd name="T24" fmla="*/ 65 w 157"/>
                <a:gd name="T25" fmla="*/ 140 h 156"/>
                <a:gd name="T26" fmla="*/ 80 w 157"/>
                <a:gd name="T27" fmla="*/ 142 h 156"/>
                <a:gd name="T28" fmla="*/ 102 w 157"/>
                <a:gd name="T29" fmla="*/ 153 h 156"/>
                <a:gd name="T30" fmla="*/ 101 w 157"/>
                <a:gd name="T31" fmla="*/ 137 h 156"/>
                <a:gd name="T32" fmla="*/ 111 w 157"/>
                <a:gd name="T33" fmla="*/ 133 h 156"/>
                <a:gd name="T34" fmla="*/ 135 w 157"/>
                <a:gd name="T35" fmla="*/ 132 h 156"/>
                <a:gd name="T36" fmla="*/ 127 w 157"/>
                <a:gd name="T37" fmla="*/ 118 h 156"/>
                <a:gd name="T38" fmla="*/ 133 w 157"/>
                <a:gd name="T39" fmla="*/ 110 h 156"/>
                <a:gd name="T40" fmla="*/ 154 w 157"/>
                <a:gd name="T41" fmla="*/ 98 h 156"/>
                <a:gd name="T42" fmla="*/ 140 w 157"/>
                <a:gd name="T43" fmla="*/ 90 h 156"/>
                <a:gd name="T44" fmla="*/ 142 w 157"/>
                <a:gd name="T45" fmla="*/ 80 h 156"/>
                <a:gd name="T46" fmla="*/ 154 w 157"/>
                <a:gd name="T47" fmla="*/ 60 h 156"/>
                <a:gd name="T48" fmla="*/ 138 w 157"/>
                <a:gd name="T49" fmla="*/ 58 h 156"/>
                <a:gd name="T50" fmla="*/ 134 w 157"/>
                <a:gd name="T51" fmla="*/ 47 h 156"/>
                <a:gd name="T52" fmla="*/ 135 w 157"/>
                <a:gd name="T53" fmla="*/ 26 h 156"/>
                <a:gd name="T54" fmla="*/ 121 w 157"/>
                <a:gd name="T55" fmla="*/ 32 h 156"/>
                <a:gd name="T56" fmla="*/ 111 w 157"/>
                <a:gd name="T57" fmla="*/ 24 h 156"/>
                <a:gd name="T58" fmla="*/ 100 w 157"/>
                <a:gd name="T59" fmla="*/ 3 h 156"/>
                <a:gd name="T60" fmla="*/ 91 w 157"/>
                <a:gd name="T61" fmla="*/ 16 h 156"/>
                <a:gd name="T62" fmla="*/ 76 w 157"/>
                <a:gd name="T63" fmla="*/ 14 h 156"/>
                <a:gd name="T64" fmla="*/ 55 w 157"/>
                <a:gd name="T65" fmla="*/ 3 h 156"/>
                <a:gd name="T66" fmla="*/ 120 w 157"/>
                <a:gd name="T67" fmla="*/ 47 h 156"/>
                <a:gd name="T68" fmla="*/ 36 w 157"/>
                <a:gd name="T69" fmla="*/ 109 h 156"/>
                <a:gd name="T70" fmla="*/ 120 w 157"/>
                <a:gd name="T71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7" h="156">
                  <a:moveTo>
                    <a:pt x="55" y="19"/>
                  </a:moveTo>
                  <a:cubicBezTo>
                    <a:pt x="52" y="20"/>
                    <a:pt x="49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40"/>
                    <a:pt x="25" y="43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9"/>
                    <a:pt x="15" y="72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101"/>
                    <a:pt x="19" y="102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8" y="127"/>
                    <a:pt x="41" y="130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70" y="141"/>
                    <a:pt x="75" y="141"/>
                    <a:pt x="80" y="14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5" y="136"/>
                    <a:pt x="108" y="134"/>
                    <a:pt x="111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9" y="116"/>
                    <a:pt x="131" y="113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1" y="87"/>
                    <a:pt x="141" y="83"/>
                    <a:pt x="141" y="80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5"/>
                    <a:pt x="136" y="52"/>
                    <a:pt x="133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18" y="29"/>
                    <a:pt x="115" y="27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6" y="15"/>
                    <a:pt x="81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120" y="47"/>
                  </a:moveTo>
                  <a:cubicBezTo>
                    <a:pt x="138" y="70"/>
                    <a:pt x="133" y="103"/>
                    <a:pt x="109" y="120"/>
                  </a:cubicBezTo>
                  <a:cubicBezTo>
                    <a:pt x="86" y="137"/>
                    <a:pt x="53" y="133"/>
                    <a:pt x="36" y="109"/>
                  </a:cubicBezTo>
                  <a:cubicBezTo>
                    <a:pt x="19" y="86"/>
                    <a:pt x="23" y="53"/>
                    <a:pt x="47" y="36"/>
                  </a:cubicBezTo>
                  <a:cubicBezTo>
                    <a:pt x="70" y="19"/>
                    <a:pt x="103" y="23"/>
                    <a:pt x="120" y="4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8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73" name="矩形 72"/>
          <p:cNvSpPr/>
          <p:nvPr/>
        </p:nvSpPr>
        <p:spPr>
          <a:xfrm>
            <a:off x="5303564" y="1063391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文本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此处输入</a:t>
            </a:r>
            <a:r>
              <a:rPr lang="zh-CN" altLang="da-DK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4" name="文本框 5"/>
          <p:cNvSpPr txBox="1">
            <a:spLocks noChangeArrowheads="1"/>
          </p:cNvSpPr>
          <p:nvPr/>
        </p:nvSpPr>
        <p:spPr bwMode="auto">
          <a:xfrm>
            <a:off x="5316990" y="794336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5" name="矩形 74"/>
          <p:cNvSpPr/>
          <p:nvPr/>
        </p:nvSpPr>
        <p:spPr>
          <a:xfrm>
            <a:off x="5310383" y="2014472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76" name="文本框 5"/>
          <p:cNvSpPr txBox="1">
            <a:spLocks noChangeArrowheads="1"/>
          </p:cNvSpPr>
          <p:nvPr/>
        </p:nvSpPr>
        <p:spPr bwMode="auto">
          <a:xfrm>
            <a:off x="5323809" y="1745417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7" name="矩形 76"/>
          <p:cNvSpPr/>
          <p:nvPr/>
        </p:nvSpPr>
        <p:spPr>
          <a:xfrm>
            <a:off x="5303564" y="2949988"/>
            <a:ext cx="309190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亮亮图文旗舰店  亮亮图文旗舰店</a:t>
            </a:r>
          </a:p>
          <a:p>
            <a:r>
              <a:rPr lang="en-US" altLang="zh-CN" sz="10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https://liangliangtuwen.tmall.com</a:t>
            </a:r>
            <a:endParaRPr lang="en-US" altLang="zh-CN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8" name="文本框 5"/>
          <p:cNvSpPr txBox="1">
            <a:spLocks noChangeArrowheads="1"/>
          </p:cNvSpPr>
          <p:nvPr/>
        </p:nvSpPr>
        <p:spPr bwMode="auto">
          <a:xfrm>
            <a:off x="5316990" y="2680933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  <p:sp>
        <p:nvSpPr>
          <p:cNvPr id="79" name="矩形 78"/>
          <p:cNvSpPr/>
          <p:nvPr/>
        </p:nvSpPr>
        <p:spPr>
          <a:xfrm>
            <a:off x="5310383" y="3885504"/>
            <a:ext cx="30919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单击此处输入文本，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单击此处输入文本，单击此处输入文本</a:t>
            </a:r>
            <a:r>
              <a:rPr lang="zh-CN" altLang="da-DK" sz="10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单击此处输入文本</a:t>
            </a:r>
            <a:endParaRPr lang="zh-CN" altLang="da-DK" sz="10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80" name="文本框 5"/>
          <p:cNvSpPr txBox="1">
            <a:spLocks noChangeArrowheads="1"/>
          </p:cNvSpPr>
          <p:nvPr/>
        </p:nvSpPr>
        <p:spPr bwMode="auto">
          <a:xfrm>
            <a:off x="5323809" y="3616449"/>
            <a:ext cx="162095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lvl="0"/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关键难点</a:t>
            </a:r>
          </a:p>
        </p:txBody>
      </p:sp>
      <p:sp>
        <p:nvSpPr>
          <p:cNvPr id="20" name="Freeform 2"/>
          <p:cNvSpPr/>
          <p:nvPr/>
        </p:nvSpPr>
        <p:spPr bwMode="auto">
          <a:xfrm>
            <a:off x="1010771" y="1391262"/>
            <a:ext cx="7261225" cy="1117600"/>
          </a:xfrm>
          <a:custGeom>
            <a:avLst/>
            <a:gdLst>
              <a:gd name="T0" fmla="*/ 2134 w 2522"/>
              <a:gd name="T1" fmla="*/ 0 h 388"/>
              <a:gd name="T2" fmla="*/ 1749 w 2522"/>
              <a:gd name="T3" fmla="*/ 341 h 388"/>
              <a:gd name="T4" fmla="*/ 0 w 2522"/>
              <a:gd name="T5" fmla="*/ 341 h 388"/>
              <a:gd name="T6" fmla="*/ 0 w 2522"/>
              <a:gd name="T7" fmla="*/ 388 h 388"/>
              <a:gd name="T8" fmla="*/ 1746 w 2522"/>
              <a:gd name="T9" fmla="*/ 388 h 388"/>
              <a:gd name="T10" fmla="*/ 1803 w 2522"/>
              <a:gd name="T11" fmla="*/ 388 h 388"/>
              <a:gd name="T12" fmla="*/ 2522 w 2522"/>
              <a:gd name="T13" fmla="*/ 388 h 388"/>
              <a:gd name="T14" fmla="*/ 2134 w 2522"/>
              <a:gd name="T15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0"/>
                </a:moveTo>
                <a:cubicBezTo>
                  <a:pt x="1936" y="0"/>
                  <a:pt x="1772" y="149"/>
                  <a:pt x="1749" y="341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88"/>
                  <a:pt x="0" y="388"/>
                  <a:pt x="0" y="388"/>
                </a:cubicBezTo>
                <a:cubicBezTo>
                  <a:pt x="1746" y="388"/>
                  <a:pt x="1746" y="388"/>
                  <a:pt x="1746" y="388"/>
                </a:cubicBezTo>
                <a:cubicBezTo>
                  <a:pt x="1803" y="388"/>
                  <a:pt x="1803" y="388"/>
                  <a:pt x="1803" y="388"/>
                </a:cubicBezTo>
                <a:cubicBezTo>
                  <a:pt x="2522" y="388"/>
                  <a:pt x="2522" y="388"/>
                  <a:pt x="2522" y="388"/>
                </a:cubicBezTo>
                <a:cubicBezTo>
                  <a:pt x="2522" y="174"/>
                  <a:pt x="2348" y="0"/>
                  <a:pt x="2134" y="0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Freeform 3"/>
          <p:cNvSpPr/>
          <p:nvPr/>
        </p:nvSpPr>
        <p:spPr bwMode="auto">
          <a:xfrm>
            <a:off x="1010771" y="2551724"/>
            <a:ext cx="7261225" cy="1117600"/>
          </a:xfrm>
          <a:custGeom>
            <a:avLst/>
            <a:gdLst>
              <a:gd name="T0" fmla="*/ 2134 w 2522"/>
              <a:gd name="T1" fmla="*/ 388 h 388"/>
              <a:gd name="T2" fmla="*/ 1749 w 2522"/>
              <a:gd name="T3" fmla="*/ 48 h 388"/>
              <a:gd name="T4" fmla="*/ 0 w 2522"/>
              <a:gd name="T5" fmla="*/ 48 h 388"/>
              <a:gd name="T6" fmla="*/ 0 w 2522"/>
              <a:gd name="T7" fmla="*/ 0 h 388"/>
              <a:gd name="T8" fmla="*/ 1746 w 2522"/>
              <a:gd name="T9" fmla="*/ 0 h 388"/>
              <a:gd name="T10" fmla="*/ 1803 w 2522"/>
              <a:gd name="T11" fmla="*/ 0 h 388"/>
              <a:gd name="T12" fmla="*/ 2522 w 2522"/>
              <a:gd name="T13" fmla="*/ 0 h 388"/>
              <a:gd name="T14" fmla="*/ 2134 w 2522"/>
              <a:gd name="T15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22" h="388">
                <a:moveTo>
                  <a:pt x="2134" y="388"/>
                </a:moveTo>
                <a:cubicBezTo>
                  <a:pt x="1936" y="388"/>
                  <a:pt x="1772" y="240"/>
                  <a:pt x="1749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0"/>
                  <a:pt x="0" y="0"/>
                  <a:pt x="0" y="0"/>
                </a:cubicBezTo>
                <a:cubicBezTo>
                  <a:pt x="1746" y="0"/>
                  <a:pt x="1746" y="0"/>
                  <a:pt x="1746" y="0"/>
                </a:cubicBezTo>
                <a:cubicBezTo>
                  <a:pt x="1803" y="0"/>
                  <a:pt x="1803" y="0"/>
                  <a:pt x="1803" y="0"/>
                </a:cubicBezTo>
                <a:cubicBezTo>
                  <a:pt x="2522" y="0"/>
                  <a:pt x="2522" y="0"/>
                  <a:pt x="2522" y="0"/>
                </a:cubicBezTo>
                <a:cubicBezTo>
                  <a:pt x="2522" y="215"/>
                  <a:pt x="2348" y="388"/>
                  <a:pt x="2134" y="388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Freeform 4"/>
          <p:cNvSpPr/>
          <p:nvPr/>
        </p:nvSpPr>
        <p:spPr bwMode="auto">
          <a:xfrm>
            <a:off x="1010771" y="1110274"/>
            <a:ext cx="6164262" cy="280988"/>
          </a:xfrm>
          <a:custGeom>
            <a:avLst/>
            <a:gdLst>
              <a:gd name="T0" fmla="*/ 0 w 3883"/>
              <a:gd name="T1" fmla="*/ 0 h 177"/>
              <a:gd name="T2" fmla="*/ 3883 w 3883"/>
              <a:gd name="T3" fmla="*/ 0 h 177"/>
              <a:gd name="T4" fmla="*/ 3883 w 3883"/>
              <a:gd name="T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7">
                <a:moveTo>
                  <a:pt x="0" y="0"/>
                </a:moveTo>
                <a:lnTo>
                  <a:pt x="3883" y="0"/>
                </a:lnTo>
                <a:lnTo>
                  <a:pt x="3883" y="177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Freeform 5"/>
          <p:cNvSpPr/>
          <p:nvPr/>
        </p:nvSpPr>
        <p:spPr bwMode="auto">
          <a:xfrm>
            <a:off x="1010771" y="3669324"/>
            <a:ext cx="6164262" cy="279400"/>
          </a:xfrm>
          <a:custGeom>
            <a:avLst/>
            <a:gdLst>
              <a:gd name="T0" fmla="*/ 0 w 3883"/>
              <a:gd name="T1" fmla="*/ 176 h 176"/>
              <a:gd name="T2" fmla="*/ 3883 w 3883"/>
              <a:gd name="T3" fmla="*/ 176 h 176"/>
              <a:gd name="T4" fmla="*/ 3883 w 3883"/>
              <a:gd name="T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83" h="176">
                <a:moveTo>
                  <a:pt x="0" y="176"/>
                </a:moveTo>
                <a:lnTo>
                  <a:pt x="3883" y="176"/>
                </a:lnTo>
                <a:lnTo>
                  <a:pt x="3883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  <a:tailEnd type="oval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6592421" y="1691299"/>
            <a:ext cx="115411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Rectangle 11"/>
          <p:cNvSpPr>
            <a:spLocks noChangeArrowheads="1"/>
          </p:cNvSpPr>
          <p:nvPr/>
        </p:nvSpPr>
        <p:spPr bwMode="auto">
          <a:xfrm>
            <a:off x="6592421" y="2769212"/>
            <a:ext cx="115411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添加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文字标题</a:t>
            </a:r>
            <a:endParaRPr lang="zh-CN" sz="135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" name="Text Box 65"/>
          <p:cNvSpPr txBox="1">
            <a:spLocks noChangeArrowheads="1"/>
          </p:cNvSpPr>
          <p:nvPr/>
        </p:nvSpPr>
        <p:spPr bwMode="auto">
          <a:xfrm>
            <a:off x="947271" y="1257912"/>
            <a:ext cx="3670300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</a:t>
            </a:r>
            <a:endParaRPr lang="zh-CN" altLang="en-US" sz="8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 Box 65"/>
          <p:cNvSpPr txBox="1">
            <a:spLocks noChangeArrowheads="1"/>
          </p:cNvSpPr>
          <p:nvPr/>
        </p:nvSpPr>
        <p:spPr bwMode="auto">
          <a:xfrm>
            <a:off x="947271" y="2912087"/>
            <a:ext cx="36703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anose="02000000000000000000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单击添加标题</a:t>
            </a:r>
          </a:p>
          <a:p>
            <a:pPr eaLnBrk="1" hangingPunct="1">
              <a:lnSpc>
                <a:spcPct val="120000"/>
              </a:lnSpc>
            </a:pPr>
            <a:r>
              <a: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</a:t>
            </a:r>
            <a:r>
              <a:rPr lang="zh-CN" altLang="en-US" sz="10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。亮亮图文旗舰店  亮亮图文旗舰店</a:t>
            </a:r>
          </a:p>
          <a:p>
            <a:pPr eaLnBrk="1" hangingPunct="1">
              <a:lnSpc>
                <a:spcPct val="120000"/>
              </a:lnSpc>
            </a:pPr>
            <a:r>
              <a:rPr lang="en-US" altLang="zh-CN" sz="10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https://liangliangtuwen.tmall.com</a:t>
            </a:r>
          </a:p>
          <a:p>
            <a:pPr eaLnBrk="1" hangingPunct="1">
              <a:lnSpc>
                <a:spcPct val="120000"/>
              </a:lnSpc>
            </a:pPr>
            <a:endParaRPr lang="zh-CN" altLang="en-US" sz="8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Freeform 103"/>
          <p:cNvSpPr>
            <a:spLocks noEditPoints="1" noChangeArrowheads="1"/>
          </p:cNvSpPr>
          <p:nvPr/>
        </p:nvSpPr>
        <p:spPr bwMode="auto">
          <a:xfrm>
            <a:off x="6908333" y="2040549"/>
            <a:ext cx="465138" cy="358775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Freeform 33"/>
          <p:cNvSpPr>
            <a:spLocks noEditPoints="1" noChangeArrowheads="1"/>
          </p:cNvSpPr>
          <p:nvPr/>
        </p:nvSpPr>
        <p:spPr bwMode="auto">
          <a:xfrm>
            <a:off x="6968658" y="3180374"/>
            <a:ext cx="412750" cy="266700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4" grpId="0" autoUpdateAnimBg="0"/>
      <p:bldP spid="25" grpId="0" autoUpdateAnimBg="0"/>
      <p:bldP spid="27" grpId="0" autoUpdateAnimBg="0"/>
      <p:bldP spid="28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直接连接符 27"/>
          <p:cNvCxnSpPr/>
          <p:nvPr/>
        </p:nvCxnSpPr>
        <p:spPr>
          <a:xfrm>
            <a:off x="4550366" y="1145936"/>
            <a:ext cx="0" cy="310505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椭圆 2"/>
          <p:cNvSpPr/>
          <p:nvPr/>
        </p:nvSpPr>
        <p:spPr>
          <a:xfrm>
            <a:off x="4206875" y="1992073"/>
            <a:ext cx="706438" cy="706438"/>
          </a:xfrm>
          <a:prstGeom prst="ellipse">
            <a:avLst/>
          </a:prstGeom>
          <a:solidFill>
            <a:srgbClr val="24424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VS</a:t>
            </a:r>
            <a:endParaRPr lang="zh-CN" altLang="en-US" sz="16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" name="组合 3"/>
          <p:cNvGrpSpPr/>
          <p:nvPr/>
        </p:nvGrpSpPr>
        <p:grpSpPr bwMode="auto">
          <a:xfrm>
            <a:off x="1200150" y="1133236"/>
            <a:ext cx="2698750" cy="1581687"/>
            <a:chOff x="1212260" y="1394385"/>
            <a:chExt cx="2699790" cy="1581878"/>
          </a:xfrm>
        </p:grpSpPr>
        <p:sp>
          <p:nvSpPr>
            <p:cNvPr id="5" name="TextBox 12"/>
            <p:cNvSpPr txBox="1"/>
            <p:nvPr/>
          </p:nvSpPr>
          <p:spPr>
            <a:xfrm>
              <a:off x="1212260" y="1745264"/>
              <a:ext cx="2699790" cy="123099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</a:t>
              </a:r>
              <a:r>
                <a:rPr lang="zh-CN" altLang="en-US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容亮亮图文旗舰店  亮亮图文旗舰店</a:t>
              </a:r>
            </a:p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05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https://liangliangtuwen.tmall.com</a:t>
              </a:r>
            </a:p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TextBox 13"/>
            <p:cNvSpPr txBox="1"/>
            <p:nvPr/>
          </p:nvSpPr>
          <p:spPr>
            <a:xfrm>
              <a:off x="1682341" y="1394385"/>
              <a:ext cx="2039136" cy="36993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r" eaLnBrk="1" fontAlgn="auto" hangingPunct="1">
                <a:spcAft>
                  <a:spcPts val="0"/>
                </a:spcAft>
                <a:defRPr/>
              </a:pPr>
              <a:r>
                <a:rPr lang="zh-CN" altLang="en-US" sz="18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7" name="组合 6"/>
          <p:cNvGrpSpPr/>
          <p:nvPr/>
        </p:nvGrpSpPr>
        <p:grpSpPr bwMode="auto">
          <a:xfrm>
            <a:off x="5159375" y="1145936"/>
            <a:ext cx="2760663" cy="1422400"/>
            <a:chOff x="5171954" y="1407576"/>
            <a:chExt cx="2759786" cy="1421801"/>
          </a:xfrm>
        </p:grpSpPr>
        <p:sp>
          <p:nvSpPr>
            <p:cNvPr id="8" name="TextBox 14"/>
            <p:cNvSpPr txBox="1"/>
            <p:nvPr/>
          </p:nvSpPr>
          <p:spPr>
            <a:xfrm>
              <a:off x="5171954" y="1407576"/>
              <a:ext cx="2039290" cy="369731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zh-CN"/>
              </a:defPPr>
              <a:lvl1pPr algn="r">
                <a:spcBef>
                  <a:spcPct val="0"/>
                </a:spcBef>
                <a:defRPr sz="2400" b="1">
                  <a:gradFill>
                    <a:gsLst>
                      <a:gs pos="0">
                        <a:srgbClr val="BE8C83"/>
                      </a:gs>
                      <a:gs pos="100000">
                        <a:srgbClr val="BE8C83"/>
                      </a:gs>
                      <a:gs pos="50000">
                        <a:srgbClr val="FFEEE2"/>
                      </a:gs>
                    </a:gsLst>
                    <a:lin ang="0" scaled="0"/>
                  </a:gradFill>
                  <a:latin typeface="微软雅黑" panose="020B0503020204020204" charset="-122"/>
                  <a:ea typeface="微软雅黑" panose="020B0503020204020204" charset="-122"/>
                </a:defRPr>
              </a:lvl1pPr>
            </a:lstStyle>
            <a:p>
              <a:pPr algn="l" eaLnBrk="1" fontAlgn="auto" hangingPunct="1">
                <a:spcAft>
                  <a:spcPts val="0"/>
                </a:spcAft>
                <a:defRPr/>
              </a:pPr>
              <a:r>
                <a:rPr lang="zh-CN" altLang="en-US" sz="18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  <a:endParaRPr lang="zh-CN" altLang="en-US" sz="1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TextBox 15"/>
            <p:cNvSpPr txBox="1"/>
            <p:nvPr/>
          </p:nvSpPr>
          <p:spPr>
            <a:xfrm>
              <a:off x="5189411" y="1767786"/>
              <a:ext cx="2742329" cy="1061591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05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9"/>
          <p:cNvGrpSpPr/>
          <p:nvPr/>
        </p:nvGrpSpPr>
        <p:grpSpPr bwMode="auto">
          <a:xfrm>
            <a:off x="1500188" y="2928662"/>
            <a:ext cx="2219325" cy="1190841"/>
            <a:chOff x="1512237" y="3294193"/>
            <a:chExt cx="2219829" cy="1189896"/>
          </a:xfrm>
        </p:grpSpPr>
        <p:sp>
          <p:nvSpPr>
            <p:cNvPr id="11" name="矩形 10"/>
            <p:cNvSpPr/>
            <p:nvPr/>
          </p:nvSpPr>
          <p:spPr>
            <a:xfrm>
              <a:off x="2144205" y="3294193"/>
              <a:ext cx="1584685" cy="188762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1512237" y="3593992"/>
              <a:ext cx="2210302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1931432" y="3920757"/>
              <a:ext cx="1800634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TextBox 19"/>
            <p:cNvSpPr txBox="1"/>
            <p:nvPr/>
          </p:nvSpPr>
          <p:spPr>
            <a:xfrm>
              <a:off x="2409378" y="3294193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5" name="TextBox 20"/>
            <p:cNvSpPr txBox="1"/>
            <p:nvPr/>
          </p:nvSpPr>
          <p:spPr>
            <a:xfrm>
              <a:off x="2409378" y="359399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6" name="TextBox 21"/>
            <p:cNvSpPr txBox="1"/>
            <p:nvPr/>
          </p:nvSpPr>
          <p:spPr>
            <a:xfrm>
              <a:off x="2409378" y="3925517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17" name="矩形 16"/>
            <p:cNvSpPr/>
            <p:nvPr/>
          </p:nvSpPr>
          <p:spPr>
            <a:xfrm>
              <a:off x="1786936" y="4260213"/>
              <a:ext cx="1945130" cy="188763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TextBox 21"/>
            <p:cNvSpPr txBox="1"/>
            <p:nvPr/>
          </p:nvSpPr>
          <p:spPr>
            <a:xfrm>
              <a:off x="2409378" y="4264972"/>
              <a:ext cx="1113058" cy="21911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grpSp>
        <p:nvGrpSpPr>
          <p:cNvPr id="19" name="组合 18"/>
          <p:cNvGrpSpPr/>
          <p:nvPr/>
        </p:nvGrpSpPr>
        <p:grpSpPr bwMode="auto">
          <a:xfrm>
            <a:off x="5280025" y="2933423"/>
            <a:ext cx="2219325" cy="1167029"/>
            <a:chOff x="5291943" y="3273646"/>
            <a:chExt cx="2219829" cy="1165620"/>
          </a:xfrm>
        </p:grpSpPr>
        <p:sp>
          <p:nvSpPr>
            <p:cNvPr id="20" name="矩形 19"/>
            <p:cNvSpPr/>
            <p:nvPr/>
          </p:nvSpPr>
          <p:spPr>
            <a:xfrm>
              <a:off x="5291943" y="3294259"/>
              <a:ext cx="1584685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5301470" y="3593934"/>
              <a:ext cx="2210302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5291943" y="3912636"/>
              <a:ext cx="1800634" cy="188684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5301470" y="4221825"/>
              <a:ext cx="2053104" cy="188685"/>
            </a:xfrm>
            <a:prstGeom prst="rect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015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TextBox 19"/>
            <p:cNvSpPr txBox="1"/>
            <p:nvPr/>
          </p:nvSpPr>
          <p:spPr>
            <a:xfrm>
              <a:off x="5507892" y="327364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对比数据一：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600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5" name="TextBox 20"/>
            <p:cNvSpPr txBox="1"/>
            <p:nvPr/>
          </p:nvSpPr>
          <p:spPr>
            <a:xfrm>
              <a:off x="5507892" y="3589178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对比数据二：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800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6" name="TextBox 21"/>
            <p:cNvSpPr txBox="1"/>
            <p:nvPr/>
          </p:nvSpPr>
          <p:spPr>
            <a:xfrm>
              <a:off x="5507892" y="3912636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对比数据三：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760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  <p:sp>
          <p:nvSpPr>
            <p:cNvPr id="27" name="TextBox 21"/>
            <p:cNvSpPr txBox="1"/>
            <p:nvPr/>
          </p:nvSpPr>
          <p:spPr>
            <a:xfrm>
              <a:off x="5507892" y="4220240"/>
              <a:ext cx="1113058" cy="21902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对比数据四：</a:t>
              </a:r>
              <a:r>
                <a:rPr lang="en-US" altLang="zh-CN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550</a:t>
              </a:r>
              <a:r>
                <a:rPr lang="zh-CN" altLang="en-US" sz="82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万</a:t>
              </a:r>
            </a:p>
          </p:txBody>
        </p:sp>
      </p:grp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3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66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" grpId="2" animBg="1"/>
      <p:bldP spid="3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4256" y="1126269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2119073" y="2251134"/>
              <a:ext cx="749300" cy="509588"/>
              <a:chOff x="3897313" y="2016126"/>
              <a:chExt cx="749300" cy="509588"/>
            </a:xfrm>
            <a:solidFill>
              <a:schemeClr val="bg1"/>
            </a:solidFill>
          </p:grpSpPr>
          <p:sp>
            <p:nvSpPr>
              <p:cNvPr id="25" name="Freeform 8"/>
              <p:cNvSpPr>
                <a:spLocks noEditPoints="1"/>
              </p:cNvSpPr>
              <p:nvPr/>
            </p:nvSpPr>
            <p:spPr bwMode="auto">
              <a:xfrm>
                <a:off x="3897313" y="2016126"/>
                <a:ext cx="749300" cy="509588"/>
              </a:xfrm>
              <a:custGeom>
                <a:avLst/>
                <a:gdLst>
                  <a:gd name="T0" fmla="*/ 627 w 631"/>
                  <a:gd name="T1" fmla="*/ 44 h 429"/>
                  <a:gd name="T2" fmla="*/ 469 w 631"/>
                  <a:gd name="T3" fmla="*/ 0 h 429"/>
                  <a:gd name="T4" fmla="*/ 315 w 631"/>
                  <a:gd name="T5" fmla="*/ 41 h 429"/>
                  <a:gd name="T6" fmla="*/ 168 w 631"/>
                  <a:gd name="T7" fmla="*/ 0 h 429"/>
                  <a:gd name="T8" fmla="*/ 3 w 631"/>
                  <a:gd name="T9" fmla="*/ 44 h 429"/>
                  <a:gd name="T10" fmla="*/ 0 w 631"/>
                  <a:gd name="T11" fmla="*/ 52 h 429"/>
                  <a:gd name="T12" fmla="*/ 0 w 631"/>
                  <a:gd name="T13" fmla="*/ 412 h 429"/>
                  <a:gd name="T14" fmla="*/ 23 w 631"/>
                  <a:gd name="T15" fmla="*/ 429 h 429"/>
                  <a:gd name="T16" fmla="*/ 313 w 631"/>
                  <a:gd name="T17" fmla="*/ 429 h 429"/>
                  <a:gd name="T18" fmla="*/ 608 w 631"/>
                  <a:gd name="T19" fmla="*/ 429 h 429"/>
                  <a:gd name="T20" fmla="*/ 631 w 631"/>
                  <a:gd name="T21" fmla="*/ 413 h 429"/>
                  <a:gd name="T22" fmla="*/ 631 w 631"/>
                  <a:gd name="T23" fmla="*/ 52 h 429"/>
                  <a:gd name="T24" fmla="*/ 627 w 631"/>
                  <a:gd name="T25" fmla="*/ 44 h 429"/>
                  <a:gd name="T26" fmla="*/ 304 w 631"/>
                  <a:gd name="T27" fmla="*/ 60 h 429"/>
                  <a:gd name="T28" fmla="*/ 304 w 631"/>
                  <a:gd name="T29" fmla="*/ 393 h 429"/>
                  <a:gd name="T30" fmla="*/ 167 w 631"/>
                  <a:gd name="T31" fmla="*/ 355 h 429"/>
                  <a:gd name="T32" fmla="*/ 40 w 631"/>
                  <a:gd name="T33" fmla="*/ 380 h 429"/>
                  <a:gd name="T34" fmla="*/ 40 w 631"/>
                  <a:gd name="T35" fmla="*/ 46 h 429"/>
                  <a:gd name="T36" fmla="*/ 169 w 631"/>
                  <a:gd name="T37" fmla="*/ 21 h 429"/>
                  <a:gd name="T38" fmla="*/ 304 w 631"/>
                  <a:gd name="T39" fmla="*/ 60 h 429"/>
                  <a:gd name="T40" fmla="*/ 590 w 631"/>
                  <a:gd name="T41" fmla="*/ 45 h 429"/>
                  <a:gd name="T42" fmla="*/ 590 w 631"/>
                  <a:gd name="T43" fmla="*/ 381 h 429"/>
                  <a:gd name="T44" fmla="*/ 462 w 631"/>
                  <a:gd name="T45" fmla="*/ 359 h 429"/>
                  <a:gd name="T46" fmla="*/ 323 w 631"/>
                  <a:gd name="T47" fmla="*/ 394 h 429"/>
                  <a:gd name="T48" fmla="*/ 323 w 631"/>
                  <a:gd name="T49" fmla="*/ 61 h 429"/>
                  <a:gd name="T50" fmla="*/ 469 w 631"/>
                  <a:gd name="T51" fmla="*/ 21 h 429"/>
                  <a:gd name="T52" fmla="*/ 590 w 631"/>
                  <a:gd name="T53" fmla="*/ 4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1" h="429">
                    <a:moveTo>
                      <a:pt x="627" y="44"/>
                    </a:moveTo>
                    <a:cubicBezTo>
                      <a:pt x="593" y="16"/>
                      <a:pt x="534" y="0"/>
                      <a:pt x="469" y="0"/>
                    </a:cubicBezTo>
                    <a:cubicBezTo>
                      <a:pt x="407" y="0"/>
                      <a:pt x="350" y="15"/>
                      <a:pt x="315" y="41"/>
                    </a:cubicBezTo>
                    <a:cubicBezTo>
                      <a:pt x="288" y="15"/>
                      <a:pt x="234" y="0"/>
                      <a:pt x="168" y="0"/>
                    </a:cubicBezTo>
                    <a:cubicBezTo>
                      <a:pt x="100" y="0"/>
                      <a:pt x="37" y="17"/>
                      <a:pt x="3" y="44"/>
                    </a:cubicBezTo>
                    <a:cubicBezTo>
                      <a:pt x="1" y="46"/>
                      <a:pt x="0" y="49"/>
                      <a:pt x="0" y="5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19"/>
                      <a:pt x="9" y="429"/>
                      <a:pt x="23" y="429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608" y="429"/>
                      <a:pt x="608" y="429"/>
                    </a:cubicBezTo>
                    <a:cubicBezTo>
                      <a:pt x="618" y="429"/>
                      <a:pt x="631" y="424"/>
                      <a:pt x="631" y="413"/>
                    </a:cubicBezTo>
                    <a:cubicBezTo>
                      <a:pt x="631" y="52"/>
                      <a:pt x="631" y="52"/>
                      <a:pt x="631" y="52"/>
                    </a:cubicBezTo>
                    <a:cubicBezTo>
                      <a:pt x="631" y="49"/>
                      <a:pt x="630" y="46"/>
                      <a:pt x="627" y="44"/>
                    </a:cubicBezTo>
                    <a:close/>
                    <a:moveTo>
                      <a:pt x="304" y="60"/>
                    </a:moveTo>
                    <a:cubicBezTo>
                      <a:pt x="304" y="66"/>
                      <a:pt x="304" y="393"/>
                      <a:pt x="304" y="393"/>
                    </a:cubicBezTo>
                    <a:cubicBezTo>
                      <a:pt x="275" y="369"/>
                      <a:pt x="227" y="355"/>
                      <a:pt x="167" y="355"/>
                    </a:cubicBezTo>
                    <a:cubicBezTo>
                      <a:pt x="120" y="355"/>
                      <a:pt x="75" y="364"/>
                      <a:pt x="40" y="380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85" y="21"/>
                      <a:pt x="169" y="21"/>
                    </a:cubicBezTo>
                    <a:cubicBezTo>
                      <a:pt x="266" y="21"/>
                      <a:pt x="304" y="58"/>
                      <a:pt x="304" y="60"/>
                    </a:cubicBezTo>
                    <a:close/>
                    <a:moveTo>
                      <a:pt x="590" y="45"/>
                    </a:moveTo>
                    <a:cubicBezTo>
                      <a:pt x="590" y="381"/>
                      <a:pt x="590" y="381"/>
                      <a:pt x="590" y="381"/>
                    </a:cubicBezTo>
                    <a:cubicBezTo>
                      <a:pt x="554" y="366"/>
                      <a:pt x="505" y="359"/>
                      <a:pt x="462" y="359"/>
                    </a:cubicBezTo>
                    <a:cubicBezTo>
                      <a:pt x="401" y="359"/>
                      <a:pt x="352" y="371"/>
                      <a:pt x="323" y="394"/>
                    </a:cubicBezTo>
                    <a:cubicBezTo>
                      <a:pt x="323" y="61"/>
                      <a:pt x="323" y="61"/>
                      <a:pt x="323" y="61"/>
                    </a:cubicBezTo>
                    <a:cubicBezTo>
                      <a:pt x="323" y="61"/>
                      <a:pt x="368" y="21"/>
                      <a:pt x="469" y="21"/>
                    </a:cubicBezTo>
                    <a:cubicBezTo>
                      <a:pt x="547" y="21"/>
                      <a:pt x="590" y="45"/>
                      <a:pt x="590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3992563" y="2085976"/>
                <a:ext cx="228600" cy="52388"/>
              </a:xfrm>
              <a:custGeom>
                <a:avLst/>
                <a:gdLst>
                  <a:gd name="T0" fmla="*/ 184 w 192"/>
                  <a:gd name="T1" fmla="*/ 44 h 44"/>
                  <a:gd name="T2" fmla="*/ 180 w 192"/>
                  <a:gd name="T3" fmla="*/ 43 h 44"/>
                  <a:gd name="T4" fmla="*/ 10 w 192"/>
                  <a:gd name="T5" fmla="*/ 32 h 44"/>
                  <a:gd name="T6" fmla="*/ 1 w 192"/>
                  <a:gd name="T7" fmla="*/ 27 h 44"/>
                  <a:gd name="T8" fmla="*/ 6 w 192"/>
                  <a:gd name="T9" fmla="*/ 19 h 44"/>
                  <a:gd name="T10" fmla="*/ 188 w 192"/>
                  <a:gd name="T11" fmla="*/ 31 h 44"/>
                  <a:gd name="T12" fmla="*/ 190 w 192"/>
                  <a:gd name="T13" fmla="*/ 41 h 44"/>
                  <a:gd name="T14" fmla="*/ 184 w 192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4">
                    <a:moveTo>
                      <a:pt x="184" y="44"/>
                    </a:moveTo>
                    <a:cubicBezTo>
                      <a:pt x="183" y="44"/>
                      <a:pt x="181" y="44"/>
                      <a:pt x="180" y="43"/>
                    </a:cubicBezTo>
                    <a:cubicBezTo>
                      <a:pt x="150" y="23"/>
                      <a:pt x="83" y="12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5"/>
                      <a:pt x="188" y="31"/>
                    </a:cubicBezTo>
                    <a:cubicBezTo>
                      <a:pt x="191" y="33"/>
                      <a:pt x="192" y="38"/>
                      <a:pt x="190" y="41"/>
                    </a:cubicBezTo>
                    <a:cubicBezTo>
                      <a:pt x="189" y="43"/>
                      <a:pt x="186" y="44"/>
                      <a:pt x="184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3992563" y="2151063"/>
                <a:ext cx="228600" cy="50800"/>
              </a:xfrm>
              <a:custGeom>
                <a:avLst/>
                <a:gdLst>
                  <a:gd name="T0" fmla="*/ 184 w 192"/>
                  <a:gd name="T1" fmla="*/ 43 h 43"/>
                  <a:gd name="T2" fmla="*/ 180 w 192"/>
                  <a:gd name="T3" fmla="*/ 42 h 43"/>
                  <a:gd name="T4" fmla="*/ 10 w 192"/>
                  <a:gd name="T5" fmla="*/ 32 h 43"/>
                  <a:gd name="T6" fmla="*/ 1 w 192"/>
                  <a:gd name="T7" fmla="*/ 27 h 43"/>
                  <a:gd name="T8" fmla="*/ 6 w 192"/>
                  <a:gd name="T9" fmla="*/ 19 h 43"/>
                  <a:gd name="T10" fmla="*/ 188 w 192"/>
                  <a:gd name="T11" fmla="*/ 30 h 43"/>
                  <a:gd name="T12" fmla="*/ 190 w 192"/>
                  <a:gd name="T13" fmla="*/ 40 h 43"/>
                  <a:gd name="T14" fmla="*/ 184 w 192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43">
                    <a:moveTo>
                      <a:pt x="184" y="43"/>
                    </a:moveTo>
                    <a:cubicBezTo>
                      <a:pt x="183" y="43"/>
                      <a:pt x="181" y="43"/>
                      <a:pt x="180" y="42"/>
                    </a:cubicBezTo>
                    <a:cubicBezTo>
                      <a:pt x="150" y="23"/>
                      <a:pt x="84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9"/>
                    </a:cubicBezTo>
                    <a:cubicBezTo>
                      <a:pt x="73" y="0"/>
                      <a:pt x="148" y="4"/>
                      <a:pt x="188" y="30"/>
                    </a:cubicBezTo>
                    <a:cubicBezTo>
                      <a:pt x="191" y="32"/>
                      <a:pt x="192" y="37"/>
                      <a:pt x="190" y="40"/>
                    </a:cubicBezTo>
                    <a:cubicBezTo>
                      <a:pt x="188" y="42"/>
                      <a:pt x="186" y="43"/>
                      <a:pt x="18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3992563" y="2214563"/>
                <a:ext cx="230187" cy="50800"/>
              </a:xfrm>
              <a:custGeom>
                <a:avLst/>
                <a:gdLst>
                  <a:gd name="T0" fmla="*/ 185 w 193"/>
                  <a:gd name="T1" fmla="*/ 43 h 43"/>
                  <a:gd name="T2" fmla="*/ 181 w 193"/>
                  <a:gd name="T3" fmla="*/ 42 h 43"/>
                  <a:gd name="T4" fmla="*/ 10 w 193"/>
                  <a:gd name="T5" fmla="*/ 32 h 43"/>
                  <a:gd name="T6" fmla="*/ 1 w 193"/>
                  <a:gd name="T7" fmla="*/ 27 h 43"/>
                  <a:gd name="T8" fmla="*/ 6 w 193"/>
                  <a:gd name="T9" fmla="*/ 18 h 43"/>
                  <a:gd name="T10" fmla="*/ 189 w 193"/>
                  <a:gd name="T11" fmla="*/ 30 h 43"/>
                  <a:gd name="T12" fmla="*/ 191 w 193"/>
                  <a:gd name="T13" fmla="*/ 40 h 43"/>
                  <a:gd name="T14" fmla="*/ 185 w 193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3" h="43">
                    <a:moveTo>
                      <a:pt x="185" y="43"/>
                    </a:moveTo>
                    <a:cubicBezTo>
                      <a:pt x="184" y="43"/>
                      <a:pt x="182" y="43"/>
                      <a:pt x="181" y="42"/>
                    </a:cubicBezTo>
                    <a:cubicBezTo>
                      <a:pt x="151" y="22"/>
                      <a:pt x="85" y="11"/>
                      <a:pt x="10" y="32"/>
                    </a:cubicBezTo>
                    <a:cubicBezTo>
                      <a:pt x="6" y="33"/>
                      <a:pt x="2" y="31"/>
                      <a:pt x="1" y="27"/>
                    </a:cubicBezTo>
                    <a:cubicBezTo>
                      <a:pt x="0" y="23"/>
                      <a:pt x="2" y="20"/>
                      <a:pt x="6" y="18"/>
                    </a:cubicBezTo>
                    <a:cubicBezTo>
                      <a:pt x="74" y="0"/>
                      <a:pt x="149" y="4"/>
                      <a:pt x="189" y="30"/>
                    </a:cubicBezTo>
                    <a:cubicBezTo>
                      <a:pt x="192" y="32"/>
                      <a:pt x="193" y="37"/>
                      <a:pt x="191" y="40"/>
                    </a:cubicBezTo>
                    <a:cubicBezTo>
                      <a:pt x="190" y="42"/>
                      <a:pt x="187" y="43"/>
                      <a:pt x="18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3992563" y="2278063"/>
                <a:ext cx="230187" cy="52388"/>
              </a:xfrm>
              <a:custGeom>
                <a:avLst/>
                <a:gdLst>
                  <a:gd name="T0" fmla="*/ 186 w 194"/>
                  <a:gd name="T1" fmla="*/ 44 h 44"/>
                  <a:gd name="T2" fmla="*/ 182 w 194"/>
                  <a:gd name="T3" fmla="*/ 43 h 44"/>
                  <a:gd name="T4" fmla="*/ 10 w 194"/>
                  <a:gd name="T5" fmla="*/ 34 h 44"/>
                  <a:gd name="T6" fmla="*/ 1 w 194"/>
                  <a:gd name="T7" fmla="*/ 30 h 44"/>
                  <a:gd name="T8" fmla="*/ 6 w 194"/>
                  <a:gd name="T9" fmla="*/ 21 h 44"/>
                  <a:gd name="T10" fmla="*/ 190 w 194"/>
                  <a:gd name="T11" fmla="*/ 31 h 44"/>
                  <a:gd name="T12" fmla="*/ 192 w 194"/>
                  <a:gd name="T13" fmla="*/ 41 h 44"/>
                  <a:gd name="T14" fmla="*/ 186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186" y="44"/>
                    </a:moveTo>
                    <a:cubicBezTo>
                      <a:pt x="185" y="44"/>
                      <a:pt x="183" y="44"/>
                      <a:pt x="182" y="43"/>
                    </a:cubicBezTo>
                    <a:cubicBezTo>
                      <a:pt x="144" y="19"/>
                      <a:pt x="78" y="15"/>
                      <a:pt x="10" y="34"/>
                    </a:cubicBezTo>
                    <a:cubicBezTo>
                      <a:pt x="6" y="35"/>
                      <a:pt x="2" y="33"/>
                      <a:pt x="1" y="30"/>
                    </a:cubicBezTo>
                    <a:cubicBezTo>
                      <a:pt x="0" y="26"/>
                      <a:pt x="2" y="22"/>
                      <a:pt x="6" y="21"/>
                    </a:cubicBezTo>
                    <a:cubicBezTo>
                      <a:pt x="79" y="0"/>
                      <a:pt x="148" y="4"/>
                      <a:pt x="190" y="31"/>
                    </a:cubicBezTo>
                    <a:cubicBezTo>
                      <a:pt x="193" y="34"/>
                      <a:pt x="194" y="38"/>
                      <a:pt x="192" y="41"/>
                    </a:cubicBezTo>
                    <a:cubicBezTo>
                      <a:pt x="191" y="43"/>
                      <a:pt x="188" y="44"/>
                      <a:pt x="186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3992563" y="2339976"/>
                <a:ext cx="230187" cy="55563"/>
              </a:xfrm>
              <a:custGeom>
                <a:avLst/>
                <a:gdLst>
                  <a:gd name="T0" fmla="*/ 186 w 194"/>
                  <a:gd name="T1" fmla="*/ 47 h 47"/>
                  <a:gd name="T2" fmla="*/ 182 w 194"/>
                  <a:gd name="T3" fmla="*/ 46 h 47"/>
                  <a:gd name="T4" fmla="*/ 10 w 194"/>
                  <a:gd name="T5" fmla="*/ 38 h 47"/>
                  <a:gd name="T6" fmla="*/ 1 w 194"/>
                  <a:gd name="T7" fmla="*/ 34 h 47"/>
                  <a:gd name="T8" fmla="*/ 5 w 194"/>
                  <a:gd name="T9" fmla="*/ 25 h 47"/>
                  <a:gd name="T10" fmla="*/ 190 w 194"/>
                  <a:gd name="T11" fmla="*/ 34 h 47"/>
                  <a:gd name="T12" fmla="*/ 192 w 194"/>
                  <a:gd name="T13" fmla="*/ 44 h 47"/>
                  <a:gd name="T14" fmla="*/ 186 w 19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7">
                    <a:moveTo>
                      <a:pt x="186" y="47"/>
                    </a:moveTo>
                    <a:cubicBezTo>
                      <a:pt x="185" y="47"/>
                      <a:pt x="183" y="46"/>
                      <a:pt x="182" y="46"/>
                    </a:cubicBezTo>
                    <a:cubicBezTo>
                      <a:pt x="148" y="23"/>
                      <a:pt x="67" y="15"/>
                      <a:pt x="10" y="38"/>
                    </a:cubicBezTo>
                    <a:cubicBezTo>
                      <a:pt x="7" y="39"/>
                      <a:pt x="3" y="37"/>
                      <a:pt x="1" y="34"/>
                    </a:cubicBezTo>
                    <a:cubicBezTo>
                      <a:pt x="0" y="30"/>
                      <a:pt x="1" y="26"/>
                      <a:pt x="5" y="25"/>
                    </a:cubicBezTo>
                    <a:cubicBezTo>
                      <a:pt x="67" y="0"/>
                      <a:pt x="152" y="10"/>
                      <a:pt x="190" y="34"/>
                    </a:cubicBezTo>
                    <a:cubicBezTo>
                      <a:pt x="193" y="36"/>
                      <a:pt x="194" y="40"/>
                      <a:pt x="192" y="44"/>
                    </a:cubicBezTo>
                    <a:cubicBezTo>
                      <a:pt x="190" y="46"/>
                      <a:pt x="188" y="47"/>
                      <a:pt x="18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4321175" y="2085976"/>
                <a:ext cx="230187" cy="52388"/>
              </a:xfrm>
              <a:custGeom>
                <a:avLst/>
                <a:gdLst>
                  <a:gd name="T0" fmla="*/ 8 w 194"/>
                  <a:gd name="T1" fmla="*/ 44 h 44"/>
                  <a:gd name="T2" fmla="*/ 2 w 194"/>
                  <a:gd name="T3" fmla="*/ 41 h 44"/>
                  <a:gd name="T4" fmla="*/ 4 w 194"/>
                  <a:gd name="T5" fmla="*/ 31 h 44"/>
                  <a:gd name="T6" fmla="*/ 188 w 194"/>
                  <a:gd name="T7" fmla="*/ 19 h 44"/>
                  <a:gd name="T8" fmla="*/ 193 w 194"/>
                  <a:gd name="T9" fmla="*/ 27 h 44"/>
                  <a:gd name="T10" fmla="*/ 185 w 194"/>
                  <a:gd name="T11" fmla="*/ 32 h 44"/>
                  <a:gd name="T12" fmla="*/ 12 w 194"/>
                  <a:gd name="T13" fmla="*/ 43 h 44"/>
                  <a:gd name="T14" fmla="*/ 8 w 194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4">
                    <a:moveTo>
                      <a:pt x="8" y="44"/>
                    </a:moveTo>
                    <a:cubicBezTo>
                      <a:pt x="6" y="44"/>
                      <a:pt x="4" y="43"/>
                      <a:pt x="2" y="41"/>
                    </a:cubicBezTo>
                    <a:cubicBezTo>
                      <a:pt x="0" y="38"/>
                      <a:pt x="1" y="33"/>
                      <a:pt x="4" y="31"/>
                    </a:cubicBezTo>
                    <a:cubicBezTo>
                      <a:pt x="45" y="5"/>
                      <a:pt x="121" y="0"/>
                      <a:pt x="188" y="19"/>
                    </a:cubicBezTo>
                    <a:cubicBezTo>
                      <a:pt x="192" y="20"/>
                      <a:pt x="194" y="23"/>
                      <a:pt x="193" y="27"/>
                    </a:cubicBezTo>
                    <a:cubicBezTo>
                      <a:pt x="192" y="31"/>
                      <a:pt x="188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4"/>
                      <a:pt x="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4321175" y="2149476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5 w 194"/>
                  <a:gd name="T5" fmla="*/ 32 h 45"/>
                  <a:gd name="T6" fmla="*/ 189 w 194"/>
                  <a:gd name="T7" fmla="*/ 19 h 45"/>
                  <a:gd name="T8" fmla="*/ 193 w 194"/>
                  <a:gd name="T9" fmla="*/ 28 h 45"/>
                  <a:gd name="T10" fmla="*/ 185 w 194"/>
                  <a:gd name="T11" fmla="*/ 33 h 45"/>
                  <a:gd name="T12" fmla="*/ 12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6" y="45"/>
                      <a:pt x="4" y="44"/>
                      <a:pt x="2" y="42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6"/>
                      <a:pt x="121" y="0"/>
                      <a:pt x="189" y="19"/>
                    </a:cubicBezTo>
                    <a:cubicBezTo>
                      <a:pt x="192" y="20"/>
                      <a:pt x="194" y="24"/>
                      <a:pt x="193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13" y="13"/>
                      <a:pt x="44" y="23"/>
                      <a:pt x="12" y="44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4321175" y="2214563"/>
                <a:ext cx="230187" cy="53975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1 h 45"/>
                  <a:gd name="T4" fmla="*/ 5 w 195"/>
                  <a:gd name="T5" fmla="*/ 32 h 45"/>
                  <a:gd name="T6" fmla="*/ 189 w 195"/>
                  <a:gd name="T7" fmla="*/ 19 h 45"/>
                  <a:gd name="T8" fmla="*/ 193 w 195"/>
                  <a:gd name="T9" fmla="*/ 28 h 45"/>
                  <a:gd name="T10" fmla="*/ 185 w 195"/>
                  <a:gd name="T11" fmla="*/ 32 h 45"/>
                  <a:gd name="T12" fmla="*/ 12 w 195"/>
                  <a:gd name="T13" fmla="*/ 43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3"/>
                      <a:pt x="3" y="41"/>
                    </a:cubicBezTo>
                    <a:cubicBezTo>
                      <a:pt x="0" y="38"/>
                      <a:pt x="1" y="34"/>
                      <a:pt x="5" y="32"/>
                    </a:cubicBezTo>
                    <a:cubicBezTo>
                      <a:pt x="45" y="5"/>
                      <a:pt x="121" y="0"/>
                      <a:pt x="189" y="19"/>
                    </a:cubicBezTo>
                    <a:cubicBezTo>
                      <a:pt x="192" y="20"/>
                      <a:pt x="195" y="24"/>
                      <a:pt x="193" y="28"/>
                    </a:cubicBezTo>
                    <a:cubicBezTo>
                      <a:pt x="192" y="31"/>
                      <a:pt x="189" y="33"/>
                      <a:pt x="185" y="32"/>
                    </a:cubicBezTo>
                    <a:cubicBezTo>
                      <a:pt x="113" y="12"/>
                      <a:pt x="44" y="23"/>
                      <a:pt x="12" y="43"/>
                    </a:cubicBezTo>
                    <a:cubicBezTo>
                      <a:pt x="11" y="44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4321175" y="2278063"/>
                <a:ext cx="230187" cy="52388"/>
              </a:xfrm>
              <a:custGeom>
                <a:avLst/>
                <a:gdLst>
                  <a:gd name="T0" fmla="*/ 8 w 195"/>
                  <a:gd name="T1" fmla="*/ 45 h 45"/>
                  <a:gd name="T2" fmla="*/ 3 w 195"/>
                  <a:gd name="T3" fmla="*/ 42 h 45"/>
                  <a:gd name="T4" fmla="*/ 5 w 195"/>
                  <a:gd name="T5" fmla="*/ 32 h 45"/>
                  <a:gd name="T6" fmla="*/ 189 w 195"/>
                  <a:gd name="T7" fmla="*/ 20 h 45"/>
                  <a:gd name="T8" fmla="*/ 194 w 195"/>
                  <a:gd name="T9" fmla="*/ 28 h 45"/>
                  <a:gd name="T10" fmla="*/ 185 w 195"/>
                  <a:gd name="T11" fmla="*/ 33 h 45"/>
                  <a:gd name="T12" fmla="*/ 12 w 195"/>
                  <a:gd name="T13" fmla="*/ 44 h 45"/>
                  <a:gd name="T14" fmla="*/ 8 w 19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45">
                    <a:moveTo>
                      <a:pt x="8" y="45"/>
                    </a:moveTo>
                    <a:cubicBezTo>
                      <a:pt x="6" y="45"/>
                      <a:pt x="4" y="44"/>
                      <a:pt x="3" y="42"/>
                    </a:cubicBezTo>
                    <a:cubicBezTo>
                      <a:pt x="0" y="39"/>
                      <a:pt x="1" y="34"/>
                      <a:pt x="5" y="32"/>
                    </a:cubicBezTo>
                    <a:cubicBezTo>
                      <a:pt x="38" y="11"/>
                      <a:pt x="118" y="0"/>
                      <a:pt x="189" y="20"/>
                    </a:cubicBezTo>
                    <a:cubicBezTo>
                      <a:pt x="192" y="21"/>
                      <a:pt x="195" y="25"/>
                      <a:pt x="194" y="28"/>
                    </a:cubicBezTo>
                    <a:cubicBezTo>
                      <a:pt x="192" y="32"/>
                      <a:pt x="189" y="34"/>
                      <a:pt x="185" y="33"/>
                    </a:cubicBezTo>
                    <a:cubicBezTo>
                      <a:pt x="120" y="15"/>
                      <a:pt x="43" y="24"/>
                      <a:pt x="12" y="44"/>
                    </a:cubicBezTo>
                    <a:cubicBezTo>
                      <a:pt x="11" y="45"/>
                      <a:pt x="10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4321175" y="2343151"/>
                <a:ext cx="230187" cy="53975"/>
              </a:xfrm>
              <a:custGeom>
                <a:avLst/>
                <a:gdLst>
                  <a:gd name="T0" fmla="*/ 8 w 194"/>
                  <a:gd name="T1" fmla="*/ 45 h 45"/>
                  <a:gd name="T2" fmla="*/ 2 w 194"/>
                  <a:gd name="T3" fmla="*/ 42 h 45"/>
                  <a:gd name="T4" fmla="*/ 4 w 194"/>
                  <a:gd name="T5" fmla="*/ 32 h 45"/>
                  <a:gd name="T6" fmla="*/ 188 w 194"/>
                  <a:gd name="T7" fmla="*/ 19 h 45"/>
                  <a:gd name="T8" fmla="*/ 193 w 194"/>
                  <a:gd name="T9" fmla="*/ 28 h 45"/>
                  <a:gd name="T10" fmla="*/ 184 w 194"/>
                  <a:gd name="T11" fmla="*/ 33 h 45"/>
                  <a:gd name="T12" fmla="*/ 11 w 194"/>
                  <a:gd name="T13" fmla="*/ 44 h 45"/>
                  <a:gd name="T14" fmla="*/ 8 w 194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4" h="45">
                    <a:moveTo>
                      <a:pt x="8" y="45"/>
                    </a:moveTo>
                    <a:cubicBezTo>
                      <a:pt x="5" y="45"/>
                      <a:pt x="3" y="44"/>
                      <a:pt x="2" y="42"/>
                    </a:cubicBezTo>
                    <a:cubicBezTo>
                      <a:pt x="0" y="38"/>
                      <a:pt x="0" y="34"/>
                      <a:pt x="4" y="32"/>
                    </a:cubicBezTo>
                    <a:cubicBezTo>
                      <a:pt x="44" y="6"/>
                      <a:pt x="120" y="0"/>
                      <a:pt x="188" y="19"/>
                    </a:cubicBezTo>
                    <a:cubicBezTo>
                      <a:pt x="191" y="20"/>
                      <a:pt x="194" y="24"/>
                      <a:pt x="193" y="28"/>
                    </a:cubicBezTo>
                    <a:cubicBezTo>
                      <a:pt x="192" y="32"/>
                      <a:pt x="188" y="34"/>
                      <a:pt x="184" y="33"/>
                    </a:cubicBezTo>
                    <a:cubicBezTo>
                      <a:pt x="113" y="13"/>
                      <a:pt x="43" y="23"/>
                      <a:pt x="11" y="44"/>
                    </a:cubicBezTo>
                    <a:cubicBezTo>
                      <a:pt x="10" y="45"/>
                      <a:pt x="9" y="45"/>
                      <a:pt x="8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8" name="组合 37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7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9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8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6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71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9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4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62" name="组合 161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63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研究成果与应用</a:t>
              </a:r>
            </a:p>
          </p:txBody>
        </p:sp>
        <p:sp>
          <p:nvSpPr>
            <p:cNvPr id="164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FOUR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5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组合 67"/>
          <p:cNvGrpSpPr/>
          <p:nvPr/>
        </p:nvGrpSpPr>
        <p:grpSpPr bwMode="auto">
          <a:xfrm>
            <a:off x="1824101" y="2037661"/>
            <a:ext cx="1214970" cy="901582"/>
            <a:chOff x="330239" y="2016824"/>
            <a:chExt cx="1214942" cy="901946"/>
          </a:xfrm>
        </p:grpSpPr>
        <p:sp>
          <p:nvSpPr>
            <p:cNvPr id="69" name="文本框 38"/>
            <p:cNvSpPr txBox="1"/>
            <p:nvPr/>
          </p:nvSpPr>
          <p:spPr>
            <a:xfrm>
              <a:off x="354201" y="2610868"/>
              <a:ext cx="1190980" cy="3079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CONTENTS</a:t>
              </a:r>
              <a:endPara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文本框 11"/>
            <p:cNvSpPr txBox="1"/>
            <p:nvPr/>
          </p:nvSpPr>
          <p:spPr>
            <a:xfrm>
              <a:off x="330239" y="2016824"/>
              <a:ext cx="1210561" cy="7081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40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目录</a:t>
              </a:r>
              <a:endParaRPr lang="zh-CN" altLang="en-US" sz="4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3" name="组合 312"/>
          <p:cNvGrpSpPr/>
          <p:nvPr/>
        </p:nvGrpSpPr>
        <p:grpSpPr>
          <a:xfrm>
            <a:off x="383322" y="736997"/>
            <a:ext cx="2926390" cy="3345479"/>
            <a:chOff x="507068" y="653699"/>
            <a:chExt cx="3142093" cy="3592073"/>
          </a:xfrm>
        </p:grpSpPr>
        <p:grpSp>
          <p:nvGrpSpPr>
            <p:cNvPr id="314" name="组合 313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</p:grpSpPr>
          <p:sp>
            <p:nvSpPr>
              <p:cNvPr id="42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5" name="组合 314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</p:grpSpPr>
          <p:sp>
            <p:nvSpPr>
              <p:cNvPr id="41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</p:grpSpPr>
          <p:sp>
            <p:nvSpPr>
              <p:cNvPr id="40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solidFill>
              <a:schemeClr val="bg1"/>
            </a:solidFill>
          </p:grpSpPr>
          <p:sp>
            <p:nvSpPr>
              <p:cNvPr id="34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</p:grpSpPr>
          <p:sp>
            <p:nvSpPr>
              <p:cNvPr id="33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</p:grpSpPr>
          <p:sp>
            <p:nvSpPr>
              <p:cNvPr id="32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noFill/>
              <a:ln w="1588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586321" y="799703"/>
            <a:ext cx="347574" cy="418953"/>
            <a:chOff x="4246456" y="946872"/>
            <a:chExt cx="412631" cy="497370"/>
          </a:xfrm>
        </p:grpSpPr>
        <p:sp>
          <p:nvSpPr>
            <p:cNvPr id="438" name="椭圆 43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4933895" y="86469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及</a:t>
            </a: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意义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68" name="直接连接符 467"/>
          <p:cNvCxnSpPr/>
          <p:nvPr/>
        </p:nvCxnSpPr>
        <p:spPr>
          <a:xfrm>
            <a:off x="4336303" y="133004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"/>
          <p:cNvGrpSpPr>
            <a:grpSpLocks noChangeAspect="1"/>
          </p:cNvGrpSpPr>
          <p:nvPr/>
        </p:nvGrpSpPr>
        <p:grpSpPr bwMode="auto">
          <a:xfrm>
            <a:off x="4286160" y="1136671"/>
            <a:ext cx="244054" cy="158678"/>
            <a:chOff x="2432" y="1329"/>
            <a:chExt cx="657" cy="426"/>
          </a:xfrm>
        </p:grpSpPr>
        <p:sp>
          <p:nvSpPr>
            <p:cNvPr id="47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1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2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3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4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5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76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4586321" y="1505200"/>
            <a:ext cx="347574" cy="418953"/>
            <a:chOff x="4246456" y="946872"/>
            <a:chExt cx="412631" cy="497370"/>
          </a:xfrm>
        </p:grpSpPr>
        <p:sp>
          <p:nvSpPr>
            <p:cNvPr id="478" name="椭圆 477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9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4933895" y="1570196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研究方法与思路</a:t>
            </a:r>
            <a:endParaRPr lang="zh-CN" altLang="en-US" sz="16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481" name="直接连接符 480"/>
          <p:cNvCxnSpPr/>
          <p:nvPr/>
        </p:nvCxnSpPr>
        <p:spPr>
          <a:xfrm>
            <a:off x="4336303" y="2035542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2" name="Group 4"/>
          <p:cNvGrpSpPr>
            <a:grpSpLocks noChangeAspect="1"/>
          </p:cNvGrpSpPr>
          <p:nvPr/>
        </p:nvGrpSpPr>
        <p:grpSpPr bwMode="auto">
          <a:xfrm>
            <a:off x="4286160" y="1842168"/>
            <a:ext cx="244054" cy="158678"/>
            <a:chOff x="2432" y="1329"/>
            <a:chExt cx="657" cy="426"/>
          </a:xfrm>
        </p:grpSpPr>
        <p:sp>
          <p:nvSpPr>
            <p:cNvPr id="48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4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5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4586321" y="2209202"/>
            <a:ext cx="347574" cy="418953"/>
            <a:chOff x="4246456" y="946872"/>
            <a:chExt cx="412631" cy="497370"/>
          </a:xfrm>
        </p:grpSpPr>
        <p:sp>
          <p:nvSpPr>
            <p:cNvPr id="504" name="椭圆 503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5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506" name="TextBox 505"/>
          <p:cNvSpPr txBox="1"/>
          <p:nvPr/>
        </p:nvSpPr>
        <p:spPr>
          <a:xfrm>
            <a:off x="4933895" y="227419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关键技术与难点</a:t>
            </a:r>
          </a:p>
        </p:txBody>
      </p:sp>
      <p:cxnSp>
        <p:nvCxnSpPr>
          <p:cNvPr id="507" name="直接连接符 506"/>
          <p:cNvCxnSpPr/>
          <p:nvPr/>
        </p:nvCxnSpPr>
        <p:spPr>
          <a:xfrm>
            <a:off x="4336303" y="2739544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8" name="Group 4"/>
          <p:cNvGrpSpPr>
            <a:grpSpLocks noChangeAspect="1"/>
          </p:cNvGrpSpPr>
          <p:nvPr/>
        </p:nvGrpSpPr>
        <p:grpSpPr bwMode="auto">
          <a:xfrm>
            <a:off x="4286160" y="2546170"/>
            <a:ext cx="244054" cy="158678"/>
            <a:chOff x="2432" y="1329"/>
            <a:chExt cx="657" cy="426"/>
          </a:xfrm>
        </p:grpSpPr>
        <p:sp>
          <p:nvSpPr>
            <p:cNvPr id="509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0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1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2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3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4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5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4586321" y="2930883"/>
            <a:ext cx="347574" cy="418953"/>
            <a:chOff x="4246456" y="946872"/>
            <a:chExt cx="412631" cy="497370"/>
          </a:xfrm>
        </p:grpSpPr>
        <p:sp>
          <p:nvSpPr>
            <p:cNvPr id="517" name="椭圆 516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8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sp>
        <p:nvSpPr>
          <p:cNvPr id="519" name="TextBox 518"/>
          <p:cNvSpPr txBox="1"/>
          <p:nvPr/>
        </p:nvSpPr>
        <p:spPr>
          <a:xfrm>
            <a:off x="4933895" y="2995879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研究成果与应用</a:t>
            </a:r>
          </a:p>
        </p:txBody>
      </p:sp>
      <p:cxnSp>
        <p:nvCxnSpPr>
          <p:cNvPr id="520" name="直接连接符 519"/>
          <p:cNvCxnSpPr/>
          <p:nvPr/>
        </p:nvCxnSpPr>
        <p:spPr>
          <a:xfrm>
            <a:off x="4336303" y="3461225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1" name="Group 4"/>
          <p:cNvGrpSpPr>
            <a:grpSpLocks noChangeAspect="1"/>
          </p:cNvGrpSpPr>
          <p:nvPr/>
        </p:nvGrpSpPr>
        <p:grpSpPr bwMode="auto">
          <a:xfrm>
            <a:off x="4286160" y="3267851"/>
            <a:ext cx="244054" cy="158678"/>
            <a:chOff x="2432" y="1329"/>
            <a:chExt cx="657" cy="426"/>
          </a:xfrm>
        </p:grpSpPr>
        <p:sp>
          <p:nvSpPr>
            <p:cNvPr id="5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3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4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5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6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7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8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9" name="组合 528"/>
          <p:cNvGrpSpPr/>
          <p:nvPr/>
        </p:nvGrpSpPr>
        <p:grpSpPr>
          <a:xfrm>
            <a:off x="4586321" y="3627636"/>
            <a:ext cx="347574" cy="418953"/>
            <a:chOff x="4246456" y="946872"/>
            <a:chExt cx="412631" cy="497370"/>
          </a:xfrm>
        </p:grpSpPr>
        <p:sp>
          <p:nvSpPr>
            <p:cNvPr id="530" name="椭圆 529"/>
            <p:cNvSpPr/>
            <p:nvPr/>
          </p:nvSpPr>
          <p:spPr bwMode="auto">
            <a:xfrm>
              <a:off x="4246456" y="1032301"/>
              <a:ext cx="412631" cy="411941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1" name="Text Box 39"/>
            <p:cNvSpPr txBox="1">
              <a:spLocks noChangeArrowheads="1"/>
            </p:cNvSpPr>
            <p:nvPr/>
          </p:nvSpPr>
          <p:spPr bwMode="auto">
            <a:xfrm>
              <a:off x="4322352" y="946872"/>
              <a:ext cx="312418" cy="48352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0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</a:p>
          </p:txBody>
        </p:sp>
      </p:grpSp>
      <p:sp>
        <p:nvSpPr>
          <p:cNvPr id="532" name="TextBox 531"/>
          <p:cNvSpPr txBox="1"/>
          <p:nvPr/>
        </p:nvSpPr>
        <p:spPr>
          <a:xfrm>
            <a:off x="4933895" y="36926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cxnSp>
        <p:nvCxnSpPr>
          <p:cNvPr id="533" name="直接连接符 532"/>
          <p:cNvCxnSpPr/>
          <p:nvPr/>
        </p:nvCxnSpPr>
        <p:spPr>
          <a:xfrm>
            <a:off x="4336303" y="4157978"/>
            <a:ext cx="2436730" cy="0"/>
          </a:xfrm>
          <a:prstGeom prst="line">
            <a:avLst/>
          </a:prstGeom>
          <a:ln w="19050">
            <a:solidFill>
              <a:schemeClr val="bg1"/>
            </a:solidFill>
          </a:ln>
          <a:effectLst>
            <a:outerShdw blurRad="101600" dist="63500" dir="2700000" algn="tl" rotWithShape="0">
              <a:prstClr val="black">
                <a:alpha val="55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4" name="Group 4"/>
          <p:cNvGrpSpPr>
            <a:grpSpLocks noChangeAspect="1"/>
          </p:cNvGrpSpPr>
          <p:nvPr/>
        </p:nvGrpSpPr>
        <p:grpSpPr bwMode="auto">
          <a:xfrm>
            <a:off x="4286160" y="3964604"/>
            <a:ext cx="244054" cy="158678"/>
            <a:chOff x="2432" y="1329"/>
            <a:chExt cx="657" cy="426"/>
          </a:xfrm>
        </p:grpSpPr>
        <p:sp>
          <p:nvSpPr>
            <p:cNvPr id="535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4" y="1329"/>
              <a:ext cx="652" cy="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6" name="Freeform 5"/>
            <p:cNvSpPr/>
            <p:nvPr/>
          </p:nvSpPr>
          <p:spPr bwMode="auto">
            <a:xfrm>
              <a:off x="2478" y="1329"/>
              <a:ext cx="611" cy="424"/>
            </a:xfrm>
            <a:custGeom>
              <a:avLst/>
              <a:gdLst>
                <a:gd name="T0" fmla="*/ 315 w 351"/>
                <a:gd name="T1" fmla="*/ 0 h 242"/>
                <a:gd name="T2" fmla="*/ 292 w 351"/>
                <a:gd name="T3" fmla="*/ 9 h 242"/>
                <a:gd name="T4" fmla="*/ 291 w 351"/>
                <a:gd name="T5" fmla="*/ 10 h 242"/>
                <a:gd name="T6" fmla="*/ 309 w 351"/>
                <a:gd name="T7" fmla="*/ 3 h 242"/>
                <a:gd name="T8" fmla="*/ 310 w 351"/>
                <a:gd name="T9" fmla="*/ 4 h 242"/>
                <a:gd name="T10" fmla="*/ 317 w 351"/>
                <a:gd name="T11" fmla="*/ 10 h 242"/>
                <a:gd name="T12" fmla="*/ 325 w 351"/>
                <a:gd name="T13" fmla="*/ 27 h 242"/>
                <a:gd name="T14" fmla="*/ 336 w 351"/>
                <a:gd name="T15" fmla="*/ 59 h 242"/>
                <a:gd name="T16" fmla="*/ 268 w 351"/>
                <a:gd name="T17" fmla="*/ 95 h 242"/>
                <a:gd name="T18" fmla="*/ 267 w 351"/>
                <a:gd name="T19" fmla="*/ 95 h 242"/>
                <a:gd name="T20" fmla="*/ 267 w 351"/>
                <a:gd name="T21" fmla="*/ 95 h 242"/>
                <a:gd name="T22" fmla="*/ 24 w 351"/>
                <a:gd name="T23" fmla="*/ 219 h 242"/>
                <a:gd name="T24" fmla="*/ 2 w 351"/>
                <a:gd name="T25" fmla="*/ 229 h 242"/>
                <a:gd name="T26" fmla="*/ 0 w 351"/>
                <a:gd name="T27" fmla="*/ 229 h 242"/>
                <a:gd name="T28" fmla="*/ 6 w 351"/>
                <a:gd name="T29" fmla="*/ 240 h 242"/>
                <a:gd name="T30" fmla="*/ 12 w 351"/>
                <a:gd name="T31" fmla="*/ 242 h 242"/>
                <a:gd name="T32" fmla="*/ 34 w 351"/>
                <a:gd name="T33" fmla="*/ 232 h 242"/>
                <a:gd name="T34" fmla="*/ 350 w 351"/>
                <a:gd name="T35" fmla="*/ 68 h 242"/>
                <a:gd name="T36" fmla="*/ 335 w 351"/>
                <a:gd name="T37" fmla="*/ 29 h 242"/>
                <a:gd name="T38" fmla="*/ 324 w 351"/>
                <a:gd name="T39" fmla="*/ 8 h 242"/>
                <a:gd name="T40" fmla="*/ 317 w 351"/>
                <a:gd name="T41" fmla="*/ 1 h 242"/>
                <a:gd name="T42" fmla="*/ 315 w 351"/>
                <a:gd name="T4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1" h="242">
                  <a:moveTo>
                    <a:pt x="315" y="0"/>
                  </a:moveTo>
                  <a:cubicBezTo>
                    <a:pt x="311" y="0"/>
                    <a:pt x="299" y="6"/>
                    <a:pt x="292" y="9"/>
                  </a:cubicBezTo>
                  <a:cubicBezTo>
                    <a:pt x="292" y="9"/>
                    <a:pt x="292" y="9"/>
                    <a:pt x="291" y="10"/>
                  </a:cubicBezTo>
                  <a:cubicBezTo>
                    <a:pt x="298" y="7"/>
                    <a:pt x="306" y="3"/>
                    <a:pt x="309" y="3"/>
                  </a:cubicBezTo>
                  <a:cubicBezTo>
                    <a:pt x="309" y="3"/>
                    <a:pt x="310" y="3"/>
                    <a:pt x="310" y="4"/>
                  </a:cubicBezTo>
                  <a:cubicBezTo>
                    <a:pt x="312" y="6"/>
                    <a:pt x="317" y="10"/>
                    <a:pt x="317" y="10"/>
                  </a:cubicBezTo>
                  <a:cubicBezTo>
                    <a:pt x="317" y="10"/>
                    <a:pt x="321" y="15"/>
                    <a:pt x="325" y="27"/>
                  </a:cubicBezTo>
                  <a:cubicBezTo>
                    <a:pt x="330" y="39"/>
                    <a:pt x="338" y="56"/>
                    <a:pt x="336" y="59"/>
                  </a:cubicBezTo>
                  <a:cubicBezTo>
                    <a:pt x="336" y="60"/>
                    <a:pt x="308" y="75"/>
                    <a:pt x="268" y="95"/>
                  </a:cubicBezTo>
                  <a:cubicBezTo>
                    <a:pt x="268" y="95"/>
                    <a:pt x="268" y="95"/>
                    <a:pt x="267" y="95"/>
                  </a:cubicBezTo>
                  <a:cubicBezTo>
                    <a:pt x="267" y="95"/>
                    <a:pt x="267" y="95"/>
                    <a:pt x="267" y="95"/>
                  </a:cubicBezTo>
                  <a:cubicBezTo>
                    <a:pt x="179" y="140"/>
                    <a:pt x="38" y="211"/>
                    <a:pt x="24" y="219"/>
                  </a:cubicBezTo>
                  <a:cubicBezTo>
                    <a:pt x="11" y="227"/>
                    <a:pt x="5" y="229"/>
                    <a:pt x="2" y="229"/>
                  </a:cubicBezTo>
                  <a:cubicBezTo>
                    <a:pt x="1" y="229"/>
                    <a:pt x="0" y="229"/>
                    <a:pt x="0" y="229"/>
                  </a:cubicBezTo>
                  <a:cubicBezTo>
                    <a:pt x="3" y="235"/>
                    <a:pt x="5" y="239"/>
                    <a:pt x="6" y="240"/>
                  </a:cubicBezTo>
                  <a:cubicBezTo>
                    <a:pt x="8" y="241"/>
                    <a:pt x="9" y="242"/>
                    <a:pt x="12" y="242"/>
                  </a:cubicBezTo>
                  <a:cubicBezTo>
                    <a:pt x="16" y="242"/>
                    <a:pt x="22" y="240"/>
                    <a:pt x="34" y="232"/>
                  </a:cubicBezTo>
                  <a:cubicBezTo>
                    <a:pt x="54" y="220"/>
                    <a:pt x="348" y="72"/>
                    <a:pt x="350" y="68"/>
                  </a:cubicBezTo>
                  <a:cubicBezTo>
                    <a:pt x="351" y="65"/>
                    <a:pt x="341" y="44"/>
                    <a:pt x="335" y="29"/>
                  </a:cubicBezTo>
                  <a:cubicBezTo>
                    <a:pt x="329" y="15"/>
                    <a:pt x="324" y="8"/>
                    <a:pt x="324" y="8"/>
                  </a:cubicBezTo>
                  <a:cubicBezTo>
                    <a:pt x="324" y="8"/>
                    <a:pt x="319" y="3"/>
                    <a:pt x="317" y="1"/>
                  </a:cubicBezTo>
                  <a:cubicBezTo>
                    <a:pt x="316" y="0"/>
                    <a:pt x="316" y="0"/>
                    <a:pt x="3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7" name="Freeform 6"/>
            <p:cNvSpPr/>
            <p:nvPr/>
          </p:nvSpPr>
          <p:spPr bwMode="auto">
            <a:xfrm>
              <a:off x="2432" y="1334"/>
              <a:ext cx="634" cy="401"/>
            </a:xfrm>
            <a:custGeom>
              <a:avLst/>
              <a:gdLst>
                <a:gd name="T0" fmla="*/ 3 w 364"/>
                <a:gd name="T1" fmla="*/ 171 h 229"/>
                <a:gd name="T2" fmla="*/ 3 w 364"/>
                <a:gd name="T3" fmla="*/ 182 h 229"/>
                <a:gd name="T4" fmla="*/ 23 w 364"/>
                <a:gd name="T5" fmla="*/ 225 h 229"/>
                <a:gd name="T6" fmla="*/ 50 w 364"/>
                <a:gd name="T7" fmla="*/ 217 h 229"/>
                <a:gd name="T8" fmla="*/ 362 w 364"/>
                <a:gd name="T9" fmla="*/ 57 h 229"/>
                <a:gd name="T10" fmla="*/ 351 w 364"/>
                <a:gd name="T11" fmla="*/ 25 h 229"/>
                <a:gd name="T12" fmla="*/ 343 w 364"/>
                <a:gd name="T13" fmla="*/ 8 h 229"/>
                <a:gd name="T14" fmla="*/ 336 w 364"/>
                <a:gd name="T15" fmla="*/ 2 h 229"/>
                <a:gd name="T16" fmla="*/ 312 w 364"/>
                <a:gd name="T17" fmla="*/ 10 h 229"/>
                <a:gd name="T18" fmla="*/ 10 w 364"/>
                <a:gd name="T19" fmla="*/ 166 h 229"/>
                <a:gd name="T20" fmla="*/ 3 w 364"/>
                <a:gd name="T21" fmla="*/ 17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4" h="229">
                  <a:moveTo>
                    <a:pt x="3" y="171"/>
                  </a:moveTo>
                  <a:cubicBezTo>
                    <a:pt x="3" y="171"/>
                    <a:pt x="0" y="174"/>
                    <a:pt x="3" y="182"/>
                  </a:cubicBezTo>
                  <a:cubicBezTo>
                    <a:pt x="6" y="191"/>
                    <a:pt x="20" y="223"/>
                    <a:pt x="23" y="225"/>
                  </a:cubicBezTo>
                  <a:cubicBezTo>
                    <a:pt x="26" y="227"/>
                    <a:pt x="30" y="229"/>
                    <a:pt x="50" y="217"/>
                  </a:cubicBezTo>
                  <a:cubicBezTo>
                    <a:pt x="70" y="206"/>
                    <a:pt x="361" y="60"/>
                    <a:pt x="362" y="57"/>
                  </a:cubicBezTo>
                  <a:cubicBezTo>
                    <a:pt x="364" y="54"/>
                    <a:pt x="356" y="37"/>
                    <a:pt x="351" y="25"/>
                  </a:cubicBezTo>
                  <a:cubicBezTo>
                    <a:pt x="347" y="13"/>
                    <a:pt x="343" y="8"/>
                    <a:pt x="343" y="8"/>
                  </a:cubicBezTo>
                  <a:cubicBezTo>
                    <a:pt x="343" y="8"/>
                    <a:pt x="338" y="4"/>
                    <a:pt x="336" y="2"/>
                  </a:cubicBezTo>
                  <a:cubicBezTo>
                    <a:pt x="334" y="0"/>
                    <a:pt x="320" y="6"/>
                    <a:pt x="312" y="10"/>
                  </a:cubicBezTo>
                  <a:cubicBezTo>
                    <a:pt x="305" y="14"/>
                    <a:pt x="15" y="163"/>
                    <a:pt x="10" y="166"/>
                  </a:cubicBezTo>
                  <a:cubicBezTo>
                    <a:pt x="5" y="168"/>
                    <a:pt x="3" y="171"/>
                    <a:pt x="3" y="1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8" name="Freeform 7"/>
            <p:cNvSpPr/>
            <p:nvPr/>
          </p:nvSpPr>
          <p:spPr bwMode="auto">
            <a:xfrm>
              <a:off x="2432" y="1605"/>
              <a:ext cx="100" cy="127"/>
            </a:xfrm>
            <a:custGeom>
              <a:avLst/>
              <a:gdLst>
                <a:gd name="T0" fmla="*/ 57 w 57"/>
                <a:gd name="T1" fmla="*/ 59 h 73"/>
                <a:gd name="T2" fmla="*/ 51 w 57"/>
                <a:gd name="T3" fmla="*/ 50 h 73"/>
                <a:gd name="T4" fmla="*/ 46 w 57"/>
                <a:gd name="T5" fmla="*/ 41 h 73"/>
                <a:gd name="T6" fmla="*/ 44 w 57"/>
                <a:gd name="T7" fmla="*/ 34 h 73"/>
                <a:gd name="T8" fmla="*/ 43 w 57"/>
                <a:gd name="T9" fmla="*/ 22 h 73"/>
                <a:gd name="T10" fmla="*/ 41 w 57"/>
                <a:gd name="T11" fmla="*/ 12 h 73"/>
                <a:gd name="T12" fmla="*/ 39 w 57"/>
                <a:gd name="T13" fmla="*/ 0 h 73"/>
                <a:gd name="T14" fmla="*/ 33 w 57"/>
                <a:gd name="T15" fmla="*/ 0 h 73"/>
                <a:gd name="T16" fmla="*/ 28 w 57"/>
                <a:gd name="T17" fmla="*/ 1 h 73"/>
                <a:gd name="T18" fmla="*/ 10 w 57"/>
                <a:gd name="T19" fmla="*/ 11 h 73"/>
                <a:gd name="T20" fmla="*/ 3 w 57"/>
                <a:gd name="T21" fmla="*/ 16 h 73"/>
                <a:gd name="T22" fmla="*/ 3 w 57"/>
                <a:gd name="T23" fmla="*/ 27 h 73"/>
                <a:gd name="T24" fmla="*/ 19 w 57"/>
                <a:gd name="T25" fmla="*/ 63 h 73"/>
                <a:gd name="T26" fmla="*/ 23 w 57"/>
                <a:gd name="T27" fmla="*/ 70 h 73"/>
                <a:gd name="T28" fmla="*/ 38 w 57"/>
                <a:gd name="T29" fmla="*/ 69 h 73"/>
                <a:gd name="T30" fmla="*/ 47 w 57"/>
                <a:gd name="T31" fmla="*/ 64 h 73"/>
                <a:gd name="T32" fmla="*/ 50 w 57"/>
                <a:gd name="T33" fmla="*/ 62 h 73"/>
                <a:gd name="T34" fmla="*/ 57 w 57"/>
                <a:gd name="T35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3">
                  <a:moveTo>
                    <a:pt x="57" y="59"/>
                  </a:moveTo>
                  <a:cubicBezTo>
                    <a:pt x="55" y="55"/>
                    <a:pt x="51" y="50"/>
                    <a:pt x="51" y="50"/>
                  </a:cubicBezTo>
                  <a:cubicBezTo>
                    <a:pt x="51" y="50"/>
                    <a:pt x="48" y="44"/>
                    <a:pt x="46" y="41"/>
                  </a:cubicBezTo>
                  <a:cubicBezTo>
                    <a:pt x="45" y="39"/>
                    <a:pt x="44" y="34"/>
                    <a:pt x="44" y="34"/>
                  </a:cubicBezTo>
                  <a:cubicBezTo>
                    <a:pt x="44" y="34"/>
                    <a:pt x="43" y="26"/>
                    <a:pt x="43" y="22"/>
                  </a:cubicBezTo>
                  <a:cubicBezTo>
                    <a:pt x="42" y="19"/>
                    <a:pt x="41" y="14"/>
                    <a:pt x="41" y="12"/>
                  </a:cubicBezTo>
                  <a:cubicBezTo>
                    <a:pt x="40" y="10"/>
                    <a:pt x="40" y="4"/>
                    <a:pt x="39" y="0"/>
                  </a:cubicBezTo>
                  <a:cubicBezTo>
                    <a:pt x="36" y="0"/>
                    <a:pt x="33" y="0"/>
                    <a:pt x="33" y="0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17" y="7"/>
                    <a:pt x="11" y="10"/>
                    <a:pt x="10" y="11"/>
                  </a:cubicBezTo>
                  <a:cubicBezTo>
                    <a:pt x="5" y="13"/>
                    <a:pt x="3" y="16"/>
                    <a:pt x="3" y="16"/>
                  </a:cubicBezTo>
                  <a:cubicBezTo>
                    <a:pt x="3" y="16"/>
                    <a:pt x="0" y="19"/>
                    <a:pt x="3" y="27"/>
                  </a:cubicBezTo>
                  <a:cubicBezTo>
                    <a:pt x="5" y="33"/>
                    <a:pt x="13" y="52"/>
                    <a:pt x="19" y="63"/>
                  </a:cubicBezTo>
                  <a:cubicBezTo>
                    <a:pt x="20" y="67"/>
                    <a:pt x="22" y="69"/>
                    <a:pt x="23" y="70"/>
                  </a:cubicBezTo>
                  <a:cubicBezTo>
                    <a:pt x="25" y="72"/>
                    <a:pt x="28" y="73"/>
                    <a:pt x="38" y="69"/>
                  </a:cubicBezTo>
                  <a:cubicBezTo>
                    <a:pt x="41" y="67"/>
                    <a:pt x="44" y="66"/>
                    <a:pt x="47" y="64"/>
                  </a:cubicBezTo>
                  <a:cubicBezTo>
                    <a:pt x="48" y="63"/>
                    <a:pt x="49" y="63"/>
                    <a:pt x="50" y="62"/>
                  </a:cubicBezTo>
                  <a:cubicBezTo>
                    <a:pt x="51" y="62"/>
                    <a:pt x="54" y="60"/>
                    <a:pt x="57" y="59"/>
                  </a:cubicBezTo>
                  <a:close/>
                </a:path>
              </a:pathLst>
            </a:custGeom>
            <a:solidFill>
              <a:srgbClr val="FB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9" name="Freeform 8"/>
            <p:cNvSpPr/>
            <p:nvPr/>
          </p:nvSpPr>
          <p:spPr bwMode="auto">
            <a:xfrm>
              <a:off x="2954" y="1361"/>
              <a:ext cx="5" cy="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0" name="Freeform 9"/>
            <p:cNvSpPr/>
            <p:nvPr/>
          </p:nvSpPr>
          <p:spPr bwMode="auto">
            <a:xfrm>
              <a:off x="2943" y="1496"/>
              <a:ext cx="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78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1" name="Freeform 10"/>
            <p:cNvSpPr>
              <a:spLocks noEditPoints="1"/>
            </p:cNvSpPr>
            <p:nvPr/>
          </p:nvSpPr>
          <p:spPr bwMode="auto">
            <a:xfrm>
              <a:off x="2511" y="1361"/>
              <a:ext cx="539" cy="322"/>
            </a:xfrm>
            <a:custGeom>
              <a:avLst/>
              <a:gdLst>
                <a:gd name="T0" fmla="*/ 7 w 309"/>
                <a:gd name="T1" fmla="*/ 184 h 184"/>
                <a:gd name="T2" fmla="*/ 9 w 309"/>
                <a:gd name="T3" fmla="*/ 184 h 184"/>
                <a:gd name="T4" fmla="*/ 9 w 309"/>
                <a:gd name="T5" fmla="*/ 178 h 184"/>
                <a:gd name="T6" fmla="*/ 8 w 309"/>
                <a:gd name="T7" fmla="*/ 180 h 184"/>
                <a:gd name="T8" fmla="*/ 9 w 309"/>
                <a:gd name="T9" fmla="*/ 178 h 184"/>
                <a:gd name="T10" fmla="*/ 34 w 309"/>
                <a:gd name="T11" fmla="*/ 174 h 184"/>
                <a:gd name="T12" fmla="*/ 34 w 309"/>
                <a:gd name="T13" fmla="*/ 179 h 184"/>
                <a:gd name="T14" fmla="*/ 36 w 309"/>
                <a:gd name="T15" fmla="*/ 176 h 184"/>
                <a:gd name="T16" fmla="*/ 38 w 309"/>
                <a:gd name="T17" fmla="*/ 176 h 184"/>
                <a:gd name="T18" fmla="*/ 84 w 309"/>
                <a:gd name="T19" fmla="*/ 144 h 184"/>
                <a:gd name="T20" fmla="*/ 85 w 309"/>
                <a:gd name="T21" fmla="*/ 145 h 184"/>
                <a:gd name="T22" fmla="*/ 84 w 309"/>
                <a:gd name="T23" fmla="*/ 144 h 184"/>
                <a:gd name="T24" fmla="*/ 0 w 309"/>
                <a:gd name="T25" fmla="*/ 135 h 184"/>
                <a:gd name="T26" fmla="*/ 1 w 309"/>
                <a:gd name="T27" fmla="*/ 135 h 184"/>
                <a:gd name="T28" fmla="*/ 138 w 309"/>
                <a:gd name="T29" fmla="*/ 123 h 184"/>
                <a:gd name="T30" fmla="*/ 139 w 309"/>
                <a:gd name="T31" fmla="*/ 123 h 184"/>
                <a:gd name="T32" fmla="*/ 154 w 309"/>
                <a:gd name="T33" fmla="*/ 115 h 184"/>
                <a:gd name="T34" fmla="*/ 154 w 309"/>
                <a:gd name="T35" fmla="*/ 116 h 184"/>
                <a:gd name="T36" fmla="*/ 154 w 309"/>
                <a:gd name="T37" fmla="*/ 115 h 184"/>
                <a:gd name="T38" fmla="*/ 50 w 309"/>
                <a:gd name="T39" fmla="*/ 113 h 184"/>
                <a:gd name="T40" fmla="*/ 53 w 309"/>
                <a:gd name="T41" fmla="*/ 115 h 184"/>
                <a:gd name="T42" fmla="*/ 146 w 309"/>
                <a:gd name="T43" fmla="*/ 113 h 184"/>
                <a:gd name="T44" fmla="*/ 147 w 309"/>
                <a:gd name="T45" fmla="*/ 114 h 184"/>
                <a:gd name="T46" fmla="*/ 146 w 309"/>
                <a:gd name="T47" fmla="*/ 113 h 184"/>
                <a:gd name="T48" fmla="*/ 149 w 309"/>
                <a:gd name="T49" fmla="*/ 111 h 184"/>
                <a:gd name="T50" fmla="*/ 151 w 309"/>
                <a:gd name="T51" fmla="*/ 111 h 184"/>
                <a:gd name="T52" fmla="*/ 165 w 309"/>
                <a:gd name="T53" fmla="*/ 109 h 184"/>
                <a:gd name="T54" fmla="*/ 162 w 309"/>
                <a:gd name="T55" fmla="*/ 113 h 184"/>
                <a:gd name="T56" fmla="*/ 166 w 309"/>
                <a:gd name="T57" fmla="*/ 111 h 184"/>
                <a:gd name="T58" fmla="*/ 184 w 309"/>
                <a:gd name="T59" fmla="*/ 107 h 184"/>
                <a:gd name="T60" fmla="*/ 184 w 309"/>
                <a:gd name="T61" fmla="*/ 109 h 184"/>
                <a:gd name="T62" fmla="*/ 184 w 309"/>
                <a:gd name="T63" fmla="*/ 107 h 184"/>
                <a:gd name="T64" fmla="*/ 50 w 309"/>
                <a:gd name="T65" fmla="*/ 109 h 184"/>
                <a:gd name="T66" fmla="*/ 53 w 309"/>
                <a:gd name="T67" fmla="*/ 111 h 184"/>
                <a:gd name="T68" fmla="*/ 53 w 309"/>
                <a:gd name="T69" fmla="*/ 107 h 184"/>
                <a:gd name="T70" fmla="*/ 248 w 309"/>
                <a:gd name="T71" fmla="*/ 77 h 184"/>
                <a:gd name="T72" fmla="*/ 249 w 309"/>
                <a:gd name="T73" fmla="*/ 77 h 184"/>
                <a:gd name="T74" fmla="*/ 249 w 309"/>
                <a:gd name="T75" fmla="*/ 75 h 184"/>
                <a:gd name="T76" fmla="*/ 252 w 309"/>
                <a:gd name="T77" fmla="*/ 67 h 184"/>
                <a:gd name="T78" fmla="*/ 252 w 309"/>
                <a:gd name="T79" fmla="*/ 70 h 184"/>
                <a:gd name="T80" fmla="*/ 268 w 309"/>
                <a:gd name="T81" fmla="*/ 64 h 184"/>
                <a:gd name="T82" fmla="*/ 266 w 309"/>
                <a:gd name="T83" fmla="*/ 66 h 184"/>
                <a:gd name="T84" fmla="*/ 268 w 309"/>
                <a:gd name="T85" fmla="*/ 66 h 184"/>
                <a:gd name="T86" fmla="*/ 276 w 309"/>
                <a:gd name="T87" fmla="*/ 54 h 184"/>
                <a:gd name="T88" fmla="*/ 276 w 309"/>
                <a:gd name="T89" fmla="*/ 55 h 184"/>
                <a:gd name="T90" fmla="*/ 276 w 309"/>
                <a:gd name="T91" fmla="*/ 54 h 184"/>
                <a:gd name="T92" fmla="*/ 307 w 309"/>
                <a:gd name="T93" fmla="*/ 17 h 184"/>
                <a:gd name="T94" fmla="*/ 309 w 309"/>
                <a:gd name="T95" fmla="*/ 17 h 184"/>
                <a:gd name="T96" fmla="*/ 254 w 309"/>
                <a:gd name="T97" fmla="*/ 11 h 184"/>
                <a:gd name="T98" fmla="*/ 254 w 309"/>
                <a:gd name="T99" fmla="*/ 12 h 184"/>
                <a:gd name="T100" fmla="*/ 254 w 309"/>
                <a:gd name="T101" fmla="*/ 11 h 184"/>
                <a:gd name="T102" fmla="*/ 304 w 309"/>
                <a:gd name="T103" fmla="*/ 12 h 184"/>
                <a:gd name="T104" fmla="*/ 308 w 309"/>
                <a:gd name="T105" fmla="*/ 14 h 184"/>
                <a:gd name="T106" fmla="*/ 307 w 309"/>
                <a:gd name="T107" fmla="*/ 11 h 184"/>
                <a:gd name="T108" fmla="*/ 305 w 309"/>
                <a:gd name="T109" fmla="*/ 10 h 184"/>
                <a:gd name="T110" fmla="*/ 245 w 309"/>
                <a:gd name="T111" fmla="*/ 12 h 184"/>
                <a:gd name="T112" fmla="*/ 245 w 309"/>
                <a:gd name="T113" fmla="*/ 10 h 184"/>
                <a:gd name="T114" fmla="*/ 257 w 309"/>
                <a:gd name="T115" fmla="*/ 0 h 184"/>
                <a:gd name="T116" fmla="*/ 254 w 309"/>
                <a:gd name="T117" fmla="*/ 1 h 184"/>
                <a:gd name="T118" fmla="*/ 255 w 309"/>
                <a:gd name="T119" fmla="*/ 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9" h="184">
                  <a:moveTo>
                    <a:pt x="8" y="183"/>
                  </a:moveTo>
                  <a:cubicBezTo>
                    <a:pt x="7" y="183"/>
                    <a:pt x="7" y="183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9" y="184"/>
                    <a:pt x="9" y="184"/>
                  </a:cubicBezTo>
                  <a:cubicBezTo>
                    <a:pt x="9" y="183"/>
                    <a:pt x="8" y="183"/>
                    <a:pt x="8" y="183"/>
                  </a:cubicBezTo>
                  <a:moveTo>
                    <a:pt x="9" y="178"/>
                  </a:moveTo>
                  <a:cubicBezTo>
                    <a:pt x="8" y="178"/>
                    <a:pt x="7" y="180"/>
                    <a:pt x="8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8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moveTo>
                    <a:pt x="35" y="171"/>
                  </a:moveTo>
                  <a:cubicBezTo>
                    <a:pt x="35" y="171"/>
                    <a:pt x="34" y="172"/>
                    <a:pt x="34" y="174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5"/>
                    <a:pt x="32" y="179"/>
                    <a:pt x="34" y="179"/>
                  </a:cubicBezTo>
                  <a:cubicBezTo>
                    <a:pt x="34" y="179"/>
                    <a:pt x="34" y="179"/>
                    <a:pt x="35" y="179"/>
                  </a:cubicBezTo>
                  <a:cubicBezTo>
                    <a:pt x="35" y="178"/>
                    <a:pt x="36" y="177"/>
                    <a:pt x="36" y="176"/>
                  </a:cubicBezTo>
                  <a:cubicBezTo>
                    <a:pt x="37" y="176"/>
                    <a:pt x="37" y="176"/>
                    <a:pt x="38" y="176"/>
                  </a:cubicBezTo>
                  <a:cubicBezTo>
                    <a:pt x="38" y="176"/>
                    <a:pt x="38" y="176"/>
                    <a:pt x="38" y="176"/>
                  </a:cubicBezTo>
                  <a:cubicBezTo>
                    <a:pt x="39" y="176"/>
                    <a:pt x="37" y="171"/>
                    <a:pt x="35" y="171"/>
                  </a:cubicBezTo>
                  <a:moveTo>
                    <a:pt x="84" y="144"/>
                  </a:moveTo>
                  <a:cubicBezTo>
                    <a:pt x="84" y="144"/>
                    <a:pt x="84" y="144"/>
                    <a:pt x="84" y="145"/>
                  </a:cubicBezTo>
                  <a:cubicBezTo>
                    <a:pt x="84" y="145"/>
                    <a:pt x="84" y="145"/>
                    <a:pt x="85" y="145"/>
                  </a:cubicBezTo>
                  <a:cubicBezTo>
                    <a:pt x="85" y="145"/>
                    <a:pt x="85" y="145"/>
                    <a:pt x="86" y="145"/>
                  </a:cubicBezTo>
                  <a:cubicBezTo>
                    <a:pt x="86" y="145"/>
                    <a:pt x="85" y="144"/>
                    <a:pt x="84" y="144"/>
                  </a:cubicBezTo>
                  <a:moveTo>
                    <a:pt x="1" y="13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5"/>
                    <a:pt x="1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moveTo>
                    <a:pt x="138" y="123"/>
                  </a:moveTo>
                  <a:cubicBezTo>
                    <a:pt x="137" y="123"/>
                    <a:pt x="136" y="124"/>
                    <a:pt x="137" y="125"/>
                  </a:cubicBezTo>
                  <a:cubicBezTo>
                    <a:pt x="138" y="124"/>
                    <a:pt x="139" y="125"/>
                    <a:pt x="139" y="123"/>
                  </a:cubicBezTo>
                  <a:cubicBezTo>
                    <a:pt x="139" y="123"/>
                    <a:pt x="138" y="123"/>
                    <a:pt x="138" y="123"/>
                  </a:cubicBezTo>
                  <a:moveTo>
                    <a:pt x="154" y="115"/>
                  </a:moveTo>
                  <a:cubicBezTo>
                    <a:pt x="154" y="115"/>
                    <a:pt x="153" y="115"/>
                    <a:pt x="153" y="115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5" y="115"/>
                    <a:pt x="155" y="115"/>
                    <a:pt x="154" y="115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52" y="115"/>
                    <a:pt x="52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4"/>
                    <a:pt x="51" y="113"/>
                    <a:pt x="50" y="113"/>
                  </a:cubicBezTo>
                  <a:moveTo>
                    <a:pt x="146" y="113"/>
                  </a:moveTo>
                  <a:cubicBezTo>
                    <a:pt x="146" y="113"/>
                    <a:pt x="146" y="113"/>
                    <a:pt x="146" y="113"/>
                  </a:cubicBezTo>
                  <a:cubicBezTo>
                    <a:pt x="145" y="114"/>
                    <a:pt x="146" y="114"/>
                    <a:pt x="147" y="114"/>
                  </a:cubicBezTo>
                  <a:cubicBezTo>
                    <a:pt x="147" y="114"/>
                    <a:pt x="147" y="114"/>
                    <a:pt x="147" y="113"/>
                  </a:cubicBezTo>
                  <a:cubicBezTo>
                    <a:pt x="148" y="113"/>
                    <a:pt x="147" y="113"/>
                    <a:pt x="146" y="113"/>
                  </a:cubicBezTo>
                  <a:moveTo>
                    <a:pt x="150" y="110"/>
                  </a:moveTo>
                  <a:cubicBezTo>
                    <a:pt x="149" y="110"/>
                    <a:pt x="149" y="110"/>
                    <a:pt x="149" y="111"/>
                  </a:cubicBezTo>
                  <a:cubicBezTo>
                    <a:pt x="149" y="111"/>
                    <a:pt x="150" y="111"/>
                    <a:pt x="150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0" y="110"/>
                    <a:pt x="150" y="110"/>
                  </a:cubicBezTo>
                  <a:moveTo>
                    <a:pt x="165" y="109"/>
                  </a:moveTo>
                  <a:cubicBezTo>
                    <a:pt x="165" y="109"/>
                    <a:pt x="163" y="110"/>
                    <a:pt x="162" y="111"/>
                  </a:cubicBezTo>
                  <a:cubicBezTo>
                    <a:pt x="161" y="112"/>
                    <a:pt x="161" y="113"/>
                    <a:pt x="162" y="113"/>
                  </a:cubicBezTo>
                  <a:cubicBezTo>
                    <a:pt x="162" y="113"/>
                    <a:pt x="163" y="113"/>
                    <a:pt x="164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0"/>
                    <a:pt x="166" y="109"/>
                    <a:pt x="165" y="109"/>
                  </a:cubicBezTo>
                  <a:moveTo>
                    <a:pt x="184" y="107"/>
                  </a:moveTo>
                  <a:cubicBezTo>
                    <a:pt x="184" y="107"/>
                    <a:pt x="183" y="109"/>
                    <a:pt x="184" y="109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5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moveTo>
                    <a:pt x="53" y="107"/>
                  </a:moveTo>
                  <a:cubicBezTo>
                    <a:pt x="51" y="107"/>
                    <a:pt x="50" y="108"/>
                    <a:pt x="50" y="109"/>
                  </a:cubicBezTo>
                  <a:cubicBezTo>
                    <a:pt x="50" y="110"/>
                    <a:pt x="50" y="111"/>
                    <a:pt x="51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4" y="111"/>
                    <a:pt x="54" y="108"/>
                    <a:pt x="54" y="107"/>
                  </a:cubicBezTo>
                  <a:cubicBezTo>
                    <a:pt x="53" y="107"/>
                    <a:pt x="53" y="107"/>
                    <a:pt x="53" y="107"/>
                  </a:cubicBezTo>
                  <a:moveTo>
                    <a:pt x="249" y="75"/>
                  </a:moveTo>
                  <a:cubicBezTo>
                    <a:pt x="249" y="75"/>
                    <a:pt x="249" y="76"/>
                    <a:pt x="248" y="77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50" y="77"/>
                    <a:pt x="250" y="76"/>
                    <a:pt x="251" y="76"/>
                  </a:cubicBezTo>
                  <a:cubicBezTo>
                    <a:pt x="250" y="76"/>
                    <a:pt x="250" y="75"/>
                    <a:pt x="249" y="75"/>
                  </a:cubicBezTo>
                  <a:moveTo>
                    <a:pt x="253" y="66"/>
                  </a:moveTo>
                  <a:cubicBezTo>
                    <a:pt x="252" y="67"/>
                    <a:pt x="252" y="67"/>
                    <a:pt x="252" y="67"/>
                  </a:cubicBezTo>
                  <a:cubicBezTo>
                    <a:pt x="250" y="67"/>
                    <a:pt x="250" y="67"/>
                    <a:pt x="250" y="67"/>
                  </a:cubicBezTo>
                  <a:cubicBezTo>
                    <a:pt x="250" y="70"/>
                    <a:pt x="251" y="70"/>
                    <a:pt x="252" y="70"/>
                  </a:cubicBezTo>
                  <a:cubicBezTo>
                    <a:pt x="254" y="70"/>
                    <a:pt x="258" y="66"/>
                    <a:pt x="253" y="66"/>
                  </a:cubicBezTo>
                  <a:moveTo>
                    <a:pt x="268" y="64"/>
                  </a:moveTo>
                  <a:cubicBezTo>
                    <a:pt x="268" y="64"/>
                    <a:pt x="268" y="65"/>
                    <a:pt x="268" y="65"/>
                  </a:cubicBezTo>
                  <a:cubicBezTo>
                    <a:pt x="266" y="66"/>
                    <a:pt x="266" y="66"/>
                    <a:pt x="266" y="66"/>
                  </a:cubicBezTo>
                  <a:cubicBezTo>
                    <a:pt x="266" y="67"/>
                    <a:pt x="266" y="67"/>
                    <a:pt x="267" y="67"/>
                  </a:cubicBezTo>
                  <a:cubicBezTo>
                    <a:pt x="267" y="67"/>
                    <a:pt x="268" y="67"/>
                    <a:pt x="268" y="66"/>
                  </a:cubicBezTo>
                  <a:cubicBezTo>
                    <a:pt x="269" y="66"/>
                    <a:pt x="269" y="64"/>
                    <a:pt x="268" y="64"/>
                  </a:cubicBezTo>
                  <a:moveTo>
                    <a:pt x="276" y="54"/>
                  </a:moveTo>
                  <a:cubicBezTo>
                    <a:pt x="276" y="54"/>
                    <a:pt x="275" y="55"/>
                    <a:pt x="276" y="55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6" y="55"/>
                    <a:pt x="277" y="54"/>
                    <a:pt x="276" y="54"/>
                  </a:cubicBezTo>
                  <a:cubicBezTo>
                    <a:pt x="276" y="54"/>
                    <a:pt x="276" y="54"/>
                    <a:pt x="276" y="54"/>
                  </a:cubicBezTo>
                  <a:moveTo>
                    <a:pt x="308" y="17"/>
                  </a:moveTo>
                  <a:cubicBezTo>
                    <a:pt x="308" y="17"/>
                    <a:pt x="307" y="17"/>
                    <a:pt x="307" y="17"/>
                  </a:cubicBezTo>
                  <a:cubicBezTo>
                    <a:pt x="307" y="18"/>
                    <a:pt x="308" y="18"/>
                    <a:pt x="308" y="18"/>
                  </a:cubicBezTo>
                  <a:cubicBezTo>
                    <a:pt x="309" y="18"/>
                    <a:pt x="309" y="18"/>
                    <a:pt x="309" y="17"/>
                  </a:cubicBezTo>
                  <a:cubicBezTo>
                    <a:pt x="309" y="17"/>
                    <a:pt x="308" y="17"/>
                    <a:pt x="308" y="17"/>
                  </a:cubicBezTo>
                  <a:moveTo>
                    <a:pt x="254" y="11"/>
                  </a:moveTo>
                  <a:cubicBezTo>
                    <a:pt x="253" y="11"/>
                    <a:pt x="253" y="11"/>
                    <a:pt x="253" y="11"/>
                  </a:cubicBezTo>
                  <a:cubicBezTo>
                    <a:pt x="253" y="11"/>
                    <a:pt x="254" y="12"/>
                    <a:pt x="254" y="12"/>
                  </a:cubicBezTo>
                  <a:cubicBezTo>
                    <a:pt x="254" y="12"/>
                    <a:pt x="255" y="12"/>
                    <a:pt x="255" y="11"/>
                  </a:cubicBezTo>
                  <a:cubicBezTo>
                    <a:pt x="255" y="11"/>
                    <a:pt x="254" y="11"/>
                    <a:pt x="254" y="11"/>
                  </a:cubicBezTo>
                  <a:moveTo>
                    <a:pt x="305" y="10"/>
                  </a:moveTo>
                  <a:cubicBezTo>
                    <a:pt x="304" y="10"/>
                    <a:pt x="304" y="11"/>
                    <a:pt x="304" y="12"/>
                  </a:cubicBezTo>
                  <a:cubicBezTo>
                    <a:pt x="305" y="13"/>
                    <a:pt x="306" y="14"/>
                    <a:pt x="307" y="14"/>
                  </a:cubicBezTo>
                  <a:cubicBezTo>
                    <a:pt x="307" y="14"/>
                    <a:pt x="308" y="14"/>
                    <a:pt x="308" y="14"/>
                  </a:cubicBezTo>
                  <a:cubicBezTo>
                    <a:pt x="308" y="14"/>
                    <a:pt x="308" y="14"/>
                    <a:pt x="308" y="14"/>
                  </a:cubicBezTo>
                  <a:cubicBezTo>
                    <a:pt x="308" y="13"/>
                    <a:pt x="308" y="12"/>
                    <a:pt x="307" y="11"/>
                  </a:cubicBezTo>
                  <a:cubicBezTo>
                    <a:pt x="307" y="11"/>
                    <a:pt x="306" y="10"/>
                    <a:pt x="306" y="10"/>
                  </a:cubicBezTo>
                  <a:cubicBezTo>
                    <a:pt x="306" y="10"/>
                    <a:pt x="306" y="10"/>
                    <a:pt x="305" y="10"/>
                  </a:cubicBezTo>
                  <a:moveTo>
                    <a:pt x="245" y="10"/>
                  </a:moveTo>
                  <a:cubicBezTo>
                    <a:pt x="244" y="10"/>
                    <a:pt x="243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6" y="12"/>
                    <a:pt x="247" y="10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moveTo>
                    <a:pt x="257" y="0"/>
                  </a:moveTo>
                  <a:cubicBezTo>
                    <a:pt x="256" y="0"/>
                    <a:pt x="255" y="0"/>
                    <a:pt x="255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1"/>
                    <a:pt x="254" y="1"/>
                    <a:pt x="254" y="1"/>
                  </a:cubicBezTo>
                  <a:cubicBezTo>
                    <a:pt x="254" y="2"/>
                    <a:pt x="254" y="3"/>
                    <a:pt x="255" y="3"/>
                  </a:cubicBezTo>
                  <a:cubicBezTo>
                    <a:pt x="256" y="3"/>
                    <a:pt x="258" y="1"/>
                    <a:pt x="257" y="0"/>
                  </a:cubicBezTo>
                </a:path>
              </a:pathLst>
            </a:custGeom>
            <a:solidFill>
              <a:srgbClr val="D6C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39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25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58" dur="1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2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77" dur="1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125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96" dur="1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125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500"/>
                            </p:stCondLst>
                            <p:childTnLst>
                              <p:par>
                                <p:cTn id="10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0" presetClass="path" presetSubtype="0" accel="50000" decel="5000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66667E-6 -3.96669E-6 L 0.2743 0.00062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15" y="31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125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" grpId="0"/>
      <p:bldP spid="480" grpId="0"/>
      <p:bldP spid="506" grpId="0"/>
      <p:bldP spid="519" grpId="0"/>
      <p:bldP spid="5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箭头连接符 5"/>
          <p:cNvCxnSpPr>
            <a:cxnSpLocks noChangeShapeType="1"/>
          </p:cNvCxnSpPr>
          <p:nvPr/>
        </p:nvCxnSpPr>
        <p:spPr bwMode="auto">
          <a:xfrm>
            <a:off x="37798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" name="直接箭头连接符 6"/>
          <p:cNvCxnSpPr>
            <a:cxnSpLocks noChangeShapeType="1"/>
          </p:cNvCxnSpPr>
          <p:nvPr/>
        </p:nvCxnSpPr>
        <p:spPr bwMode="auto">
          <a:xfrm>
            <a:off x="694213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4" name="直接箭头连接符 7"/>
          <p:cNvCxnSpPr>
            <a:cxnSpLocks noChangeShapeType="1"/>
          </p:cNvCxnSpPr>
          <p:nvPr/>
        </p:nvCxnSpPr>
        <p:spPr bwMode="auto">
          <a:xfrm>
            <a:off x="21986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" name="直接箭头连接符 8"/>
          <p:cNvCxnSpPr>
            <a:cxnSpLocks noChangeShapeType="1"/>
          </p:cNvCxnSpPr>
          <p:nvPr/>
        </p:nvCxnSpPr>
        <p:spPr bwMode="auto">
          <a:xfrm>
            <a:off x="5360988" y="2336561"/>
            <a:ext cx="0" cy="585787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prstDash val="sysDash"/>
            <a:miter lim="800000"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6" name="环形箭头 5"/>
          <p:cNvSpPr/>
          <p:nvPr/>
        </p:nvSpPr>
        <p:spPr>
          <a:xfrm flipH="1">
            <a:off x="156051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7" name="TextBox 31"/>
          <p:cNvSpPr txBox="1"/>
          <p:nvPr/>
        </p:nvSpPr>
        <p:spPr>
          <a:xfrm>
            <a:off x="1477963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亮亮图文旗舰店  亮亮图文旗舰店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1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https://liangliangtuwen.tmall.com</a:t>
            </a:r>
            <a:endParaRPr lang="en-US" altLang="zh-CN" sz="11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环形箭头 7"/>
          <p:cNvSpPr/>
          <p:nvPr/>
        </p:nvSpPr>
        <p:spPr>
          <a:xfrm flipH="1">
            <a:off x="3141663" y="1174511"/>
            <a:ext cx="1277937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  <a:miter lim="800000"/>
          </a:ln>
          <a:effectLst/>
        </p:spPr>
        <p:txBody>
          <a:bodyPr wrap="none"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35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标题</a:t>
            </a:r>
          </a:p>
        </p:txBody>
      </p:sp>
      <p:sp>
        <p:nvSpPr>
          <p:cNvPr id="9" name="TextBox 31"/>
          <p:cNvSpPr txBox="1"/>
          <p:nvPr/>
        </p:nvSpPr>
        <p:spPr>
          <a:xfrm>
            <a:off x="3059113" y="2933461"/>
            <a:ext cx="1408112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0" name="环形箭头 9"/>
          <p:cNvSpPr/>
          <p:nvPr/>
        </p:nvSpPr>
        <p:spPr>
          <a:xfrm flipH="1">
            <a:off x="4722813" y="1174511"/>
            <a:ext cx="1276350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1" name="TextBox 31"/>
          <p:cNvSpPr txBox="1"/>
          <p:nvPr/>
        </p:nvSpPr>
        <p:spPr>
          <a:xfrm>
            <a:off x="463867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2" name="环形箭头 11"/>
          <p:cNvSpPr/>
          <p:nvPr/>
        </p:nvSpPr>
        <p:spPr>
          <a:xfrm flipH="1">
            <a:off x="6302375" y="1174511"/>
            <a:ext cx="1277938" cy="1277937"/>
          </a:xfrm>
          <a:prstGeom prst="circularArrow">
            <a:avLst>
              <a:gd name="adj1" fmla="val 12500"/>
              <a:gd name="adj2" fmla="val 1142319"/>
              <a:gd name="adj3" fmla="val 20457681"/>
              <a:gd name="adj4" fmla="val 2875315"/>
              <a:gd name="adj5" fmla="val 12500"/>
            </a:avLst>
          </a:prstGeom>
          <a:noFill/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标题</a:t>
            </a:r>
          </a:p>
        </p:txBody>
      </p:sp>
      <p:sp>
        <p:nvSpPr>
          <p:cNvPr id="13" name="TextBox 31"/>
          <p:cNvSpPr txBox="1"/>
          <p:nvPr/>
        </p:nvSpPr>
        <p:spPr>
          <a:xfrm>
            <a:off x="6219825" y="2933461"/>
            <a:ext cx="1409700" cy="1084912"/>
          </a:xfrm>
          <a:prstGeom prst="rect">
            <a:avLst/>
          </a:prstGeom>
          <a:noFill/>
        </p:spPr>
        <p:txBody>
          <a:bodyPr lIns="68580" tIns="34290" rIns="68580" bIns="34290"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</a:t>
            </a:r>
          </a:p>
        </p:txBody>
      </p:sp>
      <p:sp>
        <p:nvSpPr>
          <p:cNvPr id="1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研究目标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成果形式</a:t>
            </a:r>
          </a:p>
        </p:txBody>
      </p:sp>
      <p:sp>
        <p:nvSpPr>
          <p:cNvPr id="15" name="矩形 14"/>
          <p:cNvSpPr/>
          <p:nvPr/>
        </p:nvSpPr>
        <p:spPr>
          <a:xfrm>
            <a:off x="5583200" y="1296531"/>
            <a:ext cx="2607489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583199" y="972171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339290" y="3354643"/>
            <a:ext cx="22113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39289" y="3030283"/>
            <a:ext cx="19584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90664" y="3354643"/>
            <a:ext cx="221052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97668" y="3030283"/>
            <a:ext cx="21035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点击此处添加标题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2962738" y="2201437"/>
            <a:ext cx="1603464" cy="1685071"/>
            <a:chOff x="2962738" y="2211165"/>
            <a:chExt cx="1603464" cy="1685071"/>
          </a:xfrm>
        </p:grpSpPr>
        <p:sp>
          <p:nvSpPr>
            <p:cNvPr id="22" name="Freeform 7"/>
            <p:cNvSpPr/>
            <p:nvPr/>
          </p:nvSpPr>
          <p:spPr bwMode="auto">
            <a:xfrm rot="10800000">
              <a:off x="3109410" y="2375481"/>
              <a:ext cx="1340999" cy="1408270"/>
            </a:xfrm>
            <a:custGeom>
              <a:avLst/>
              <a:gdLst>
                <a:gd name="T0" fmla="*/ 638 w 961"/>
                <a:gd name="T1" fmla="*/ 1 h 1010"/>
                <a:gd name="T2" fmla="*/ 653 w 961"/>
                <a:gd name="T3" fmla="*/ 1 h 1010"/>
                <a:gd name="T4" fmla="*/ 909 w 961"/>
                <a:gd name="T5" fmla="*/ 149 h 1010"/>
                <a:gd name="T6" fmla="*/ 909 w 961"/>
                <a:gd name="T7" fmla="*/ 444 h 1010"/>
                <a:gd name="T8" fmla="*/ 902 w 961"/>
                <a:gd name="T9" fmla="*/ 457 h 1010"/>
                <a:gd name="T10" fmla="*/ 901 w 961"/>
                <a:gd name="T11" fmla="*/ 459 h 1010"/>
                <a:gd name="T12" fmla="*/ 583 w 961"/>
                <a:gd name="T13" fmla="*/ 1010 h 1010"/>
                <a:gd name="T14" fmla="*/ 1 w 961"/>
                <a:gd name="T15" fmla="*/ 673 h 1010"/>
                <a:gd name="T16" fmla="*/ 0 w 961"/>
                <a:gd name="T17" fmla="*/ 0 h 1010"/>
                <a:gd name="T18" fmla="*/ 636 w 961"/>
                <a:gd name="T19" fmla="*/ 0 h 1010"/>
                <a:gd name="T20" fmla="*/ 638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638" y="1"/>
                  </a:moveTo>
                  <a:cubicBezTo>
                    <a:pt x="653" y="1"/>
                    <a:pt x="653" y="1"/>
                    <a:pt x="653" y="1"/>
                  </a:cubicBezTo>
                  <a:cubicBezTo>
                    <a:pt x="758" y="1"/>
                    <a:pt x="856" y="58"/>
                    <a:pt x="909" y="149"/>
                  </a:cubicBezTo>
                  <a:cubicBezTo>
                    <a:pt x="961" y="240"/>
                    <a:pt x="961" y="353"/>
                    <a:pt x="909" y="444"/>
                  </a:cubicBezTo>
                  <a:cubicBezTo>
                    <a:pt x="902" y="457"/>
                    <a:pt x="902" y="457"/>
                    <a:pt x="902" y="457"/>
                  </a:cubicBezTo>
                  <a:cubicBezTo>
                    <a:pt x="901" y="458"/>
                    <a:pt x="901" y="458"/>
                    <a:pt x="901" y="459"/>
                  </a:cubicBezTo>
                  <a:cubicBezTo>
                    <a:pt x="583" y="1010"/>
                    <a:pt x="583" y="1010"/>
                    <a:pt x="583" y="1010"/>
                  </a:cubicBezTo>
                  <a:cubicBezTo>
                    <a:pt x="1" y="673"/>
                    <a:pt x="1" y="673"/>
                    <a:pt x="1" y="6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37" y="1"/>
                    <a:pt x="637" y="1"/>
                    <a:pt x="638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"/>
            <p:cNvSpPr/>
            <p:nvPr/>
          </p:nvSpPr>
          <p:spPr bwMode="auto">
            <a:xfrm rot="10800000">
              <a:off x="2962738" y="2211165"/>
              <a:ext cx="1603464" cy="1685071"/>
            </a:xfrm>
            <a:custGeom>
              <a:avLst/>
              <a:gdLst>
                <a:gd name="T0" fmla="*/ 773 w 1149"/>
                <a:gd name="T1" fmla="*/ 0 h 1208"/>
                <a:gd name="T2" fmla="*/ 759 w 1149"/>
                <a:gd name="T3" fmla="*/ 0 h 1208"/>
                <a:gd name="T4" fmla="*/ 756 w 1149"/>
                <a:gd name="T5" fmla="*/ 0 h 1208"/>
                <a:gd name="T6" fmla="*/ 9 w 1149"/>
                <a:gd name="T7" fmla="*/ 0 h 1208"/>
                <a:gd name="T8" fmla="*/ 3 w 1149"/>
                <a:gd name="T9" fmla="*/ 2 h 1208"/>
                <a:gd name="T10" fmla="*/ 0 w 1149"/>
                <a:gd name="T11" fmla="*/ 8 h 1208"/>
                <a:gd name="T12" fmla="*/ 1 w 1149"/>
                <a:gd name="T13" fmla="*/ 801 h 1208"/>
                <a:gd name="T14" fmla="*/ 6 w 1149"/>
                <a:gd name="T15" fmla="*/ 808 h 1208"/>
                <a:gd name="T16" fmla="*/ 691 w 1149"/>
                <a:gd name="T17" fmla="*/ 1205 h 1208"/>
                <a:gd name="T18" fmla="*/ 703 w 1149"/>
                <a:gd name="T19" fmla="*/ 1202 h 1208"/>
                <a:gd name="T20" fmla="*/ 703 w 1149"/>
                <a:gd name="T21" fmla="*/ 1202 h 1208"/>
                <a:gd name="T22" fmla="*/ 700 w 1149"/>
                <a:gd name="T23" fmla="*/ 1190 h 1208"/>
                <a:gd name="T24" fmla="*/ 19 w 1149"/>
                <a:gd name="T25" fmla="*/ 796 h 1208"/>
                <a:gd name="T26" fmla="*/ 18 w 1149"/>
                <a:gd name="T27" fmla="*/ 17 h 1208"/>
                <a:gd name="T28" fmla="*/ 754 w 1149"/>
                <a:gd name="T29" fmla="*/ 17 h 1208"/>
                <a:gd name="T30" fmla="*/ 756 w 1149"/>
                <a:gd name="T31" fmla="*/ 18 h 1208"/>
                <a:gd name="T32" fmla="*/ 773 w 1149"/>
                <a:gd name="T33" fmla="*/ 18 h 1208"/>
                <a:gd name="T34" fmla="*/ 1070 w 1149"/>
                <a:gd name="T35" fmla="*/ 189 h 1208"/>
                <a:gd name="T36" fmla="*/ 1070 w 1149"/>
                <a:gd name="T37" fmla="*/ 531 h 1208"/>
                <a:gd name="T38" fmla="*/ 1062 w 1149"/>
                <a:gd name="T39" fmla="*/ 546 h 1208"/>
                <a:gd name="T40" fmla="*/ 1061 w 1149"/>
                <a:gd name="T41" fmla="*/ 548 h 1208"/>
                <a:gd name="T42" fmla="*/ 766 w 1149"/>
                <a:gd name="T43" fmla="*/ 1058 h 1208"/>
                <a:gd name="T44" fmla="*/ 736 w 1149"/>
                <a:gd name="T45" fmla="*/ 1040 h 1208"/>
                <a:gd name="T46" fmla="*/ 731 w 1149"/>
                <a:gd name="T47" fmla="*/ 1136 h 1208"/>
                <a:gd name="T48" fmla="*/ 812 w 1149"/>
                <a:gd name="T49" fmla="*/ 1084 h 1208"/>
                <a:gd name="T50" fmla="*/ 781 w 1149"/>
                <a:gd name="T51" fmla="*/ 1067 h 1208"/>
                <a:gd name="T52" fmla="*/ 1077 w 1149"/>
                <a:gd name="T53" fmla="*/ 555 h 1208"/>
                <a:gd name="T54" fmla="*/ 1078 w 1149"/>
                <a:gd name="T55" fmla="*/ 553 h 1208"/>
                <a:gd name="T56" fmla="*/ 1085 w 1149"/>
                <a:gd name="T57" fmla="*/ 540 h 1208"/>
                <a:gd name="T58" fmla="*/ 1085 w 1149"/>
                <a:gd name="T59" fmla="*/ 180 h 1208"/>
                <a:gd name="T60" fmla="*/ 773 w 1149"/>
                <a:gd name="T61" fmla="*/ 0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08">
                  <a:moveTo>
                    <a:pt x="773" y="0"/>
                  </a:moveTo>
                  <a:cubicBezTo>
                    <a:pt x="759" y="0"/>
                    <a:pt x="759" y="0"/>
                    <a:pt x="759" y="0"/>
                  </a:cubicBezTo>
                  <a:cubicBezTo>
                    <a:pt x="758" y="0"/>
                    <a:pt x="757" y="0"/>
                    <a:pt x="75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4"/>
                    <a:pt x="3" y="807"/>
                    <a:pt x="6" y="808"/>
                  </a:cubicBezTo>
                  <a:cubicBezTo>
                    <a:pt x="691" y="1205"/>
                    <a:pt x="691" y="1205"/>
                    <a:pt x="691" y="1205"/>
                  </a:cubicBezTo>
                  <a:cubicBezTo>
                    <a:pt x="695" y="1208"/>
                    <a:pt x="701" y="1206"/>
                    <a:pt x="703" y="1202"/>
                  </a:cubicBezTo>
                  <a:cubicBezTo>
                    <a:pt x="703" y="1202"/>
                    <a:pt x="703" y="1202"/>
                    <a:pt x="703" y="1202"/>
                  </a:cubicBezTo>
                  <a:cubicBezTo>
                    <a:pt x="706" y="1198"/>
                    <a:pt x="704" y="1193"/>
                    <a:pt x="700" y="1190"/>
                  </a:cubicBezTo>
                  <a:cubicBezTo>
                    <a:pt x="19" y="796"/>
                    <a:pt x="19" y="796"/>
                    <a:pt x="19" y="79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754" y="17"/>
                    <a:pt x="754" y="17"/>
                    <a:pt x="754" y="17"/>
                  </a:cubicBezTo>
                  <a:cubicBezTo>
                    <a:pt x="755" y="17"/>
                    <a:pt x="756" y="18"/>
                    <a:pt x="756" y="18"/>
                  </a:cubicBezTo>
                  <a:cubicBezTo>
                    <a:pt x="773" y="18"/>
                    <a:pt x="773" y="18"/>
                    <a:pt x="773" y="18"/>
                  </a:cubicBezTo>
                  <a:cubicBezTo>
                    <a:pt x="895" y="18"/>
                    <a:pt x="1009" y="83"/>
                    <a:pt x="1070" y="189"/>
                  </a:cubicBezTo>
                  <a:cubicBezTo>
                    <a:pt x="1131" y="294"/>
                    <a:pt x="1131" y="426"/>
                    <a:pt x="1070" y="531"/>
                  </a:cubicBezTo>
                  <a:cubicBezTo>
                    <a:pt x="1062" y="546"/>
                    <a:pt x="1062" y="546"/>
                    <a:pt x="1062" y="546"/>
                  </a:cubicBezTo>
                  <a:cubicBezTo>
                    <a:pt x="1061" y="547"/>
                    <a:pt x="1061" y="547"/>
                    <a:pt x="1061" y="548"/>
                  </a:cubicBezTo>
                  <a:cubicBezTo>
                    <a:pt x="766" y="1058"/>
                    <a:pt x="766" y="1058"/>
                    <a:pt x="766" y="1058"/>
                  </a:cubicBezTo>
                  <a:cubicBezTo>
                    <a:pt x="736" y="1040"/>
                    <a:pt x="736" y="1040"/>
                    <a:pt x="736" y="1040"/>
                  </a:cubicBezTo>
                  <a:cubicBezTo>
                    <a:pt x="731" y="1136"/>
                    <a:pt x="731" y="1136"/>
                    <a:pt x="731" y="1136"/>
                  </a:cubicBezTo>
                  <a:cubicBezTo>
                    <a:pt x="812" y="1084"/>
                    <a:pt x="812" y="1084"/>
                    <a:pt x="812" y="1084"/>
                  </a:cubicBezTo>
                  <a:cubicBezTo>
                    <a:pt x="781" y="1067"/>
                    <a:pt x="781" y="1067"/>
                    <a:pt x="781" y="1067"/>
                  </a:cubicBezTo>
                  <a:cubicBezTo>
                    <a:pt x="1077" y="555"/>
                    <a:pt x="1077" y="555"/>
                    <a:pt x="1077" y="555"/>
                  </a:cubicBezTo>
                  <a:cubicBezTo>
                    <a:pt x="1077" y="554"/>
                    <a:pt x="1078" y="554"/>
                    <a:pt x="1078" y="553"/>
                  </a:cubicBezTo>
                  <a:cubicBezTo>
                    <a:pt x="1085" y="540"/>
                    <a:pt x="1085" y="540"/>
                    <a:pt x="1085" y="540"/>
                  </a:cubicBezTo>
                  <a:cubicBezTo>
                    <a:pt x="1149" y="429"/>
                    <a:pt x="1149" y="291"/>
                    <a:pt x="1085" y="180"/>
                  </a:cubicBezTo>
                  <a:cubicBezTo>
                    <a:pt x="1021" y="69"/>
                    <a:pt x="902" y="0"/>
                    <a:pt x="7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3545463" y="3010250"/>
              <a:ext cx="524031" cy="457085"/>
              <a:chOff x="2179616" y="1926561"/>
              <a:chExt cx="360362" cy="314325"/>
            </a:xfrm>
            <a:solidFill>
              <a:schemeClr val="bg1"/>
            </a:solidFill>
          </p:grpSpPr>
          <p:sp>
            <p:nvSpPr>
              <p:cNvPr id="25" name="AutoShape 43"/>
              <p:cNvSpPr/>
              <p:nvPr/>
            </p:nvSpPr>
            <p:spPr bwMode="auto">
              <a:xfrm>
                <a:off x="2179616" y="1926561"/>
                <a:ext cx="360362" cy="2571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51" y="9367"/>
                    </a:moveTo>
                    <a:cubicBezTo>
                      <a:pt x="10901" y="9383"/>
                      <a:pt x="10851" y="9391"/>
                      <a:pt x="10800" y="9391"/>
                    </a:cubicBezTo>
                    <a:cubicBezTo>
                      <a:pt x="10748" y="9391"/>
                      <a:pt x="10698" y="9383"/>
                      <a:pt x="10648" y="9367"/>
                    </a:cubicBezTo>
                    <a:lnTo>
                      <a:pt x="1873" y="6550"/>
                    </a:lnTo>
                    <a:cubicBezTo>
                      <a:pt x="1566" y="6452"/>
                      <a:pt x="1349" y="6072"/>
                      <a:pt x="1349" y="5634"/>
                    </a:cubicBezTo>
                    <a:cubicBezTo>
                      <a:pt x="1349" y="5197"/>
                      <a:pt x="1566" y="4817"/>
                      <a:pt x="1873" y="4719"/>
                    </a:cubicBezTo>
                    <a:lnTo>
                      <a:pt x="10648" y="1902"/>
                    </a:lnTo>
                    <a:cubicBezTo>
                      <a:pt x="10698" y="1886"/>
                      <a:pt x="10748" y="1878"/>
                      <a:pt x="10800" y="1878"/>
                    </a:cubicBezTo>
                    <a:cubicBezTo>
                      <a:pt x="10851" y="1878"/>
                      <a:pt x="10901" y="1886"/>
                      <a:pt x="10951" y="1902"/>
                    </a:cubicBezTo>
                    <a:lnTo>
                      <a:pt x="19726" y="4719"/>
                    </a:lnTo>
                    <a:cubicBezTo>
                      <a:pt x="20033" y="4817"/>
                      <a:pt x="20249" y="5197"/>
                      <a:pt x="20249" y="5634"/>
                    </a:cubicBezTo>
                    <a:cubicBezTo>
                      <a:pt x="20249" y="6072"/>
                      <a:pt x="20033" y="6452"/>
                      <a:pt x="19726" y="6550"/>
                    </a:cubicBezTo>
                    <a:cubicBezTo>
                      <a:pt x="19726" y="6550"/>
                      <a:pt x="10951" y="9367"/>
                      <a:pt x="10951" y="9367"/>
                    </a:cubicBezTo>
                    <a:close/>
                    <a:moveTo>
                      <a:pt x="16874" y="16904"/>
                    </a:moveTo>
                    <a:cubicBezTo>
                      <a:pt x="16874" y="17942"/>
                      <a:pt x="14849" y="19721"/>
                      <a:pt x="10800" y="19721"/>
                    </a:cubicBezTo>
                    <a:cubicBezTo>
                      <a:pt x="6749" y="19721"/>
                      <a:pt x="4724" y="17942"/>
                      <a:pt x="4724" y="16904"/>
                    </a:cubicBezTo>
                    <a:lnTo>
                      <a:pt x="4724" y="9394"/>
                    </a:lnTo>
                    <a:lnTo>
                      <a:pt x="10353" y="11200"/>
                    </a:lnTo>
                    <a:cubicBezTo>
                      <a:pt x="10501" y="11246"/>
                      <a:pt x="10651" y="11269"/>
                      <a:pt x="10800" y="11269"/>
                    </a:cubicBezTo>
                    <a:cubicBezTo>
                      <a:pt x="10949" y="11269"/>
                      <a:pt x="11098" y="11246"/>
                      <a:pt x="11255" y="11198"/>
                    </a:cubicBezTo>
                    <a:lnTo>
                      <a:pt x="16874" y="9394"/>
                    </a:lnTo>
                    <a:cubicBezTo>
                      <a:pt x="16874" y="9394"/>
                      <a:pt x="16874" y="16904"/>
                      <a:pt x="16874" y="16904"/>
                    </a:cubicBezTo>
                    <a:close/>
                    <a:moveTo>
                      <a:pt x="21600" y="5634"/>
                    </a:moveTo>
                    <a:cubicBezTo>
                      <a:pt x="21600" y="4314"/>
                      <a:pt x="20954" y="3185"/>
                      <a:pt x="20030" y="2888"/>
                    </a:cubicBezTo>
                    <a:lnTo>
                      <a:pt x="11246" y="68"/>
                    </a:lnTo>
                    <a:cubicBezTo>
                      <a:pt x="11098" y="22"/>
                      <a:pt x="10949" y="0"/>
                      <a:pt x="10800" y="0"/>
                    </a:cubicBezTo>
                    <a:cubicBezTo>
                      <a:pt x="10651" y="0"/>
                      <a:pt x="10501" y="22"/>
                      <a:pt x="10344" y="71"/>
                    </a:cubicBezTo>
                    <a:lnTo>
                      <a:pt x="1570" y="2888"/>
                    </a:lnTo>
                    <a:cubicBezTo>
                      <a:pt x="645" y="3185"/>
                      <a:pt x="0" y="4314"/>
                      <a:pt x="0" y="5634"/>
                    </a:cubicBezTo>
                    <a:cubicBezTo>
                      <a:pt x="0" y="6955"/>
                      <a:pt x="645" y="8084"/>
                      <a:pt x="1569" y="8380"/>
                    </a:cubicBezTo>
                    <a:lnTo>
                      <a:pt x="3374" y="8960"/>
                    </a:lnTo>
                    <a:lnTo>
                      <a:pt x="3374" y="16904"/>
                    </a:lnTo>
                    <a:cubicBezTo>
                      <a:pt x="3374" y="19397"/>
                      <a:pt x="5425" y="21600"/>
                      <a:pt x="10800" y="21600"/>
                    </a:cubicBezTo>
                    <a:cubicBezTo>
                      <a:pt x="16174" y="21600"/>
                      <a:pt x="18224" y="19397"/>
                      <a:pt x="18224" y="16904"/>
                    </a:cubicBezTo>
                    <a:lnTo>
                      <a:pt x="18224" y="8960"/>
                    </a:lnTo>
                    <a:lnTo>
                      <a:pt x="20030" y="8380"/>
                    </a:lnTo>
                    <a:cubicBezTo>
                      <a:pt x="20954" y="8084"/>
                      <a:pt x="21600" y="6955"/>
                      <a:pt x="21600" y="563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6" name="AutoShape 44"/>
              <p:cNvSpPr/>
              <p:nvPr/>
            </p:nvSpPr>
            <p:spPr bwMode="auto">
              <a:xfrm>
                <a:off x="2505053" y="2037686"/>
                <a:ext cx="22225" cy="1238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1963"/>
                    </a:moveTo>
                    <a:lnTo>
                      <a:pt x="0" y="19636"/>
                    </a:lnTo>
                    <a:cubicBezTo>
                      <a:pt x="0" y="20721"/>
                      <a:pt x="4841" y="21599"/>
                      <a:pt x="10800" y="21599"/>
                    </a:cubicBezTo>
                    <a:cubicBezTo>
                      <a:pt x="16758" y="21599"/>
                      <a:pt x="21600" y="20721"/>
                      <a:pt x="21600" y="19636"/>
                    </a:cubicBezTo>
                    <a:lnTo>
                      <a:pt x="21600" y="1963"/>
                    </a:lnTo>
                    <a:cubicBezTo>
                      <a:pt x="21600" y="878"/>
                      <a:pt x="16758" y="0"/>
                      <a:pt x="10800" y="0"/>
                    </a:cubicBezTo>
                    <a:cubicBezTo>
                      <a:pt x="4841" y="0"/>
                      <a:pt x="0" y="878"/>
                      <a:pt x="0" y="1963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27" name="AutoShape 45"/>
              <p:cNvSpPr/>
              <p:nvPr/>
            </p:nvSpPr>
            <p:spPr bwMode="auto">
              <a:xfrm>
                <a:off x="2493941" y="2172624"/>
                <a:ext cx="46037" cy="6826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38" y="0"/>
                      <a:pt x="0" y="10427"/>
                      <a:pt x="0" y="14400"/>
                    </a:cubicBezTo>
                    <a:cubicBezTo>
                      <a:pt x="0" y="18372"/>
                      <a:pt x="4838" y="21599"/>
                      <a:pt x="10800" y="21599"/>
                    </a:cubicBezTo>
                    <a:cubicBezTo>
                      <a:pt x="16761" y="21599"/>
                      <a:pt x="21600" y="18372"/>
                      <a:pt x="21600" y="14400"/>
                    </a:cubicBezTo>
                    <a:cubicBezTo>
                      <a:pt x="21600" y="10427"/>
                      <a:pt x="16761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3648677" y="927708"/>
            <a:ext cx="1942022" cy="1743520"/>
            <a:chOff x="3648677" y="937436"/>
            <a:chExt cx="1942022" cy="1743520"/>
          </a:xfrm>
        </p:grpSpPr>
        <p:sp>
          <p:nvSpPr>
            <p:cNvPr id="29" name="Freeform 8"/>
            <p:cNvSpPr/>
            <p:nvPr/>
          </p:nvSpPr>
          <p:spPr bwMode="auto">
            <a:xfrm rot="10800000">
              <a:off x="3807479" y="1067567"/>
              <a:ext cx="1625520" cy="1462307"/>
            </a:xfrm>
            <a:custGeom>
              <a:avLst/>
              <a:gdLst>
                <a:gd name="T0" fmla="*/ 846 w 1165"/>
                <a:gd name="T1" fmla="*/ 887 h 1048"/>
                <a:gd name="T2" fmla="*/ 839 w 1165"/>
                <a:gd name="T3" fmla="*/ 900 h 1048"/>
                <a:gd name="T4" fmla="*/ 582 w 1165"/>
                <a:gd name="T5" fmla="*/ 1048 h 1048"/>
                <a:gd name="T6" fmla="*/ 326 w 1165"/>
                <a:gd name="T7" fmla="*/ 900 h 1048"/>
                <a:gd name="T8" fmla="*/ 319 w 1165"/>
                <a:gd name="T9" fmla="*/ 887 h 1048"/>
                <a:gd name="T10" fmla="*/ 318 w 1165"/>
                <a:gd name="T11" fmla="*/ 886 h 1048"/>
                <a:gd name="T12" fmla="*/ 0 w 1165"/>
                <a:gd name="T13" fmla="*/ 335 h 1048"/>
                <a:gd name="T14" fmla="*/ 582 w 1165"/>
                <a:gd name="T15" fmla="*/ 0 h 1048"/>
                <a:gd name="T16" fmla="*/ 1165 w 1165"/>
                <a:gd name="T17" fmla="*/ 335 h 1048"/>
                <a:gd name="T18" fmla="*/ 847 w 1165"/>
                <a:gd name="T19" fmla="*/ 886 h 1048"/>
                <a:gd name="T20" fmla="*/ 846 w 1165"/>
                <a:gd name="T21" fmla="*/ 887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5" h="1048">
                  <a:moveTo>
                    <a:pt x="846" y="887"/>
                  </a:moveTo>
                  <a:cubicBezTo>
                    <a:pt x="839" y="900"/>
                    <a:pt x="839" y="900"/>
                    <a:pt x="839" y="900"/>
                  </a:cubicBezTo>
                  <a:cubicBezTo>
                    <a:pt x="786" y="991"/>
                    <a:pt x="688" y="1048"/>
                    <a:pt x="582" y="1048"/>
                  </a:cubicBezTo>
                  <a:cubicBezTo>
                    <a:pt x="477" y="1048"/>
                    <a:pt x="379" y="991"/>
                    <a:pt x="326" y="900"/>
                  </a:cubicBezTo>
                  <a:cubicBezTo>
                    <a:pt x="319" y="887"/>
                    <a:pt x="319" y="887"/>
                    <a:pt x="319" y="887"/>
                  </a:cubicBezTo>
                  <a:cubicBezTo>
                    <a:pt x="319" y="887"/>
                    <a:pt x="318" y="886"/>
                    <a:pt x="318" y="886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82" y="0"/>
                    <a:pt x="582" y="0"/>
                    <a:pt x="582" y="0"/>
                  </a:cubicBezTo>
                  <a:cubicBezTo>
                    <a:pt x="1165" y="335"/>
                    <a:pt x="1165" y="335"/>
                    <a:pt x="1165" y="335"/>
                  </a:cubicBezTo>
                  <a:cubicBezTo>
                    <a:pt x="847" y="886"/>
                    <a:pt x="847" y="886"/>
                    <a:pt x="847" y="886"/>
                  </a:cubicBezTo>
                  <a:cubicBezTo>
                    <a:pt x="847" y="886"/>
                    <a:pt x="846" y="887"/>
                    <a:pt x="846" y="887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"/>
            <p:cNvSpPr/>
            <p:nvPr/>
          </p:nvSpPr>
          <p:spPr bwMode="auto">
            <a:xfrm rot="10800000">
              <a:off x="3648677" y="937436"/>
              <a:ext cx="1942022" cy="1743520"/>
            </a:xfrm>
            <a:custGeom>
              <a:avLst/>
              <a:gdLst>
                <a:gd name="T0" fmla="*/ 701 w 1392"/>
                <a:gd name="T1" fmla="*/ 1 h 1250"/>
                <a:gd name="T2" fmla="*/ 692 w 1392"/>
                <a:gd name="T3" fmla="*/ 1 h 1250"/>
                <a:gd name="T4" fmla="*/ 5 w 1392"/>
                <a:gd name="T5" fmla="*/ 397 h 1250"/>
                <a:gd name="T6" fmla="*/ 2 w 1392"/>
                <a:gd name="T7" fmla="*/ 409 h 1250"/>
                <a:gd name="T8" fmla="*/ 14 w 1392"/>
                <a:gd name="T9" fmla="*/ 412 h 1250"/>
                <a:gd name="T10" fmla="*/ 696 w 1392"/>
                <a:gd name="T11" fmla="*/ 19 h 1250"/>
                <a:gd name="T12" fmla="*/ 1371 w 1392"/>
                <a:gd name="T13" fmla="*/ 408 h 1250"/>
                <a:gd name="T14" fmla="*/ 1003 w 1392"/>
                <a:gd name="T15" fmla="*/ 1045 h 1250"/>
                <a:gd name="T16" fmla="*/ 1001 w 1392"/>
                <a:gd name="T17" fmla="*/ 1047 h 1250"/>
                <a:gd name="T18" fmla="*/ 993 w 1392"/>
                <a:gd name="T19" fmla="*/ 1062 h 1250"/>
                <a:gd name="T20" fmla="*/ 696 w 1392"/>
                <a:gd name="T21" fmla="*/ 1233 h 1250"/>
                <a:gd name="T22" fmla="*/ 400 w 1392"/>
                <a:gd name="T23" fmla="*/ 1062 h 1250"/>
                <a:gd name="T24" fmla="*/ 391 w 1392"/>
                <a:gd name="T25" fmla="*/ 1047 h 1250"/>
                <a:gd name="T26" fmla="*/ 390 w 1392"/>
                <a:gd name="T27" fmla="*/ 1045 h 1250"/>
                <a:gd name="T28" fmla="*/ 89 w 1392"/>
                <a:gd name="T29" fmla="*/ 525 h 1250"/>
                <a:gd name="T30" fmla="*/ 120 w 1392"/>
                <a:gd name="T31" fmla="*/ 507 h 1250"/>
                <a:gd name="T32" fmla="*/ 40 w 1392"/>
                <a:gd name="T33" fmla="*/ 456 h 1250"/>
                <a:gd name="T34" fmla="*/ 44 w 1392"/>
                <a:gd name="T35" fmla="*/ 551 h 1250"/>
                <a:gd name="T36" fmla="*/ 74 w 1392"/>
                <a:gd name="T37" fmla="*/ 534 h 1250"/>
                <a:gd name="T38" fmla="*/ 376 w 1392"/>
                <a:gd name="T39" fmla="*/ 1056 h 1250"/>
                <a:gd name="T40" fmla="*/ 377 w 1392"/>
                <a:gd name="T41" fmla="*/ 1058 h 1250"/>
                <a:gd name="T42" fmla="*/ 384 w 1392"/>
                <a:gd name="T43" fmla="*/ 1071 h 1250"/>
                <a:gd name="T44" fmla="*/ 696 w 1392"/>
                <a:gd name="T45" fmla="*/ 1250 h 1250"/>
                <a:gd name="T46" fmla="*/ 1008 w 1392"/>
                <a:gd name="T47" fmla="*/ 1071 h 1250"/>
                <a:gd name="T48" fmla="*/ 1016 w 1392"/>
                <a:gd name="T49" fmla="*/ 1058 h 1250"/>
                <a:gd name="T50" fmla="*/ 1017 w 1392"/>
                <a:gd name="T51" fmla="*/ 1056 h 1250"/>
                <a:gd name="T52" fmla="*/ 1391 w 1392"/>
                <a:gd name="T53" fmla="*/ 409 h 1250"/>
                <a:gd name="T54" fmla="*/ 1391 w 1392"/>
                <a:gd name="T55" fmla="*/ 402 h 1250"/>
                <a:gd name="T56" fmla="*/ 1387 w 1392"/>
                <a:gd name="T57" fmla="*/ 397 h 1250"/>
                <a:gd name="T58" fmla="*/ 701 w 1392"/>
                <a:gd name="T59" fmla="*/ 1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2" h="1250">
                  <a:moveTo>
                    <a:pt x="701" y="1"/>
                  </a:moveTo>
                  <a:cubicBezTo>
                    <a:pt x="698" y="0"/>
                    <a:pt x="695" y="0"/>
                    <a:pt x="692" y="1"/>
                  </a:cubicBezTo>
                  <a:cubicBezTo>
                    <a:pt x="5" y="397"/>
                    <a:pt x="5" y="397"/>
                    <a:pt x="5" y="397"/>
                  </a:cubicBezTo>
                  <a:cubicBezTo>
                    <a:pt x="1" y="399"/>
                    <a:pt x="0" y="405"/>
                    <a:pt x="2" y="409"/>
                  </a:cubicBezTo>
                  <a:cubicBezTo>
                    <a:pt x="4" y="413"/>
                    <a:pt x="10" y="414"/>
                    <a:pt x="14" y="412"/>
                  </a:cubicBezTo>
                  <a:cubicBezTo>
                    <a:pt x="696" y="19"/>
                    <a:pt x="696" y="19"/>
                    <a:pt x="696" y="19"/>
                  </a:cubicBezTo>
                  <a:cubicBezTo>
                    <a:pt x="1371" y="408"/>
                    <a:pt x="1371" y="408"/>
                    <a:pt x="1371" y="408"/>
                  </a:cubicBezTo>
                  <a:cubicBezTo>
                    <a:pt x="1003" y="1045"/>
                    <a:pt x="1003" y="1045"/>
                    <a:pt x="1003" y="1045"/>
                  </a:cubicBezTo>
                  <a:cubicBezTo>
                    <a:pt x="1002" y="1046"/>
                    <a:pt x="1002" y="1046"/>
                    <a:pt x="1001" y="1047"/>
                  </a:cubicBezTo>
                  <a:cubicBezTo>
                    <a:pt x="993" y="1062"/>
                    <a:pt x="993" y="1062"/>
                    <a:pt x="993" y="1062"/>
                  </a:cubicBezTo>
                  <a:cubicBezTo>
                    <a:pt x="932" y="1167"/>
                    <a:pt x="818" y="1233"/>
                    <a:pt x="696" y="1233"/>
                  </a:cubicBezTo>
                  <a:cubicBezTo>
                    <a:pt x="575" y="1233"/>
                    <a:pt x="461" y="1167"/>
                    <a:pt x="400" y="1062"/>
                  </a:cubicBezTo>
                  <a:cubicBezTo>
                    <a:pt x="391" y="1047"/>
                    <a:pt x="391" y="1047"/>
                    <a:pt x="391" y="1047"/>
                  </a:cubicBezTo>
                  <a:cubicBezTo>
                    <a:pt x="391" y="1046"/>
                    <a:pt x="390" y="1046"/>
                    <a:pt x="390" y="1045"/>
                  </a:cubicBezTo>
                  <a:cubicBezTo>
                    <a:pt x="89" y="525"/>
                    <a:pt x="89" y="525"/>
                    <a:pt x="89" y="525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40" y="456"/>
                    <a:pt x="40" y="456"/>
                    <a:pt x="40" y="456"/>
                  </a:cubicBezTo>
                  <a:cubicBezTo>
                    <a:pt x="44" y="551"/>
                    <a:pt x="44" y="551"/>
                    <a:pt x="44" y="551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376" y="1056"/>
                    <a:pt x="376" y="1056"/>
                    <a:pt x="376" y="1056"/>
                  </a:cubicBezTo>
                  <a:cubicBezTo>
                    <a:pt x="376" y="1057"/>
                    <a:pt x="376" y="1057"/>
                    <a:pt x="377" y="1058"/>
                  </a:cubicBezTo>
                  <a:cubicBezTo>
                    <a:pt x="384" y="1071"/>
                    <a:pt x="384" y="1071"/>
                    <a:pt x="384" y="1071"/>
                  </a:cubicBezTo>
                  <a:cubicBezTo>
                    <a:pt x="449" y="1182"/>
                    <a:pt x="568" y="1250"/>
                    <a:pt x="696" y="1250"/>
                  </a:cubicBezTo>
                  <a:cubicBezTo>
                    <a:pt x="824" y="1250"/>
                    <a:pt x="944" y="1182"/>
                    <a:pt x="1008" y="1071"/>
                  </a:cubicBezTo>
                  <a:cubicBezTo>
                    <a:pt x="1016" y="1058"/>
                    <a:pt x="1016" y="1058"/>
                    <a:pt x="1016" y="1058"/>
                  </a:cubicBezTo>
                  <a:cubicBezTo>
                    <a:pt x="1016" y="1057"/>
                    <a:pt x="1017" y="1057"/>
                    <a:pt x="1017" y="1056"/>
                  </a:cubicBezTo>
                  <a:cubicBezTo>
                    <a:pt x="1391" y="409"/>
                    <a:pt x="1391" y="409"/>
                    <a:pt x="1391" y="409"/>
                  </a:cubicBezTo>
                  <a:cubicBezTo>
                    <a:pt x="1392" y="407"/>
                    <a:pt x="1392" y="404"/>
                    <a:pt x="1391" y="402"/>
                  </a:cubicBezTo>
                  <a:cubicBezTo>
                    <a:pt x="1391" y="400"/>
                    <a:pt x="1389" y="398"/>
                    <a:pt x="1387" y="397"/>
                  </a:cubicBezTo>
                  <a:lnTo>
                    <a:pt x="701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AutoShape 59"/>
            <p:cNvSpPr/>
            <p:nvPr/>
          </p:nvSpPr>
          <p:spPr bwMode="auto">
            <a:xfrm>
              <a:off x="4295775" y="1576959"/>
              <a:ext cx="463274" cy="461234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675378" y="2201437"/>
            <a:ext cx="1602362" cy="1730286"/>
            <a:chOff x="4675378" y="2211165"/>
            <a:chExt cx="1602362" cy="1730286"/>
          </a:xfrm>
        </p:grpSpPr>
        <p:sp>
          <p:nvSpPr>
            <p:cNvPr id="33" name="Freeform 6"/>
            <p:cNvSpPr/>
            <p:nvPr/>
          </p:nvSpPr>
          <p:spPr bwMode="auto">
            <a:xfrm rot="10800000">
              <a:off x="4798892" y="2375481"/>
              <a:ext cx="1340999" cy="1408270"/>
            </a:xfrm>
            <a:custGeom>
              <a:avLst/>
              <a:gdLst>
                <a:gd name="T0" fmla="*/ 323 w 961"/>
                <a:gd name="T1" fmla="*/ 1 h 1010"/>
                <a:gd name="T2" fmla="*/ 309 w 961"/>
                <a:gd name="T3" fmla="*/ 1 h 1010"/>
                <a:gd name="T4" fmla="*/ 53 w 961"/>
                <a:gd name="T5" fmla="*/ 149 h 1010"/>
                <a:gd name="T6" fmla="*/ 52 w 961"/>
                <a:gd name="T7" fmla="*/ 444 h 1010"/>
                <a:gd name="T8" fmla="*/ 60 w 961"/>
                <a:gd name="T9" fmla="*/ 457 h 1010"/>
                <a:gd name="T10" fmla="*/ 60 w 961"/>
                <a:gd name="T11" fmla="*/ 459 h 1010"/>
                <a:gd name="T12" fmla="*/ 378 w 961"/>
                <a:gd name="T13" fmla="*/ 1010 h 1010"/>
                <a:gd name="T14" fmla="*/ 960 w 961"/>
                <a:gd name="T15" fmla="*/ 673 h 1010"/>
                <a:gd name="T16" fmla="*/ 961 w 961"/>
                <a:gd name="T17" fmla="*/ 0 h 1010"/>
                <a:gd name="T18" fmla="*/ 325 w 961"/>
                <a:gd name="T19" fmla="*/ 0 h 1010"/>
                <a:gd name="T20" fmla="*/ 323 w 961"/>
                <a:gd name="T21" fmla="*/ 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1" h="1010">
                  <a:moveTo>
                    <a:pt x="323" y="1"/>
                  </a:moveTo>
                  <a:cubicBezTo>
                    <a:pt x="309" y="1"/>
                    <a:pt x="309" y="1"/>
                    <a:pt x="309" y="1"/>
                  </a:cubicBezTo>
                  <a:cubicBezTo>
                    <a:pt x="203" y="1"/>
                    <a:pt x="105" y="58"/>
                    <a:pt x="53" y="149"/>
                  </a:cubicBezTo>
                  <a:cubicBezTo>
                    <a:pt x="0" y="240"/>
                    <a:pt x="0" y="353"/>
                    <a:pt x="52" y="444"/>
                  </a:cubicBezTo>
                  <a:cubicBezTo>
                    <a:pt x="60" y="457"/>
                    <a:pt x="60" y="457"/>
                    <a:pt x="60" y="457"/>
                  </a:cubicBezTo>
                  <a:cubicBezTo>
                    <a:pt x="60" y="458"/>
                    <a:pt x="60" y="458"/>
                    <a:pt x="60" y="459"/>
                  </a:cubicBezTo>
                  <a:cubicBezTo>
                    <a:pt x="378" y="1010"/>
                    <a:pt x="378" y="1010"/>
                    <a:pt x="378" y="1010"/>
                  </a:cubicBezTo>
                  <a:cubicBezTo>
                    <a:pt x="960" y="673"/>
                    <a:pt x="960" y="673"/>
                    <a:pt x="960" y="673"/>
                  </a:cubicBezTo>
                  <a:cubicBezTo>
                    <a:pt x="961" y="0"/>
                    <a:pt x="961" y="0"/>
                    <a:pt x="961" y="0"/>
                  </a:cubicBezTo>
                  <a:cubicBezTo>
                    <a:pt x="325" y="0"/>
                    <a:pt x="325" y="0"/>
                    <a:pt x="325" y="0"/>
                  </a:cubicBezTo>
                  <a:cubicBezTo>
                    <a:pt x="324" y="1"/>
                    <a:pt x="324" y="1"/>
                    <a:pt x="323" y="1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 rot="10800000">
              <a:off x="4675378" y="2211165"/>
              <a:ext cx="1602362" cy="1730286"/>
            </a:xfrm>
            <a:custGeom>
              <a:avLst/>
              <a:gdLst>
                <a:gd name="T0" fmla="*/ 1140 w 1149"/>
                <a:gd name="T1" fmla="*/ 34 h 1241"/>
                <a:gd name="T2" fmla="*/ 1131 w 1149"/>
                <a:gd name="T3" fmla="*/ 43 h 1241"/>
                <a:gd name="T4" fmla="*/ 1130 w 1149"/>
                <a:gd name="T5" fmla="*/ 830 h 1241"/>
                <a:gd name="T6" fmla="*/ 456 w 1149"/>
                <a:gd name="T7" fmla="*/ 1220 h 1241"/>
                <a:gd name="T8" fmla="*/ 88 w 1149"/>
                <a:gd name="T9" fmla="*/ 583 h 1241"/>
                <a:gd name="T10" fmla="*/ 87 w 1149"/>
                <a:gd name="T11" fmla="*/ 581 h 1241"/>
                <a:gd name="T12" fmla="*/ 79 w 1149"/>
                <a:gd name="T13" fmla="*/ 566 h 1241"/>
                <a:gd name="T14" fmla="*/ 79 w 1149"/>
                <a:gd name="T15" fmla="*/ 223 h 1241"/>
                <a:gd name="T16" fmla="*/ 376 w 1149"/>
                <a:gd name="T17" fmla="*/ 52 h 1241"/>
                <a:gd name="T18" fmla="*/ 392 w 1149"/>
                <a:gd name="T19" fmla="*/ 52 h 1241"/>
                <a:gd name="T20" fmla="*/ 394 w 1149"/>
                <a:gd name="T21" fmla="*/ 52 h 1241"/>
                <a:gd name="T22" fmla="*/ 996 w 1149"/>
                <a:gd name="T23" fmla="*/ 52 h 1241"/>
                <a:gd name="T24" fmla="*/ 996 w 1149"/>
                <a:gd name="T25" fmla="*/ 87 h 1241"/>
                <a:gd name="T26" fmla="*/ 1081 w 1149"/>
                <a:gd name="T27" fmla="*/ 43 h 1241"/>
                <a:gd name="T28" fmla="*/ 996 w 1149"/>
                <a:gd name="T29" fmla="*/ 0 h 1241"/>
                <a:gd name="T30" fmla="*/ 996 w 1149"/>
                <a:gd name="T31" fmla="*/ 34 h 1241"/>
                <a:gd name="T32" fmla="*/ 393 w 1149"/>
                <a:gd name="T33" fmla="*/ 34 h 1241"/>
                <a:gd name="T34" fmla="*/ 390 w 1149"/>
                <a:gd name="T35" fmla="*/ 35 h 1241"/>
                <a:gd name="T36" fmla="*/ 376 w 1149"/>
                <a:gd name="T37" fmla="*/ 35 h 1241"/>
                <a:gd name="T38" fmla="*/ 64 w 1149"/>
                <a:gd name="T39" fmla="*/ 215 h 1241"/>
                <a:gd name="T40" fmla="*/ 64 w 1149"/>
                <a:gd name="T41" fmla="*/ 575 h 1241"/>
                <a:gd name="T42" fmla="*/ 71 w 1149"/>
                <a:gd name="T43" fmla="*/ 588 h 1241"/>
                <a:gd name="T44" fmla="*/ 72 w 1149"/>
                <a:gd name="T45" fmla="*/ 590 h 1241"/>
                <a:gd name="T46" fmla="*/ 446 w 1149"/>
                <a:gd name="T47" fmla="*/ 1237 h 1241"/>
                <a:gd name="T48" fmla="*/ 451 w 1149"/>
                <a:gd name="T49" fmla="*/ 1241 h 1241"/>
                <a:gd name="T50" fmla="*/ 458 w 1149"/>
                <a:gd name="T51" fmla="*/ 1240 h 1241"/>
                <a:gd name="T52" fmla="*/ 1143 w 1149"/>
                <a:gd name="T53" fmla="*/ 843 h 1241"/>
                <a:gd name="T54" fmla="*/ 1146 w 1149"/>
                <a:gd name="T55" fmla="*/ 840 h 1241"/>
                <a:gd name="T56" fmla="*/ 1148 w 1149"/>
                <a:gd name="T57" fmla="*/ 835 h 1241"/>
                <a:gd name="T58" fmla="*/ 1149 w 1149"/>
                <a:gd name="T59" fmla="*/ 43 h 1241"/>
                <a:gd name="T60" fmla="*/ 1140 w 1149"/>
                <a:gd name="T61" fmla="*/ 34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9" h="1241">
                  <a:moveTo>
                    <a:pt x="1140" y="34"/>
                  </a:moveTo>
                  <a:cubicBezTo>
                    <a:pt x="1135" y="34"/>
                    <a:pt x="1131" y="38"/>
                    <a:pt x="1131" y="43"/>
                  </a:cubicBezTo>
                  <a:cubicBezTo>
                    <a:pt x="1130" y="830"/>
                    <a:pt x="1130" y="830"/>
                    <a:pt x="1130" y="830"/>
                  </a:cubicBezTo>
                  <a:cubicBezTo>
                    <a:pt x="456" y="1220"/>
                    <a:pt x="456" y="1220"/>
                    <a:pt x="456" y="1220"/>
                  </a:cubicBezTo>
                  <a:cubicBezTo>
                    <a:pt x="88" y="583"/>
                    <a:pt x="88" y="583"/>
                    <a:pt x="88" y="583"/>
                  </a:cubicBezTo>
                  <a:cubicBezTo>
                    <a:pt x="88" y="582"/>
                    <a:pt x="88" y="581"/>
                    <a:pt x="87" y="581"/>
                  </a:cubicBezTo>
                  <a:cubicBezTo>
                    <a:pt x="79" y="566"/>
                    <a:pt x="79" y="566"/>
                    <a:pt x="79" y="566"/>
                  </a:cubicBezTo>
                  <a:cubicBezTo>
                    <a:pt x="18" y="460"/>
                    <a:pt x="18" y="329"/>
                    <a:pt x="79" y="223"/>
                  </a:cubicBezTo>
                  <a:cubicBezTo>
                    <a:pt x="140" y="118"/>
                    <a:pt x="254" y="52"/>
                    <a:pt x="376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3" y="52"/>
                    <a:pt x="394" y="52"/>
                    <a:pt x="394" y="52"/>
                  </a:cubicBezTo>
                  <a:cubicBezTo>
                    <a:pt x="996" y="52"/>
                    <a:pt x="996" y="52"/>
                    <a:pt x="996" y="52"/>
                  </a:cubicBezTo>
                  <a:cubicBezTo>
                    <a:pt x="996" y="87"/>
                    <a:pt x="996" y="87"/>
                    <a:pt x="996" y="87"/>
                  </a:cubicBezTo>
                  <a:cubicBezTo>
                    <a:pt x="1081" y="43"/>
                    <a:pt x="1081" y="43"/>
                    <a:pt x="1081" y="43"/>
                  </a:cubicBezTo>
                  <a:cubicBezTo>
                    <a:pt x="996" y="0"/>
                    <a:pt x="996" y="0"/>
                    <a:pt x="996" y="0"/>
                  </a:cubicBezTo>
                  <a:cubicBezTo>
                    <a:pt x="996" y="34"/>
                    <a:pt x="996" y="34"/>
                    <a:pt x="996" y="34"/>
                  </a:cubicBezTo>
                  <a:cubicBezTo>
                    <a:pt x="393" y="34"/>
                    <a:pt x="393" y="34"/>
                    <a:pt x="393" y="34"/>
                  </a:cubicBezTo>
                  <a:cubicBezTo>
                    <a:pt x="392" y="34"/>
                    <a:pt x="391" y="34"/>
                    <a:pt x="390" y="35"/>
                  </a:cubicBezTo>
                  <a:cubicBezTo>
                    <a:pt x="376" y="35"/>
                    <a:pt x="376" y="35"/>
                    <a:pt x="376" y="35"/>
                  </a:cubicBezTo>
                  <a:cubicBezTo>
                    <a:pt x="247" y="35"/>
                    <a:pt x="128" y="104"/>
                    <a:pt x="64" y="215"/>
                  </a:cubicBezTo>
                  <a:cubicBezTo>
                    <a:pt x="0" y="325"/>
                    <a:pt x="0" y="463"/>
                    <a:pt x="64" y="575"/>
                  </a:cubicBezTo>
                  <a:cubicBezTo>
                    <a:pt x="71" y="588"/>
                    <a:pt x="71" y="588"/>
                    <a:pt x="71" y="588"/>
                  </a:cubicBezTo>
                  <a:cubicBezTo>
                    <a:pt x="71" y="588"/>
                    <a:pt x="72" y="589"/>
                    <a:pt x="72" y="590"/>
                  </a:cubicBezTo>
                  <a:cubicBezTo>
                    <a:pt x="446" y="1237"/>
                    <a:pt x="446" y="1237"/>
                    <a:pt x="446" y="1237"/>
                  </a:cubicBezTo>
                  <a:cubicBezTo>
                    <a:pt x="447" y="1239"/>
                    <a:pt x="449" y="1240"/>
                    <a:pt x="451" y="1241"/>
                  </a:cubicBezTo>
                  <a:cubicBezTo>
                    <a:pt x="453" y="1241"/>
                    <a:pt x="456" y="1241"/>
                    <a:pt x="458" y="1240"/>
                  </a:cubicBezTo>
                  <a:cubicBezTo>
                    <a:pt x="1143" y="843"/>
                    <a:pt x="1143" y="843"/>
                    <a:pt x="1143" y="843"/>
                  </a:cubicBezTo>
                  <a:cubicBezTo>
                    <a:pt x="1145" y="842"/>
                    <a:pt x="1146" y="841"/>
                    <a:pt x="1146" y="840"/>
                  </a:cubicBezTo>
                  <a:cubicBezTo>
                    <a:pt x="1147" y="838"/>
                    <a:pt x="1148" y="837"/>
                    <a:pt x="1148" y="835"/>
                  </a:cubicBezTo>
                  <a:cubicBezTo>
                    <a:pt x="1149" y="43"/>
                    <a:pt x="1149" y="43"/>
                    <a:pt x="1149" y="43"/>
                  </a:cubicBezTo>
                  <a:cubicBezTo>
                    <a:pt x="1149" y="38"/>
                    <a:pt x="1145" y="34"/>
                    <a:pt x="1140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AutoShape 112"/>
            <p:cNvSpPr/>
            <p:nvPr/>
          </p:nvSpPr>
          <p:spPr bwMode="auto">
            <a:xfrm>
              <a:off x="5224858" y="2990015"/>
              <a:ext cx="416282" cy="414448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7"/>
          <p:cNvSpPr/>
          <p:nvPr/>
        </p:nvSpPr>
        <p:spPr bwMode="auto">
          <a:xfrm flipV="1">
            <a:off x="3751263" y="3810000"/>
            <a:ext cx="2151062" cy="457200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34"/>
          <p:cNvSpPr/>
          <p:nvPr/>
        </p:nvSpPr>
        <p:spPr bwMode="auto">
          <a:xfrm>
            <a:off x="2508250" y="1289050"/>
            <a:ext cx="1991742" cy="366713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31"/>
          <p:cNvSpPr/>
          <p:nvPr/>
        </p:nvSpPr>
        <p:spPr bwMode="auto">
          <a:xfrm>
            <a:off x="4084638" y="2092325"/>
            <a:ext cx="1207441" cy="492125"/>
          </a:xfrm>
          <a:custGeom>
            <a:avLst/>
            <a:gdLst>
              <a:gd name="T0" fmla="*/ 0 w 2267339"/>
              <a:gd name="T1" fmla="*/ 597159 h 597159"/>
              <a:gd name="T2" fmla="*/ 597159 w 2267339"/>
              <a:gd name="T3" fmla="*/ 0 h 597159"/>
              <a:gd name="T4" fmla="*/ 2267339 w 2267339"/>
              <a:gd name="T5" fmla="*/ 0 h 597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67339" h="597159">
                <a:moveTo>
                  <a:pt x="0" y="597159"/>
                </a:moveTo>
                <a:lnTo>
                  <a:pt x="597159" y="0"/>
                </a:lnTo>
                <a:lnTo>
                  <a:pt x="2267339" y="0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任意多边形 15"/>
          <p:cNvSpPr/>
          <p:nvPr/>
        </p:nvSpPr>
        <p:spPr bwMode="auto">
          <a:xfrm>
            <a:off x="2836863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22"/>
          <p:cNvSpPr/>
          <p:nvPr/>
        </p:nvSpPr>
        <p:spPr bwMode="auto">
          <a:xfrm>
            <a:off x="2836863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3" cstate="screen"/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24"/>
          <p:cNvSpPr/>
          <p:nvPr/>
        </p:nvSpPr>
        <p:spPr bwMode="auto">
          <a:xfrm>
            <a:off x="1849438" y="331787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25"/>
          <p:cNvSpPr/>
          <p:nvPr/>
        </p:nvSpPr>
        <p:spPr bwMode="auto">
          <a:xfrm>
            <a:off x="131921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557289" y="591734"/>
            <a:ext cx="2410249" cy="1175156"/>
            <a:chOff x="1016890" y="1259662"/>
            <a:chExt cx="2840794" cy="1175191"/>
          </a:xfrm>
        </p:grpSpPr>
        <p:sp>
          <p:nvSpPr>
            <p:cNvPr id="12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文本框 83"/>
            <p:cNvSpPr txBox="1">
              <a:spLocks noChangeArrowheads="1"/>
            </p:cNvSpPr>
            <p:nvPr/>
          </p:nvSpPr>
          <p:spPr bwMode="auto">
            <a:xfrm>
              <a:off x="1016890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4" name="组合 13"/>
          <p:cNvGrpSpPr/>
          <p:nvPr/>
        </p:nvGrpSpPr>
        <p:grpSpPr bwMode="auto">
          <a:xfrm>
            <a:off x="5334979" y="1921856"/>
            <a:ext cx="2414993" cy="931719"/>
            <a:chOff x="1011297" y="1249934"/>
            <a:chExt cx="2846387" cy="931747"/>
          </a:xfrm>
        </p:grpSpPr>
        <p:sp>
          <p:nvSpPr>
            <p:cNvPr id="15" name="矩形 13"/>
            <p:cNvSpPr>
              <a:spLocks noChangeArrowheads="1"/>
            </p:cNvSpPr>
            <p:nvPr/>
          </p:nvSpPr>
          <p:spPr bwMode="auto">
            <a:xfrm>
              <a:off x="1034228" y="1510900"/>
              <a:ext cx="2823456" cy="670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您亮亮图文旗舰店  亮亮图文旗舰店</a:t>
              </a:r>
            </a:p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9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https://liangliangtuwen.tmall.com</a:t>
              </a:r>
            </a:p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文本框 83"/>
            <p:cNvSpPr txBox="1">
              <a:spLocks noChangeArrowheads="1"/>
            </p:cNvSpPr>
            <p:nvPr/>
          </p:nvSpPr>
          <p:spPr bwMode="auto">
            <a:xfrm>
              <a:off x="1011297" y="1249934"/>
              <a:ext cx="1360274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7" name="组合 16"/>
          <p:cNvGrpSpPr/>
          <p:nvPr/>
        </p:nvGrpSpPr>
        <p:grpSpPr bwMode="auto">
          <a:xfrm>
            <a:off x="5924628" y="3382262"/>
            <a:ext cx="2397417" cy="1175156"/>
            <a:chOff x="1032014" y="1259662"/>
            <a:chExt cx="2825670" cy="1175191"/>
          </a:xfrm>
        </p:grpSpPr>
        <p:sp>
          <p:nvSpPr>
            <p:cNvPr id="18" name="矩形 13"/>
            <p:cNvSpPr>
              <a:spLocks noChangeArrowheads="1"/>
            </p:cNvSpPr>
            <p:nvPr/>
          </p:nvSpPr>
          <p:spPr bwMode="auto">
            <a:xfrm>
              <a:off x="1034229" y="1510900"/>
              <a:ext cx="2823455" cy="923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683895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</a:t>
              </a:r>
              <a:endParaRPr lang="zh-CN" altLang="en-US" sz="8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文本框 83"/>
            <p:cNvSpPr txBox="1">
              <a:spLocks noChangeArrowheads="1"/>
            </p:cNvSpPr>
            <p:nvPr/>
          </p:nvSpPr>
          <p:spPr bwMode="auto">
            <a:xfrm>
              <a:off x="1032014" y="1259662"/>
              <a:ext cx="1360272" cy="32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445"/>
              <a:lvl2pPr marL="742950" indent="-285750" defTabSz="512445"/>
              <a:lvl3pPr marL="1143000" indent="-228600" defTabSz="512445"/>
              <a:lvl4pPr marL="1600200" indent="-228600" defTabSz="512445"/>
              <a:lvl5pPr marL="2057400" indent="-228600" defTabSz="512445"/>
              <a:lvl6pPr marL="2514600" indent="-228600" defTabSz="512445"/>
              <a:lvl7pPr marL="2971800" indent="-228600" defTabSz="512445"/>
              <a:lvl8pPr marL="3429000" indent="-228600" defTabSz="512445"/>
              <a:lvl9pPr marL="3886200" indent="-228600" defTabSz="512445"/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1" name="任意多边形 20"/>
          <p:cNvSpPr/>
          <p:nvPr/>
        </p:nvSpPr>
        <p:spPr bwMode="auto">
          <a:xfrm>
            <a:off x="1849438" y="1533525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4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19"/>
          <p:cNvSpPr/>
          <p:nvPr/>
        </p:nvSpPr>
        <p:spPr bwMode="auto">
          <a:xfrm>
            <a:off x="2341563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</a:ln>
        </p:spPr>
        <p:txBody>
          <a:bodyPr lIns="295680" tIns="326199" rIns="295681" bIns="32619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1"/>
          <p:cNvSpPr/>
          <p:nvPr/>
        </p:nvSpPr>
        <p:spPr bwMode="auto">
          <a:xfrm>
            <a:off x="3328988" y="2425700"/>
            <a:ext cx="914400" cy="1050925"/>
          </a:xfrm>
          <a:custGeom>
            <a:avLst/>
            <a:gdLst>
              <a:gd name="T0" fmla="*/ 753236 w 1506471"/>
              <a:gd name="T1" fmla="*/ 0 h 1310630"/>
              <a:gd name="T2" fmla="*/ 1506470 w 1506471"/>
              <a:gd name="T3" fmla="*/ 285063 h 1310630"/>
              <a:gd name="T4" fmla="*/ 1506470 w 1506471"/>
              <a:gd name="T5" fmla="*/ 1025568 h 1310630"/>
              <a:gd name="T6" fmla="*/ 753236 w 1506471"/>
              <a:gd name="T7" fmla="*/ 1310630 h 1310630"/>
              <a:gd name="T8" fmla="*/ 1 w 1506471"/>
              <a:gd name="T9" fmla="*/ 1025568 h 1310630"/>
              <a:gd name="T10" fmla="*/ 1 w 1506471"/>
              <a:gd name="T11" fmla="*/ 285063 h 1310630"/>
              <a:gd name="T12" fmla="*/ 753236 w 1506471"/>
              <a:gd name="T13" fmla="*/ 0 h 1310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06471" h="1310630">
                <a:moveTo>
                  <a:pt x="753236" y="0"/>
                </a:moveTo>
                <a:lnTo>
                  <a:pt x="1506470" y="285063"/>
                </a:lnTo>
                <a:lnTo>
                  <a:pt x="1506470" y="1025568"/>
                </a:lnTo>
                <a:lnTo>
                  <a:pt x="753236" y="1310630"/>
                </a:lnTo>
                <a:lnTo>
                  <a:pt x="1" y="1025568"/>
                </a:lnTo>
                <a:lnTo>
                  <a:pt x="1" y="285063"/>
                </a:lnTo>
                <a:lnTo>
                  <a:pt x="753236" y="0"/>
                </a:lnTo>
                <a:close/>
              </a:path>
            </a:pathLst>
          </a:custGeom>
          <a:blipFill dpi="0" rotWithShape="1">
            <a:blip r:embed="rId6" cstate="screen"/>
            <a:srcRect/>
            <a:stretch>
              <a:fillRect/>
            </a:stretch>
          </a:blipFill>
          <a:ln w="19050" cap="flat" cmpd="sng">
            <a:noFill/>
            <a:bevel/>
          </a:ln>
        </p:spPr>
        <p:txBody>
          <a:bodyPr lIns="204240" tIns="234759" rIns="204241" bIns="234758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29" grpId="0" animBg="1"/>
      <p:bldP spid="3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组合 36"/>
          <p:cNvGrpSpPr/>
          <p:nvPr/>
        </p:nvGrpSpPr>
        <p:grpSpPr bwMode="auto">
          <a:xfrm>
            <a:off x="4010820" y="1127124"/>
            <a:ext cx="1128712" cy="1128712"/>
            <a:chOff x="2817516" y="1944350"/>
            <a:chExt cx="1129689" cy="1129689"/>
          </a:xfrm>
        </p:grpSpPr>
        <p:sp>
          <p:nvSpPr>
            <p:cNvPr id="38" name="椭圆 37"/>
            <p:cNvSpPr/>
            <p:nvPr/>
          </p:nvSpPr>
          <p:spPr>
            <a:xfrm>
              <a:off x="2817516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3195668" y="2160437"/>
              <a:ext cx="444885" cy="657794"/>
            </a:xfrm>
            <a:custGeom>
              <a:avLst/>
              <a:gdLst>
                <a:gd name="T0" fmla="*/ 189 w 316"/>
                <a:gd name="T1" fmla="*/ 16 h 467"/>
                <a:gd name="T2" fmla="*/ 225 w 316"/>
                <a:gd name="T3" fmla="*/ 7 h 467"/>
                <a:gd name="T4" fmla="*/ 300 w 316"/>
                <a:gd name="T5" fmla="*/ 52 h 467"/>
                <a:gd name="T6" fmla="*/ 309 w 316"/>
                <a:gd name="T7" fmla="*/ 89 h 467"/>
                <a:gd name="T8" fmla="*/ 298 w 316"/>
                <a:gd name="T9" fmla="*/ 105 h 467"/>
                <a:gd name="T10" fmla="*/ 179 w 316"/>
                <a:gd name="T11" fmla="*/ 33 h 467"/>
                <a:gd name="T12" fmla="*/ 189 w 316"/>
                <a:gd name="T13" fmla="*/ 16 h 467"/>
                <a:gd name="T14" fmla="*/ 164 w 316"/>
                <a:gd name="T15" fmla="*/ 58 h 467"/>
                <a:gd name="T16" fmla="*/ 147 w 316"/>
                <a:gd name="T17" fmla="*/ 85 h 467"/>
                <a:gd name="T18" fmla="*/ 266 w 316"/>
                <a:gd name="T19" fmla="*/ 157 h 467"/>
                <a:gd name="T20" fmla="*/ 283 w 316"/>
                <a:gd name="T21" fmla="*/ 130 h 467"/>
                <a:gd name="T22" fmla="*/ 164 w 316"/>
                <a:gd name="T23" fmla="*/ 58 h 467"/>
                <a:gd name="T24" fmla="*/ 2 w 316"/>
                <a:gd name="T25" fmla="*/ 446 h 467"/>
                <a:gd name="T26" fmla="*/ 13 w 316"/>
                <a:gd name="T27" fmla="*/ 354 h 467"/>
                <a:gd name="T28" fmla="*/ 90 w 316"/>
                <a:gd name="T29" fmla="*/ 401 h 467"/>
                <a:gd name="T30" fmla="*/ 13 w 316"/>
                <a:gd name="T31" fmla="*/ 453 h 467"/>
                <a:gd name="T32" fmla="*/ 2 w 316"/>
                <a:gd name="T33" fmla="*/ 446 h 467"/>
                <a:gd name="T34" fmla="*/ 20 w 316"/>
                <a:gd name="T35" fmla="*/ 296 h 467"/>
                <a:gd name="T36" fmla="*/ 133 w 316"/>
                <a:gd name="T37" fmla="*/ 109 h 467"/>
                <a:gd name="T38" fmla="*/ 172 w 316"/>
                <a:gd name="T39" fmla="*/ 133 h 467"/>
                <a:gd name="T40" fmla="*/ 59 w 316"/>
                <a:gd name="T41" fmla="*/ 320 h 467"/>
                <a:gd name="T42" fmla="*/ 20 w 316"/>
                <a:gd name="T43" fmla="*/ 296 h 467"/>
                <a:gd name="T44" fmla="*/ 99 w 316"/>
                <a:gd name="T45" fmla="*/ 344 h 467"/>
                <a:gd name="T46" fmla="*/ 212 w 316"/>
                <a:gd name="T47" fmla="*/ 158 h 467"/>
                <a:gd name="T48" fmla="*/ 252 w 316"/>
                <a:gd name="T49" fmla="*/ 182 h 467"/>
                <a:gd name="T50" fmla="*/ 139 w 316"/>
                <a:gd name="T51" fmla="*/ 368 h 467"/>
                <a:gd name="T52" fmla="*/ 99 w 316"/>
                <a:gd name="T53" fmla="*/ 344 h 467"/>
                <a:gd name="T54" fmla="*/ 95 w 316"/>
                <a:gd name="T55" fmla="*/ 446 h 467"/>
                <a:gd name="T56" fmla="*/ 301 w 316"/>
                <a:gd name="T57" fmla="*/ 446 h 467"/>
                <a:gd name="T58" fmla="*/ 311 w 316"/>
                <a:gd name="T59" fmla="*/ 456 h 467"/>
                <a:gd name="T60" fmla="*/ 301 w 316"/>
                <a:gd name="T61" fmla="*/ 467 h 467"/>
                <a:gd name="T62" fmla="*/ 95 w 316"/>
                <a:gd name="T63" fmla="*/ 467 h 467"/>
                <a:gd name="T64" fmla="*/ 84 w 316"/>
                <a:gd name="T65" fmla="*/ 456 h 467"/>
                <a:gd name="T66" fmla="*/ 95 w 316"/>
                <a:gd name="T67" fmla="*/ 4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6" h="467">
                  <a:moveTo>
                    <a:pt x="189" y="16"/>
                  </a:moveTo>
                  <a:cubicBezTo>
                    <a:pt x="197" y="4"/>
                    <a:pt x="213" y="0"/>
                    <a:pt x="225" y="7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312" y="60"/>
                    <a:pt x="316" y="76"/>
                    <a:pt x="309" y="89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179" y="33"/>
                    <a:pt x="179" y="33"/>
                    <a:pt x="179" y="33"/>
                  </a:cubicBezTo>
                  <a:lnTo>
                    <a:pt x="189" y="16"/>
                  </a:lnTo>
                  <a:close/>
                  <a:moveTo>
                    <a:pt x="164" y="58"/>
                  </a:moveTo>
                  <a:cubicBezTo>
                    <a:pt x="147" y="85"/>
                    <a:pt x="147" y="85"/>
                    <a:pt x="147" y="85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83" y="130"/>
                    <a:pt x="283" y="130"/>
                    <a:pt x="283" y="130"/>
                  </a:cubicBezTo>
                  <a:lnTo>
                    <a:pt x="164" y="58"/>
                  </a:lnTo>
                  <a:close/>
                  <a:moveTo>
                    <a:pt x="2" y="446"/>
                  </a:moveTo>
                  <a:cubicBezTo>
                    <a:pt x="13" y="354"/>
                    <a:pt x="13" y="354"/>
                    <a:pt x="13" y="354"/>
                  </a:cubicBezTo>
                  <a:cubicBezTo>
                    <a:pt x="90" y="401"/>
                    <a:pt x="90" y="401"/>
                    <a:pt x="90" y="401"/>
                  </a:cubicBezTo>
                  <a:cubicBezTo>
                    <a:pt x="13" y="453"/>
                    <a:pt x="13" y="453"/>
                    <a:pt x="13" y="453"/>
                  </a:cubicBezTo>
                  <a:cubicBezTo>
                    <a:pt x="5" y="459"/>
                    <a:pt x="0" y="456"/>
                    <a:pt x="2" y="446"/>
                  </a:cubicBezTo>
                  <a:close/>
                  <a:moveTo>
                    <a:pt x="20" y="296"/>
                  </a:moveTo>
                  <a:cubicBezTo>
                    <a:pt x="133" y="109"/>
                    <a:pt x="133" y="109"/>
                    <a:pt x="133" y="109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59" y="320"/>
                    <a:pt x="59" y="320"/>
                    <a:pt x="59" y="320"/>
                  </a:cubicBezTo>
                  <a:lnTo>
                    <a:pt x="20" y="296"/>
                  </a:lnTo>
                  <a:close/>
                  <a:moveTo>
                    <a:pt x="99" y="344"/>
                  </a:moveTo>
                  <a:cubicBezTo>
                    <a:pt x="212" y="158"/>
                    <a:pt x="212" y="158"/>
                    <a:pt x="212" y="158"/>
                  </a:cubicBezTo>
                  <a:cubicBezTo>
                    <a:pt x="252" y="182"/>
                    <a:pt x="252" y="182"/>
                    <a:pt x="252" y="182"/>
                  </a:cubicBezTo>
                  <a:cubicBezTo>
                    <a:pt x="139" y="368"/>
                    <a:pt x="139" y="368"/>
                    <a:pt x="139" y="368"/>
                  </a:cubicBezTo>
                  <a:lnTo>
                    <a:pt x="99" y="344"/>
                  </a:lnTo>
                  <a:close/>
                  <a:moveTo>
                    <a:pt x="95" y="446"/>
                  </a:moveTo>
                  <a:cubicBezTo>
                    <a:pt x="301" y="446"/>
                    <a:pt x="301" y="446"/>
                    <a:pt x="301" y="446"/>
                  </a:cubicBezTo>
                  <a:cubicBezTo>
                    <a:pt x="307" y="446"/>
                    <a:pt x="311" y="450"/>
                    <a:pt x="311" y="456"/>
                  </a:cubicBezTo>
                  <a:cubicBezTo>
                    <a:pt x="311" y="462"/>
                    <a:pt x="307" y="467"/>
                    <a:pt x="301" y="467"/>
                  </a:cubicBezTo>
                  <a:cubicBezTo>
                    <a:pt x="95" y="467"/>
                    <a:pt x="95" y="467"/>
                    <a:pt x="95" y="467"/>
                  </a:cubicBezTo>
                  <a:cubicBezTo>
                    <a:pt x="89" y="467"/>
                    <a:pt x="84" y="462"/>
                    <a:pt x="84" y="456"/>
                  </a:cubicBezTo>
                  <a:cubicBezTo>
                    <a:pt x="84" y="450"/>
                    <a:pt x="89" y="446"/>
                    <a:pt x="9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30" name="组合 2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43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34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22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67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55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40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8" name="组合 157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59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论文总结</a:t>
              </a:r>
            </a:p>
          </p:txBody>
        </p:sp>
        <p:sp>
          <p:nvSpPr>
            <p:cNvPr id="160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FIVE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498600" y="178540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675313" y="1785407"/>
            <a:ext cx="1906587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416050" y="3404657"/>
            <a:ext cx="1908175" cy="17463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757863" y="3422120"/>
            <a:ext cx="1908175" cy="1905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文本框 16"/>
          <p:cNvSpPr txBox="1"/>
          <p:nvPr/>
        </p:nvSpPr>
        <p:spPr>
          <a:xfrm>
            <a:off x="1462088" y="14965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9" name="文本框 17"/>
          <p:cNvSpPr txBox="1"/>
          <p:nvPr/>
        </p:nvSpPr>
        <p:spPr>
          <a:xfrm>
            <a:off x="1452563" y="3096772"/>
            <a:ext cx="908050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0" name="文本框 18"/>
          <p:cNvSpPr txBox="1"/>
          <p:nvPr/>
        </p:nvSpPr>
        <p:spPr>
          <a:xfrm>
            <a:off x="6080125" y="1477522"/>
            <a:ext cx="909638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1" name="文本框 19"/>
          <p:cNvSpPr txBox="1"/>
          <p:nvPr/>
        </p:nvSpPr>
        <p:spPr>
          <a:xfrm>
            <a:off x="6118225" y="3096772"/>
            <a:ext cx="906463" cy="300037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2" name="文本框 20"/>
          <p:cNvSpPr txBox="1"/>
          <p:nvPr/>
        </p:nvSpPr>
        <p:spPr>
          <a:xfrm>
            <a:off x="3894138" y="2447395"/>
            <a:ext cx="1368425" cy="438150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400" b="1" dirty="0">
                <a:solidFill>
                  <a:schemeClr val="bg1"/>
                </a:solidFill>
                <a:cs typeface="+mn-ea"/>
                <a:sym typeface="+mn-lt"/>
              </a:rPr>
              <a:t>输入标题</a:t>
            </a:r>
          </a:p>
        </p:txBody>
      </p:sp>
      <p:sp>
        <p:nvSpPr>
          <p:cNvPr id="13" name="矩形 12"/>
          <p:cNvSpPr/>
          <p:nvPr/>
        </p:nvSpPr>
        <p:spPr>
          <a:xfrm>
            <a:off x="1441450" y="1788582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4" name="矩形 13"/>
          <p:cNvSpPr/>
          <p:nvPr/>
        </p:nvSpPr>
        <p:spPr>
          <a:xfrm>
            <a:off x="1431925" y="3409420"/>
            <a:ext cx="1658938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5" name="矩形 14"/>
          <p:cNvSpPr/>
          <p:nvPr/>
        </p:nvSpPr>
        <p:spPr>
          <a:xfrm>
            <a:off x="6080125" y="1807632"/>
            <a:ext cx="1660525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16" name="矩形 15"/>
          <p:cNvSpPr/>
          <p:nvPr/>
        </p:nvSpPr>
        <p:spPr>
          <a:xfrm>
            <a:off x="6116638" y="3434820"/>
            <a:ext cx="1658937" cy="590611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单击添加主题描述文字单击添加主题描述</a:t>
            </a:r>
          </a:p>
        </p:txBody>
      </p:sp>
      <p:grpSp>
        <p:nvGrpSpPr>
          <p:cNvPr id="17" name="组合 16"/>
          <p:cNvGrpSpPr/>
          <p:nvPr/>
        </p:nvGrpSpPr>
        <p:grpSpPr bwMode="auto">
          <a:xfrm>
            <a:off x="3135313" y="1256770"/>
            <a:ext cx="2827337" cy="2827337"/>
            <a:chOff x="3134916" y="1290638"/>
            <a:chExt cx="2827821" cy="2826544"/>
          </a:xfrm>
        </p:grpSpPr>
        <p:sp>
          <p:nvSpPr>
            <p:cNvPr id="18" name="箭头1"/>
            <p:cNvSpPr>
              <a:spLocks noChangeAspect="1"/>
            </p:cNvSpPr>
            <p:nvPr/>
          </p:nvSpPr>
          <p:spPr bwMode="auto">
            <a:xfrm>
              <a:off x="4571849" y="1290638"/>
              <a:ext cx="1390888" cy="1601338"/>
            </a:xfrm>
            <a:custGeom>
              <a:avLst/>
              <a:gdLst>
                <a:gd name="T0" fmla="*/ 35 w 1260"/>
                <a:gd name="T1" fmla="*/ 1 h 1451"/>
                <a:gd name="T2" fmla="*/ 100 w 1260"/>
                <a:gd name="T3" fmla="*/ 6 h 1451"/>
                <a:gd name="T4" fmla="*/ 162 w 1260"/>
                <a:gd name="T5" fmla="*/ 13 h 1451"/>
                <a:gd name="T6" fmla="*/ 225 w 1260"/>
                <a:gd name="T7" fmla="*/ 23 h 1451"/>
                <a:gd name="T8" fmla="*/ 285 w 1260"/>
                <a:gd name="T9" fmla="*/ 37 h 1451"/>
                <a:gd name="T10" fmla="*/ 345 w 1260"/>
                <a:gd name="T11" fmla="*/ 53 h 1451"/>
                <a:gd name="T12" fmla="*/ 404 w 1260"/>
                <a:gd name="T13" fmla="*/ 72 h 1451"/>
                <a:gd name="T14" fmla="*/ 461 w 1260"/>
                <a:gd name="T15" fmla="*/ 94 h 1451"/>
                <a:gd name="T16" fmla="*/ 517 w 1260"/>
                <a:gd name="T17" fmla="*/ 119 h 1451"/>
                <a:gd name="T18" fmla="*/ 572 w 1260"/>
                <a:gd name="T19" fmla="*/ 145 h 1451"/>
                <a:gd name="T20" fmla="*/ 625 w 1260"/>
                <a:gd name="T21" fmla="*/ 175 h 1451"/>
                <a:gd name="T22" fmla="*/ 676 w 1260"/>
                <a:gd name="T23" fmla="*/ 206 h 1451"/>
                <a:gd name="T24" fmla="*/ 726 w 1260"/>
                <a:gd name="T25" fmla="*/ 240 h 1451"/>
                <a:gd name="T26" fmla="*/ 774 w 1260"/>
                <a:gd name="T27" fmla="*/ 277 h 1451"/>
                <a:gd name="T28" fmla="*/ 820 w 1260"/>
                <a:gd name="T29" fmla="*/ 316 h 1451"/>
                <a:gd name="T30" fmla="*/ 866 w 1260"/>
                <a:gd name="T31" fmla="*/ 356 h 1451"/>
                <a:gd name="T32" fmla="*/ 908 w 1260"/>
                <a:gd name="T33" fmla="*/ 398 h 1451"/>
                <a:gd name="T34" fmla="*/ 948 w 1260"/>
                <a:gd name="T35" fmla="*/ 444 h 1451"/>
                <a:gd name="T36" fmla="*/ 986 w 1260"/>
                <a:gd name="T37" fmla="*/ 490 h 1451"/>
                <a:gd name="T38" fmla="*/ 1023 w 1260"/>
                <a:gd name="T39" fmla="*/ 538 h 1451"/>
                <a:gd name="T40" fmla="*/ 1057 w 1260"/>
                <a:gd name="T41" fmla="*/ 589 h 1451"/>
                <a:gd name="T42" fmla="*/ 1088 w 1260"/>
                <a:gd name="T43" fmla="*/ 640 h 1451"/>
                <a:gd name="T44" fmla="*/ 1117 w 1260"/>
                <a:gd name="T45" fmla="*/ 693 h 1451"/>
                <a:gd name="T46" fmla="*/ 1144 w 1260"/>
                <a:gd name="T47" fmla="*/ 748 h 1451"/>
                <a:gd name="T48" fmla="*/ 1168 w 1260"/>
                <a:gd name="T49" fmla="*/ 804 h 1451"/>
                <a:gd name="T50" fmla="*/ 1190 w 1260"/>
                <a:gd name="T51" fmla="*/ 861 h 1451"/>
                <a:gd name="T52" fmla="*/ 1209 w 1260"/>
                <a:gd name="T53" fmla="*/ 921 h 1451"/>
                <a:gd name="T54" fmla="*/ 1224 w 1260"/>
                <a:gd name="T55" fmla="*/ 980 h 1451"/>
                <a:gd name="T56" fmla="*/ 1237 w 1260"/>
                <a:gd name="T57" fmla="*/ 1042 h 1451"/>
                <a:gd name="T58" fmla="*/ 1248 w 1260"/>
                <a:gd name="T59" fmla="*/ 1104 h 1451"/>
                <a:gd name="T60" fmla="*/ 1255 w 1260"/>
                <a:gd name="T61" fmla="*/ 1166 h 1451"/>
                <a:gd name="T62" fmla="*/ 1259 w 1260"/>
                <a:gd name="T63" fmla="*/ 1231 h 1451"/>
                <a:gd name="T64" fmla="*/ 921 w 1260"/>
                <a:gd name="T65" fmla="*/ 1451 h 1451"/>
                <a:gd name="T66" fmla="*/ 622 w 1260"/>
                <a:gd name="T67" fmla="*/ 1231 h 1451"/>
                <a:gd name="T68" fmla="*/ 616 w 1260"/>
                <a:gd name="T69" fmla="*/ 1184 h 1451"/>
                <a:gd name="T70" fmla="*/ 608 w 1260"/>
                <a:gd name="T71" fmla="*/ 1139 h 1451"/>
                <a:gd name="T72" fmla="*/ 597 w 1260"/>
                <a:gd name="T73" fmla="*/ 1096 h 1451"/>
                <a:gd name="T74" fmla="*/ 588 w 1260"/>
                <a:gd name="T75" fmla="*/ 1067 h 1451"/>
                <a:gd name="T76" fmla="*/ 572 w 1260"/>
                <a:gd name="T77" fmla="*/ 1025 h 1451"/>
                <a:gd name="T78" fmla="*/ 559 w 1260"/>
                <a:gd name="T79" fmla="*/ 998 h 1451"/>
                <a:gd name="T80" fmla="*/ 539 w 1260"/>
                <a:gd name="T81" fmla="*/ 959 h 1451"/>
                <a:gd name="T82" fmla="*/ 523 w 1260"/>
                <a:gd name="T83" fmla="*/ 934 h 1451"/>
                <a:gd name="T84" fmla="*/ 498 w 1260"/>
                <a:gd name="T85" fmla="*/ 898 h 1451"/>
                <a:gd name="T86" fmla="*/ 480 w 1260"/>
                <a:gd name="T87" fmla="*/ 874 h 1451"/>
                <a:gd name="T88" fmla="*/ 461 w 1260"/>
                <a:gd name="T89" fmla="*/ 852 h 1451"/>
                <a:gd name="T90" fmla="*/ 431 w 1260"/>
                <a:gd name="T91" fmla="*/ 821 h 1451"/>
                <a:gd name="T92" fmla="*/ 399 w 1260"/>
                <a:gd name="T93" fmla="*/ 791 h 1451"/>
                <a:gd name="T94" fmla="*/ 375 w 1260"/>
                <a:gd name="T95" fmla="*/ 773 h 1451"/>
                <a:gd name="T96" fmla="*/ 352 w 1260"/>
                <a:gd name="T97" fmla="*/ 755 h 1451"/>
                <a:gd name="T98" fmla="*/ 328 w 1260"/>
                <a:gd name="T99" fmla="*/ 739 h 1451"/>
                <a:gd name="T100" fmla="*/ 290 w 1260"/>
                <a:gd name="T101" fmla="*/ 716 h 1451"/>
                <a:gd name="T102" fmla="*/ 264 w 1260"/>
                <a:gd name="T103" fmla="*/ 702 h 1451"/>
                <a:gd name="T104" fmla="*/ 223 w 1260"/>
                <a:gd name="T105" fmla="*/ 684 h 1451"/>
                <a:gd name="T106" fmla="*/ 181 w 1260"/>
                <a:gd name="T107" fmla="*/ 669 h 1451"/>
                <a:gd name="T108" fmla="*/ 137 w 1260"/>
                <a:gd name="T109" fmla="*/ 656 h 1451"/>
                <a:gd name="T110" fmla="*/ 108 w 1260"/>
                <a:gd name="T111" fmla="*/ 649 h 1451"/>
                <a:gd name="T112" fmla="*/ 63 w 1260"/>
                <a:gd name="T113" fmla="*/ 642 h 1451"/>
                <a:gd name="T114" fmla="*/ 31 w 1260"/>
                <a:gd name="T115" fmla="*/ 639 h 1451"/>
                <a:gd name="T116" fmla="*/ 0 w 1260"/>
                <a:gd name="T117" fmla="*/ 637 h 1451"/>
                <a:gd name="T118" fmla="*/ 3 w 1260"/>
                <a:gd name="T11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0" h="1451">
                  <a:moveTo>
                    <a:pt x="3" y="0"/>
                  </a:moveTo>
                  <a:lnTo>
                    <a:pt x="35" y="1"/>
                  </a:lnTo>
                  <a:lnTo>
                    <a:pt x="68" y="3"/>
                  </a:lnTo>
                  <a:lnTo>
                    <a:pt x="100" y="6"/>
                  </a:lnTo>
                  <a:lnTo>
                    <a:pt x="131" y="9"/>
                  </a:lnTo>
                  <a:lnTo>
                    <a:pt x="162" y="13"/>
                  </a:lnTo>
                  <a:lnTo>
                    <a:pt x="193" y="18"/>
                  </a:lnTo>
                  <a:lnTo>
                    <a:pt x="225" y="23"/>
                  </a:lnTo>
                  <a:lnTo>
                    <a:pt x="255" y="30"/>
                  </a:lnTo>
                  <a:lnTo>
                    <a:pt x="285" y="37"/>
                  </a:lnTo>
                  <a:lnTo>
                    <a:pt x="315" y="44"/>
                  </a:lnTo>
                  <a:lnTo>
                    <a:pt x="345" y="53"/>
                  </a:lnTo>
                  <a:lnTo>
                    <a:pt x="374" y="62"/>
                  </a:lnTo>
                  <a:lnTo>
                    <a:pt x="404" y="72"/>
                  </a:lnTo>
                  <a:lnTo>
                    <a:pt x="433" y="83"/>
                  </a:lnTo>
                  <a:lnTo>
                    <a:pt x="461" y="94"/>
                  </a:lnTo>
                  <a:lnTo>
                    <a:pt x="489" y="106"/>
                  </a:lnTo>
                  <a:lnTo>
                    <a:pt x="517" y="119"/>
                  </a:lnTo>
                  <a:lnTo>
                    <a:pt x="545" y="132"/>
                  </a:lnTo>
                  <a:lnTo>
                    <a:pt x="572" y="145"/>
                  </a:lnTo>
                  <a:lnTo>
                    <a:pt x="599" y="160"/>
                  </a:lnTo>
                  <a:lnTo>
                    <a:pt x="625" y="175"/>
                  </a:lnTo>
                  <a:lnTo>
                    <a:pt x="651" y="190"/>
                  </a:lnTo>
                  <a:lnTo>
                    <a:pt x="676" y="206"/>
                  </a:lnTo>
                  <a:lnTo>
                    <a:pt x="702" y="223"/>
                  </a:lnTo>
                  <a:lnTo>
                    <a:pt x="726" y="240"/>
                  </a:lnTo>
                  <a:lnTo>
                    <a:pt x="751" y="259"/>
                  </a:lnTo>
                  <a:lnTo>
                    <a:pt x="774" y="277"/>
                  </a:lnTo>
                  <a:lnTo>
                    <a:pt x="798" y="296"/>
                  </a:lnTo>
                  <a:lnTo>
                    <a:pt x="820" y="316"/>
                  </a:lnTo>
                  <a:lnTo>
                    <a:pt x="843" y="336"/>
                  </a:lnTo>
                  <a:lnTo>
                    <a:pt x="866" y="356"/>
                  </a:lnTo>
                  <a:lnTo>
                    <a:pt x="887" y="377"/>
                  </a:lnTo>
                  <a:lnTo>
                    <a:pt x="908" y="398"/>
                  </a:lnTo>
                  <a:lnTo>
                    <a:pt x="928" y="421"/>
                  </a:lnTo>
                  <a:lnTo>
                    <a:pt x="948" y="444"/>
                  </a:lnTo>
                  <a:lnTo>
                    <a:pt x="967" y="467"/>
                  </a:lnTo>
                  <a:lnTo>
                    <a:pt x="986" y="490"/>
                  </a:lnTo>
                  <a:lnTo>
                    <a:pt x="1004" y="514"/>
                  </a:lnTo>
                  <a:lnTo>
                    <a:pt x="1023" y="538"/>
                  </a:lnTo>
                  <a:lnTo>
                    <a:pt x="1040" y="564"/>
                  </a:lnTo>
                  <a:lnTo>
                    <a:pt x="1057" y="589"/>
                  </a:lnTo>
                  <a:lnTo>
                    <a:pt x="1073" y="614"/>
                  </a:lnTo>
                  <a:lnTo>
                    <a:pt x="1088" y="640"/>
                  </a:lnTo>
                  <a:lnTo>
                    <a:pt x="1103" y="666"/>
                  </a:lnTo>
                  <a:lnTo>
                    <a:pt x="1117" y="693"/>
                  </a:lnTo>
                  <a:lnTo>
                    <a:pt x="1131" y="720"/>
                  </a:lnTo>
                  <a:lnTo>
                    <a:pt x="1144" y="748"/>
                  </a:lnTo>
                  <a:lnTo>
                    <a:pt x="1156" y="776"/>
                  </a:lnTo>
                  <a:lnTo>
                    <a:pt x="1168" y="804"/>
                  </a:lnTo>
                  <a:lnTo>
                    <a:pt x="1180" y="833"/>
                  </a:lnTo>
                  <a:lnTo>
                    <a:pt x="1190" y="861"/>
                  </a:lnTo>
                  <a:lnTo>
                    <a:pt x="1200" y="891"/>
                  </a:lnTo>
                  <a:lnTo>
                    <a:pt x="1209" y="921"/>
                  </a:lnTo>
                  <a:lnTo>
                    <a:pt x="1217" y="950"/>
                  </a:lnTo>
                  <a:lnTo>
                    <a:pt x="1224" y="980"/>
                  </a:lnTo>
                  <a:lnTo>
                    <a:pt x="1231" y="1010"/>
                  </a:lnTo>
                  <a:lnTo>
                    <a:pt x="1237" y="1042"/>
                  </a:lnTo>
                  <a:lnTo>
                    <a:pt x="1243" y="1073"/>
                  </a:lnTo>
                  <a:lnTo>
                    <a:pt x="1248" y="1104"/>
                  </a:lnTo>
                  <a:lnTo>
                    <a:pt x="1252" y="1135"/>
                  </a:lnTo>
                  <a:lnTo>
                    <a:pt x="1255" y="1166"/>
                  </a:lnTo>
                  <a:lnTo>
                    <a:pt x="1257" y="1198"/>
                  </a:lnTo>
                  <a:lnTo>
                    <a:pt x="1259" y="1231"/>
                  </a:lnTo>
                  <a:lnTo>
                    <a:pt x="1260" y="1263"/>
                  </a:lnTo>
                  <a:lnTo>
                    <a:pt x="921" y="1451"/>
                  </a:lnTo>
                  <a:lnTo>
                    <a:pt x="622" y="1246"/>
                  </a:lnTo>
                  <a:lnTo>
                    <a:pt x="622" y="1231"/>
                  </a:lnTo>
                  <a:lnTo>
                    <a:pt x="620" y="1215"/>
                  </a:lnTo>
                  <a:lnTo>
                    <a:pt x="616" y="1184"/>
                  </a:lnTo>
                  <a:lnTo>
                    <a:pt x="611" y="1154"/>
                  </a:lnTo>
                  <a:lnTo>
                    <a:pt x="608" y="1139"/>
                  </a:lnTo>
                  <a:lnTo>
                    <a:pt x="605" y="1125"/>
                  </a:lnTo>
                  <a:lnTo>
                    <a:pt x="597" y="1096"/>
                  </a:lnTo>
                  <a:lnTo>
                    <a:pt x="593" y="1082"/>
                  </a:lnTo>
                  <a:lnTo>
                    <a:pt x="588" y="1067"/>
                  </a:lnTo>
                  <a:lnTo>
                    <a:pt x="577" y="1039"/>
                  </a:lnTo>
                  <a:lnTo>
                    <a:pt x="572" y="1025"/>
                  </a:lnTo>
                  <a:lnTo>
                    <a:pt x="566" y="1012"/>
                  </a:lnTo>
                  <a:lnTo>
                    <a:pt x="559" y="998"/>
                  </a:lnTo>
                  <a:lnTo>
                    <a:pt x="553" y="985"/>
                  </a:lnTo>
                  <a:lnTo>
                    <a:pt x="539" y="959"/>
                  </a:lnTo>
                  <a:lnTo>
                    <a:pt x="530" y="947"/>
                  </a:lnTo>
                  <a:lnTo>
                    <a:pt x="523" y="934"/>
                  </a:lnTo>
                  <a:lnTo>
                    <a:pt x="506" y="910"/>
                  </a:lnTo>
                  <a:lnTo>
                    <a:pt x="498" y="898"/>
                  </a:lnTo>
                  <a:lnTo>
                    <a:pt x="489" y="887"/>
                  </a:lnTo>
                  <a:lnTo>
                    <a:pt x="480" y="874"/>
                  </a:lnTo>
                  <a:lnTo>
                    <a:pt x="471" y="863"/>
                  </a:lnTo>
                  <a:lnTo>
                    <a:pt x="461" y="852"/>
                  </a:lnTo>
                  <a:lnTo>
                    <a:pt x="451" y="841"/>
                  </a:lnTo>
                  <a:lnTo>
                    <a:pt x="431" y="821"/>
                  </a:lnTo>
                  <a:lnTo>
                    <a:pt x="410" y="801"/>
                  </a:lnTo>
                  <a:lnTo>
                    <a:pt x="399" y="791"/>
                  </a:lnTo>
                  <a:lnTo>
                    <a:pt x="388" y="782"/>
                  </a:lnTo>
                  <a:lnTo>
                    <a:pt x="375" y="773"/>
                  </a:lnTo>
                  <a:lnTo>
                    <a:pt x="364" y="764"/>
                  </a:lnTo>
                  <a:lnTo>
                    <a:pt x="352" y="755"/>
                  </a:lnTo>
                  <a:lnTo>
                    <a:pt x="340" y="747"/>
                  </a:lnTo>
                  <a:lnTo>
                    <a:pt x="328" y="739"/>
                  </a:lnTo>
                  <a:lnTo>
                    <a:pt x="315" y="731"/>
                  </a:lnTo>
                  <a:lnTo>
                    <a:pt x="290" y="716"/>
                  </a:lnTo>
                  <a:lnTo>
                    <a:pt x="277" y="709"/>
                  </a:lnTo>
                  <a:lnTo>
                    <a:pt x="264" y="702"/>
                  </a:lnTo>
                  <a:lnTo>
                    <a:pt x="237" y="690"/>
                  </a:lnTo>
                  <a:lnTo>
                    <a:pt x="223" y="684"/>
                  </a:lnTo>
                  <a:lnTo>
                    <a:pt x="209" y="678"/>
                  </a:lnTo>
                  <a:lnTo>
                    <a:pt x="181" y="669"/>
                  </a:lnTo>
                  <a:lnTo>
                    <a:pt x="152" y="660"/>
                  </a:lnTo>
                  <a:lnTo>
                    <a:pt x="137" y="656"/>
                  </a:lnTo>
                  <a:lnTo>
                    <a:pt x="123" y="653"/>
                  </a:lnTo>
                  <a:lnTo>
                    <a:pt x="108" y="649"/>
                  </a:lnTo>
                  <a:lnTo>
                    <a:pt x="93" y="647"/>
                  </a:lnTo>
                  <a:lnTo>
                    <a:pt x="63" y="642"/>
                  </a:lnTo>
                  <a:lnTo>
                    <a:pt x="47" y="640"/>
                  </a:lnTo>
                  <a:lnTo>
                    <a:pt x="31" y="639"/>
                  </a:lnTo>
                  <a:lnTo>
                    <a:pt x="16" y="638"/>
                  </a:lnTo>
                  <a:lnTo>
                    <a:pt x="0" y="637"/>
                  </a:lnTo>
                  <a:lnTo>
                    <a:pt x="197" y="348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箭头4"/>
            <p:cNvSpPr>
              <a:spLocks noChangeAspect="1"/>
            </p:cNvSpPr>
            <p:nvPr/>
          </p:nvSpPr>
          <p:spPr bwMode="auto">
            <a:xfrm>
              <a:off x="3134916" y="1292225"/>
              <a:ext cx="1578245" cy="1460090"/>
            </a:xfrm>
            <a:custGeom>
              <a:avLst/>
              <a:gdLst>
                <a:gd name="T0" fmla="*/ 637 w 1431"/>
                <a:gd name="T1" fmla="*/ 1302 h 1325"/>
                <a:gd name="T2" fmla="*/ 637 w 1431"/>
                <a:gd name="T3" fmla="*/ 1248 h 1325"/>
                <a:gd name="T4" fmla="*/ 640 w 1431"/>
                <a:gd name="T5" fmla="*/ 1217 h 1325"/>
                <a:gd name="T6" fmla="*/ 646 w 1431"/>
                <a:gd name="T7" fmla="*/ 1170 h 1325"/>
                <a:gd name="T8" fmla="*/ 655 w 1431"/>
                <a:gd name="T9" fmla="*/ 1125 h 1325"/>
                <a:gd name="T10" fmla="*/ 663 w 1431"/>
                <a:gd name="T11" fmla="*/ 1095 h 1325"/>
                <a:gd name="T12" fmla="*/ 678 w 1431"/>
                <a:gd name="T13" fmla="*/ 1052 h 1325"/>
                <a:gd name="T14" fmla="*/ 689 w 1431"/>
                <a:gd name="T15" fmla="*/ 1024 h 1325"/>
                <a:gd name="T16" fmla="*/ 708 w 1431"/>
                <a:gd name="T17" fmla="*/ 983 h 1325"/>
                <a:gd name="T18" fmla="*/ 724 w 1431"/>
                <a:gd name="T19" fmla="*/ 957 h 1325"/>
                <a:gd name="T20" fmla="*/ 739 w 1431"/>
                <a:gd name="T21" fmla="*/ 932 h 1325"/>
                <a:gd name="T22" fmla="*/ 756 w 1431"/>
                <a:gd name="T23" fmla="*/ 907 h 1325"/>
                <a:gd name="T24" fmla="*/ 773 w 1431"/>
                <a:gd name="T25" fmla="*/ 884 h 1325"/>
                <a:gd name="T26" fmla="*/ 792 w 1431"/>
                <a:gd name="T27" fmla="*/ 860 h 1325"/>
                <a:gd name="T28" fmla="*/ 822 w 1431"/>
                <a:gd name="T29" fmla="*/ 827 h 1325"/>
                <a:gd name="T30" fmla="*/ 843 w 1431"/>
                <a:gd name="T31" fmla="*/ 807 h 1325"/>
                <a:gd name="T32" fmla="*/ 877 w 1431"/>
                <a:gd name="T33" fmla="*/ 778 h 1325"/>
                <a:gd name="T34" fmla="*/ 901 w 1431"/>
                <a:gd name="T35" fmla="*/ 760 h 1325"/>
                <a:gd name="T36" fmla="*/ 938 w 1431"/>
                <a:gd name="T37" fmla="*/ 735 h 1325"/>
                <a:gd name="T38" fmla="*/ 976 w 1431"/>
                <a:gd name="T39" fmla="*/ 711 h 1325"/>
                <a:gd name="T40" fmla="*/ 1003 w 1431"/>
                <a:gd name="T41" fmla="*/ 698 h 1325"/>
                <a:gd name="T42" fmla="*/ 1030 w 1431"/>
                <a:gd name="T43" fmla="*/ 686 h 1325"/>
                <a:gd name="T44" fmla="*/ 1059 w 1431"/>
                <a:gd name="T45" fmla="*/ 675 h 1325"/>
                <a:gd name="T46" fmla="*/ 1117 w 1431"/>
                <a:gd name="T47" fmla="*/ 657 h 1325"/>
                <a:gd name="T48" fmla="*/ 1147 w 1431"/>
                <a:gd name="T49" fmla="*/ 649 h 1325"/>
                <a:gd name="T50" fmla="*/ 1192 w 1431"/>
                <a:gd name="T51" fmla="*/ 642 h 1325"/>
                <a:gd name="T52" fmla="*/ 1224 w 1431"/>
                <a:gd name="T53" fmla="*/ 638 h 1325"/>
                <a:gd name="T54" fmla="*/ 1431 w 1431"/>
                <a:gd name="T55" fmla="*/ 334 h 1325"/>
                <a:gd name="T56" fmla="*/ 1207 w 1431"/>
                <a:gd name="T57" fmla="*/ 1 h 1325"/>
                <a:gd name="T58" fmla="*/ 1142 w 1431"/>
                <a:gd name="T59" fmla="*/ 6 h 1325"/>
                <a:gd name="T60" fmla="*/ 1080 w 1431"/>
                <a:gd name="T61" fmla="*/ 15 h 1325"/>
                <a:gd name="T62" fmla="*/ 1018 w 1431"/>
                <a:gd name="T63" fmla="*/ 26 h 1325"/>
                <a:gd name="T64" fmla="*/ 957 w 1431"/>
                <a:gd name="T65" fmla="*/ 40 h 1325"/>
                <a:gd name="T66" fmla="*/ 898 w 1431"/>
                <a:gd name="T67" fmla="*/ 57 h 1325"/>
                <a:gd name="T68" fmla="*/ 839 w 1431"/>
                <a:gd name="T69" fmla="*/ 76 h 1325"/>
                <a:gd name="T70" fmla="*/ 783 w 1431"/>
                <a:gd name="T71" fmla="*/ 100 h 1325"/>
                <a:gd name="T72" fmla="*/ 728 w 1431"/>
                <a:gd name="T73" fmla="*/ 125 h 1325"/>
                <a:gd name="T74" fmla="*/ 673 w 1431"/>
                <a:gd name="T75" fmla="*/ 152 h 1325"/>
                <a:gd name="T76" fmla="*/ 620 w 1431"/>
                <a:gd name="T77" fmla="*/ 182 h 1325"/>
                <a:gd name="T78" fmla="*/ 570 w 1431"/>
                <a:gd name="T79" fmla="*/ 214 h 1325"/>
                <a:gd name="T80" fmla="*/ 520 w 1431"/>
                <a:gd name="T81" fmla="*/ 250 h 1325"/>
                <a:gd name="T82" fmla="*/ 472 w 1431"/>
                <a:gd name="T83" fmla="*/ 287 h 1325"/>
                <a:gd name="T84" fmla="*/ 427 w 1431"/>
                <a:gd name="T85" fmla="*/ 325 h 1325"/>
                <a:gd name="T86" fmla="*/ 382 w 1431"/>
                <a:gd name="T87" fmla="*/ 366 h 1325"/>
                <a:gd name="T88" fmla="*/ 341 w 1431"/>
                <a:gd name="T89" fmla="*/ 410 h 1325"/>
                <a:gd name="T90" fmla="*/ 301 w 1431"/>
                <a:gd name="T91" fmla="*/ 455 h 1325"/>
                <a:gd name="T92" fmla="*/ 263 w 1431"/>
                <a:gd name="T93" fmla="*/ 502 h 1325"/>
                <a:gd name="T94" fmla="*/ 227 w 1431"/>
                <a:gd name="T95" fmla="*/ 550 h 1325"/>
                <a:gd name="T96" fmla="*/ 194 w 1431"/>
                <a:gd name="T97" fmla="*/ 602 h 1325"/>
                <a:gd name="T98" fmla="*/ 163 w 1431"/>
                <a:gd name="T99" fmla="*/ 653 h 1325"/>
                <a:gd name="T100" fmla="*/ 135 w 1431"/>
                <a:gd name="T101" fmla="*/ 707 h 1325"/>
                <a:gd name="T102" fmla="*/ 109 w 1431"/>
                <a:gd name="T103" fmla="*/ 762 h 1325"/>
                <a:gd name="T104" fmla="*/ 86 w 1431"/>
                <a:gd name="T105" fmla="*/ 819 h 1325"/>
                <a:gd name="T106" fmla="*/ 64 w 1431"/>
                <a:gd name="T107" fmla="*/ 876 h 1325"/>
                <a:gd name="T108" fmla="*/ 47 w 1431"/>
                <a:gd name="T109" fmla="*/ 936 h 1325"/>
                <a:gd name="T110" fmla="*/ 31 w 1431"/>
                <a:gd name="T111" fmla="*/ 996 h 1325"/>
                <a:gd name="T112" fmla="*/ 19 w 1431"/>
                <a:gd name="T113" fmla="*/ 1058 h 1325"/>
                <a:gd name="T114" fmla="*/ 10 w 1431"/>
                <a:gd name="T115" fmla="*/ 1120 h 1325"/>
                <a:gd name="T116" fmla="*/ 4 w 1431"/>
                <a:gd name="T117" fmla="*/ 1183 h 1325"/>
                <a:gd name="T118" fmla="*/ 1 w 1431"/>
                <a:gd name="T119" fmla="*/ 1247 h 1325"/>
                <a:gd name="T120" fmla="*/ 1 w 1431"/>
                <a:gd name="T121" fmla="*/ 1302 h 1325"/>
                <a:gd name="T122" fmla="*/ 335 w 1431"/>
                <a:gd name="T123" fmla="*/ 112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325">
                  <a:moveTo>
                    <a:pt x="638" y="1324"/>
                  </a:moveTo>
                  <a:lnTo>
                    <a:pt x="637" y="1302"/>
                  </a:lnTo>
                  <a:lnTo>
                    <a:pt x="637" y="1280"/>
                  </a:lnTo>
                  <a:lnTo>
                    <a:pt x="637" y="1248"/>
                  </a:lnTo>
                  <a:lnTo>
                    <a:pt x="638" y="1232"/>
                  </a:lnTo>
                  <a:lnTo>
                    <a:pt x="640" y="1217"/>
                  </a:lnTo>
                  <a:lnTo>
                    <a:pt x="644" y="1185"/>
                  </a:lnTo>
                  <a:lnTo>
                    <a:pt x="646" y="1170"/>
                  </a:lnTo>
                  <a:lnTo>
                    <a:pt x="649" y="1154"/>
                  </a:lnTo>
                  <a:lnTo>
                    <a:pt x="655" y="1125"/>
                  </a:lnTo>
                  <a:lnTo>
                    <a:pt x="659" y="1110"/>
                  </a:lnTo>
                  <a:lnTo>
                    <a:pt x="663" y="1095"/>
                  </a:lnTo>
                  <a:lnTo>
                    <a:pt x="673" y="1067"/>
                  </a:lnTo>
                  <a:lnTo>
                    <a:pt x="678" y="1052"/>
                  </a:lnTo>
                  <a:lnTo>
                    <a:pt x="683" y="1038"/>
                  </a:lnTo>
                  <a:lnTo>
                    <a:pt x="689" y="1024"/>
                  </a:lnTo>
                  <a:lnTo>
                    <a:pt x="695" y="1010"/>
                  </a:lnTo>
                  <a:lnTo>
                    <a:pt x="708" y="983"/>
                  </a:lnTo>
                  <a:lnTo>
                    <a:pt x="715" y="970"/>
                  </a:lnTo>
                  <a:lnTo>
                    <a:pt x="724" y="957"/>
                  </a:lnTo>
                  <a:lnTo>
                    <a:pt x="731" y="944"/>
                  </a:lnTo>
                  <a:lnTo>
                    <a:pt x="739" y="932"/>
                  </a:lnTo>
                  <a:lnTo>
                    <a:pt x="747" y="920"/>
                  </a:lnTo>
                  <a:lnTo>
                    <a:pt x="756" y="907"/>
                  </a:lnTo>
                  <a:lnTo>
                    <a:pt x="764" y="895"/>
                  </a:lnTo>
                  <a:lnTo>
                    <a:pt x="773" y="884"/>
                  </a:lnTo>
                  <a:lnTo>
                    <a:pt x="783" y="871"/>
                  </a:lnTo>
                  <a:lnTo>
                    <a:pt x="792" y="860"/>
                  </a:lnTo>
                  <a:lnTo>
                    <a:pt x="812" y="838"/>
                  </a:lnTo>
                  <a:lnTo>
                    <a:pt x="822" y="827"/>
                  </a:lnTo>
                  <a:lnTo>
                    <a:pt x="832" y="817"/>
                  </a:lnTo>
                  <a:lnTo>
                    <a:pt x="843" y="807"/>
                  </a:lnTo>
                  <a:lnTo>
                    <a:pt x="854" y="797"/>
                  </a:lnTo>
                  <a:lnTo>
                    <a:pt x="877" y="778"/>
                  </a:lnTo>
                  <a:lnTo>
                    <a:pt x="889" y="769"/>
                  </a:lnTo>
                  <a:lnTo>
                    <a:pt x="901" y="760"/>
                  </a:lnTo>
                  <a:lnTo>
                    <a:pt x="925" y="743"/>
                  </a:lnTo>
                  <a:lnTo>
                    <a:pt x="938" y="735"/>
                  </a:lnTo>
                  <a:lnTo>
                    <a:pt x="951" y="727"/>
                  </a:lnTo>
                  <a:lnTo>
                    <a:pt x="976" y="711"/>
                  </a:lnTo>
                  <a:lnTo>
                    <a:pt x="990" y="705"/>
                  </a:lnTo>
                  <a:lnTo>
                    <a:pt x="1003" y="698"/>
                  </a:lnTo>
                  <a:lnTo>
                    <a:pt x="1017" y="692"/>
                  </a:lnTo>
                  <a:lnTo>
                    <a:pt x="1030" y="686"/>
                  </a:lnTo>
                  <a:lnTo>
                    <a:pt x="1045" y="680"/>
                  </a:lnTo>
                  <a:lnTo>
                    <a:pt x="1059" y="675"/>
                  </a:lnTo>
                  <a:lnTo>
                    <a:pt x="1088" y="665"/>
                  </a:lnTo>
                  <a:lnTo>
                    <a:pt x="1117" y="657"/>
                  </a:lnTo>
                  <a:lnTo>
                    <a:pt x="1132" y="653"/>
                  </a:lnTo>
                  <a:lnTo>
                    <a:pt x="1147" y="649"/>
                  </a:lnTo>
                  <a:lnTo>
                    <a:pt x="1177" y="644"/>
                  </a:lnTo>
                  <a:lnTo>
                    <a:pt x="1192" y="642"/>
                  </a:lnTo>
                  <a:lnTo>
                    <a:pt x="1209" y="640"/>
                  </a:lnTo>
                  <a:lnTo>
                    <a:pt x="1224" y="638"/>
                  </a:lnTo>
                  <a:lnTo>
                    <a:pt x="1240" y="637"/>
                  </a:lnTo>
                  <a:lnTo>
                    <a:pt x="1431" y="334"/>
                  </a:lnTo>
                  <a:lnTo>
                    <a:pt x="1239" y="0"/>
                  </a:lnTo>
                  <a:lnTo>
                    <a:pt x="1207" y="1"/>
                  </a:lnTo>
                  <a:lnTo>
                    <a:pt x="1174" y="3"/>
                  </a:lnTo>
                  <a:lnTo>
                    <a:pt x="1142" y="6"/>
                  </a:lnTo>
                  <a:lnTo>
                    <a:pt x="1111" y="10"/>
                  </a:lnTo>
                  <a:lnTo>
                    <a:pt x="1080" y="15"/>
                  </a:lnTo>
                  <a:lnTo>
                    <a:pt x="1049" y="20"/>
                  </a:lnTo>
                  <a:lnTo>
                    <a:pt x="1018" y="26"/>
                  </a:lnTo>
                  <a:lnTo>
                    <a:pt x="987" y="32"/>
                  </a:lnTo>
                  <a:lnTo>
                    <a:pt x="957" y="40"/>
                  </a:lnTo>
                  <a:lnTo>
                    <a:pt x="928" y="48"/>
                  </a:lnTo>
                  <a:lnTo>
                    <a:pt x="898" y="57"/>
                  </a:lnTo>
                  <a:lnTo>
                    <a:pt x="868" y="66"/>
                  </a:lnTo>
                  <a:lnTo>
                    <a:pt x="839" y="76"/>
                  </a:lnTo>
                  <a:lnTo>
                    <a:pt x="811" y="88"/>
                  </a:lnTo>
                  <a:lnTo>
                    <a:pt x="783" y="100"/>
                  </a:lnTo>
                  <a:lnTo>
                    <a:pt x="755" y="112"/>
                  </a:lnTo>
                  <a:lnTo>
                    <a:pt x="728" y="125"/>
                  </a:lnTo>
                  <a:lnTo>
                    <a:pt x="699" y="138"/>
                  </a:lnTo>
                  <a:lnTo>
                    <a:pt x="673" y="152"/>
                  </a:lnTo>
                  <a:lnTo>
                    <a:pt x="646" y="167"/>
                  </a:lnTo>
                  <a:lnTo>
                    <a:pt x="620" y="182"/>
                  </a:lnTo>
                  <a:lnTo>
                    <a:pt x="595" y="198"/>
                  </a:lnTo>
                  <a:lnTo>
                    <a:pt x="570" y="214"/>
                  </a:lnTo>
                  <a:lnTo>
                    <a:pt x="544" y="231"/>
                  </a:lnTo>
                  <a:lnTo>
                    <a:pt x="520" y="250"/>
                  </a:lnTo>
                  <a:lnTo>
                    <a:pt x="496" y="268"/>
                  </a:lnTo>
                  <a:lnTo>
                    <a:pt x="472" y="287"/>
                  </a:lnTo>
                  <a:lnTo>
                    <a:pt x="449" y="306"/>
                  </a:lnTo>
                  <a:lnTo>
                    <a:pt x="427" y="325"/>
                  </a:lnTo>
                  <a:lnTo>
                    <a:pt x="405" y="346"/>
                  </a:lnTo>
                  <a:lnTo>
                    <a:pt x="382" y="366"/>
                  </a:lnTo>
                  <a:lnTo>
                    <a:pt x="361" y="388"/>
                  </a:lnTo>
                  <a:lnTo>
                    <a:pt x="341" y="410"/>
                  </a:lnTo>
                  <a:lnTo>
                    <a:pt x="320" y="433"/>
                  </a:lnTo>
                  <a:lnTo>
                    <a:pt x="301" y="455"/>
                  </a:lnTo>
                  <a:lnTo>
                    <a:pt x="282" y="478"/>
                  </a:lnTo>
                  <a:lnTo>
                    <a:pt x="263" y="502"/>
                  </a:lnTo>
                  <a:lnTo>
                    <a:pt x="245" y="526"/>
                  </a:lnTo>
                  <a:lnTo>
                    <a:pt x="227" y="550"/>
                  </a:lnTo>
                  <a:lnTo>
                    <a:pt x="210" y="576"/>
                  </a:lnTo>
                  <a:lnTo>
                    <a:pt x="194" y="602"/>
                  </a:lnTo>
                  <a:lnTo>
                    <a:pt x="178" y="627"/>
                  </a:lnTo>
                  <a:lnTo>
                    <a:pt x="163" y="653"/>
                  </a:lnTo>
                  <a:lnTo>
                    <a:pt x="149" y="680"/>
                  </a:lnTo>
                  <a:lnTo>
                    <a:pt x="135" y="707"/>
                  </a:lnTo>
                  <a:lnTo>
                    <a:pt x="122" y="735"/>
                  </a:lnTo>
                  <a:lnTo>
                    <a:pt x="109" y="762"/>
                  </a:lnTo>
                  <a:lnTo>
                    <a:pt x="97" y="790"/>
                  </a:lnTo>
                  <a:lnTo>
                    <a:pt x="86" y="819"/>
                  </a:lnTo>
                  <a:lnTo>
                    <a:pt x="74" y="847"/>
                  </a:lnTo>
                  <a:lnTo>
                    <a:pt x="64" y="876"/>
                  </a:lnTo>
                  <a:lnTo>
                    <a:pt x="55" y="906"/>
                  </a:lnTo>
                  <a:lnTo>
                    <a:pt x="47" y="936"/>
                  </a:lnTo>
                  <a:lnTo>
                    <a:pt x="39" y="966"/>
                  </a:lnTo>
                  <a:lnTo>
                    <a:pt x="31" y="996"/>
                  </a:lnTo>
                  <a:lnTo>
                    <a:pt x="25" y="1026"/>
                  </a:lnTo>
                  <a:lnTo>
                    <a:pt x="19" y="1058"/>
                  </a:lnTo>
                  <a:lnTo>
                    <a:pt x="14" y="1089"/>
                  </a:lnTo>
                  <a:lnTo>
                    <a:pt x="10" y="1120"/>
                  </a:lnTo>
                  <a:lnTo>
                    <a:pt x="6" y="1151"/>
                  </a:lnTo>
                  <a:lnTo>
                    <a:pt x="4" y="1183"/>
                  </a:lnTo>
                  <a:lnTo>
                    <a:pt x="2" y="1215"/>
                  </a:lnTo>
                  <a:lnTo>
                    <a:pt x="1" y="1247"/>
                  </a:lnTo>
                  <a:lnTo>
                    <a:pt x="0" y="1280"/>
                  </a:lnTo>
                  <a:lnTo>
                    <a:pt x="1" y="1302"/>
                  </a:lnTo>
                  <a:lnTo>
                    <a:pt x="2" y="1325"/>
                  </a:lnTo>
                  <a:lnTo>
                    <a:pt x="335" y="1129"/>
                  </a:lnTo>
                  <a:lnTo>
                    <a:pt x="638" y="1324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箭头3"/>
            <p:cNvSpPr>
              <a:spLocks noChangeAspect="1"/>
            </p:cNvSpPr>
            <p:nvPr/>
          </p:nvSpPr>
          <p:spPr bwMode="auto">
            <a:xfrm>
              <a:off x="3139679" y="2611068"/>
              <a:ext cx="1430583" cy="1506114"/>
            </a:xfrm>
            <a:custGeom>
              <a:avLst/>
              <a:gdLst>
                <a:gd name="T0" fmla="*/ 1096 w 1295"/>
                <a:gd name="T1" fmla="*/ 1023 h 1364"/>
                <a:gd name="T2" fmla="*/ 1276 w 1295"/>
                <a:gd name="T3" fmla="*/ 728 h 1364"/>
                <a:gd name="T4" fmla="*/ 1232 w 1295"/>
                <a:gd name="T5" fmla="*/ 726 h 1364"/>
                <a:gd name="T6" fmla="*/ 1187 w 1295"/>
                <a:gd name="T7" fmla="*/ 722 h 1364"/>
                <a:gd name="T8" fmla="*/ 1131 w 1295"/>
                <a:gd name="T9" fmla="*/ 711 h 1364"/>
                <a:gd name="T10" fmla="*/ 1103 w 1295"/>
                <a:gd name="T11" fmla="*/ 704 h 1364"/>
                <a:gd name="T12" fmla="*/ 1050 w 1295"/>
                <a:gd name="T13" fmla="*/ 687 h 1364"/>
                <a:gd name="T14" fmla="*/ 1023 w 1295"/>
                <a:gd name="T15" fmla="*/ 677 h 1364"/>
                <a:gd name="T16" fmla="*/ 973 w 1295"/>
                <a:gd name="T17" fmla="*/ 653 h 1364"/>
                <a:gd name="T18" fmla="*/ 949 w 1295"/>
                <a:gd name="T19" fmla="*/ 638 h 1364"/>
                <a:gd name="T20" fmla="*/ 902 w 1295"/>
                <a:gd name="T21" fmla="*/ 608 h 1364"/>
                <a:gd name="T22" fmla="*/ 880 w 1295"/>
                <a:gd name="T23" fmla="*/ 591 h 1364"/>
                <a:gd name="T24" fmla="*/ 837 w 1295"/>
                <a:gd name="T25" fmla="*/ 556 h 1364"/>
                <a:gd name="T26" fmla="*/ 799 w 1295"/>
                <a:gd name="T27" fmla="*/ 517 h 1364"/>
                <a:gd name="T28" fmla="*/ 781 w 1295"/>
                <a:gd name="T29" fmla="*/ 496 h 1364"/>
                <a:gd name="T30" fmla="*/ 747 w 1295"/>
                <a:gd name="T31" fmla="*/ 451 h 1364"/>
                <a:gd name="T32" fmla="*/ 725 w 1295"/>
                <a:gd name="T33" fmla="*/ 417 h 1364"/>
                <a:gd name="T34" fmla="*/ 703 w 1295"/>
                <a:gd name="T35" fmla="*/ 380 h 1364"/>
                <a:gd name="T36" fmla="*/ 680 w 1295"/>
                <a:gd name="T37" fmla="*/ 330 h 1364"/>
                <a:gd name="T38" fmla="*/ 670 w 1295"/>
                <a:gd name="T39" fmla="*/ 303 h 1364"/>
                <a:gd name="T40" fmla="*/ 657 w 1295"/>
                <a:gd name="T41" fmla="*/ 263 h 1364"/>
                <a:gd name="T42" fmla="*/ 646 w 1295"/>
                <a:gd name="T43" fmla="*/ 221 h 1364"/>
                <a:gd name="T44" fmla="*/ 322 w 1295"/>
                <a:gd name="T45" fmla="*/ 0 h 1364"/>
                <a:gd name="T46" fmla="*/ 2 w 1295"/>
                <a:gd name="T47" fmla="*/ 222 h 1364"/>
                <a:gd name="T48" fmla="*/ 10 w 1295"/>
                <a:gd name="T49" fmla="*/ 282 h 1364"/>
                <a:gd name="T50" fmla="*/ 21 w 1295"/>
                <a:gd name="T51" fmla="*/ 343 h 1364"/>
                <a:gd name="T52" fmla="*/ 35 w 1295"/>
                <a:gd name="T53" fmla="*/ 401 h 1364"/>
                <a:gd name="T54" fmla="*/ 51 w 1295"/>
                <a:gd name="T55" fmla="*/ 458 h 1364"/>
                <a:gd name="T56" fmla="*/ 69 w 1295"/>
                <a:gd name="T57" fmla="*/ 516 h 1364"/>
                <a:gd name="T58" fmla="*/ 91 w 1295"/>
                <a:gd name="T59" fmla="*/ 571 h 1364"/>
                <a:gd name="T60" fmla="*/ 115 w 1295"/>
                <a:gd name="T61" fmla="*/ 624 h 1364"/>
                <a:gd name="T62" fmla="*/ 141 w 1295"/>
                <a:gd name="T63" fmla="*/ 678 h 1364"/>
                <a:gd name="T64" fmla="*/ 169 w 1295"/>
                <a:gd name="T65" fmla="*/ 729 h 1364"/>
                <a:gd name="T66" fmla="*/ 200 w 1295"/>
                <a:gd name="T67" fmla="*/ 779 h 1364"/>
                <a:gd name="T68" fmla="*/ 233 w 1295"/>
                <a:gd name="T69" fmla="*/ 828 h 1364"/>
                <a:gd name="T70" fmla="*/ 268 w 1295"/>
                <a:gd name="T71" fmla="*/ 874 h 1364"/>
                <a:gd name="T72" fmla="*/ 305 w 1295"/>
                <a:gd name="T73" fmla="*/ 919 h 1364"/>
                <a:gd name="T74" fmla="*/ 344 w 1295"/>
                <a:gd name="T75" fmla="*/ 962 h 1364"/>
                <a:gd name="T76" fmla="*/ 385 w 1295"/>
                <a:gd name="T77" fmla="*/ 1004 h 1364"/>
                <a:gd name="T78" fmla="*/ 428 w 1295"/>
                <a:gd name="T79" fmla="*/ 1043 h 1364"/>
                <a:gd name="T80" fmla="*/ 473 w 1295"/>
                <a:gd name="T81" fmla="*/ 1081 h 1364"/>
                <a:gd name="T82" fmla="*/ 519 w 1295"/>
                <a:gd name="T83" fmla="*/ 1116 h 1364"/>
                <a:gd name="T84" fmla="*/ 567 w 1295"/>
                <a:gd name="T85" fmla="*/ 1151 h 1364"/>
                <a:gd name="T86" fmla="*/ 616 w 1295"/>
                <a:gd name="T87" fmla="*/ 1182 h 1364"/>
                <a:gd name="T88" fmla="*/ 667 w 1295"/>
                <a:gd name="T89" fmla="*/ 1211 h 1364"/>
                <a:gd name="T90" fmla="*/ 720 w 1295"/>
                <a:gd name="T91" fmla="*/ 1237 h 1364"/>
                <a:gd name="T92" fmla="*/ 774 w 1295"/>
                <a:gd name="T93" fmla="*/ 1262 h 1364"/>
                <a:gd name="T94" fmla="*/ 828 w 1295"/>
                <a:gd name="T95" fmla="*/ 1283 h 1364"/>
                <a:gd name="T96" fmla="*/ 885 w 1295"/>
                <a:gd name="T97" fmla="*/ 1304 h 1364"/>
                <a:gd name="T98" fmla="*/ 942 w 1295"/>
                <a:gd name="T99" fmla="*/ 1321 h 1364"/>
                <a:gd name="T100" fmla="*/ 1001 w 1295"/>
                <a:gd name="T101" fmla="*/ 1335 h 1364"/>
                <a:gd name="T102" fmla="*/ 1061 w 1295"/>
                <a:gd name="T103" fmla="*/ 1346 h 1364"/>
                <a:gd name="T104" fmla="*/ 1121 w 1295"/>
                <a:gd name="T105" fmla="*/ 1355 h 1364"/>
                <a:gd name="T106" fmla="*/ 1182 w 1295"/>
                <a:gd name="T107" fmla="*/ 1361 h 1364"/>
                <a:gd name="T108" fmla="*/ 1245 w 1295"/>
                <a:gd name="T109" fmla="*/ 1364 h 1364"/>
                <a:gd name="T110" fmla="*/ 1281 w 1295"/>
                <a:gd name="T111" fmla="*/ 1364 h 1364"/>
                <a:gd name="T112" fmla="*/ 1290 w 1295"/>
                <a:gd name="T113" fmla="*/ 136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5" h="1364">
                  <a:moveTo>
                    <a:pt x="1295" y="1362"/>
                  </a:moveTo>
                  <a:lnTo>
                    <a:pt x="1096" y="1023"/>
                  </a:lnTo>
                  <a:lnTo>
                    <a:pt x="1295" y="727"/>
                  </a:lnTo>
                  <a:lnTo>
                    <a:pt x="1276" y="728"/>
                  </a:lnTo>
                  <a:lnTo>
                    <a:pt x="1246" y="727"/>
                  </a:lnTo>
                  <a:lnTo>
                    <a:pt x="1232" y="726"/>
                  </a:lnTo>
                  <a:lnTo>
                    <a:pt x="1217" y="725"/>
                  </a:lnTo>
                  <a:lnTo>
                    <a:pt x="1187" y="722"/>
                  </a:lnTo>
                  <a:lnTo>
                    <a:pt x="1159" y="717"/>
                  </a:lnTo>
                  <a:lnTo>
                    <a:pt x="1131" y="711"/>
                  </a:lnTo>
                  <a:lnTo>
                    <a:pt x="1117" y="708"/>
                  </a:lnTo>
                  <a:lnTo>
                    <a:pt x="1103" y="704"/>
                  </a:lnTo>
                  <a:lnTo>
                    <a:pt x="1076" y="696"/>
                  </a:lnTo>
                  <a:lnTo>
                    <a:pt x="1050" y="687"/>
                  </a:lnTo>
                  <a:lnTo>
                    <a:pt x="1037" y="682"/>
                  </a:lnTo>
                  <a:lnTo>
                    <a:pt x="1023" y="677"/>
                  </a:lnTo>
                  <a:lnTo>
                    <a:pt x="998" y="665"/>
                  </a:lnTo>
                  <a:lnTo>
                    <a:pt x="973" y="653"/>
                  </a:lnTo>
                  <a:lnTo>
                    <a:pt x="961" y="646"/>
                  </a:lnTo>
                  <a:lnTo>
                    <a:pt x="949" y="638"/>
                  </a:lnTo>
                  <a:lnTo>
                    <a:pt x="925" y="623"/>
                  </a:lnTo>
                  <a:lnTo>
                    <a:pt x="902" y="608"/>
                  </a:lnTo>
                  <a:lnTo>
                    <a:pt x="891" y="600"/>
                  </a:lnTo>
                  <a:lnTo>
                    <a:pt x="880" y="591"/>
                  </a:lnTo>
                  <a:lnTo>
                    <a:pt x="858" y="574"/>
                  </a:lnTo>
                  <a:lnTo>
                    <a:pt x="837" y="556"/>
                  </a:lnTo>
                  <a:lnTo>
                    <a:pt x="818" y="537"/>
                  </a:lnTo>
                  <a:lnTo>
                    <a:pt x="799" y="517"/>
                  </a:lnTo>
                  <a:lnTo>
                    <a:pt x="790" y="506"/>
                  </a:lnTo>
                  <a:lnTo>
                    <a:pt x="781" y="496"/>
                  </a:lnTo>
                  <a:lnTo>
                    <a:pt x="764" y="473"/>
                  </a:lnTo>
                  <a:lnTo>
                    <a:pt x="747" y="451"/>
                  </a:lnTo>
                  <a:lnTo>
                    <a:pt x="732" y="428"/>
                  </a:lnTo>
                  <a:lnTo>
                    <a:pt x="725" y="417"/>
                  </a:lnTo>
                  <a:lnTo>
                    <a:pt x="718" y="405"/>
                  </a:lnTo>
                  <a:lnTo>
                    <a:pt x="703" y="380"/>
                  </a:lnTo>
                  <a:lnTo>
                    <a:pt x="691" y="355"/>
                  </a:lnTo>
                  <a:lnTo>
                    <a:pt x="680" y="330"/>
                  </a:lnTo>
                  <a:lnTo>
                    <a:pt x="675" y="316"/>
                  </a:lnTo>
                  <a:lnTo>
                    <a:pt x="670" y="303"/>
                  </a:lnTo>
                  <a:lnTo>
                    <a:pt x="661" y="276"/>
                  </a:lnTo>
                  <a:lnTo>
                    <a:pt x="657" y="263"/>
                  </a:lnTo>
                  <a:lnTo>
                    <a:pt x="653" y="249"/>
                  </a:lnTo>
                  <a:lnTo>
                    <a:pt x="646" y="221"/>
                  </a:lnTo>
                  <a:lnTo>
                    <a:pt x="641" y="193"/>
                  </a:lnTo>
                  <a:lnTo>
                    <a:pt x="322" y="0"/>
                  </a:lnTo>
                  <a:lnTo>
                    <a:pt x="0" y="191"/>
                  </a:lnTo>
                  <a:lnTo>
                    <a:pt x="2" y="222"/>
                  </a:lnTo>
                  <a:lnTo>
                    <a:pt x="6" y="252"/>
                  </a:lnTo>
                  <a:lnTo>
                    <a:pt x="10" y="282"/>
                  </a:lnTo>
                  <a:lnTo>
                    <a:pt x="15" y="312"/>
                  </a:lnTo>
                  <a:lnTo>
                    <a:pt x="21" y="343"/>
                  </a:lnTo>
                  <a:lnTo>
                    <a:pt x="27" y="372"/>
                  </a:lnTo>
                  <a:lnTo>
                    <a:pt x="35" y="401"/>
                  </a:lnTo>
                  <a:lnTo>
                    <a:pt x="42" y="430"/>
                  </a:lnTo>
                  <a:lnTo>
                    <a:pt x="51" y="458"/>
                  </a:lnTo>
                  <a:lnTo>
                    <a:pt x="60" y="488"/>
                  </a:lnTo>
                  <a:lnTo>
                    <a:pt x="69" y="516"/>
                  </a:lnTo>
                  <a:lnTo>
                    <a:pt x="81" y="543"/>
                  </a:lnTo>
                  <a:lnTo>
                    <a:pt x="91" y="571"/>
                  </a:lnTo>
                  <a:lnTo>
                    <a:pt x="103" y="598"/>
                  </a:lnTo>
                  <a:lnTo>
                    <a:pt x="115" y="624"/>
                  </a:lnTo>
                  <a:lnTo>
                    <a:pt x="128" y="652"/>
                  </a:lnTo>
                  <a:lnTo>
                    <a:pt x="141" y="678"/>
                  </a:lnTo>
                  <a:lnTo>
                    <a:pt x="155" y="704"/>
                  </a:lnTo>
                  <a:lnTo>
                    <a:pt x="169" y="729"/>
                  </a:lnTo>
                  <a:lnTo>
                    <a:pt x="184" y="754"/>
                  </a:lnTo>
                  <a:lnTo>
                    <a:pt x="200" y="779"/>
                  </a:lnTo>
                  <a:lnTo>
                    <a:pt x="216" y="803"/>
                  </a:lnTo>
                  <a:lnTo>
                    <a:pt x="233" y="828"/>
                  </a:lnTo>
                  <a:lnTo>
                    <a:pt x="251" y="851"/>
                  </a:lnTo>
                  <a:lnTo>
                    <a:pt x="268" y="874"/>
                  </a:lnTo>
                  <a:lnTo>
                    <a:pt x="287" y="897"/>
                  </a:lnTo>
                  <a:lnTo>
                    <a:pt x="305" y="919"/>
                  </a:lnTo>
                  <a:lnTo>
                    <a:pt x="324" y="941"/>
                  </a:lnTo>
                  <a:lnTo>
                    <a:pt x="344" y="962"/>
                  </a:lnTo>
                  <a:lnTo>
                    <a:pt x="364" y="984"/>
                  </a:lnTo>
                  <a:lnTo>
                    <a:pt x="385" y="1004"/>
                  </a:lnTo>
                  <a:lnTo>
                    <a:pt x="407" y="1024"/>
                  </a:lnTo>
                  <a:lnTo>
                    <a:pt x="428" y="1043"/>
                  </a:lnTo>
                  <a:lnTo>
                    <a:pt x="450" y="1062"/>
                  </a:lnTo>
                  <a:lnTo>
                    <a:pt x="473" y="1081"/>
                  </a:lnTo>
                  <a:lnTo>
                    <a:pt x="495" y="1099"/>
                  </a:lnTo>
                  <a:lnTo>
                    <a:pt x="519" y="1116"/>
                  </a:lnTo>
                  <a:lnTo>
                    <a:pt x="542" y="1134"/>
                  </a:lnTo>
                  <a:lnTo>
                    <a:pt x="567" y="1151"/>
                  </a:lnTo>
                  <a:lnTo>
                    <a:pt x="592" y="1166"/>
                  </a:lnTo>
                  <a:lnTo>
                    <a:pt x="616" y="1182"/>
                  </a:lnTo>
                  <a:lnTo>
                    <a:pt x="642" y="1196"/>
                  </a:lnTo>
                  <a:lnTo>
                    <a:pt x="667" y="1211"/>
                  </a:lnTo>
                  <a:lnTo>
                    <a:pt x="693" y="1224"/>
                  </a:lnTo>
                  <a:lnTo>
                    <a:pt x="720" y="1237"/>
                  </a:lnTo>
                  <a:lnTo>
                    <a:pt x="747" y="1250"/>
                  </a:lnTo>
                  <a:lnTo>
                    <a:pt x="774" y="1262"/>
                  </a:lnTo>
                  <a:lnTo>
                    <a:pt x="801" y="1273"/>
                  </a:lnTo>
                  <a:lnTo>
                    <a:pt x="828" y="1283"/>
                  </a:lnTo>
                  <a:lnTo>
                    <a:pt x="856" y="1294"/>
                  </a:lnTo>
                  <a:lnTo>
                    <a:pt x="885" y="1304"/>
                  </a:lnTo>
                  <a:lnTo>
                    <a:pt x="914" y="1312"/>
                  </a:lnTo>
                  <a:lnTo>
                    <a:pt x="942" y="1321"/>
                  </a:lnTo>
                  <a:lnTo>
                    <a:pt x="971" y="1328"/>
                  </a:lnTo>
                  <a:lnTo>
                    <a:pt x="1001" y="1335"/>
                  </a:lnTo>
                  <a:lnTo>
                    <a:pt x="1030" y="1341"/>
                  </a:lnTo>
                  <a:lnTo>
                    <a:pt x="1061" y="1346"/>
                  </a:lnTo>
                  <a:lnTo>
                    <a:pt x="1091" y="1351"/>
                  </a:lnTo>
                  <a:lnTo>
                    <a:pt x="1121" y="1355"/>
                  </a:lnTo>
                  <a:lnTo>
                    <a:pt x="1151" y="1358"/>
                  </a:lnTo>
                  <a:lnTo>
                    <a:pt x="1182" y="1361"/>
                  </a:lnTo>
                  <a:lnTo>
                    <a:pt x="1214" y="1363"/>
                  </a:lnTo>
                  <a:lnTo>
                    <a:pt x="1245" y="1364"/>
                  </a:lnTo>
                  <a:lnTo>
                    <a:pt x="1276" y="1364"/>
                  </a:lnTo>
                  <a:lnTo>
                    <a:pt x="1281" y="1364"/>
                  </a:lnTo>
                  <a:lnTo>
                    <a:pt x="1285" y="1363"/>
                  </a:lnTo>
                  <a:lnTo>
                    <a:pt x="1290" y="1362"/>
                  </a:lnTo>
                  <a:lnTo>
                    <a:pt x="1295" y="1362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箭头2"/>
            <p:cNvSpPr>
              <a:spLocks noChangeAspect="1"/>
            </p:cNvSpPr>
            <p:nvPr/>
          </p:nvSpPr>
          <p:spPr bwMode="auto">
            <a:xfrm>
              <a:off x="4432125" y="2752315"/>
              <a:ext cx="1527436" cy="1361693"/>
            </a:xfrm>
            <a:custGeom>
              <a:avLst/>
              <a:gdLst>
                <a:gd name="T0" fmla="*/ 0 w 1385"/>
                <a:gd name="T1" fmla="*/ 903 h 1233"/>
                <a:gd name="T2" fmla="*/ 221 w 1385"/>
                <a:gd name="T3" fmla="*/ 588 h 1233"/>
                <a:gd name="T4" fmla="*/ 262 w 1385"/>
                <a:gd name="T5" fmla="*/ 579 h 1233"/>
                <a:gd name="T6" fmla="*/ 302 w 1385"/>
                <a:gd name="T7" fmla="*/ 567 h 1233"/>
                <a:gd name="T8" fmla="*/ 354 w 1385"/>
                <a:gd name="T9" fmla="*/ 548 h 1233"/>
                <a:gd name="T10" fmla="*/ 391 w 1385"/>
                <a:gd name="T11" fmla="*/ 531 h 1233"/>
                <a:gd name="T12" fmla="*/ 427 w 1385"/>
                <a:gd name="T13" fmla="*/ 511 h 1233"/>
                <a:gd name="T14" fmla="*/ 472 w 1385"/>
                <a:gd name="T15" fmla="*/ 482 h 1233"/>
                <a:gd name="T16" fmla="*/ 506 w 1385"/>
                <a:gd name="T17" fmla="*/ 458 h 1233"/>
                <a:gd name="T18" fmla="*/ 526 w 1385"/>
                <a:gd name="T19" fmla="*/ 441 h 1233"/>
                <a:gd name="T20" fmla="*/ 546 w 1385"/>
                <a:gd name="T21" fmla="*/ 423 h 1233"/>
                <a:gd name="T22" fmla="*/ 565 w 1385"/>
                <a:gd name="T23" fmla="*/ 405 h 1233"/>
                <a:gd name="T24" fmla="*/ 584 w 1385"/>
                <a:gd name="T25" fmla="*/ 385 h 1233"/>
                <a:gd name="T26" fmla="*/ 610 w 1385"/>
                <a:gd name="T27" fmla="*/ 353 h 1233"/>
                <a:gd name="T28" fmla="*/ 642 w 1385"/>
                <a:gd name="T29" fmla="*/ 310 h 1233"/>
                <a:gd name="T30" fmla="*/ 671 w 1385"/>
                <a:gd name="T31" fmla="*/ 264 h 1233"/>
                <a:gd name="T32" fmla="*/ 689 w 1385"/>
                <a:gd name="T33" fmla="*/ 228 h 1233"/>
                <a:gd name="T34" fmla="*/ 705 w 1385"/>
                <a:gd name="T35" fmla="*/ 189 h 1233"/>
                <a:gd name="T36" fmla="*/ 723 w 1385"/>
                <a:gd name="T37" fmla="*/ 138 h 1233"/>
                <a:gd name="T38" fmla="*/ 737 w 1385"/>
                <a:gd name="T39" fmla="*/ 84 h 1233"/>
                <a:gd name="T40" fmla="*/ 746 w 1385"/>
                <a:gd name="T41" fmla="*/ 28 h 1233"/>
                <a:gd name="T42" fmla="*/ 748 w 1385"/>
                <a:gd name="T43" fmla="*/ 0 h 1233"/>
                <a:gd name="T44" fmla="*/ 1385 w 1385"/>
                <a:gd name="T45" fmla="*/ 4 h 1233"/>
                <a:gd name="T46" fmla="*/ 1382 w 1385"/>
                <a:gd name="T47" fmla="*/ 66 h 1233"/>
                <a:gd name="T48" fmla="*/ 1375 w 1385"/>
                <a:gd name="T49" fmla="*/ 126 h 1233"/>
                <a:gd name="T50" fmla="*/ 1366 w 1385"/>
                <a:gd name="T51" fmla="*/ 185 h 1233"/>
                <a:gd name="T52" fmla="*/ 1354 w 1385"/>
                <a:gd name="T53" fmla="*/ 245 h 1233"/>
                <a:gd name="T54" fmla="*/ 1339 w 1385"/>
                <a:gd name="T55" fmla="*/ 302 h 1233"/>
                <a:gd name="T56" fmla="*/ 1322 w 1385"/>
                <a:gd name="T57" fmla="*/ 359 h 1233"/>
                <a:gd name="T58" fmla="*/ 1301 w 1385"/>
                <a:gd name="T59" fmla="*/ 414 h 1233"/>
                <a:gd name="T60" fmla="*/ 1279 w 1385"/>
                <a:gd name="T61" fmla="*/ 468 h 1233"/>
                <a:gd name="T62" fmla="*/ 1255 w 1385"/>
                <a:gd name="T63" fmla="*/ 522 h 1233"/>
                <a:gd name="T64" fmla="*/ 1228 w 1385"/>
                <a:gd name="T65" fmla="*/ 573 h 1233"/>
                <a:gd name="T66" fmla="*/ 1200 w 1385"/>
                <a:gd name="T67" fmla="*/ 623 h 1233"/>
                <a:gd name="T68" fmla="*/ 1169 w 1385"/>
                <a:gd name="T69" fmla="*/ 671 h 1233"/>
                <a:gd name="T70" fmla="*/ 1135 w 1385"/>
                <a:gd name="T71" fmla="*/ 719 h 1233"/>
                <a:gd name="T72" fmla="*/ 1099 w 1385"/>
                <a:gd name="T73" fmla="*/ 764 h 1233"/>
                <a:gd name="T74" fmla="*/ 1062 w 1385"/>
                <a:gd name="T75" fmla="*/ 808 h 1233"/>
                <a:gd name="T76" fmla="*/ 1023 w 1385"/>
                <a:gd name="T77" fmla="*/ 851 h 1233"/>
                <a:gd name="T78" fmla="*/ 982 w 1385"/>
                <a:gd name="T79" fmla="*/ 891 h 1233"/>
                <a:gd name="T80" fmla="*/ 939 w 1385"/>
                <a:gd name="T81" fmla="*/ 929 h 1233"/>
                <a:gd name="T82" fmla="*/ 895 w 1385"/>
                <a:gd name="T83" fmla="*/ 965 h 1233"/>
                <a:gd name="T84" fmla="*/ 849 w 1385"/>
                <a:gd name="T85" fmla="*/ 1000 h 1233"/>
                <a:gd name="T86" fmla="*/ 801 w 1385"/>
                <a:gd name="T87" fmla="*/ 1032 h 1233"/>
                <a:gd name="T88" fmla="*/ 752 w 1385"/>
                <a:gd name="T89" fmla="*/ 1063 h 1233"/>
                <a:gd name="T90" fmla="*/ 701 w 1385"/>
                <a:gd name="T91" fmla="*/ 1090 h 1233"/>
                <a:gd name="T92" fmla="*/ 649 w 1385"/>
                <a:gd name="T93" fmla="*/ 1116 h 1233"/>
                <a:gd name="T94" fmla="*/ 595 w 1385"/>
                <a:gd name="T95" fmla="*/ 1139 h 1233"/>
                <a:gd name="T96" fmla="*/ 541 w 1385"/>
                <a:gd name="T97" fmla="*/ 1161 h 1233"/>
                <a:gd name="T98" fmla="*/ 485 w 1385"/>
                <a:gd name="T99" fmla="*/ 1180 h 1233"/>
                <a:gd name="T100" fmla="*/ 428 w 1385"/>
                <a:gd name="T101" fmla="*/ 1196 h 1233"/>
                <a:gd name="T102" fmla="*/ 370 w 1385"/>
                <a:gd name="T103" fmla="*/ 1209 h 1233"/>
                <a:gd name="T104" fmla="*/ 311 w 1385"/>
                <a:gd name="T105" fmla="*/ 1220 h 1233"/>
                <a:gd name="T106" fmla="*/ 251 w 1385"/>
                <a:gd name="T107" fmla="*/ 1228 h 1233"/>
                <a:gd name="T108" fmla="*/ 191 w 1385"/>
                <a:gd name="T109" fmla="*/ 123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5" h="1233">
                  <a:moveTo>
                    <a:pt x="191" y="1233"/>
                  </a:moveTo>
                  <a:lnTo>
                    <a:pt x="0" y="903"/>
                  </a:lnTo>
                  <a:lnTo>
                    <a:pt x="194" y="592"/>
                  </a:lnTo>
                  <a:lnTo>
                    <a:pt x="221" y="588"/>
                  </a:lnTo>
                  <a:lnTo>
                    <a:pt x="248" y="582"/>
                  </a:lnTo>
                  <a:lnTo>
                    <a:pt x="262" y="579"/>
                  </a:lnTo>
                  <a:lnTo>
                    <a:pt x="275" y="575"/>
                  </a:lnTo>
                  <a:lnTo>
                    <a:pt x="302" y="567"/>
                  </a:lnTo>
                  <a:lnTo>
                    <a:pt x="327" y="558"/>
                  </a:lnTo>
                  <a:lnTo>
                    <a:pt x="354" y="548"/>
                  </a:lnTo>
                  <a:lnTo>
                    <a:pt x="379" y="537"/>
                  </a:lnTo>
                  <a:lnTo>
                    <a:pt x="391" y="531"/>
                  </a:lnTo>
                  <a:lnTo>
                    <a:pt x="403" y="525"/>
                  </a:lnTo>
                  <a:lnTo>
                    <a:pt x="427" y="511"/>
                  </a:lnTo>
                  <a:lnTo>
                    <a:pt x="450" y="497"/>
                  </a:lnTo>
                  <a:lnTo>
                    <a:pt x="472" y="482"/>
                  </a:lnTo>
                  <a:lnTo>
                    <a:pt x="494" y="467"/>
                  </a:lnTo>
                  <a:lnTo>
                    <a:pt x="506" y="458"/>
                  </a:lnTo>
                  <a:lnTo>
                    <a:pt x="516" y="450"/>
                  </a:lnTo>
                  <a:lnTo>
                    <a:pt x="526" y="441"/>
                  </a:lnTo>
                  <a:lnTo>
                    <a:pt x="536" y="432"/>
                  </a:lnTo>
                  <a:lnTo>
                    <a:pt x="546" y="423"/>
                  </a:lnTo>
                  <a:lnTo>
                    <a:pt x="556" y="414"/>
                  </a:lnTo>
                  <a:lnTo>
                    <a:pt x="565" y="405"/>
                  </a:lnTo>
                  <a:lnTo>
                    <a:pt x="575" y="395"/>
                  </a:lnTo>
                  <a:lnTo>
                    <a:pt x="584" y="385"/>
                  </a:lnTo>
                  <a:lnTo>
                    <a:pt x="593" y="375"/>
                  </a:lnTo>
                  <a:lnTo>
                    <a:pt x="610" y="353"/>
                  </a:lnTo>
                  <a:lnTo>
                    <a:pt x="626" y="332"/>
                  </a:lnTo>
                  <a:lnTo>
                    <a:pt x="642" y="310"/>
                  </a:lnTo>
                  <a:lnTo>
                    <a:pt x="656" y="287"/>
                  </a:lnTo>
                  <a:lnTo>
                    <a:pt x="671" y="264"/>
                  </a:lnTo>
                  <a:lnTo>
                    <a:pt x="683" y="240"/>
                  </a:lnTo>
                  <a:lnTo>
                    <a:pt x="689" y="228"/>
                  </a:lnTo>
                  <a:lnTo>
                    <a:pt x="695" y="215"/>
                  </a:lnTo>
                  <a:lnTo>
                    <a:pt x="705" y="189"/>
                  </a:lnTo>
                  <a:lnTo>
                    <a:pt x="715" y="164"/>
                  </a:lnTo>
                  <a:lnTo>
                    <a:pt x="723" y="138"/>
                  </a:lnTo>
                  <a:lnTo>
                    <a:pt x="731" y="111"/>
                  </a:lnTo>
                  <a:lnTo>
                    <a:pt x="737" y="84"/>
                  </a:lnTo>
                  <a:lnTo>
                    <a:pt x="742" y="57"/>
                  </a:lnTo>
                  <a:lnTo>
                    <a:pt x="746" y="28"/>
                  </a:lnTo>
                  <a:lnTo>
                    <a:pt x="747" y="14"/>
                  </a:lnTo>
                  <a:lnTo>
                    <a:pt x="748" y="0"/>
                  </a:lnTo>
                  <a:lnTo>
                    <a:pt x="1032" y="202"/>
                  </a:lnTo>
                  <a:lnTo>
                    <a:pt x="1385" y="4"/>
                  </a:lnTo>
                  <a:lnTo>
                    <a:pt x="1384" y="36"/>
                  </a:lnTo>
                  <a:lnTo>
                    <a:pt x="1382" y="66"/>
                  </a:lnTo>
                  <a:lnTo>
                    <a:pt x="1379" y="96"/>
                  </a:lnTo>
                  <a:lnTo>
                    <a:pt x="1375" y="126"/>
                  </a:lnTo>
                  <a:lnTo>
                    <a:pt x="1371" y="156"/>
                  </a:lnTo>
                  <a:lnTo>
                    <a:pt x="1366" y="185"/>
                  </a:lnTo>
                  <a:lnTo>
                    <a:pt x="1360" y="216"/>
                  </a:lnTo>
                  <a:lnTo>
                    <a:pt x="1354" y="245"/>
                  </a:lnTo>
                  <a:lnTo>
                    <a:pt x="1347" y="273"/>
                  </a:lnTo>
                  <a:lnTo>
                    <a:pt x="1339" y="302"/>
                  </a:lnTo>
                  <a:lnTo>
                    <a:pt x="1331" y="330"/>
                  </a:lnTo>
                  <a:lnTo>
                    <a:pt x="1322" y="359"/>
                  </a:lnTo>
                  <a:lnTo>
                    <a:pt x="1313" y="387"/>
                  </a:lnTo>
                  <a:lnTo>
                    <a:pt x="1301" y="414"/>
                  </a:lnTo>
                  <a:lnTo>
                    <a:pt x="1291" y="441"/>
                  </a:lnTo>
                  <a:lnTo>
                    <a:pt x="1279" y="468"/>
                  </a:lnTo>
                  <a:lnTo>
                    <a:pt x="1268" y="494"/>
                  </a:lnTo>
                  <a:lnTo>
                    <a:pt x="1255" y="522"/>
                  </a:lnTo>
                  <a:lnTo>
                    <a:pt x="1242" y="547"/>
                  </a:lnTo>
                  <a:lnTo>
                    <a:pt x="1228" y="573"/>
                  </a:lnTo>
                  <a:lnTo>
                    <a:pt x="1214" y="598"/>
                  </a:lnTo>
                  <a:lnTo>
                    <a:pt x="1200" y="623"/>
                  </a:lnTo>
                  <a:lnTo>
                    <a:pt x="1184" y="647"/>
                  </a:lnTo>
                  <a:lnTo>
                    <a:pt x="1169" y="671"/>
                  </a:lnTo>
                  <a:lnTo>
                    <a:pt x="1152" y="696"/>
                  </a:lnTo>
                  <a:lnTo>
                    <a:pt x="1135" y="719"/>
                  </a:lnTo>
                  <a:lnTo>
                    <a:pt x="1117" y="742"/>
                  </a:lnTo>
                  <a:lnTo>
                    <a:pt x="1099" y="764"/>
                  </a:lnTo>
                  <a:lnTo>
                    <a:pt x="1081" y="786"/>
                  </a:lnTo>
                  <a:lnTo>
                    <a:pt x="1062" y="808"/>
                  </a:lnTo>
                  <a:lnTo>
                    <a:pt x="1043" y="829"/>
                  </a:lnTo>
                  <a:lnTo>
                    <a:pt x="1023" y="851"/>
                  </a:lnTo>
                  <a:lnTo>
                    <a:pt x="1003" y="871"/>
                  </a:lnTo>
                  <a:lnTo>
                    <a:pt x="982" y="891"/>
                  </a:lnTo>
                  <a:lnTo>
                    <a:pt x="961" y="910"/>
                  </a:lnTo>
                  <a:lnTo>
                    <a:pt x="939" y="929"/>
                  </a:lnTo>
                  <a:lnTo>
                    <a:pt x="917" y="947"/>
                  </a:lnTo>
                  <a:lnTo>
                    <a:pt x="895" y="965"/>
                  </a:lnTo>
                  <a:lnTo>
                    <a:pt x="872" y="982"/>
                  </a:lnTo>
                  <a:lnTo>
                    <a:pt x="849" y="1000"/>
                  </a:lnTo>
                  <a:lnTo>
                    <a:pt x="826" y="1017"/>
                  </a:lnTo>
                  <a:lnTo>
                    <a:pt x="801" y="1032"/>
                  </a:lnTo>
                  <a:lnTo>
                    <a:pt x="776" y="1048"/>
                  </a:lnTo>
                  <a:lnTo>
                    <a:pt x="752" y="1063"/>
                  </a:lnTo>
                  <a:lnTo>
                    <a:pt x="727" y="1077"/>
                  </a:lnTo>
                  <a:lnTo>
                    <a:pt x="701" y="1090"/>
                  </a:lnTo>
                  <a:lnTo>
                    <a:pt x="676" y="1104"/>
                  </a:lnTo>
                  <a:lnTo>
                    <a:pt x="649" y="1116"/>
                  </a:lnTo>
                  <a:lnTo>
                    <a:pt x="622" y="1128"/>
                  </a:lnTo>
                  <a:lnTo>
                    <a:pt x="595" y="1139"/>
                  </a:lnTo>
                  <a:lnTo>
                    <a:pt x="568" y="1150"/>
                  </a:lnTo>
                  <a:lnTo>
                    <a:pt x="541" y="1161"/>
                  </a:lnTo>
                  <a:lnTo>
                    <a:pt x="514" y="1171"/>
                  </a:lnTo>
                  <a:lnTo>
                    <a:pt x="485" y="1180"/>
                  </a:lnTo>
                  <a:lnTo>
                    <a:pt x="456" y="1188"/>
                  </a:lnTo>
                  <a:lnTo>
                    <a:pt x="428" y="1196"/>
                  </a:lnTo>
                  <a:lnTo>
                    <a:pt x="399" y="1203"/>
                  </a:lnTo>
                  <a:lnTo>
                    <a:pt x="370" y="1209"/>
                  </a:lnTo>
                  <a:lnTo>
                    <a:pt x="340" y="1215"/>
                  </a:lnTo>
                  <a:lnTo>
                    <a:pt x="311" y="1220"/>
                  </a:lnTo>
                  <a:lnTo>
                    <a:pt x="281" y="1224"/>
                  </a:lnTo>
                  <a:lnTo>
                    <a:pt x="251" y="1228"/>
                  </a:lnTo>
                  <a:lnTo>
                    <a:pt x="221" y="1231"/>
                  </a:lnTo>
                  <a:lnTo>
                    <a:pt x="191" y="1233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35000" tIns="270000" rIns="68580" bIns="34290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41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文本框 16"/>
            <p:cNvSpPr txBox="1"/>
            <p:nvPr/>
          </p:nvSpPr>
          <p:spPr>
            <a:xfrm>
              <a:off x="4584551" y="3552191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16"/>
            <p:cNvSpPr txBox="1"/>
            <p:nvPr/>
          </p:nvSpPr>
          <p:spPr>
            <a:xfrm>
              <a:off x="3292105" y="2772947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文本框 16"/>
            <p:cNvSpPr txBox="1"/>
            <p:nvPr/>
          </p:nvSpPr>
          <p:spPr>
            <a:xfrm>
              <a:off x="4112983" y="1422363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文本框 16"/>
            <p:cNvSpPr txBox="1"/>
            <p:nvPr/>
          </p:nvSpPr>
          <p:spPr>
            <a:xfrm>
              <a:off x="5381612" y="2266676"/>
              <a:ext cx="516896" cy="438459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b="1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24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8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2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  <p:sp>
        <p:nvSpPr>
          <p:cNvPr id="31" name="等腰三角形 36"/>
          <p:cNvSpPr/>
          <p:nvPr/>
        </p:nvSpPr>
        <p:spPr>
          <a:xfrm>
            <a:off x="3800451" y="872559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2" name="等腰三角形 36"/>
          <p:cNvSpPr/>
          <p:nvPr/>
        </p:nvSpPr>
        <p:spPr>
          <a:xfrm rot="7176392">
            <a:off x="4645794" y="2357665"/>
            <a:ext cx="1374775" cy="1201738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8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3" name="等腰三角形 36"/>
          <p:cNvSpPr/>
          <p:nvPr/>
        </p:nvSpPr>
        <p:spPr>
          <a:xfrm rot="14423608" flipH="1">
            <a:off x="2904307" y="2375128"/>
            <a:ext cx="1374775" cy="120173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-1" fmla="*/ 1944216 w 2035656"/>
              <a:gd name="connsiteY0-2" fmla="*/ 1676048 h 1767488"/>
              <a:gd name="connsiteX1-3" fmla="*/ 0 w 2035656"/>
              <a:gd name="connsiteY1-4" fmla="*/ 1676048 h 1767488"/>
              <a:gd name="connsiteX2-5" fmla="*/ 972108 w 2035656"/>
              <a:gd name="connsiteY2-6" fmla="*/ 0 h 1767488"/>
              <a:gd name="connsiteX3-7" fmla="*/ 2035656 w 2035656"/>
              <a:gd name="connsiteY3-8" fmla="*/ 1767488 h 1767488"/>
              <a:gd name="connsiteX0-9" fmla="*/ 0 w 2035656"/>
              <a:gd name="connsiteY0-10" fmla="*/ 1676048 h 1767488"/>
              <a:gd name="connsiteX1-11" fmla="*/ 972108 w 2035656"/>
              <a:gd name="connsiteY1-12" fmla="*/ 0 h 1767488"/>
              <a:gd name="connsiteX2-13" fmla="*/ 2035656 w 2035656"/>
              <a:gd name="connsiteY2-14" fmla="*/ 1767488 h 1767488"/>
              <a:gd name="connsiteX0-15" fmla="*/ 0 w 2000932"/>
              <a:gd name="connsiteY0-16" fmla="*/ 1676048 h 1709614"/>
              <a:gd name="connsiteX1-17" fmla="*/ 972108 w 2000932"/>
              <a:gd name="connsiteY1-18" fmla="*/ 0 h 1709614"/>
              <a:gd name="connsiteX2-19" fmla="*/ 2000932 w 2000932"/>
              <a:gd name="connsiteY2-20" fmla="*/ 1709614 h 1709614"/>
              <a:gd name="connsiteX0-21" fmla="*/ 0 w 1966208"/>
              <a:gd name="connsiteY0-22" fmla="*/ 1676048 h 1676048"/>
              <a:gd name="connsiteX1-23" fmla="*/ 972108 w 1966208"/>
              <a:gd name="connsiteY1-24" fmla="*/ 0 h 1676048"/>
              <a:gd name="connsiteX2-25" fmla="*/ 1966208 w 1966208"/>
              <a:gd name="connsiteY2-26" fmla="*/ 1628591 h 1676048"/>
              <a:gd name="connsiteX0-27" fmla="*/ 0 w 2024082"/>
              <a:gd name="connsiteY0-28" fmla="*/ 1676048 h 1698039"/>
              <a:gd name="connsiteX1-29" fmla="*/ 972108 w 2024082"/>
              <a:gd name="connsiteY1-30" fmla="*/ 0 h 1698039"/>
              <a:gd name="connsiteX2-31" fmla="*/ 2024082 w 2024082"/>
              <a:gd name="connsiteY2-32" fmla="*/ 1698039 h 1698039"/>
              <a:gd name="connsiteX0-33" fmla="*/ 0 w 1942196"/>
              <a:gd name="connsiteY0-34" fmla="*/ 1676048 h 1698039"/>
              <a:gd name="connsiteX1-35" fmla="*/ 972108 w 1942196"/>
              <a:gd name="connsiteY1-36" fmla="*/ 0 h 1698039"/>
              <a:gd name="connsiteX2-37" fmla="*/ 1942196 w 1942196"/>
              <a:gd name="connsiteY2-38" fmla="*/ 1698039 h 16980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60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46713" y="1645671"/>
            <a:ext cx="2579688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93738" y="164567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203551" y="3339331"/>
            <a:ext cx="2581275" cy="126957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5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说明</a:t>
            </a:r>
            <a:r>
              <a:rPr lang="zh-CN" altLang="en-US" sz="15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性文字</a:t>
            </a:r>
            <a:endParaRPr lang="en-US" altLang="zh-CN" sz="15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  <a:endParaRPr lang="en-US" altLang="zh-CN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文字说明性文字说明性文字说明性</a:t>
            </a: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7" name="图片 3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076676" y="1845696"/>
            <a:ext cx="849312" cy="11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4" grpId="0"/>
      <p:bldP spid="35" grpId="0"/>
      <p:bldP spid="3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7693269" y="1451221"/>
            <a:ext cx="1057736" cy="2434894"/>
            <a:chOff x="7639267" y="1473556"/>
            <a:chExt cx="1198562" cy="2759075"/>
          </a:xfrm>
        </p:grpSpPr>
        <p:sp>
          <p:nvSpPr>
            <p:cNvPr id="23" name="Freeform 5"/>
            <p:cNvSpPr/>
            <p:nvPr/>
          </p:nvSpPr>
          <p:spPr bwMode="auto">
            <a:xfrm>
              <a:off x="7869454" y="1473556"/>
              <a:ext cx="968375" cy="2759075"/>
            </a:xfrm>
            <a:custGeom>
              <a:avLst/>
              <a:gdLst>
                <a:gd name="T0" fmla="*/ 287 w 575"/>
                <a:gd name="T1" fmla="*/ 0 h 1637"/>
                <a:gd name="T2" fmla="*/ 151 w 575"/>
                <a:gd name="T3" fmla="*/ 0 h 1637"/>
                <a:gd name="T4" fmla="*/ 151 w 575"/>
                <a:gd name="T5" fmla="*/ 98 h 1637"/>
                <a:gd name="T6" fmla="*/ 0 w 575"/>
                <a:gd name="T7" fmla="*/ 819 h 1637"/>
                <a:gd name="T8" fmla="*/ 151 w 575"/>
                <a:gd name="T9" fmla="*/ 1540 h 1637"/>
                <a:gd name="T10" fmla="*/ 151 w 575"/>
                <a:gd name="T11" fmla="*/ 1637 h 1637"/>
                <a:gd name="T12" fmla="*/ 287 w 575"/>
                <a:gd name="T13" fmla="*/ 1637 h 1637"/>
                <a:gd name="T14" fmla="*/ 575 w 575"/>
                <a:gd name="T15" fmla="*/ 819 h 1637"/>
                <a:gd name="T16" fmla="*/ 287 w 575"/>
                <a:gd name="T17" fmla="*/ 0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5" h="1637">
                  <a:moveTo>
                    <a:pt x="287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61" y="236"/>
                    <a:pt x="0" y="507"/>
                    <a:pt x="0" y="819"/>
                  </a:cubicBezTo>
                  <a:cubicBezTo>
                    <a:pt x="0" y="1130"/>
                    <a:pt x="61" y="1401"/>
                    <a:pt x="151" y="1540"/>
                  </a:cubicBezTo>
                  <a:cubicBezTo>
                    <a:pt x="151" y="1637"/>
                    <a:pt x="151" y="1637"/>
                    <a:pt x="151" y="1637"/>
                  </a:cubicBezTo>
                  <a:cubicBezTo>
                    <a:pt x="287" y="1637"/>
                    <a:pt x="287" y="1637"/>
                    <a:pt x="287" y="1637"/>
                  </a:cubicBezTo>
                  <a:cubicBezTo>
                    <a:pt x="446" y="1637"/>
                    <a:pt x="575" y="1271"/>
                    <a:pt x="575" y="819"/>
                  </a:cubicBezTo>
                  <a:cubicBezTo>
                    <a:pt x="575" y="367"/>
                    <a:pt x="446" y="0"/>
                    <a:pt x="287" y="0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Oval 6"/>
            <p:cNvSpPr>
              <a:spLocks noChangeArrowheads="1"/>
            </p:cNvSpPr>
            <p:nvPr/>
          </p:nvSpPr>
          <p:spPr bwMode="auto">
            <a:xfrm>
              <a:off x="7639267" y="1473556"/>
              <a:ext cx="969963" cy="27590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Oval 7"/>
            <p:cNvSpPr>
              <a:spLocks noChangeArrowheads="1"/>
            </p:cNvSpPr>
            <p:nvPr/>
          </p:nvSpPr>
          <p:spPr bwMode="auto">
            <a:xfrm>
              <a:off x="7699592" y="1752956"/>
              <a:ext cx="773113" cy="2200275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Oval 8"/>
            <p:cNvSpPr>
              <a:spLocks noChangeArrowheads="1"/>
            </p:cNvSpPr>
            <p:nvPr/>
          </p:nvSpPr>
          <p:spPr bwMode="auto">
            <a:xfrm>
              <a:off x="7767854" y="2070456"/>
              <a:ext cx="549275" cy="15668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9"/>
            <p:cNvSpPr>
              <a:spLocks noChangeArrowheads="1"/>
            </p:cNvSpPr>
            <p:nvPr/>
          </p:nvSpPr>
          <p:spPr bwMode="auto">
            <a:xfrm>
              <a:off x="7836117" y="2337156"/>
              <a:ext cx="361950" cy="1033463"/>
            </a:xfrm>
            <a:prstGeom prst="ellipse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7910729" y="2621318"/>
              <a:ext cx="163513" cy="463550"/>
            </a:xfrm>
            <a:prstGeom prst="ellipse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2931356" y="959570"/>
            <a:ext cx="5096750" cy="3419782"/>
            <a:chOff x="1779804" y="916343"/>
            <a:chExt cx="5775326" cy="3875088"/>
          </a:xfrm>
        </p:grpSpPr>
        <p:sp>
          <p:nvSpPr>
            <p:cNvPr id="49" name="Freeform 11"/>
            <p:cNvSpPr/>
            <p:nvPr/>
          </p:nvSpPr>
          <p:spPr bwMode="auto">
            <a:xfrm>
              <a:off x="6823292" y="2853093"/>
              <a:ext cx="731838" cy="38100"/>
            </a:xfrm>
            <a:custGeom>
              <a:avLst/>
              <a:gdLst>
                <a:gd name="T0" fmla="*/ 428 w 461"/>
                <a:gd name="T1" fmla="*/ 0 h 24"/>
                <a:gd name="T2" fmla="*/ 428 w 461"/>
                <a:gd name="T3" fmla="*/ 0 h 24"/>
                <a:gd name="T4" fmla="*/ 0 w 461"/>
                <a:gd name="T5" fmla="*/ 0 h 24"/>
                <a:gd name="T6" fmla="*/ 0 w 461"/>
                <a:gd name="T7" fmla="*/ 24 h 24"/>
                <a:gd name="T8" fmla="*/ 428 w 461"/>
                <a:gd name="T9" fmla="*/ 24 h 24"/>
                <a:gd name="T10" fmla="*/ 461 w 461"/>
                <a:gd name="T11" fmla="*/ 0 h 24"/>
                <a:gd name="T12" fmla="*/ 428 w 461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4">
                  <a:moveTo>
                    <a:pt x="428" y="0"/>
                  </a:move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28" y="24"/>
                  </a:lnTo>
                  <a:lnTo>
                    <a:pt x="461" y="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"/>
            <p:cNvSpPr/>
            <p:nvPr/>
          </p:nvSpPr>
          <p:spPr bwMode="auto">
            <a:xfrm>
              <a:off x="6823292" y="2814993"/>
              <a:ext cx="731838" cy="38100"/>
            </a:xfrm>
            <a:custGeom>
              <a:avLst/>
              <a:gdLst>
                <a:gd name="T0" fmla="*/ 461 w 461"/>
                <a:gd name="T1" fmla="*/ 24 h 24"/>
                <a:gd name="T2" fmla="*/ 428 w 461"/>
                <a:gd name="T3" fmla="*/ 1 h 24"/>
                <a:gd name="T4" fmla="*/ 428 w 461"/>
                <a:gd name="T5" fmla="*/ 0 h 24"/>
                <a:gd name="T6" fmla="*/ 0 w 461"/>
                <a:gd name="T7" fmla="*/ 0 h 24"/>
                <a:gd name="T8" fmla="*/ 0 w 461"/>
                <a:gd name="T9" fmla="*/ 24 h 24"/>
                <a:gd name="T10" fmla="*/ 447 w 461"/>
                <a:gd name="T11" fmla="*/ 24 h 24"/>
                <a:gd name="T12" fmla="*/ 447 w 461"/>
                <a:gd name="T13" fmla="*/ 24 h 24"/>
                <a:gd name="T14" fmla="*/ 461 w 461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24">
                  <a:moveTo>
                    <a:pt x="461" y="24"/>
                  </a:moveTo>
                  <a:lnTo>
                    <a:pt x="428" y="1"/>
                  </a:lnTo>
                  <a:lnTo>
                    <a:pt x="428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447" y="24"/>
                  </a:lnTo>
                  <a:lnTo>
                    <a:pt x="447" y="24"/>
                  </a:lnTo>
                  <a:lnTo>
                    <a:pt x="461" y="24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3"/>
            <p:cNvSpPr/>
            <p:nvPr/>
          </p:nvSpPr>
          <p:spPr bwMode="auto">
            <a:xfrm>
              <a:off x="1779804" y="2611793"/>
              <a:ext cx="3175000" cy="468313"/>
            </a:xfrm>
            <a:custGeom>
              <a:avLst/>
              <a:gdLst>
                <a:gd name="T0" fmla="*/ 1408 w 2000"/>
                <a:gd name="T1" fmla="*/ 0 h 295"/>
                <a:gd name="T2" fmla="*/ 1408 w 2000"/>
                <a:gd name="T3" fmla="*/ 2 h 295"/>
                <a:gd name="T4" fmla="*/ 0 w 2000"/>
                <a:gd name="T5" fmla="*/ 2 h 295"/>
                <a:gd name="T6" fmla="*/ 177 w 2000"/>
                <a:gd name="T7" fmla="*/ 148 h 295"/>
                <a:gd name="T8" fmla="*/ 0 w 2000"/>
                <a:gd name="T9" fmla="*/ 295 h 295"/>
                <a:gd name="T10" fmla="*/ 1408 w 2000"/>
                <a:gd name="T11" fmla="*/ 295 h 295"/>
                <a:gd name="T12" fmla="*/ 1408 w 2000"/>
                <a:gd name="T13" fmla="*/ 293 h 295"/>
                <a:gd name="T14" fmla="*/ 2000 w 2000"/>
                <a:gd name="T15" fmla="*/ 293 h 295"/>
                <a:gd name="T16" fmla="*/ 2000 w 2000"/>
                <a:gd name="T17" fmla="*/ 0 h 295"/>
                <a:gd name="T18" fmla="*/ 1408 w 2000"/>
                <a:gd name="T19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0" h="295">
                  <a:moveTo>
                    <a:pt x="1408" y="0"/>
                  </a:moveTo>
                  <a:lnTo>
                    <a:pt x="1408" y="2"/>
                  </a:lnTo>
                  <a:lnTo>
                    <a:pt x="0" y="2"/>
                  </a:lnTo>
                  <a:lnTo>
                    <a:pt x="177" y="148"/>
                  </a:lnTo>
                  <a:lnTo>
                    <a:pt x="0" y="295"/>
                  </a:lnTo>
                  <a:lnTo>
                    <a:pt x="1408" y="295"/>
                  </a:lnTo>
                  <a:lnTo>
                    <a:pt x="1408" y="293"/>
                  </a:lnTo>
                  <a:lnTo>
                    <a:pt x="2000" y="293"/>
                  </a:lnTo>
                  <a:lnTo>
                    <a:pt x="2000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4"/>
            <p:cNvSpPr/>
            <p:nvPr/>
          </p:nvSpPr>
          <p:spPr bwMode="auto">
            <a:xfrm>
              <a:off x="2265579" y="1622781"/>
              <a:ext cx="3171825" cy="1531938"/>
            </a:xfrm>
            <a:custGeom>
              <a:avLst/>
              <a:gdLst>
                <a:gd name="T0" fmla="*/ 101 w 1998"/>
                <a:gd name="T1" fmla="*/ 0 h 965"/>
                <a:gd name="T2" fmla="*/ 218 w 1998"/>
                <a:gd name="T3" fmla="*/ 197 h 965"/>
                <a:gd name="T4" fmla="*/ 0 w 1998"/>
                <a:gd name="T5" fmla="*/ 275 h 965"/>
                <a:gd name="T6" fmla="*/ 1898 w 1998"/>
                <a:gd name="T7" fmla="*/ 965 h 965"/>
                <a:gd name="T8" fmla="*/ 1998 w 1998"/>
                <a:gd name="T9" fmla="*/ 691 h 965"/>
                <a:gd name="T10" fmla="*/ 101 w 1998"/>
                <a:gd name="T11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8" h="965">
                  <a:moveTo>
                    <a:pt x="101" y="0"/>
                  </a:moveTo>
                  <a:lnTo>
                    <a:pt x="218" y="197"/>
                  </a:lnTo>
                  <a:lnTo>
                    <a:pt x="0" y="275"/>
                  </a:lnTo>
                  <a:lnTo>
                    <a:pt x="1898" y="965"/>
                  </a:lnTo>
                  <a:lnTo>
                    <a:pt x="1998" y="6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5"/>
            <p:cNvSpPr/>
            <p:nvPr/>
          </p:nvSpPr>
          <p:spPr bwMode="auto">
            <a:xfrm>
              <a:off x="2267167" y="2532418"/>
              <a:ext cx="3170238" cy="1531938"/>
            </a:xfrm>
            <a:custGeom>
              <a:avLst/>
              <a:gdLst>
                <a:gd name="T0" fmla="*/ 100 w 1997"/>
                <a:gd name="T1" fmla="*/ 965 h 965"/>
                <a:gd name="T2" fmla="*/ 217 w 1997"/>
                <a:gd name="T3" fmla="*/ 768 h 965"/>
                <a:gd name="T4" fmla="*/ 0 w 1997"/>
                <a:gd name="T5" fmla="*/ 691 h 965"/>
                <a:gd name="T6" fmla="*/ 1897 w 1997"/>
                <a:gd name="T7" fmla="*/ 0 h 965"/>
                <a:gd name="T8" fmla="*/ 1997 w 1997"/>
                <a:gd name="T9" fmla="*/ 275 h 965"/>
                <a:gd name="T10" fmla="*/ 100 w 1997"/>
                <a:gd name="T11" fmla="*/ 965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7" h="965">
                  <a:moveTo>
                    <a:pt x="100" y="965"/>
                  </a:moveTo>
                  <a:lnTo>
                    <a:pt x="217" y="768"/>
                  </a:lnTo>
                  <a:lnTo>
                    <a:pt x="0" y="691"/>
                  </a:lnTo>
                  <a:lnTo>
                    <a:pt x="1897" y="0"/>
                  </a:lnTo>
                  <a:lnTo>
                    <a:pt x="1997" y="275"/>
                  </a:lnTo>
                  <a:lnTo>
                    <a:pt x="100" y="965"/>
                  </a:ln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3124417" y="2727681"/>
              <a:ext cx="2665413" cy="2063750"/>
            </a:xfrm>
            <a:custGeom>
              <a:avLst/>
              <a:gdLst>
                <a:gd name="T0" fmla="*/ 1068 w 1583"/>
                <a:gd name="T1" fmla="*/ 437 h 1225"/>
                <a:gd name="T2" fmla="*/ 199 w 1583"/>
                <a:gd name="T3" fmla="*/ 1225 h 1225"/>
                <a:gd name="T4" fmla="*/ 217 w 1583"/>
                <a:gd name="T5" fmla="*/ 991 h 1225"/>
                <a:gd name="T6" fmla="*/ 0 w 1583"/>
                <a:gd name="T7" fmla="*/ 993 h 1225"/>
                <a:gd name="T8" fmla="*/ 938 w 1583"/>
                <a:gd name="T9" fmla="*/ 206 h 1225"/>
                <a:gd name="T10" fmla="*/ 1583 w 1583"/>
                <a:gd name="T11" fmla="*/ 0 h 1225"/>
                <a:gd name="T12" fmla="*/ 1583 w 1583"/>
                <a:gd name="T13" fmla="*/ 150 h 1225"/>
                <a:gd name="T14" fmla="*/ 1068 w 1583"/>
                <a:gd name="T15" fmla="*/ 437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437"/>
                  </a:moveTo>
                  <a:cubicBezTo>
                    <a:pt x="199" y="1225"/>
                    <a:pt x="199" y="1225"/>
                    <a:pt x="199" y="1225"/>
                  </a:cubicBezTo>
                  <a:cubicBezTo>
                    <a:pt x="217" y="991"/>
                    <a:pt x="217" y="991"/>
                    <a:pt x="217" y="991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938" y="206"/>
                    <a:pt x="938" y="206"/>
                    <a:pt x="938" y="206"/>
                  </a:cubicBezTo>
                  <a:cubicBezTo>
                    <a:pt x="1094" y="80"/>
                    <a:pt x="1241" y="0"/>
                    <a:pt x="1583" y="0"/>
                  </a:cubicBezTo>
                  <a:cubicBezTo>
                    <a:pt x="1583" y="150"/>
                    <a:pt x="1583" y="150"/>
                    <a:pt x="1583" y="150"/>
                  </a:cubicBezTo>
                  <a:cubicBezTo>
                    <a:pt x="1408" y="165"/>
                    <a:pt x="1190" y="316"/>
                    <a:pt x="1068" y="437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9"/>
            <p:cNvSpPr/>
            <p:nvPr/>
          </p:nvSpPr>
          <p:spPr bwMode="auto">
            <a:xfrm>
              <a:off x="3124417" y="916343"/>
              <a:ext cx="2665413" cy="2063750"/>
            </a:xfrm>
            <a:custGeom>
              <a:avLst/>
              <a:gdLst>
                <a:gd name="T0" fmla="*/ 1068 w 1583"/>
                <a:gd name="T1" fmla="*/ 788 h 1225"/>
                <a:gd name="T2" fmla="*/ 199 w 1583"/>
                <a:gd name="T3" fmla="*/ 0 h 1225"/>
                <a:gd name="T4" fmla="*/ 217 w 1583"/>
                <a:gd name="T5" fmla="*/ 234 h 1225"/>
                <a:gd name="T6" fmla="*/ 0 w 1583"/>
                <a:gd name="T7" fmla="*/ 232 h 1225"/>
                <a:gd name="T8" fmla="*/ 938 w 1583"/>
                <a:gd name="T9" fmla="*/ 1019 h 1225"/>
                <a:gd name="T10" fmla="*/ 1583 w 1583"/>
                <a:gd name="T11" fmla="*/ 1225 h 1225"/>
                <a:gd name="T12" fmla="*/ 1583 w 1583"/>
                <a:gd name="T13" fmla="*/ 1075 h 1225"/>
                <a:gd name="T14" fmla="*/ 1068 w 1583"/>
                <a:gd name="T15" fmla="*/ 78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3" h="1225">
                  <a:moveTo>
                    <a:pt x="1068" y="78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938" y="1019"/>
                    <a:pt x="938" y="1019"/>
                    <a:pt x="938" y="1019"/>
                  </a:cubicBezTo>
                  <a:cubicBezTo>
                    <a:pt x="1094" y="1145"/>
                    <a:pt x="1241" y="1225"/>
                    <a:pt x="1583" y="1225"/>
                  </a:cubicBezTo>
                  <a:cubicBezTo>
                    <a:pt x="1583" y="1075"/>
                    <a:pt x="1583" y="1075"/>
                    <a:pt x="1583" y="1075"/>
                  </a:cubicBezTo>
                  <a:cubicBezTo>
                    <a:pt x="1408" y="1060"/>
                    <a:pt x="1190" y="909"/>
                    <a:pt x="1068" y="788"/>
                  </a:cubicBezTo>
                  <a:close/>
                </a:path>
              </a:pathLst>
            </a:custGeom>
            <a:solidFill>
              <a:srgbClr val="244242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82"/>
            <p:cNvSpPr>
              <a:spLocks noChangeArrowheads="1"/>
            </p:cNvSpPr>
            <p:nvPr/>
          </p:nvSpPr>
          <p:spPr bwMode="auto">
            <a:xfrm>
              <a:off x="5789829" y="2727681"/>
              <a:ext cx="315913" cy="125414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83"/>
            <p:cNvSpPr>
              <a:spLocks noChangeArrowheads="1"/>
            </p:cNvSpPr>
            <p:nvPr/>
          </p:nvSpPr>
          <p:spPr bwMode="auto">
            <a:xfrm>
              <a:off x="5789829" y="2853093"/>
              <a:ext cx="315913" cy="127000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84"/>
            <p:cNvSpPr>
              <a:spLocks noChangeArrowheads="1"/>
            </p:cNvSpPr>
            <p:nvPr/>
          </p:nvSpPr>
          <p:spPr bwMode="auto">
            <a:xfrm>
              <a:off x="6202579" y="2630843"/>
              <a:ext cx="523875" cy="225426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85"/>
            <p:cNvSpPr>
              <a:spLocks noChangeArrowheads="1"/>
            </p:cNvSpPr>
            <p:nvPr/>
          </p:nvSpPr>
          <p:spPr bwMode="auto">
            <a:xfrm>
              <a:off x="6202579" y="2856268"/>
              <a:ext cx="523875" cy="223838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86"/>
            <p:cNvSpPr/>
            <p:nvPr/>
          </p:nvSpPr>
          <p:spPr bwMode="auto">
            <a:xfrm>
              <a:off x="6726454" y="2630843"/>
              <a:ext cx="96838" cy="449263"/>
            </a:xfrm>
            <a:custGeom>
              <a:avLst/>
              <a:gdLst>
                <a:gd name="T0" fmla="*/ 0 w 61"/>
                <a:gd name="T1" fmla="*/ 283 h 283"/>
                <a:gd name="T2" fmla="*/ 61 w 61"/>
                <a:gd name="T3" fmla="*/ 222 h 283"/>
                <a:gd name="T4" fmla="*/ 61 w 61"/>
                <a:gd name="T5" fmla="*/ 61 h 283"/>
                <a:gd name="T6" fmla="*/ 0 w 61"/>
                <a:gd name="T7" fmla="*/ 0 h 283"/>
                <a:gd name="T8" fmla="*/ 0 w 61"/>
                <a:gd name="T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0" y="283"/>
                  </a:moveTo>
                  <a:lnTo>
                    <a:pt x="61" y="222"/>
                  </a:lnTo>
                  <a:lnTo>
                    <a:pt x="61" y="61"/>
                  </a:lnTo>
                  <a:lnTo>
                    <a:pt x="0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87"/>
            <p:cNvSpPr/>
            <p:nvPr/>
          </p:nvSpPr>
          <p:spPr bwMode="auto">
            <a:xfrm>
              <a:off x="6105742" y="2630843"/>
              <a:ext cx="96838" cy="449263"/>
            </a:xfrm>
            <a:custGeom>
              <a:avLst/>
              <a:gdLst>
                <a:gd name="T0" fmla="*/ 61 w 61"/>
                <a:gd name="T1" fmla="*/ 0 h 283"/>
                <a:gd name="T2" fmla="*/ 0 w 61"/>
                <a:gd name="T3" fmla="*/ 61 h 283"/>
                <a:gd name="T4" fmla="*/ 0 w 61"/>
                <a:gd name="T5" fmla="*/ 222 h 283"/>
                <a:gd name="T6" fmla="*/ 61 w 61"/>
                <a:gd name="T7" fmla="*/ 283 h 283"/>
                <a:gd name="T8" fmla="*/ 61 w 61"/>
                <a:gd name="T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83">
                  <a:moveTo>
                    <a:pt x="61" y="0"/>
                  </a:moveTo>
                  <a:lnTo>
                    <a:pt x="0" y="61"/>
                  </a:lnTo>
                  <a:lnTo>
                    <a:pt x="0" y="222"/>
                  </a:lnTo>
                  <a:lnTo>
                    <a:pt x="61" y="28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244242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88"/>
            <p:cNvSpPr>
              <a:spLocks noChangeArrowheads="1"/>
            </p:cNvSpPr>
            <p:nvPr/>
          </p:nvSpPr>
          <p:spPr bwMode="auto">
            <a:xfrm>
              <a:off x="5789829" y="2727681"/>
              <a:ext cx="41275" cy="252413"/>
            </a:xfrm>
            <a:prstGeom prst="rect">
              <a:avLst/>
            </a:prstGeom>
            <a:solidFill>
              <a:srgbClr val="244242"/>
            </a:solidFill>
            <a:ln w="9525">
              <a:solidFill>
                <a:schemeClr val="bg1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3" name="矩形 62"/>
          <p:cNvSpPr/>
          <p:nvPr/>
        </p:nvSpPr>
        <p:spPr>
          <a:xfrm rot="2411089">
            <a:off x="4353657" y="1463151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4" name="矩形 63"/>
          <p:cNvSpPr/>
          <p:nvPr/>
        </p:nvSpPr>
        <p:spPr>
          <a:xfrm rot="1223394">
            <a:off x="3676102" y="1891039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3248373" y="2510394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6" name="矩形 65"/>
          <p:cNvSpPr/>
          <p:nvPr/>
        </p:nvSpPr>
        <p:spPr>
          <a:xfrm rot="20473218">
            <a:off x="3723550" y="3120273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7" name="矩形 66"/>
          <p:cNvSpPr/>
          <p:nvPr/>
        </p:nvSpPr>
        <p:spPr>
          <a:xfrm rot="19140044">
            <a:off x="4393352" y="3564767"/>
            <a:ext cx="9028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论文总结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1735259" y="710865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972017" y="1500457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515333" y="2347199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963466" y="3165366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1703666" y="3983533"/>
            <a:ext cx="23667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050" kern="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在此输入您的描述内容，在此输入您的描述内容在此输入您的描述内容，在此输入您的描述内容在此输入您的描述内容</a:t>
            </a:r>
            <a:endParaRPr lang="zh-CN" altLang="en-US" sz="1050" kern="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en Sans Light" panose="020B0306030504020204" pitchFamily="34" charset="0"/>
              <a:sym typeface="+mn-ea"/>
            </a:endParaRPr>
          </a:p>
        </p:txBody>
      </p:sp>
      <p:sp>
        <p:nvSpPr>
          <p:cNvPr id="7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1"/>
          <p:cNvSpPr/>
          <p:nvPr/>
        </p:nvSpPr>
        <p:spPr bwMode="auto">
          <a:xfrm>
            <a:off x="1192213" y="1039813"/>
            <a:ext cx="1793875" cy="1798637"/>
          </a:xfrm>
          <a:custGeom>
            <a:avLst/>
            <a:gdLst>
              <a:gd name="T0" fmla="*/ 1665296 w 1321"/>
              <a:gd name="T1" fmla="*/ 360928 h 1322"/>
              <a:gd name="T2" fmla="*/ 1665296 w 1321"/>
              <a:gd name="T3" fmla="*/ 1667948 h 1322"/>
              <a:gd name="T4" fmla="*/ 360354 w 1321"/>
              <a:gd name="T5" fmla="*/ 1667948 h 1322"/>
              <a:gd name="T6" fmla="*/ 360354 w 1321"/>
              <a:gd name="T7" fmla="*/ 360928 h 1322"/>
              <a:gd name="T8" fmla="*/ 1665296 w 1321"/>
              <a:gd name="T9" fmla="*/ 360928 h 13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2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2"/>
                  <a:pt x="470" y="1322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Freeform 52"/>
          <p:cNvSpPr/>
          <p:nvPr/>
        </p:nvSpPr>
        <p:spPr bwMode="auto">
          <a:xfrm>
            <a:off x="1585913" y="2471738"/>
            <a:ext cx="1795462" cy="1798637"/>
          </a:xfrm>
          <a:custGeom>
            <a:avLst/>
            <a:gdLst>
              <a:gd name="T0" fmla="*/ 1665296 w 1321"/>
              <a:gd name="T1" fmla="*/ 360919 h 1321"/>
              <a:gd name="T2" fmla="*/ 1665296 w 1321"/>
              <a:gd name="T3" fmla="*/ 1667906 h 1321"/>
              <a:gd name="T4" fmla="*/ 360354 w 1321"/>
              <a:gd name="T5" fmla="*/ 1667906 h 1321"/>
              <a:gd name="T6" fmla="*/ 360354 w 1321"/>
              <a:gd name="T7" fmla="*/ 360919 h 1321"/>
              <a:gd name="T8" fmla="*/ 1665296 w 1321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1" h="1321">
                <a:moveTo>
                  <a:pt x="1086" y="235"/>
                </a:moveTo>
                <a:cubicBezTo>
                  <a:pt x="1321" y="470"/>
                  <a:pt x="1321" y="851"/>
                  <a:pt x="1086" y="1086"/>
                </a:cubicBezTo>
                <a:cubicBezTo>
                  <a:pt x="851" y="1321"/>
                  <a:pt x="470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0" y="0"/>
                  <a:pt x="851" y="0"/>
                  <a:pt x="1086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53"/>
          <p:cNvSpPr/>
          <p:nvPr/>
        </p:nvSpPr>
        <p:spPr bwMode="auto">
          <a:xfrm>
            <a:off x="2625725" y="1428750"/>
            <a:ext cx="1795463" cy="1797050"/>
          </a:xfrm>
          <a:custGeom>
            <a:avLst/>
            <a:gdLst>
              <a:gd name="T0" fmla="*/ 1666873 w 1322"/>
              <a:gd name="T1" fmla="*/ 360919 h 1321"/>
              <a:gd name="T2" fmla="*/ 1666873 w 1322"/>
              <a:gd name="T3" fmla="*/ 1667906 h 1321"/>
              <a:gd name="T4" fmla="*/ 360364 w 1322"/>
              <a:gd name="T5" fmla="*/ 1667906 h 1321"/>
              <a:gd name="T6" fmla="*/ 360364 w 1322"/>
              <a:gd name="T7" fmla="*/ 360919 h 1321"/>
              <a:gd name="T8" fmla="*/ 1666873 w 1322"/>
              <a:gd name="T9" fmla="*/ 360919 h 1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2" h="1321">
                <a:moveTo>
                  <a:pt x="1087" y="235"/>
                </a:moveTo>
                <a:cubicBezTo>
                  <a:pt x="1322" y="470"/>
                  <a:pt x="1322" y="851"/>
                  <a:pt x="1087" y="1086"/>
                </a:cubicBezTo>
                <a:cubicBezTo>
                  <a:pt x="852" y="1321"/>
                  <a:pt x="471" y="1321"/>
                  <a:pt x="235" y="1086"/>
                </a:cubicBezTo>
                <a:cubicBezTo>
                  <a:pt x="0" y="851"/>
                  <a:pt x="0" y="470"/>
                  <a:pt x="235" y="235"/>
                </a:cubicBezTo>
                <a:cubicBezTo>
                  <a:pt x="471" y="0"/>
                  <a:pt x="852" y="0"/>
                  <a:pt x="1087" y="235"/>
                </a:cubicBezTo>
                <a:close/>
              </a:path>
            </a:pathLst>
          </a:custGeom>
          <a:solidFill>
            <a:srgbClr val="244242"/>
          </a:solidFill>
          <a:ln w="12700" cap="flat">
            <a:solidFill>
              <a:schemeClr val="bg1"/>
            </a:solidFill>
            <a:prstDash val="solid"/>
            <a:miter lim="800000"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10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Text Box 57"/>
          <p:cNvSpPr txBox="1">
            <a:spLocks noChangeArrowheads="1"/>
          </p:cNvSpPr>
          <p:nvPr/>
        </p:nvSpPr>
        <p:spPr bwMode="auto">
          <a:xfrm>
            <a:off x="3213100" y="175101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29%</a:t>
            </a:r>
          </a:p>
        </p:txBody>
      </p:sp>
      <p:sp>
        <p:nvSpPr>
          <p:cNvPr id="7" name="Text Box 58"/>
          <p:cNvSpPr txBox="1">
            <a:spLocks noChangeArrowheads="1"/>
          </p:cNvSpPr>
          <p:nvPr/>
        </p:nvSpPr>
        <p:spPr bwMode="auto">
          <a:xfrm>
            <a:off x="1708150" y="1376363"/>
            <a:ext cx="7112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54%</a:t>
            </a:r>
          </a:p>
        </p:txBody>
      </p:sp>
      <p:sp>
        <p:nvSpPr>
          <p:cNvPr id="8" name="Text Box 59"/>
          <p:cNvSpPr txBox="1">
            <a:spLocks noChangeArrowheads="1"/>
          </p:cNvSpPr>
          <p:nvPr/>
        </p:nvSpPr>
        <p:spPr bwMode="auto">
          <a:xfrm>
            <a:off x="2076450" y="2949575"/>
            <a:ext cx="7112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1pPr>
            <a:lvl2pPr marL="742950" indent="-28575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2pPr>
            <a:lvl3pPr marL="11430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3pPr>
            <a:lvl4pPr marL="16002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4pPr>
            <a:lvl5pPr marL="2057400" indent="-228600" eaLnBrk="0" hangingPunct="0"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9900"/>
              </a:buClr>
              <a:buFont typeface="Wingdings" panose="05000000000000000000" pitchFamily="2" charset="2"/>
              <a:buChar char="n"/>
              <a:defRPr sz="1200">
                <a:solidFill>
                  <a:srgbClr val="5F5F5F"/>
                </a:solidFill>
                <a:latin typeface="Arial" panose="020B0604020202020204" pitchFamily="34" charset="0"/>
                <a:ea typeface="黑体" panose="02010609060101010101" pitchFamily="49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00" b="1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77%</a:t>
            </a:r>
          </a:p>
        </p:txBody>
      </p:sp>
      <p:sp>
        <p:nvSpPr>
          <p:cNvPr id="9" name="Rectangle 61"/>
          <p:cNvSpPr>
            <a:spLocks noChangeArrowheads="1"/>
          </p:cNvSpPr>
          <p:nvPr/>
        </p:nvSpPr>
        <p:spPr bwMode="auto">
          <a:xfrm>
            <a:off x="1995488" y="3400425"/>
            <a:ext cx="1031875" cy="50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0" name="Rectangle 62"/>
          <p:cNvSpPr>
            <a:spLocks noChangeArrowheads="1"/>
          </p:cNvSpPr>
          <p:nvPr/>
        </p:nvSpPr>
        <p:spPr bwMode="auto">
          <a:xfrm>
            <a:off x="3017838" y="2211388"/>
            <a:ext cx="1031875" cy="500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sp>
        <p:nvSpPr>
          <p:cNvPr id="11" name="Rectangle 63"/>
          <p:cNvSpPr>
            <a:spLocks noChangeArrowheads="1"/>
          </p:cNvSpPr>
          <p:nvPr/>
        </p:nvSpPr>
        <p:spPr bwMode="auto">
          <a:xfrm>
            <a:off x="1481138" y="1817688"/>
            <a:ext cx="1031875" cy="49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  <a:p>
            <a:pPr eaLnBrk="1" fontAlgn="auto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单击添加文本</a:t>
            </a:r>
          </a:p>
        </p:txBody>
      </p:sp>
      <p:grpSp>
        <p:nvGrpSpPr>
          <p:cNvPr id="12" name="组合 11"/>
          <p:cNvGrpSpPr/>
          <p:nvPr/>
        </p:nvGrpSpPr>
        <p:grpSpPr bwMode="auto">
          <a:xfrm>
            <a:off x="4699000" y="993774"/>
            <a:ext cx="3562350" cy="889919"/>
            <a:chOff x="544923" y="2418093"/>
            <a:chExt cx="4750103" cy="1187161"/>
          </a:xfrm>
        </p:grpSpPr>
        <p:sp>
          <p:nvSpPr>
            <p:cNvPr id="13" name="矩形 12"/>
            <p:cNvSpPr/>
            <p:nvPr/>
          </p:nvSpPr>
          <p:spPr>
            <a:xfrm>
              <a:off x="544923" y="2786580"/>
              <a:ext cx="4750103" cy="81867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4" name="文本框 26"/>
            <p:cNvSpPr txBox="1"/>
            <p:nvPr/>
          </p:nvSpPr>
          <p:spPr>
            <a:xfrm>
              <a:off x="544923" y="2418093"/>
              <a:ext cx="1614220" cy="45163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添加标题一</a:t>
              </a:r>
            </a:p>
          </p:txBody>
        </p:sp>
      </p:grpSp>
      <p:grpSp>
        <p:nvGrpSpPr>
          <p:cNvPr id="15" name="组合 14"/>
          <p:cNvGrpSpPr/>
          <p:nvPr/>
        </p:nvGrpSpPr>
        <p:grpSpPr bwMode="auto">
          <a:xfrm>
            <a:off x="4699000" y="2124078"/>
            <a:ext cx="3562350" cy="891507"/>
            <a:chOff x="544923" y="2418093"/>
            <a:chExt cx="4750103" cy="1187134"/>
          </a:xfrm>
        </p:grpSpPr>
        <p:sp>
          <p:nvSpPr>
            <p:cNvPr id="16" name="矩形 15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17" name="文本框 30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添加标题二</a:t>
              </a:r>
            </a:p>
          </p:txBody>
        </p:sp>
      </p:grpSp>
      <p:grpSp>
        <p:nvGrpSpPr>
          <p:cNvPr id="18" name="组合 17"/>
          <p:cNvGrpSpPr/>
          <p:nvPr/>
        </p:nvGrpSpPr>
        <p:grpSpPr bwMode="auto">
          <a:xfrm>
            <a:off x="4699000" y="3187703"/>
            <a:ext cx="3562350" cy="891507"/>
            <a:chOff x="544923" y="2418093"/>
            <a:chExt cx="4750103" cy="1187134"/>
          </a:xfrm>
        </p:grpSpPr>
        <p:sp>
          <p:nvSpPr>
            <p:cNvPr id="19" name="矩形 18"/>
            <p:cNvSpPr/>
            <p:nvPr/>
          </p:nvSpPr>
          <p:spPr>
            <a:xfrm>
              <a:off x="544923" y="2788030"/>
              <a:ext cx="4750103" cy="8171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</a:t>
              </a:r>
            </a:p>
          </p:txBody>
        </p:sp>
        <p:sp>
          <p:nvSpPr>
            <p:cNvPr id="20" name="文本框 34"/>
            <p:cNvSpPr txBox="1"/>
            <p:nvPr/>
          </p:nvSpPr>
          <p:spPr>
            <a:xfrm>
              <a:off x="544923" y="2418093"/>
              <a:ext cx="1614220" cy="45082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添加标题三</a:t>
              </a:r>
            </a:p>
          </p:txBody>
        </p:sp>
      </p:grpSp>
      <p:sp>
        <p:nvSpPr>
          <p:cNvPr id="2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论文总结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5" dur="15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2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2735263" y="466725"/>
            <a:ext cx="3957637" cy="106984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THANKS!</a:t>
            </a:r>
            <a:endParaRPr lang="zh-CN" altLang="en-US" sz="48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331913" y="1484313"/>
            <a:ext cx="6435725" cy="20304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 大学生活即将结束，在此，我要感谢所有教导我的老师和陪伴我一齐成长的同学，他们在我的大学生涯给予了很大的帮助。本论文能够顺利完成，要特别感谢我的导师</a:t>
            </a:r>
            <a:r>
              <a:rPr lang="en-US" altLang="zh-CN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老师，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XXX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老师对该论文从选题，构思到最后定稿的各个环节给予细心指引与教导</a:t>
            </a: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,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使我得以最终完成毕业论文设计！</a:t>
            </a:r>
            <a:endParaRPr lang="en-US" altLang="zh-CN" sz="14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en-US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最后，我要向百忙之中抽时间对本文进行审阅，评议和参与本人论文答辩的各位老师表示感谢！</a:t>
            </a:r>
            <a:endParaRPr lang="zh-CN" altLang="en-US" sz="1400" kern="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070225" y="3881438"/>
            <a:ext cx="3048000" cy="499624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恳请各位老师批评指正！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85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6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7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8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9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98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5" grpId="1"/>
      <p:bldP spid="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5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5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2" name="组合 5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3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3" name="组合 5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8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4" name="组合 5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7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5" name="组合 5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5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80" name="文本框 9"/>
          <p:cNvSpPr txBox="1"/>
          <p:nvPr/>
        </p:nvSpPr>
        <p:spPr>
          <a:xfrm>
            <a:off x="4190500" y="1354613"/>
            <a:ext cx="4272439" cy="108491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en-US" altLang="zh-CN" sz="6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THANKS</a:t>
            </a:r>
          </a:p>
        </p:txBody>
      </p:sp>
      <p:sp>
        <p:nvSpPr>
          <p:cNvPr id="181" name="文本框 1"/>
          <p:cNvSpPr txBox="1"/>
          <p:nvPr/>
        </p:nvSpPr>
        <p:spPr>
          <a:xfrm>
            <a:off x="6394691" y="2233391"/>
            <a:ext cx="2059781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r">
              <a:defRPr/>
            </a:pPr>
            <a:r>
              <a:rPr lang="zh-CN" altLang="en-US" sz="3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感谢恩师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624058" y="4128739"/>
            <a:ext cx="3871399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学院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系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年级</a:t>
            </a:r>
            <a:r>
              <a:rPr lang="en-US" altLang="zh-CN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班       专业：</a:t>
            </a:r>
            <a:r>
              <a:rPr lang="en-US" altLang="zh-CN" sz="13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 XX</a:t>
            </a:r>
            <a:r>
              <a:rPr lang="zh-CN" altLang="en-US" sz="13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工程</a:t>
            </a:r>
            <a:endParaRPr lang="zh-CN" altLang="en-US" sz="13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5146976" y="3791687"/>
            <a:ext cx="3281806" cy="312646"/>
            <a:chOff x="3153258" y="4604579"/>
            <a:chExt cx="3080245" cy="216024"/>
          </a:xfrm>
          <a:solidFill>
            <a:srgbClr val="51B3CD"/>
          </a:solidFill>
        </p:grpSpPr>
        <p:sp>
          <p:nvSpPr>
            <p:cNvPr id="184" name="圆角矩形 183"/>
            <p:cNvSpPr/>
            <p:nvPr/>
          </p:nvSpPr>
          <p:spPr>
            <a:xfrm>
              <a:off x="3153258" y="4604579"/>
              <a:ext cx="1537083" cy="215868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答辩人</a:t>
              </a:r>
              <a:r>
                <a:rPr lang="zh-CN" altLang="en-US" sz="1400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：亮亮图文</a:t>
              </a:r>
              <a:endPara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85" name="圆角矩形 184"/>
            <p:cNvSpPr/>
            <p:nvPr/>
          </p:nvSpPr>
          <p:spPr>
            <a:xfrm>
              <a:off x="4780313" y="4604579"/>
              <a:ext cx="1453190" cy="216024"/>
            </a:xfrm>
            <a:prstGeom prst="roundRect">
              <a:avLst/>
            </a:prstGeom>
            <a:solidFill>
              <a:srgbClr val="24424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导师</a:t>
              </a:r>
              <a:r>
                <a:rPr lang="zh-CN" altLang="en-US" sz="1400" dirty="0" smtClean="0">
                  <a:solidFill>
                    <a:schemeClr val="bg1"/>
                  </a:solidFill>
                  <a:latin typeface="微软雅黑" panose="020B0503020204020204" charset="-122"/>
                  <a:ea typeface="微软雅黑" panose="020B0503020204020204" charset="-122"/>
                </a:rPr>
                <a:t>：亮亮图文</a:t>
              </a:r>
              <a:endPara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 tmFilter="0,0; .5, 1; 1, 1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4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9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/>
      <p:bldP spid="181" grpId="0"/>
      <p:bldP spid="18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15" name="组合 14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7" name="组合 16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1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4" name="组合 33"/>
          <p:cNvGrpSpPr/>
          <p:nvPr/>
        </p:nvGrpSpPr>
        <p:grpSpPr bwMode="auto">
          <a:xfrm>
            <a:off x="4007644" y="1125996"/>
            <a:ext cx="1128713" cy="1128712"/>
            <a:chOff x="2558424" y="1401428"/>
            <a:chExt cx="1318727" cy="1318727"/>
          </a:xfrm>
        </p:grpSpPr>
        <p:sp>
          <p:nvSpPr>
            <p:cNvPr id="35" name="椭圆 34"/>
            <p:cNvSpPr/>
            <p:nvPr/>
          </p:nvSpPr>
          <p:spPr>
            <a:xfrm>
              <a:off x="2558424" y="1401428"/>
              <a:ext cx="1318727" cy="1318727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11"/>
            <p:cNvSpPr/>
            <p:nvPr/>
          </p:nvSpPr>
          <p:spPr bwMode="auto">
            <a:xfrm>
              <a:off x="2675274" y="1815037"/>
              <a:ext cx="1085027" cy="597230"/>
            </a:xfrm>
            <a:custGeom>
              <a:avLst/>
              <a:gdLst>
                <a:gd name="T0" fmla="*/ 7 w 683"/>
                <a:gd name="T1" fmla="*/ 118 h 376"/>
                <a:gd name="T2" fmla="*/ 334 w 683"/>
                <a:gd name="T3" fmla="*/ 1 h 376"/>
                <a:gd name="T4" fmla="*/ 341 w 683"/>
                <a:gd name="T5" fmla="*/ 1 h 376"/>
                <a:gd name="T6" fmla="*/ 675 w 683"/>
                <a:gd name="T7" fmla="*/ 118 h 376"/>
                <a:gd name="T8" fmla="*/ 683 w 683"/>
                <a:gd name="T9" fmla="*/ 129 h 376"/>
                <a:gd name="T10" fmla="*/ 675 w 683"/>
                <a:gd name="T11" fmla="*/ 139 h 376"/>
                <a:gd name="T12" fmla="*/ 561 w 683"/>
                <a:gd name="T13" fmla="*/ 172 h 376"/>
                <a:gd name="T14" fmla="*/ 338 w 683"/>
                <a:gd name="T15" fmla="*/ 119 h 376"/>
                <a:gd name="T16" fmla="*/ 328 w 683"/>
                <a:gd name="T17" fmla="*/ 130 h 376"/>
                <a:gd name="T18" fmla="*/ 338 w 683"/>
                <a:gd name="T19" fmla="*/ 140 h 376"/>
                <a:gd name="T20" fmla="*/ 545 w 683"/>
                <a:gd name="T21" fmla="*/ 185 h 376"/>
                <a:gd name="T22" fmla="*/ 545 w 683"/>
                <a:gd name="T23" fmla="*/ 255 h 376"/>
                <a:gd name="T24" fmla="*/ 545 w 683"/>
                <a:gd name="T25" fmla="*/ 256 h 376"/>
                <a:gd name="T26" fmla="*/ 337 w 683"/>
                <a:gd name="T27" fmla="*/ 305 h 376"/>
                <a:gd name="T28" fmla="*/ 130 w 683"/>
                <a:gd name="T29" fmla="*/ 256 h 376"/>
                <a:gd name="T30" fmla="*/ 130 w 683"/>
                <a:gd name="T31" fmla="*/ 255 h 376"/>
                <a:gd name="T32" fmla="*/ 130 w 683"/>
                <a:gd name="T33" fmla="*/ 174 h 376"/>
                <a:gd name="T34" fmla="*/ 71 w 683"/>
                <a:gd name="T35" fmla="*/ 157 h 376"/>
                <a:gd name="T36" fmla="*/ 71 w 683"/>
                <a:gd name="T37" fmla="*/ 249 h 376"/>
                <a:gd name="T38" fmla="*/ 92 w 683"/>
                <a:gd name="T39" fmla="*/ 277 h 376"/>
                <a:gd name="T40" fmla="*/ 75 w 683"/>
                <a:gd name="T41" fmla="*/ 303 h 376"/>
                <a:gd name="T42" fmla="*/ 82 w 683"/>
                <a:gd name="T43" fmla="*/ 338 h 376"/>
                <a:gd name="T44" fmla="*/ 28 w 683"/>
                <a:gd name="T45" fmla="*/ 361 h 376"/>
                <a:gd name="T46" fmla="*/ 39 w 683"/>
                <a:gd name="T47" fmla="*/ 301 h 376"/>
                <a:gd name="T48" fmla="*/ 26 w 683"/>
                <a:gd name="T49" fmla="*/ 277 h 376"/>
                <a:gd name="T50" fmla="*/ 46 w 683"/>
                <a:gd name="T51" fmla="*/ 249 h 376"/>
                <a:gd name="T52" fmla="*/ 46 w 683"/>
                <a:gd name="T53" fmla="*/ 150 h 376"/>
                <a:gd name="T54" fmla="*/ 8 w 683"/>
                <a:gd name="T55" fmla="*/ 139 h 376"/>
                <a:gd name="T56" fmla="*/ 0 w 683"/>
                <a:gd name="T57" fmla="*/ 129 h 376"/>
                <a:gd name="T58" fmla="*/ 7 w 683"/>
                <a:gd name="T59" fmla="*/ 11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3" h="376">
                  <a:moveTo>
                    <a:pt x="7" y="118"/>
                  </a:moveTo>
                  <a:cubicBezTo>
                    <a:pt x="334" y="1"/>
                    <a:pt x="334" y="1"/>
                    <a:pt x="334" y="1"/>
                  </a:cubicBezTo>
                  <a:cubicBezTo>
                    <a:pt x="336" y="0"/>
                    <a:pt x="339" y="0"/>
                    <a:pt x="341" y="1"/>
                  </a:cubicBezTo>
                  <a:cubicBezTo>
                    <a:pt x="675" y="118"/>
                    <a:pt x="675" y="118"/>
                    <a:pt x="675" y="118"/>
                  </a:cubicBezTo>
                  <a:cubicBezTo>
                    <a:pt x="680" y="120"/>
                    <a:pt x="683" y="124"/>
                    <a:pt x="683" y="129"/>
                  </a:cubicBezTo>
                  <a:cubicBezTo>
                    <a:pt x="682" y="134"/>
                    <a:pt x="679" y="138"/>
                    <a:pt x="675" y="139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37" y="136"/>
                    <a:pt x="430" y="119"/>
                    <a:pt x="338" y="119"/>
                  </a:cubicBezTo>
                  <a:cubicBezTo>
                    <a:pt x="333" y="119"/>
                    <a:pt x="328" y="124"/>
                    <a:pt x="328" y="130"/>
                  </a:cubicBezTo>
                  <a:cubicBezTo>
                    <a:pt x="328" y="136"/>
                    <a:pt x="333" y="140"/>
                    <a:pt x="338" y="140"/>
                  </a:cubicBezTo>
                  <a:cubicBezTo>
                    <a:pt x="452" y="140"/>
                    <a:pt x="534" y="164"/>
                    <a:pt x="545" y="185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5" y="255"/>
                    <a:pt x="545" y="255"/>
                    <a:pt x="545" y="256"/>
                  </a:cubicBezTo>
                  <a:cubicBezTo>
                    <a:pt x="545" y="283"/>
                    <a:pt x="452" y="305"/>
                    <a:pt x="337" y="305"/>
                  </a:cubicBezTo>
                  <a:cubicBezTo>
                    <a:pt x="223" y="305"/>
                    <a:pt x="130" y="283"/>
                    <a:pt x="130" y="256"/>
                  </a:cubicBezTo>
                  <a:cubicBezTo>
                    <a:pt x="130" y="255"/>
                    <a:pt x="130" y="255"/>
                    <a:pt x="130" y="255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1" y="249"/>
                    <a:pt x="71" y="249"/>
                    <a:pt x="71" y="249"/>
                  </a:cubicBezTo>
                  <a:cubicBezTo>
                    <a:pt x="83" y="253"/>
                    <a:pt x="92" y="264"/>
                    <a:pt x="92" y="277"/>
                  </a:cubicBezTo>
                  <a:cubicBezTo>
                    <a:pt x="92" y="288"/>
                    <a:pt x="85" y="298"/>
                    <a:pt x="75" y="303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6" y="354"/>
                    <a:pt x="26" y="376"/>
                    <a:pt x="28" y="361"/>
                  </a:cubicBezTo>
                  <a:cubicBezTo>
                    <a:pt x="39" y="301"/>
                    <a:pt x="39" y="301"/>
                    <a:pt x="39" y="301"/>
                  </a:cubicBezTo>
                  <a:cubicBezTo>
                    <a:pt x="31" y="296"/>
                    <a:pt x="26" y="287"/>
                    <a:pt x="26" y="277"/>
                  </a:cubicBezTo>
                  <a:cubicBezTo>
                    <a:pt x="26" y="264"/>
                    <a:pt x="34" y="253"/>
                    <a:pt x="46" y="249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3" y="138"/>
                    <a:pt x="0" y="134"/>
                    <a:pt x="0" y="129"/>
                  </a:cubicBezTo>
                  <a:cubicBezTo>
                    <a:pt x="0" y="124"/>
                    <a:pt x="3" y="120"/>
                    <a:pt x="7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7"/>
          </a:xfrm>
        </p:grpSpPr>
        <p:sp>
          <p:nvSpPr>
            <p:cNvPr id="15365" name="文本框 37"/>
            <p:cNvSpPr txBox="1">
              <a:spLocks noChangeArrowheads="1"/>
            </p:cNvSpPr>
            <p:nvPr/>
          </p:nvSpPr>
          <p:spPr bwMode="auto">
            <a:xfrm>
              <a:off x="4447677" y="3461077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选题背景及意义</a:t>
              </a: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ONE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 bwMode="auto">
          <a:xfrm>
            <a:off x="4549936" y="1022580"/>
            <a:ext cx="4060825" cy="704000"/>
            <a:chOff x="2979323" y="1026214"/>
            <a:chExt cx="4060212" cy="704013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36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 bwMode="auto">
          <a:xfrm>
            <a:off x="4556286" y="1865545"/>
            <a:ext cx="4060825" cy="703999"/>
            <a:chOff x="2979323" y="1026214"/>
            <a:chExt cx="4060212" cy="704012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4246" cy="307981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6" name="TextBox 29"/>
            <p:cNvSpPr txBox="1">
              <a:spLocks noChangeArrowheads="1"/>
            </p:cNvSpPr>
            <p:nvPr/>
          </p:nvSpPr>
          <p:spPr bwMode="auto">
            <a:xfrm>
              <a:off x="2985672" y="1246880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 bwMode="auto">
          <a:xfrm>
            <a:off x="4553111" y="2714855"/>
            <a:ext cx="4060825" cy="704000"/>
            <a:chOff x="2979323" y="1026214"/>
            <a:chExt cx="4060212" cy="704013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4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 bwMode="auto">
          <a:xfrm>
            <a:off x="4562636" y="3553055"/>
            <a:ext cx="4060825" cy="704000"/>
            <a:chOff x="2979323" y="1026214"/>
            <a:chExt cx="4060212" cy="704013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4246" cy="307980"/>
            </a:xfrm>
            <a:prstGeom prst="rect">
              <a:avLst/>
            </a:prstGeom>
            <a:noFill/>
          </p:spPr>
          <p:txBody>
            <a:bodyPr lIns="27000" rIns="2700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en-AU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422" name="TextBox 29"/>
            <p:cNvSpPr txBox="1">
              <a:spLocks noChangeArrowheads="1"/>
            </p:cNvSpPr>
            <p:nvPr/>
          </p:nvSpPr>
          <p:spPr bwMode="auto">
            <a:xfrm>
              <a:off x="2985672" y="1246881"/>
              <a:ext cx="4053863" cy="48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000" rIns="27000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eaLnBrk="1" hangingPunct="1">
                <a:lnSpc>
                  <a:spcPct val="150000"/>
                </a:lnSpc>
              </a:pPr>
              <a:r>
                <a:rPr lang="zh-CN" altLang="en-US" sz="9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9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4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</a:t>
            </a:r>
            <a:r>
              <a:rPr lang="zh-CN" altLang="en-US" sz="2000" dirty="0" smtClean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背景</a:t>
            </a:r>
            <a:endParaRPr lang="zh-CN" altLang="en-US" sz="2000" dirty="0">
              <a:solidFill>
                <a:schemeClr val="bg1">
                  <a:lumMod val="9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621008" y="1082259"/>
            <a:ext cx="3140766" cy="3140766"/>
          </a:xfrm>
          <a:prstGeom prst="ellipse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4107909" y="2699051"/>
            <a:ext cx="362440" cy="362440"/>
            <a:chOff x="5983774" y="324742"/>
            <a:chExt cx="439250" cy="439250"/>
          </a:xfrm>
        </p:grpSpPr>
        <p:sp>
          <p:nvSpPr>
            <p:cNvPr id="41" name="椭圆 40"/>
            <p:cNvSpPr/>
            <p:nvPr/>
          </p:nvSpPr>
          <p:spPr>
            <a:xfrm>
              <a:off x="5983774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AutoShape 59"/>
            <p:cNvSpPr/>
            <p:nvPr/>
          </p:nvSpPr>
          <p:spPr bwMode="auto">
            <a:xfrm>
              <a:off x="6094478" y="436180"/>
              <a:ext cx="217842" cy="216882"/>
            </a:xfrm>
            <a:custGeom>
              <a:avLst/>
              <a:gdLst>
                <a:gd name="T0" fmla="+- 0 10794 23"/>
                <a:gd name="T1" fmla="*/ T0 w 21543"/>
                <a:gd name="T2" fmla="*/ 10800 h 21600"/>
                <a:gd name="T3" fmla="+- 0 10794 23"/>
                <a:gd name="T4" fmla="*/ T3 w 21543"/>
                <a:gd name="T5" fmla="*/ 10800 h 21600"/>
                <a:gd name="T6" fmla="+- 0 10794 23"/>
                <a:gd name="T7" fmla="*/ T6 w 21543"/>
                <a:gd name="T8" fmla="*/ 10800 h 21600"/>
                <a:gd name="T9" fmla="+- 0 10794 23"/>
                <a:gd name="T10" fmla="*/ T9 w 2154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3" h="21600">
                  <a:moveTo>
                    <a:pt x="16976" y="19986"/>
                  </a:moveTo>
                  <a:lnTo>
                    <a:pt x="11226" y="17680"/>
                  </a:lnTo>
                  <a:cubicBezTo>
                    <a:pt x="11088" y="17626"/>
                    <a:pt x="10946" y="17608"/>
                    <a:pt x="10806" y="17600"/>
                  </a:cubicBezTo>
                  <a:lnTo>
                    <a:pt x="19660" y="3837"/>
                  </a:lnTo>
                  <a:cubicBezTo>
                    <a:pt x="19660" y="3837"/>
                    <a:pt x="16976" y="19986"/>
                    <a:pt x="16976" y="19986"/>
                  </a:cubicBezTo>
                  <a:close/>
                  <a:moveTo>
                    <a:pt x="6859" y="16244"/>
                  </a:moveTo>
                  <a:cubicBezTo>
                    <a:pt x="6858" y="16242"/>
                    <a:pt x="6855" y="16240"/>
                    <a:pt x="6854" y="16238"/>
                  </a:cubicBezTo>
                  <a:lnTo>
                    <a:pt x="19606" y="2552"/>
                  </a:lnTo>
                  <a:lnTo>
                    <a:pt x="8735" y="19536"/>
                  </a:lnTo>
                  <a:cubicBezTo>
                    <a:pt x="8735" y="19536"/>
                    <a:pt x="6859" y="16244"/>
                    <a:pt x="6859" y="16244"/>
                  </a:cubicBezTo>
                  <a:close/>
                  <a:moveTo>
                    <a:pt x="2111" y="14024"/>
                  </a:moveTo>
                  <a:lnTo>
                    <a:pt x="17712" y="3595"/>
                  </a:lnTo>
                  <a:lnTo>
                    <a:pt x="6369" y="15770"/>
                  </a:lnTo>
                  <a:cubicBezTo>
                    <a:pt x="6309" y="15734"/>
                    <a:pt x="6256" y="15687"/>
                    <a:pt x="6190" y="15660"/>
                  </a:cubicBezTo>
                  <a:cubicBezTo>
                    <a:pt x="6190" y="15660"/>
                    <a:pt x="2111" y="14024"/>
                    <a:pt x="2111" y="14024"/>
                  </a:cubicBezTo>
                  <a:close/>
                  <a:moveTo>
                    <a:pt x="21234" y="108"/>
                  </a:moveTo>
                  <a:cubicBezTo>
                    <a:pt x="21123" y="35"/>
                    <a:pt x="20996" y="0"/>
                    <a:pt x="20868" y="0"/>
                  </a:cubicBezTo>
                  <a:cubicBezTo>
                    <a:pt x="20738" y="0"/>
                    <a:pt x="20608" y="36"/>
                    <a:pt x="20495" y="113"/>
                  </a:cubicBezTo>
                  <a:lnTo>
                    <a:pt x="299" y="13613"/>
                  </a:lnTo>
                  <a:cubicBezTo>
                    <a:pt x="91" y="13751"/>
                    <a:pt x="-23" y="13995"/>
                    <a:pt x="3" y="14244"/>
                  </a:cubicBezTo>
                  <a:cubicBezTo>
                    <a:pt x="28" y="14494"/>
                    <a:pt x="190" y="14708"/>
                    <a:pt x="422" y="14801"/>
                  </a:cubicBezTo>
                  <a:lnTo>
                    <a:pt x="5689" y="16914"/>
                  </a:lnTo>
                  <a:lnTo>
                    <a:pt x="8166" y="21259"/>
                  </a:lnTo>
                  <a:cubicBezTo>
                    <a:pt x="8284" y="21468"/>
                    <a:pt x="8505" y="21597"/>
                    <a:pt x="8743" y="21599"/>
                  </a:cubicBezTo>
                  <a:lnTo>
                    <a:pt x="8751" y="21599"/>
                  </a:lnTo>
                  <a:cubicBezTo>
                    <a:pt x="8987" y="21599"/>
                    <a:pt x="9206" y="21474"/>
                    <a:pt x="9328" y="21271"/>
                  </a:cubicBezTo>
                  <a:lnTo>
                    <a:pt x="10726" y="18934"/>
                  </a:lnTo>
                  <a:lnTo>
                    <a:pt x="17253" y="21551"/>
                  </a:lnTo>
                  <a:cubicBezTo>
                    <a:pt x="17332" y="21584"/>
                    <a:pt x="17418" y="21599"/>
                    <a:pt x="17502" y="21599"/>
                  </a:cubicBezTo>
                  <a:cubicBezTo>
                    <a:pt x="17617" y="21599"/>
                    <a:pt x="17731" y="21571"/>
                    <a:pt x="17832" y="21512"/>
                  </a:cubicBezTo>
                  <a:cubicBezTo>
                    <a:pt x="18010" y="21412"/>
                    <a:pt x="18133" y="21238"/>
                    <a:pt x="18167" y="21035"/>
                  </a:cubicBezTo>
                  <a:lnTo>
                    <a:pt x="21533" y="785"/>
                  </a:lnTo>
                  <a:cubicBezTo>
                    <a:pt x="21576" y="520"/>
                    <a:pt x="21459" y="254"/>
                    <a:pt x="21234" y="10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107909" y="3539322"/>
            <a:ext cx="362440" cy="362440"/>
            <a:chOff x="8059877" y="324742"/>
            <a:chExt cx="439250" cy="439250"/>
          </a:xfrm>
        </p:grpSpPr>
        <p:sp>
          <p:nvSpPr>
            <p:cNvPr id="46" name="椭圆 45"/>
            <p:cNvSpPr/>
            <p:nvPr/>
          </p:nvSpPr>
          <p:spPr>
            <a:xfrm>
              <a:off x="8059877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AutoShape 112"/>
            <p:cNvSpPr/>
            <p:nvPr/>
          </p:nvSpPr>
          <p:spPr bwMode="auto">
            <a:xfrm>
              <a:off x="8170581" y="436180"/>
              <a:ext cx="217844" cy="216882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107909" y="1005646"/>
            <a:ext cx="362440" cy="362440"/>
            <a:chOff x="1831568" y="324742"/>
            <a:chExt cx="439250" cy="439250"/>
          </a:xfrm>
        </p:grpSpPr>
        <p:sp>
          <p:nvSpPr>
            <p:cNvPr id="49" name="椭圆 48"/>
            <p:cNvSpPr/>
            <p:nvPr/>
          </p:nvSpPr>
          <p:spPr>
            <a:xfrm>
              <a:off x="1831568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1976596" y="435626"/>
              <a:ext cx="149200" cy="217488"/>
              <a:chOff x="2528980" y="2863361"/>
              <a:chExt cx="246811" cy="359779"/>
            </a:xfrm>
            <a:solidFill>
              <a:schemeClr val="bg1"/>
            </a:solidFill>
            <a:effectLst/>
          </p:grpSpPr>
          <p:sp>
            <p:nvSpPr>
              <p:cNvPr id="51" name="AutoShape 113"/>
              <p:cNvSpPr/>
              <p:nvPr/>
            </p:nvSpPr>
            <p:spPr bwMode="auto">
              <a:xfrm>
                <a:off x="2528980" y="2863361"/>
                <a:ext cx="246811" cy="35977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AutoShape 114"/>
              <p:cNvSpPr/>
              <p:nvPr/>
            </p:nvSpPr>
            <p:spPr bwMode="auto">
              <a:xfrm>
                <a:off x="2584843" y="2919841"/>
                <a:ext cx="73061" cy="730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4107909" y="1850709"/>
            <a:ext cx="362440" cy="362440"/>
            <a:chOff x="3907671" y="324742"/>
            <a:chExt cx="439250" cy="439250"/>
          </a:xfrm>
        </p:grpSpPr>
        <p:sp>
          <p:nvSpPr>
            <p:cNvPr id="54" name="椭圆 53"/>
            <p:cNvSpPr/>
            <p:nvPr/>
          </p:nvSpPr>
          <p:spPr>
            <a:xfrm>
              <a:off x="3907671" y="324742"/>
              <a:ext cx="439250" cy="439250"/>
            </a:xfrm>
            <a:prstGeom prst="ellipse">
              <a:avLst/>
            </a:prstGeom>
            <a:noFill/>
            <a:ln w="9525">
              <a:solidFill>
                <a:srgbClr val="FFFFFF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018737" y="435963"/>
              <a:ext cx="217118" cy="217118"/>
              <a:chOff x="2473104" y="2145028"/>
              <a:chExt cx="359165" cy="359165"/>
            </a:xfrm>
            <a:solidFill>
              <a:schemeClr val="bg1"/>
            </a:solidFill>
            <a:effectLst/>
          </p:grpSpPr>
          <p:sp>
            <p:nvSpPr>
              <p:cNvPr id="56" name="AutoShape 126"/>
              <p:cNvSpPr/>
              <p:nvPr/>
            </p:nvSpPr>
            <p:spPr bwMode="auto">
              <a:xfrm>
                <a:off x="2473104" y="2145028"/>
                <a:ext cx="359165" cy="35916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499" y="14850"/>
                    </a:moveTo>
                    <a:cubicBezTo>
                      <a:pt x="9772" y="14850"/>
                      <a:pt x="6749" y="11827"/>
                      <a:pt x="6749" y="8100"/>
                    </a:cubicBezTo>
                    <a:cubicBezTo>
                      <a:pt x="6749" y="4372"/>
                      <a:pt x="9772" y="1350"/>
                      <a:pt x="13499" y="1350"/>
                    </a:cubicBezTo>
                    <a:cubicBezTo>
                      <a:pt x="17227" y="1350"/>
                      <a:pt x="20249" y="4372"/>
                      <a:pt x="20249" y="8100"/>
                    </a:cubicBezTo>
                    <a:cubicBezTo>
                      <a:pt x="20249" y="11827"/>
                      <a:pt x="17227" y="14850"/>
                      <a:pt x="13499" y="14850"/>
                    </a:cubicBezTo>
                    <a:moveTo>
                      <a:pt x="3236" y="20042"/>
                    </a:moveTo>
                    <a:cubicBezTo>
                      <a:pt x="3019" y="20266"/>
                      <a:pt x="2718" y="20408"/>
                      <a:pt x="2382" y="20408"/>
                    </a:cubicBezTo>
                    <a:cubicBezTo>
                      <a:pt x="1724" y="20408"/>
                      <a:pt x="1191" y="19875"/>
                      <a:pt x="1191" y="19218"/>
                    </a:cubicBezTo>
                    <a:cubicBezTo>
                      <a:pt x="1191" y="18881"/>
                      <a:pt x="1332" y="18580"/>
                      <a:pt x="1557" y="18363"/>
                    </a:cubicBezTo>
                    <a:lnTo>
                      <a:pt x="1551" y="18358"/>
                    </a:lnTo>
                    <a:lnTo>
                      <a:pt x="6996" y="12913"/>
                    </a:lnTo>
                    <a:cubicBezTo>
                      <a:pt x="7472" y="13555"/>
                      <a:pt x="8039" y="14122"/>
                      <a:pt x="8680" y="14599"/>
                    </a:cubicBezTo>
                    <a:cubicBezTo>
                      <a:pt x="8680" y="14599"/>
                      <a:pt x="3236" y="20042"/>
                      <a:pt x="3236" y="20042"/>
                    </a:cubicBezTo>
                    <a:close/>
                    <a:moveTo>
                      <a:pt x="13499" y="0"/>
                    </a:moveTo>
                    <a:cubicBezTo>
                      <a:pt x="9026" y="0"/>
                      <a:pt x="5399" y="3626"/>
                      <a:pt x="5399" y="8100"/>
                    </a:cubicBezTo>
                    <a:cubicBezTo>
                      <a:pt x="5399" y="9467"/>
                      <a:pt x="5742" y="10754"/>
                      <a:pt x="6341" y="11884"/>
                    </a:cubicBezTo>
                    <a:lnTo>
                      <a:pt x="709" y="17515"/>
                    </a:lnTo>
                    <a:lnTo>
                      <a:pt x="713" y="17520"/>
                    </a:lnTo>
                    <a:cubicBezTo>
                      <a:pt x="274" y="17953"/>
                      <a:pt x="0" y="18552"/>
                      <a:pt x="0" y="19218"/>
                    </a:cubicBezTo>
                    <a:cubicBezTo>
                      <a:pt x="0" y="20533"/>
                      <a:pt x="1066" y="21599"/>
                      <a:pt x="2382" y="21599"/>
                    </a:cubicBezTo>
                    <a:cubicBezTo>
                      <a:pt x="3047" y="21599"/>
                      <a:pt x="3647" y="21326"/>
                      <a:pt x="4079" y="20885"/>
                    </a:cubicBezTo>
                    <a:lnTo>
                      <a:pt x="4078" y="20884"/>
                    </a:lnTo>
                    <a:lnTo>
                      <a:pt x="9708" y="15255"/>
                    </a:lnTo>
                    <a:cubicBezTo>
                      <a:pt x="10839" y="15856"/>
                      <a:pt x="12128" y="16200"/>
                      <a:pt x="13499" y="16200"/>
                    </a:cubicBezTo>
                    <a:cubicBezTo>
                      <a:pt x="17973" y="16200"/>
                      <a:pt x="21600" y="12573"/>
                      <a:pt x="21600" y="8100"/>
                    </a:cubicBezTo>
                    <a:cubicBezTo>
                      <a:pt x="21600" y="3626"/>
                      <a:pt x="17973" y="0"/>
                      <a:pt x="134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AutoShape 127"/>
              <p:cNvSpPr/>
              <p:nvPr/>
            </p:nvSpPr>
            <p:spPr bwMode="auto">
              <a:xfrm>
                <a:off x="2618611" y="2200897"/>
                <a:ext cx="84727" cy="8411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0"/>
                    </a:moveTo>
                    <a:cubicBezTo>
                      <a:pt x="9025" y="0"/>
                      <a:pt x="0" y="9025"/>
                      <a:pt x="0" y="20160"/>
                    </a:cubicBezTo>
                    <a:cubicBezTo>
                      <a:pt x="0" y="20954"/>
                      <a:pt x="644" y="21600"/>
                      <a:pt x="1440" y="21600"/>
                    </a:cubicBezTo>
                    <a:cubicBezTo>
                      <a:pt x="2235" y="21600"/>
                      <a:pt x="2880" y="20954"/>
                      <a:pt x="2880" y="20160"/>
                    </a:cubicBezTo>
                    <a:cubicBezTo>
                      <a:pt x="2880" y="10618"/>
                      <a:pt x="10617" y="2880"/>
                      <a:pt x="20160" y="2880"/>
                    </a:cubicBezTo>
                    <a:cubicBezTo>
                      <a:pt x="20955" y="2880"/>
                      <a:pt x="21599" y="2234"/>
                      <a:pt x="21599" y="1440"/>
                    </a:cubicBezTo>
                    <a:cubicBezTo>
                      <a:pt x="21599" y="645"/>
                      <a:pt x="20955" y="0"/>
                      <a:pt x="2016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51" name="圆角矩形 50"/>
          <p:cNvSpPr/>
          <p:nvPr/>
        </p:nvSpPr>
        <p:spPr>
          <a:xfrm>
            <a:off x="3367371" y="901009"/>
            <a:ext cx="2460058" cy="3480084"/>
          </a:xfrm>
          <a:prstGeom prst="roundRect">
            <a:avLst/>
          </a:prstGeom>
          <a:blipFill dpi="0" rotWithShape="1">
            <a:blip r:embed="rId3" cstate="screen"/>
            <a:srcRect/>
            <a:stretch>
              <a:fillRect/>
            </a:stretch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808663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5906081" y="901009"/>
            <a:ext cx="2480058" cy="3480084"/>
          </a:xfrm>
          <a:prstGeom prst="roundRect">
            <a:avLst/>
          </a:prstGeom>
          <a:noFill/>
          <a:ln>
            <a:solidFill>
              <a:srgbClr val="FFFFF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1207308" y="1400966"/>
            <a:ext cx="172355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内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5" name="矩形 54"/>
          <p:cNvSpPr/>
          <p:nvPr/>
        </p:nvSpPr>
        <p:spPr>
          <a:xfrm>
            <a:off x="911659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1659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343605" y="1400966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国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外</a:t>
            </a:r>
            <a:r>
              <a:rPr lang="zh-CN" altLang="en-US" sz="2000" b="1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</a:t>
            </a:r>
            <a:r>
              <a:rPr lang="zh-CN" altLang="en-US" sz="20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现状</a:t>
            </a:r>
          </a:p>
        </p:txBody>
      </p:sp>
      <p:sp>
        <p:nvSpPr>
          <p:cNvPr id="58" name="矩形 57"/>
          <p:cNvSpPr/>
          <p:nvPr/>
        </p:nvSpPr>
        <p:spPr>
          <a:xfrm>
            <a:off x="6047955" y="1839040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6047955" y="2804913"/>
            <a:ext cx="22969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da-DK" sz="1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单击此处输入文本，单击此处输入文本，单击此处输入文本，单击此处输入文本，单击此处输入文本，单击此处输入文本，单击此处输入文本，单击此处输入文本，单击此处输入文本</a:t>
            </a:r>
            <a:endParaRPr lang="en-US" altLang="zh-CN" sz="1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 animBg="1"/>
      <p:bldP spid="52" grpId="0" animBg="1"/>
      <p:bldP spid="53" grpId="0" animBg="1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27" name="组合 26"/>
          <p:cNvGrpSpPr/>
          <p:nvPr/>
        </p:nvGrpSpPr>
        <p:grpSpPr bwMode="auto">
          <a:xfrm>
            <a:off x="3361152" y="2554478"/>
            <a:ext cx="1958975" cy="1871663"/>
            <a:chOff x="3065829" y="2668267"/>
            <a:chExt cx="1872107" cy="1761728"/>
          </a:xfrm>
        </p:grpSpPr>
        <p:sp>
          <p:nvSpPr>
            <p:cNvPr id="28" name="椭圆 27"/>
            <p:cNvSpPr/>
            <p:nvPr/>
          </p:nvSpPr>
          <p:spPr>
            <a:xfrm>
              <a:off x="3114376" y="2668267"/>
              <a:ext cx="1762875" cy="1761728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>
              <a:off x="4441842" y="2760911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椭圆 29"/>
            <p:cNvSpPr/>
            <p:nvPr/>
          </p:nvSpPr>
          <p:spPr>
            <a:xfrm>
              <a:off x="3439037" y="2760911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065829" y="3493096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4818084" y="3493096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441842" y="4223788"/>
              <a:ext cx="119852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椭圆 45"/>
            <p:cNvSpPr/>
            <p:nvPr/>
          </p:nvSpPr>
          <p:spPr>
            <a:xfrm>
              <a:off x="3439037" y="4201373"/>
              <a:ext cx="119851" cy="1195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6408" name="组合 46"/>
            <p:cNvGrpSpPr/>
            <p:nvPr/>
          </p:nvGrpSpPr>
          <p:grpSpPr bwMode="auto">
            <a:xfrm>
              <a:off x="3269294" y="2943617"/>
              <a:ext cx="1465544" cy="1202498"/>
              <a:chOff x="3269294" y="2943617"/>
              <a:chExt cx="1465544" cy="1202498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4281029" y="2955164"/>
                <a:ext cx="153228" cy="213679"/>
              </a:xfrm>
              <a:custGeom>
                <a:avLst/>
                <a:gdLst>
                  <a:gd name="connsiteX0" fmla="*/ 0 w 425885"/>
                  <a:gd name="connsiteY0" fmla="*/ 588724 h 588724"/>
                  <a:gd name="connsiteX1" fmla="*/ 425885 w 425885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88724">
                    <a:moveTo>
                      <a:pt x="0" y="588724"/>
                    </a:moveTo>
                    <a:lnTo>
                      <a:pt x="42588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 flipV="1">
                <a:off x="4475219" y="3525970"/>
                <a:ext cx="259425" cy="43334"/>
              </a:xfrm>
              <a:custGeom>
                <a:avLst/>
                <a:gdLst>
                  <a:gd name="connsiteX0" fmla="*/ 0 w 739035"/>
                  <a:gd name="connsiteY0" fmla="*/ 0 h 0"/>
                  <a:gd name="connsiteX1" fmla="*/ 739035 w 739035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9035">
                    <a:moveTo>
                      <a:pt x="0" y="0"/>
                    </a:moveTo>
                    <a:lnTo>
                      <a:pt x="739035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595298" y="2943210"/>
                <a:ext cx="142608" cy="213679"/>
              </a:xfrm>
              <a:custGeom>
                <a:avLst/>
                <a:gdLst>
                  <a:gd name="connsiteX0" fmla="*/ 413359 w 413359"/>
                  <a:gd name="connsiteY0" fmla="*/ 588724 h 588724"/>
                  <a:gd name="connsiteX1" fmla="*/ 0 w 413359"/>
                  <a:gd name="connsiteY1" fmla="*/ 0 h 58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359" h="588724">
                    <a:moveTo>
                      <a:pt x="413359" y="588724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3269121" y="3557350"/>
                <a:ext cx="247288" cy="43333"/>
              </a:xfrm>
              <a:custGeom>
                <a:avLst/>
                <a:gdLst>
                  <a:gd name="connsiteX0" fmla="*/ 726510 w 726510"/>
                  <a:gd name="connsiteY0" fmla="*/ 0 h 0"/>
                  <a:gd name="connsiteX1" fmla="*/ 0 w 72651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6510">
                    <a:moveTo>
                      <a:pt x="7265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581645" y="3936891"/>
                <a:ext cx="156261" cy="209196"/>
              </a:xfrm>
              <a:custGeom>
                <a:avLst/>
                <a:gdLst>
                  <a:gd name="connsiteX0" fmla="*/ 425885 w 425885"/>
                  <a:gd name="connsiteY0" fmla="*/ 0 h 576197"/>
                  <a:gd name="connsiteX1" fmla="*/ 0 w 425885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885" h="576197">
                    <a:moveTo>
                      <a:pt x="425885" y="0"/>
                    </a:moveTo>
                    <a:lnTo>
                      <a:pt x="0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4267376" y="3936891"/>
                <a:ext cx="141090" cy="209196"/>
              </a:xfrm>
              <a:custGeom>
                <a:avLst/>
                <a:gdLst>
                  <a:gd name="connsiteX0" fmla="*/ 0 w 388307"/>
                  <a:gd name="connsiteY0" fmla="*/ 0 h 576197"/>
                  <a:gd name="connsiteX1" fmla="*/ 388307 w 388307"/>
                  <a:gd name="connsiteY1" fmla="*/ 576197 h 57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307" h="576197">
                    <a:moveTo>
                      <a:pt x="0" y="0"/>
                    </a:moveTo>
                    <a:lnTo>
                      <a:pt x="388307" y="576197"/>
                    </a:lnTo>
                  </a:path>
                </a:pathLst>
              </a:custGeom>
              <a:noFill/>
              <a:ln w="38100">
                <a:solidFill>
                  <a:schemeClr val="bg1"/>
                </a:solidFill>
                <a:tailEnd type="stealt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4" name="组合 53"/>
          <p:cNvGrpSpPr/>
          <p:nvPr/>
        </p:nvGrpSpPr>
        <p:grpSpPr bwMode="auto">
          <a:xfrm>
            <a:off x="875127" y="919353"/>
            <a:ext cx="7494587" cy="1419309"/>
            <a:chOff x="2954339" y="1349947"/>
            <a:chExt cx="7162269" cy="1335702"/>
          </a:xfrm>
        </p:grpSpPr>
        <p:sp>
          <p:nvSpPr>
            <p:cNvPr id="55" name="矩形 54"/>
            <p:cNvSpPr>
              <a:spLocks noChangeArrowheads="1"/>
            </p:cNvSpPr>
            <p:nvPr/>
          </p:nvSpPr>
          <p:spPr bwMode="auto">
            <a:xfrm>
              <a:off x="2954339" y="1695058"/>
              <a:ext cx="7162269" cy="990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fontAlgn="auto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</a:t>
              </a:r>
              <a:r>
                <a:rPr lang="zh-CN" altLang="en-US" sz="12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。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2963442" y="1349947"/>
              <a:ext cx="1156909" cy="3765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57" name="组合 56"/>
          <p:cNvGrpSpPr/>
          <p:nvPr/>
        </p:nvGrpSpPr>
        <p:grpSpPr bwMode="auto">
          <a:xfrm>
            <a:off x="3843752" y="2994216"/>
            <a:ext cx="979487" cy="993775"/>
            <a:chOff x="3254772" y="2872916"/>
            <a:chExt cx="936104" cy="936104"/>
          </a:xfrm>
        </p:grpSpPr>
        <p:sp>
          <p:nvSpPr>
            <p:cNvPr id="58" name="椭圆 57"/>
            <p:cNvSpPr/>
            <p:nvPr/>
          </p:nvSpPr>
          <p:spPr>
            <a:xfrm>
              <a:off x="3254772" y="2872916"/>
              <a:ext cx="936104" cy="936104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3470213" y="3186944"/>
              <a:ext cx="605357" cy="30505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标题</a:t>
              </a:r>
              <a:r>
                <a:rPr lang="en-US" altLang="zh-CN" sz="15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endParaRPr lang="zh-CN" altLang="en-US" sz="15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 bwMode="auto">
          <a:xfrm>
            <a:off x="5526502" y="2981516"/>
            <a:ext cx="2078037" cy="1212983"/>
            <a:chOff x="789157" y="3505487"/>
            <a:chExt cx="1985951" cy="1142502"/>
          </a:xfrm>
        </p:grpSpPr>
        <p:sp>
          <p:nvSpPr>
            <p:cNvPr id="61" name="TextBox 23"/>
            <p:cNvSpPr txBox="1"/>
            <p:nvPr/>
          </p:nvSpPr>
          <p:spPr>
            <a:xfrm>
              <a:off x="789157" y="3505487"/>
              <a:ext cx="911827" cy="30438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2" name="矩形 61"/>
            <p:cNvSpPr/>
            <p:nvPr/>
          </p:nvSpPr>
          <p:spPr>
            <a:xfrm>
              <a:off x="811914" y="3800052"/>
              <a:ext cx="1963194" cy="8479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 bwMode="auto">
          <a:xfrm>
            <a:off x="1002127" y="2991040"/>
            <a:ext cx="2054225" cy="1203457"/>
            <a:chOff x="812496" y="3514973"/>
            <a:chExt cx="1962612" cy="1132996"/>
          </a:xfrm>
        </p:grpSpPr>
        <p:sp>
          <p:nvSpPr>
            <p:cNvPr id="64" name="TextBox 26"/>
            <p:cNvSpPr txBox="1"/>
            <p:nvPr/>
          </p:nvSpPr>
          <p:spPr>
            <a:xfrm>
              <a:off x="864064" y="3514973"/>
              <a:ext cx="911556" cy="30424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矩形 64"/>
            <p:cNvSpPr/>
            <p:nvPr/>
          </p:nvSpPr>
          <p:spPr>
            <a:xfrm>
              <a:off x="812496" y="3800432"/>
              <a:ext cx="1962612" cy="84753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 eaLnBrk="1" fontAlgn="auto" hangingPunct="1">
                <a:lnSpc>
                  <a:spcPts val="2105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2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您的内容打在这里，或者通过复制您的文本后，在此框中选择粘贴，并选择只保留</a:t>
              </a:r>
              <a:endParaRPr lang="en-US" altLang="zh-CN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9" presetClass="entr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6"/>
          <p:cNvSpPr txBox="1"/>
          <p:nvPr/>
        </p:nvSpPr>
        <p:spPr>
          <a:xfrm>
            <a:off x="987409" y="3745578"/>
            <a:ext cx="7170737" cy="57028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683895"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</a:r>
            <a:r>
              <a:rPr lang="zh-CN" altLang="en-US" sz="105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这里，或者通过复制您的文本后</a:t>
            </a:r>
          </a:p>
        </p:txBody>
      </p:sp>
      <p:grpSp>
        <p:nvGrpSpPr>
          <p:cNvPr id="73" name="组合 72"/>
          <p:cNvGrpSpPr/>
          <p:nvPr/>
        </p:nvGrpSpPr>
        <p:grpSpPr bwMode="auto">
          <a:xfrm>
            <a:off x="1195334" y="1199664"/>
            <a:ext cx="1212850" cy="2355850"/>
            <a:chOff x="6590610" y="1270654"/>
            <a:chExt cx="1213553" cy="2354901"/>
          </a:xfrm>
        </p:grpSpPr>
        <p:sp>
          <p:nvSpPr>
            <p:cNvPr id="74" name="圆角矩形 73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椭圆 74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  <p:sp>
          <p:nvSpPr>
            <p:cNvPr id="77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78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选题意义</a:t>
            </a:r>
          </a:p>
        </p:txBody>
      </p:sp>
      <p:grpSp>
        <p:nvGrpSpPr>
          <p:cNvPr id="60" name="组合 59"/>
          <p:cNvGrpSpPr/>
          <p:nvPr/>
        </p:nvGrpSpPr>
        <p:grpSpPr bwMode="auto">
          <a:xfrm>
            <a:off x="2896855" y="1199664"/>
            <a:ext cx="1212850" cy="2355850"/>
            <a:chOff x="6590610" y="1270654"/>
            <a:chExt cx="1213553" cy="2354901"/>
          </a:xfrm>
        </p:grpSpPr>
        <p:sp>
          <p:nvSpPr>
            <p:cNvPr id="61" name="圆角矩形 60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椭圆 61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  <p:sp>
          <p:nvSpPr>
            <p:cNvPr id="64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65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9" name="组合 78"/>
          <p:cNvGrpSpPr/>
          <p:nvPr/>
        </p:nvGrpSpPr>
        <p:grpSpPr bwMode="auto">
          <a:xfrm>
            <a:off x="4598376" y="1199664"/>
            <a:ext cx="1212850" cy="2355850"/>
            <a:chOff x="6590610" y="1270654"/>
            <a:chExt cx="1213553" cy="2354901"/>
          </a:xfrm>
        </p:grpSpPr>
        <p:sp>
          <p:nvSpPr>
            <p:cNvPr id="80" name="圆角矩形 79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84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5" name="组合 84"/>
          <p:cNvGrpSpPr/>
          <p:nvPr/>
        </p:nvGrpSpPr>
        <p:grpSpPr bwMode="auto">
          <a:xfrm>
            <a:off x="6299897" y="1199664"/>
            <a:ext cx="1212850" cy="2355850"/>
            <a:chOff x="6590610" y="1270654"/>
            <a:chExt cx="1213553" cy="2354901"/>
          </a:xfrm>
        </p:grpSpPr>
        <p:sp>
          <p:nvSpPr>
            <p:cNvPr id="86" name="圆角矩形 85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19050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 Box 39"/>
            <p:cNvSpPr txBox="1">
              <a:spLocks noChangeArrowheads="1"/>
            </p:cNvSpPr>
            <p:nvPr/>
          </p:nvSpPr>
          <p:spPr bwMode="auto">
            <a:xfrm>
              <a:off x="6675919" y="1376045"/>
              <a:ext cx="1042932" cy="4885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1"/>
                </a:buClr>
                <a:defRPr/>
              </a:pPr>
              <a:r>
                <a:rPr lang="en-US" altLang="zh-CN" sz="2400" spc="50" dirty="0" smtClean="0">
                  <a:ln w="11430"/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en-US" altLang="zh-CN" sz="2400" spc="50" dirty="0">
                <a:ln w="11430"/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矩形 261"/>
            <p:cNvSpPr>
              <a:spLocks noChangeArrowheads="1"/>
            </p:cNvSpPr>
            <p:nvPr/>
          </p:nvSpPr>
          <p:spPr bwMode="auto">
            <a:xfrm>
              <a:off x="6726728" y="1820846"/>
              <a:ext cx="954660" cy="323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5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</a:p>
          </p:txBody>
        </p:sp>
        <p:sp>
          <p:nvSpPr>
            <p:cNvPr id="90" name="Text Box 39"/>
            <p:cNvSpPr txBox="1">
              <a:spLocks noChangeArrowheads="1"/>
            </p:cNvSpPr>
            <p:nvPr/>
          </p:nvSpPr>
          <p:spPr bwMode="auto">
            <a:xfrm>
              <a:off x="6654147" y="2440337"/>
              <a:ext cx="1086479" cy="1107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fontAlgn="auto" hangingPunct="1">
                <a:spcAft>
                  <a:spcPts val="0"/>
                </a:spcAft>
                <a:defRPr/>
              </a:pP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这里或者，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或者，</a:t>
              </a:r>
              <a:r>
                <a:rPr lang="zh-CN" altLang="en-US" sz="11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</a:t>
              </a:r>
              <a:r>
                <a:rPr lang="zh-CN" altLang="en-US" sz="1100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或者</a:t>
              </a:r>
              <a:endPara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2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 bwMode="auto">
          <a:xfrm>
            <a:off x="4006057" y="1129691"/>
            <a:ext cx="1130300" cy="1128712"/>
            <a:chOff x="1928879" y="1944350"/>
            <a:chExt cx="1129689" cy="1129689"/>
          </a:xfrm>
        </p:grpSpPr>
        <p:sp>
          <p:nvSpPr>
            <p:cNvPr id="17" name="椭圆 16"/>
            <p:cNvSpPr/>
            <p:nvPr/>
          </p:nvSpPr>
          <p:spPr>
            <a:xfrm>
              <a:off x="1928879" y="1944350"/>
              <a:ext cx="1129689" cy="1129689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2109756" y="2227170"/>
              <a:ext cx="750481" cy="614894"/>
            </a:xfrm>
            <a:custGeom>
              <a:avLst/>
              <a:gdLst>
                <a:gd name="T0" fmla="*/ 310 w 563"/>
                <a:gd name="T1" fmla="*/ 372 h 461"/>
                <a:gd name="T2" fmla="*/ 321 w 563"/>
                <a:gd name="T3" fmla="*/ 370 h 461"/>
                <a:gd name="T4" fmla="*/ 552 w 563"/>
                <a:gd name="T5" fmla="*/ 248 h 461"/>
                <a:gd name="T6" fmla="*/ 559 w 563"/>
                <a:gd name="T7" fmla="*/ 226 h 461"/>
                <a:gd name="T8" fmla="*/ 537 w 563"/>
                <a:gd name="T9" fmla="*/ 220 h 461"/>
                <a:gd name="T10" fmla="*/ 311 w 563"/>
                <a:gd name="T11" fmla="*/ 339 h 461"/>
                <a:gd name="T12" fmla="*/ 59 w 563"/>
                <a:gd name="T13" fmla="*/ 285 h 461"/>
                <a:gd name="T14" fmla="*/ 38 w 563"/>
                <a:gd name="T15" fmla="*/ 253 h 461"/>
                <a:gd name="T16" fmla="*/ 71 w 563"/>
                <a:gd name="T17" fmla="*/ 232 h 461"/>
                <a:gd name="T18" fmla="*/ 313 w 563"/>
                <a:gd name="T19" fmla="*/ 283 h 461"/>
                <a:gd name="T20" fmla="*/ 321 w 563"/>
                <a:gd name="T21" fmla="*/ 281 h 461"/>
                <a:gd name="T22" fmla="*/ 552 w 563"/>
                <a:gd name="T23" fmla="*/ 159 h 461"/>
                <a:gd name="T24" fmla="*/ 559 w 563"/>
                <a:gd name="T25" fmla="*/ 138 h 461"/>
                <a:gd name="T26" fmla="*/ 537 w 563"/>
                <a:gd name="T27" fmla="*/ 131 h 461"/>
                <a:gd name="T28" fmla="*/ 310 w 563"/>
                <a:gd name="T29" fmla="*/ 251 h 461"/>
                <a:gd name="T30" fmla="*/ 59 w 563"/>
                <a:gd name="T31" fmla="*/ 197 h 461"/>
                <a:gd name="T32" fmla="*/ 38 w 563"/>
                <a:gd name="T33" fmla="*/ 164 h 461"/>
                <a:gd name="T34" fmla="*/ 71 w 563"/>
                <a:gd name="T35" fmla="*/ 143 h 461"/>
                <a:gd name="T36" fmla="*/ 298 w 563"/>
                <a:gd name="T37" fmla="*/ 191 h 461"/>
                <a:gd name="T38" fmla="*/ 306 w 563"/>
                <a:gd name="T39" fmla="*/ 189 h 461"/>
                <a:gd name="T40" fmla="*/ 538 w 563"/>
                <a:gd name="T41" fmla="*/ 69 h 461"/>
                <a:gd name="T42" fmla="*/ 535 w 563"/>
                <a:gd name="T43" fmla="*/ 48 h 461"/>
                <a:gd name="T44" fmla="*/ 310 w 563"/>
                <a:gd name="T45" fmla="*/ 4 h 461"/>
                <a:gd name="T46" fmla="*/ 249 w 563"/>
                <a:gd name="T47" fmla="*/ 12 h 461"/>
                <a:gd name="T48" fmla="*/ 41 w 563"/>
                <a:gd name="T49" fmla="*/ 114 h 461"/>
                <a:gd name="T50" fmla="*/ 33 w 563"/>
                <a:gd name="T51" fmla="*/ 119 h 461"/>
                <a:gd name="T52" fmla="*/ 7 w 563"/>
                <a:gd name="T53" fmla="*/ 157 h 461"/>
                <a:gd name="T54" fmla="*/ 25 w 563"/>
                <a:gd name="T55" fmla="*/ 214 h 461"/>
                <a:gd name="T56" fmla="*/ 7 w 563"/>
                <a:gd name="T57" fmla="*/ 246 h 461"/>
                <a:gd name="T58" fmla="*/ 25 w 563"/>
                <a:gd name="T59" fmla="*/ 303 h 461"/>
                <a:gd name="T60" fmla="*/ 7 w 563"/>
                <a:gd name="T61" fmla="*/ 335 h 461"/>
                <a:gd name="T62" fmla="*/ 52 w 563"/>
                <a:gd name="T63" fmla="*/ 405 h 461"/>
                <a:gd name="T64" fmla="*/ 311 w 563"/>
                <a:gd name="T65" fmla="*/ 460 h 461"/>
                <a:gd name="T66" fmla="*/ 321 w 563"/>
                <a:gd name="T67" fmla="*/ 459 h 461"/>
                <a:gd name="T68" fmla="*/ 552 w 563"/>
                <a:gd name="T69" fmla="*/ 337 h 461"/>
                <a:gd name="T70" fmla="*/ 559 w 563"/>
                <a:gd name="T71" fmla="*/ 315 h 461"/>
                <a:gd name="T72" fmla="*/ 537 w 563"/>
                <a:gd name="T73" fmla="*/ 308 h 461"/>
                <a:gd name="T74" fmla="*/ 310 w 563"/>
                <a:gd name="T75" fmla="*/ 428 h 461"/>
                <a:gd name="T76" fmla="*/ 59 w 563"/>
                <a:gd name="T77" fmla="*/ 374 h 461"/>
                <a:gd name="T78" fmla="*/ 38 w 563"/>
                <a:gd name="T79" fmla="*/ 341 h 461"/>
                <a:gd name="T80" fmla="*/ 71 w 563"/>
                <a:gd name="T81" fmla="*/ 320 h 461"/>
                <a:gd name="T82" fmla="*/ 310 w 563"/>
                <a:gd name="T83" fmla="*/ 372 h 461"/>
                <a:gd name="T84" fmla="*/ 296 w 563"/>
                <a:gd name="T85" fmla="*/ 57 h 461"/>
                <a:gd name="T86" fmla="*/ 404 w 563"/>
                <a:gd name="T87" fmla="*/ 78 h 461"/>
                <a:gd name="T88" fmla="*/ 357 w 563"/>
                <a:gd name="T89" fmla="*/ 101 h 461"/>
                <a:gd name="T90" fmla="*/ 249 w 563"/>
                <a:gd name="T91" fmla="*/ 79 h 461"/>
                <a:gd name="T92" fmla="*/ 296 w 563"/>
                <a:gd name="T93" fmla="*/ 5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3" h="461">
                  <a:moveTo>
                    <a:pt x="310" y="372"/>
                  </a:moveTo>
                  <a:cubicBezTo>
                    <a:pt x="314" y="372"/>
                    <a:pt x="318" y="371"/>
                    <a:pt x="321" y="370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60" y="244"/>
                    <a:pt x="563" y="234"/>
                    <a:pt x="559" y="226"/>
                  </a:cubicBezTo>
                  <a:cubicBezTo>
                    <a:pt x="555" y="218"/>
                    <a:pt x="545" y="215"/>
                    <a:pt x="537" y="220"/>
                  </a:cubicBezTo>
                  <a:cubicBezTo>
                    <a:pt x="311" y="339"/>
                    <a:pt x="311" y="339"/>
                    <a:pt x="311" y="339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44" y="282"/>
                    <a:pt x="35" y="268"/>
                    <a:pt x="38" y="253"/>
                  </a:cubicBezTo>
                  <a:cubicBezTo>
                    <a:pt x="41" y="238"/>
                    <a:pt x="56" y="228"/>
                    <a:pt x="71" y="232"/>
                  </a:cubicBezTo>
                  <a:cubicBezTo>
                    <a:pt x="71" y="232"/>
                    <a:pt x="313" y="283"/>
                    <a:pt x="313" y="283"/>
                  </a:cubicBezTo>
                  <a:cubicBezTo>
                    <a:pt x="316" y="283"/>
                    <a:pt x="318" y="283"/>
                    <a:pt x="321" y="281"/>
                  </a:cubicBezTo>
                  <a:cubicBezTo>
                    <a:pt x="552" y="159"/>
                    <a:pt x="552" y="159"/>
                    <a:pt x="552" y="159"/>
                  </a:cubicBezTo>
                  <a:cubicBezTo>
                    <a:pt x="560" y="155"/>
                    <a:pt x="563" y="146"/>
                    <a:pt x="559" y="138"/>
                  </a:cubicBezTo>
                  <a:cubicBezTo>
                    <a:pt x="555" y="130"/>
                    <a:pt x="545" y="127"/>
                    <a:pt x="537" y="131"/>
                  </a:cubicBezTo>
                  <a:cubicBezTo>
                    <a:pt x="310" y="251"/>
                    <a:pt x="310" y="251"/>
                    <a:pt x="310" y="251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44" y="194"/>
                    <a:pt x="35" y="179"/>
                    <a:pt x="38" y="164"/>
                  </a:cubicBezTo>
                  <a:cubicBezTo>
                    <a:pt x="41" y="149"/>
                    <a:pt x="56" y="140"/>
                    <a:pt x="71" y="143"/>
                  </a:cubicBezTo>
                  <a:cubicBezTo>
                    <a:pt x="71" y="143"/>
                    <a:pt x="297" y="191"/>
                    <a:pt x="298" y="191"/>
                  </a:cubicBezTo>
                  <a:cubicBezTo>
                    <a:pt x="301" y="191"/>
                    <a:pt x="303" y="191"/>
                    <a:pt x="306" y="189"/>
                  </a:cubicBezTo>
                  <a:cubicBezTo>
                    <a:pt x="306" y="189"/>
                    <a:pt x="538" y="69"/>
                    <a:pt x="538" y="69"/>
                  </a:cubicBezTo>
                  <a:cubicBezTo>
                    <a:pt x="554" y="61"/>
                    <a:pt x="553" y="51"/>
                    <a:pt x="535" y="48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292" y="0"/>
                    <a:pt x="265" y="4"/>
                    <a:pt x="249" y="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38" y="116"/>
                    <a:pt x="35" y="118"/>
                    <a:pt x="33" y="119"/>
                  </a:cubicBezTo>
                  <a:cubicBezTo>
                    <a:pt x="20" y="128"/>
                    <a:pt x="10" y="141"/>
                    <a:pt x="7" y="157"/>
                  </a:cubicBezTo>
                  <a:cubicBezTo>
                    <a:pt x="2" y="179"/>
                    <a:pt x="10" y="200"/>
                    <a:pt x="25" y="214"/>
                  </a:cubicBezTo>
                  <a:cubicBezTo>
                    <a:pt x="16" y="222"/>
                    <a:pt x="9" y="233"/>
                    <a:pt x="7" y="246"/>
                  </a:cubicBezTo>
                  <a:cubicBezTo>
                    <a:pt x="2" y="268"/>
                    <a:pt x="10" y="289"/>
                    <a:pt x="25" y="303"/>
                  </a:cubicBezTo>
                  <a:cubicBezTo>
                    <a:pt x="16" y="311"/>
                    <a:pt x="9" y="322"/>
                    <a:pt x="7" y="335"/>
                  </a:cubicBezTo>
                  <a:cubicBezTo>
                    <a:pt x="0" y="367"/>
                    <a:pt x="20" y="399"/>
                    <a:pt x="52" y="405"/>
                  </a:cubicBezTo>
                  <a:cubicBezTo>
                    <a:pt x="52" y="405"/>
                    <a:pt x="310" y="461"/>
                    <a:pt x="311" y="460"/>
                  </a:cubicBezTo>
                  <a:cubicBezTo>
                    <a:pt x="314" y="460"/>
                    <a:pt x="318" y="460"/>
                    <a:pt x="321" y="459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60" y="332"/>
                    <a:pt x="563" y="323"/>
                    <a:pt x="559" y="315"/>
                  </a:cubicBezTo>
                  <a:cubicBezTo>
                    <a:pt x="555" y="307"/>
                    <a:pt x="545" y="304"/>
                    <a:pt x="537" y="308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59" y="374"/>
                    <a:pt x="59" y="374"/>
                    <a:pt x="59" y="374"/>
                  </a:cubicBezTo>
                  <a:cubicBezTo>
                    <a:pt x="44" y="371"/>
                    <a:pt x="35" y="356"/>
                    <a:pt x="38" y="341"/>
                  </a:cubicBezTo>
                  <a:cubicBezTo>
                    <a:pt x="41" y="327"/>
                    <a:pt x="56" y="317"/>
                    <a:pt x="71" y="320"/>
                  </a:cubicBezTo>
                  <a:cubicBezTo>
                    <a:pt x="71" y="320"/>
                    <a:pt x="309" y="372"/>
                    <a:pt x="310" y="372"/>
                  </a:cubicBezTo>
                  <a:close/>
                  <a:moveTo>
                    <a:pt x="296" y="57"/>
                  </a:moveTo>
                  <a:cubicBezTo>
                    <a:pt x="404" y="78"/>
                    <a:pt x="404" y="78"/>
                    <a:pt x="404" y="78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249" y="79"/>
                    <a:pt x="249" y="79"/>
                    <a:pt x="249" y="79"/>
                  </a:cubicBezTo>
                  <a:lnTo>
                    <a:pt x="296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6113" y="133757"/>
            <a:ext cx="4043189" cy="4622214"/>
            <a:chOff x="507068" y="653699"/>
            <a:chExt cx="3142093" cy="3592073"/>
          </a:xfrm>
          <a:solidFill>
            <a:srgbClr val="FFFFFF">
              <a:alpha val="5098"/>
            </a:srgbClr>
          </a:solidFill>
        </p:grpSpPr>
        <p:grpSp>
          <p:nvGrpSpPr>
            <p:cNvPr id="20" name="组合 19"/>
            <p:cNvGrpSpPr/>
            <p:nvPr/>
          </p:nvGrpSpPr>
          <p:grpSpPr>
            <a:xfrm>
              <a:off x="2610903" y="711756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129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0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1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2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3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4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5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1314306" y="2023177"/>
              <a:ext cx="489506" cy="440261"/>
              <a:chOff x="5166148" y="1139703"/>
              <a:chExt cx="489506" cy="440261"/>
            </a:xfrm>
            <a:grpFill/>
          </p:grpSpPr>
          <p:sp>
            <p:nvSpPr>
              <p:cNvPr id="120" name="Freeform 125"/>
              <p:cNvSpPr/>
              <p:nvPr/>
            </p:nvSpPr>
            <p:spPr bwMode="auto">
              <a:xfrm>
                <a:off x="5264640" y="1240165"/>
                <a:ext cx="235397" cy="255095"/>
              </a:xfrm>
              <a:custGeom>
                <a:avLst/>
                <a:gdLst>
                  <a:gd name="T0" fmla="*/ 99 w 343"/>
                  <a:gd name="T1" fmla="*/ 366 h 372"/>
                  <a:gd name="T2" fmla="*/ 20 w 343"/>
                  <a:gd name="T3" fmla="*/ 150 h 372"/>
                  <a:gd name="T4" fmla="*/ 236 w 343"/>
                  <a:gd name="T5" fmla="*/ 34 h 372"/>
                  <a:gd name="T6" fmla="*/ 339 w 343"/>
                  <a:gd name="T7" fmla="*/ 200 h 372"/>
                  <a:gd name="T8" fmla="*/ 246 w 343"/>
                  <a:gd name="T9" fmla="*/ 372 h 372"/>
                  <a:gd name="T10" fmla="*/ 99 w 343"/>
                  <a:gd name="T11" fmla="*/ 36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3" h="372">
                    <a:moveTo>
                      <a:pt x="99" y="366"/>
                    </a:moveTo>
                    <a:cubicBezTo>
                      <a:pt x="33" y="318"/>
                      <a:pt x="0" y="224"/>
                      <a:pt x="20" y="150"/>
                    </a:cubicBezTo>
                    <a:cubicBezTo>
                      <a:pt x="48" y="48"/>
                      <a:pt x="140" y="0"/>
                      <a:pt x="236" y="34"/>
                    </a:cubicBezTo>
                    <a:cubicBezTo>
                      <a:pt x="306" y="59"/>
                      <a:pt x="343" y="133"/>
                      <a:pt x="339" y="200"/>
                    </a:cubicBezTo>
                    <a:cubicBezTo>
                      <a:pt x="335" y="267"/>
                      <a:pt x="291" y="355"/>
                      <a:pt x="246" y="372"/>
                    </a:cubicBezTo>
                    <a:cubicBezTo>
                      <a:pt x="211" y="360"/>
                      <a:pt x="99" y="366"/>
                      <a:pt x="99" y="366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1" name="Freeform 126"/>
              <p:cNvSpPr/>
              <p:nvPr/>
            </p:nvSpPr>
            <p:spPr bwMode="auto">
              <a:xfrm>
                <a:off x="5328661" y="1339641"/>
                <a:ext cx="110311" cy="149708"/>
              </a:xfrm>
              <a:custGeom>
                <a:avLst/>
                <a:gdLst>
                  <a:gd name="T0" fmla="*/ 38 w 160"/>
                  <a:gd name="T1" fmla="*/ 216 h 218"/>
                  <a:gd name="T2" fmla="*/ 5 w 160"/>
                  <a:gd name="T3" fmla="*/ 84 h 218"/>
                  <a:gd name="T4" fmla="*/ 16 w 160"/>
                  <a:gd name="T5" fmla="*/ 21 h 218"/>
                  <a:gd name="T6" fmla="*/ 31 w 160"/>
                  <a:gd name="T7" fmla="*/ 39 h 218"/>
                  <a:gd name="T8" fmla="*/ 68 w 160"/>
                  <a:gd name="T9" fmla="*/ 12 h 218"/>
                  <a:gd name="T10" fmla="*/ 71 w 160"/>
                  <a:gd name="T11" fmla="*/ 39 h 218"/>
                  <a:gd name="T12" fmla="*/ 109 w 160"/>
                  <a:gd name="T13" fmla="*/ 9 h 218"/>
                  <a:gd name="T14" fmla="*/ 109 w 160"/>
                  <a:gd name="T15" fmla="*/ 37 h 218"/>
                  <a:gd name="T16" fmla="*/ 146 w 160"/>
                  <a:gd name="T17" fmla="*/ 18 h 218"/>
                  <a:gd name="T18" fmla="*/ 143 w 160"/>
                  <a:gd name="T19" fmla="*/ 78 h 218"/>
                  <a:gd name="T20" fmla="*/ 100 w 160"/>
                  <a:gd name="T21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218">
                    <a:moveTo>
                      <a:pt x="38" y="216"/>
                    </a:moveTo>
                    <a:cubicBezTo>
                      <a:pt x="18" y="179"/>
                      <a:pt x="8" y="125"/>
                      <a:pt x="5" y="84"/>
                    </a:cubicBezTo>
                    <a:cubicBezTo>
                      <a:pt x="4" y="66"/>
                      <a:pt x="0" y="30"/>
                      <a:pt x="16" y="21"/>
                    </a:cubicBezTo>
                    <a:cubicBezTo>
                      <a:pt x="52" y="0"/>
                      <a:pt x="53" y="59"/>
                      <a:pt x="31" y="39"/>
                    </a:cubicBezTo>
                    <a:cubicBezTo>
                      <a:pt x="7" y="17"/>
                      <a:pt x="53" y="7"/>
                      <a:pt x="68" y="12"/>
                    </a:cubicBezTo>
                    <a:cubicBezTo>
                      <a:pt x="103" y="23"/>
                      <a:pt x="86" y="57"/>
                      <a:pt x="71" y="39"/>
                    </a:cubicBezTo>
                    <a:cubicBezTo>
                      <a:pt x="53" y="16"/>
                      <a:pt x="92" y="3"/>
                      <a:pt x="109" y="9"/>
                    </a:cubicBezTo>
                    <a:cubicBezTo>
                      <a:pt x="140" y="20"/>
                      <a:pt x="124" y="54"/>
                      <a:pt x="109" y="37"/>
                    </a:cubicBezTo>
                    <a:cubicBezTo>
                      <a:pt x="91" y="16"/>
                      <a:pt x="130" y="0"/>
                      <a:pt x="146" y="18"/>
                    </a:cubicBezTo>
                    <a:cubicBezTo>
                      <a:pt x="160" y="34"/>
                      <a:pt x="149" y="60"/>
                      <a:pt x="143" y="78"/>
                    </a:cubicBezTo>
                    <a:cubicBezTo>
                      <a:pt x="129" y="124"/>
                      <a:pt x="113" y="171"/>
                      <a:pt x="100" y="2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2" name="Freeform 127"/>
              <p:cNvSpPr/>
              <p:nvPr/>
            </p:nvSpPr>
            <p:spPr bwMode="auto">
              <a:xfrm>
                <a:off x="5327675" y="1491320"/>
                <a:ext cx="130995" cy="25608"/>
              </a:xfrm>
              <a:custGeom>
                <a:avLst/>
                <a:gdLst>
                  <a:gd name="T0" fmla="*/ 6 w 191"/>
                  <a:gd name="T1" fmla="*/ 0 h 37"/>
                  <a:gd name="T2" fmla="*/ 27 w 191"/>
                  <a:gd name="T3" fmla="*/ 34 h 37"/>
                  <a:gd name="T4" fmla="*/ 82 w 191"/>
                  <a:gd name="T5" fmla="*/ 36 h 37"/>
                  <a:gd name="T6" fmla="*/ 151 w 191"/>
                  <a:gd name="T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7">
                    <a:moveTo>
                      <a:pt x="6" y="0"/>
                    </a:moveTo>
                    <a:cubicBezTo>
                      <a:pt x="0" y="24"/>
                      <a:pt x="1" y="29"/>
                      <a:pt x="27" y="34"/>
                    </a:cubicBezTo>
                    <a:cubicBezTo>
                      <a:pt x="44" y="37"/>
                      <a:pt x="63" y="37"/>
                      <a:pt x="82" y="36"/>
                    </a:cubicBezTo>
                    <a:cubicBezTo>
                      <a:pt x="93" y="35"/>
                      <a:pt x="191" y="34"/>
                      <a:pt x="151" y="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3" name="Freeform 128"/>
              <p:cNvSpPr/>
              <p:nvPr/>
            </p:nvSpPr>
            <p:spPr bwMode="auto">
              <a:xfrm>
                <a:off x="5327675" y="1509048"/>
                <a:ext cx="132965" cy="30533"/>
              </a:xfrm>
              <a:custGeom>
                <a:avLst/>
                <a:gdLst>
                  <a:gd name="T0" fmla="*/ 9 w 193"/>
                  <a:gd name="T1" fmla="*/ 3 h 44"/>
                  <a:gd name="T2" fmla="*/ 0 w 193"/>
                  <a:gd name="T3" fmla="*/ 22 h 44"/>
                  <a:gd name="T4" fmla="*/ 95 w 193"/>
                  <a:gd name="T5" fmla="*/ 35 h 44"/>
                  <a:gd name="T6" fmla="*/ 154 w 193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44">
                    <a:moveTo>
                      <a:pt x="9" y="3"/>
                    </a:moveTo>
                    <a:cubicBezTo>
                      <a:pt x="8" y="9"/>
                      <a:pt x="3" y="16"/>
                      <a:pt x="0" y="22"/>
                    </a:cubicBezTo>
                    <a:cubicBezTo>
                      <a:pt x="22" y="44"/>
                      <a:pt x="66" y="37"/>
                      <a:pt x="95" y="35"/>
                    </a:cubicBezTo>
                    <a:cubicBezTo>
                      <a:pt x="103" y="34"/>
                      <a:pt x="193" y="22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4" name="Freeform 129"/>
              <p:cNvSpPr/>
              <p:nvPr/>
            </p:nvSpPr>
            <p:spPr bwMode="auto">
              <a:xfrm>
                <a:off x="5303053" y="1523822"/>
                <a:ext cx="166452" cy="40382"/>
              </a:xfrm>
              <a:custGeom>
                <a:avLst/>
                <a:gdLst>
                  <a:gd name="T0" fmla="*/ 53 w 243"/>
                  <a:gd name="T1" fmla="*/ 15 h 58"/>
                  <a:gd name="T2" fmla="*/ 190 w 243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3" h="58">
                    <a:moveTo>
                      <a:pt x="53" y="15"/>
                    </a:moveTo>
                    <a:cubicBezTo>
                      <a:pt x="0" y="58"/>
                      <a:pt x="243" y="47"/>
                      <a:pt x="19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5" name="Freeform 130"/>
              <p:cNvSpPr/>
              <p:nvPr/>
            </p:nvSpPr>
            <p:spPr bwMode="auto">
              <a:xfrm>
                <a:off x="5320781" y="1545491"/>
                <a:ext cx="128040" cy="34473"/>
              </a:xfrm>
              <a:custGeom>
                <a:avLst/>
                <a:gdLst>
                  <a:gd name="T0" fmla="*/ 35 w 185"/>
                  <a:gd name="T1" fmla="*/ 6 h 50"/>
                  <a:gd name="T2" fmla="*/ 154 w 185"/>
                  <a:gd name="T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5" h="50">
                    <a:moveTo>
                      <a:pt x="35" y="6"/>
                    </a:moveTo>
                    <a:cubicBezTo>
                      <a:pt x="0" y="50"/>
                      <a:pt x="185" y="27"/>
                      <a:pt x="154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6" name="Freeform 132"/>
              <p:cNvSpPr/>
              <p:nvPr/>
            </p:nvSpPr>
            <p:spPr bwMode="auto">
              <a:xfrm>
                <a:off x="5166148" y="1215541"/>
                <a:ext cx="81749" cy="117206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4" y="130"/>
                      <a:pt x="87" y="93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70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7" name="Freeform 133"/>
              <p:cNvSpPr/>
              <p:nvPr/>
            </p:nvSpPr>
            <p:spPr bwMode="auto">
              <a:xfrm>
                <a:off x="5572921" y="1139703"/>
                <a:ext cx="82733" cy="118191"/>
              </a:xfrm>
              <a:custGeom>
                <a:avLst/>
                <a:gdLst>
                  <a:gd name="T0" fmla="*/ 67 w 120"/>
                  <a:gd name="T1" fmla="*/ 171 h 171"/>
                  <a:gd name="T2" fmla="*/ 120 w 120"/>
                  <a:gd name="T3" fmla="*/ 70 h 171"/>
                  <a:gd name="T4" fmla="*/ 63 w 120"/>
                  <a:gd name="T5" fmla="*/ 0 h 171"/>
                  <a:gd name="T6" fmla="*/ 0 w 120"/>
                  <a:gd name="T7" fmla="*/ 71 h 171"/>
                  <a:gd name="T8" fmla="*/ 67 w 120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71">
                    <a:moveTo>
                      <a:pt x="67" y="171"/>
                    </a:moveTo>
                    <a:cubicBezTo>
                      <a:pt x="53" y="130"/>
                      <a:pt x="86" y="92"/>
                      <a:pt x="120" y="70"/>
                    </a:cubicBezTo>
                    <a:cubicBezTo>
                      <a:pt x="80" y="74"/>
                      <a:pt x="67" y="31"/>
                      <a:pt x="63" y="0"/>
                    </a:cubicBezTo>
                    <a:cubicBezTo>
                      <a:pt x="67" y="34"/>
                      <a:pt x="34" y="69"/>
                      <a:pt x="0" y="71"/>
                    </a:cubicBezTo>
                    <a:cubicBezTo>
                      <a:pt x="50" y="100"/>
                      <a:pt x="67" y="171"/>
                      <a:pt x="67" y="171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8" name="Freeform 134"/>
              <p:cNvSpPr/>
              <p:nvPr/>
            </p:nvSpPr>
            <p:spPr bwMode="auto">
              <a:xfrm>
                <a:off x="5530569" y="1274637"/>
                <a:ext cx="60081" cy="86673"/>
              </a:xfrm>
              <a:custGeom>
                <a:avLst/>
                <a:gdLst>
                  <a:gd name="T0" fmla="*/ 47 w 87"/>
                  <a:gd name="T1" fmla="*/ 125 h 125"/>
                  <a:gd name="T2" fmla="*/ 87 w 87"/>
                  <a:gd name="T3" fmla="*/ 52 h 125"/>
                  <a:gd name="T4" fmla="*/ 47 w 87"/>
                  <a:gd name="T5" fmla="*/ 0 h 125"/>
                  <a:gd name="T6" fmla="*/ 0 w 87"/>
                  <a:gd name="T7" fmla="*/ 51 h 125"/>
                  <a:gd name="T8" fmla="*/ 47 w 87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25">
                    <a:moveTo>
                      <a:pt x="47" y="125"/>
                    </a:moveTo>
                    <a:cubicBezTo>
                      <a:pt x="38" y="95"/>
                      <a:pt x="63" y="68"/>
                      <a:pt x="87" y="52"/>
                    </a:cubicBezTo>
                    <a:cubicBezTo>
                      <a:pt x="58" y="54"/>
                      <a:pt x="49" y="23"/>
                      <a:pt x="47" y="0"/>
                    </a:cubicBezTo>
                    <a:cubicBezTo>
                      <a:pt x="49" y="25"/>
                      <a:pt x="25" y="50"/>
                      <a:pt x="0" y="51"/>
                    </a:cubicBezTo>
                    <a:cubicBezTo>
                      <a:pt x="36" y="72"/>
                      <a:pt x="47" y="125"/>
                      <a:pt x="47" y="125"/>
                    </a:cubicBezTo>
                    <a:close/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1318188" y="3985753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108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9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0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1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2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3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4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5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6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7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8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9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07068" y="653699"/>
              <a:ext cx="3142093" cy="3521451"/>
              <a:chOff x="572151" y="1001926"/>
              <a:chExt cx="2650341" cy="2970328"/>
            </a:xfrm>
            <a:grpFill/>
          </p:grpSpPr>
          <p:sp>
            <p:nvSpPr>
              <p:cNvPr id="53" name="Freeform 6"/>
              <p:cNvSpPr>
                <a:spLocks noEditPoints="1"/>
              </p:cNvSpPr>
              <p:nvPr/>
            </p:nvSpPr>
            <p:spPr bwMode="auto">
              <a:xfrm>
                <a:off x="2696994" y="3081249"/>
                <a:ext cx="455678" cy="543371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Freeform 7"/>
              <p:cNvSpPr>
                <a:spLocks noEditPoints="1"/>
              </p:cNvSpPr>
              <p:nvPr/>
            </p:nvSpPr>
            <p:spPr bwMode="auto">
              <a:xfrm>
                <a:off x="572151" y="2263576"/>
                <a:ext cx="278652" cy="312254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Freeform 12"/>
              <p:cNvSpPr/>
              <p:nvPr/>
            </p:nvSpPr>
            <p:spPr bwMode="auto">
              <a:xfrm>
                <a:off x="1628332" y="1222490"/>
                <a:ext cx="67204" cy="186041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Freeform 16"/>
              <p:cNvSpPr>
                <a:spLocks noEditPoints="1"/>
              </p:cNvSpPr>
              <p:nvPr/>
            </p:nvSpPr>
            <p:spPr bwMode="auto">
              <a:xfrm>
                <a:off x="737652" y="2880893"/>
                <a:ext cx="259802" cy="17702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7" name="Freeform 19"/>
              <p:cNvSpPr>
                <a:spLocks noEditPoints="1"/>
              </p:cNvSpPr>
              <p:nvPr/>
            </p:nvSpPr>
            <p:spPr bwMode="auto">
              <a:xfrm>
                <a:off x="861407" y="3113649"/>
                <a:ext cx="228658" cy="190139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Freeform 28"/>
              <p:cNvSpPr>
                <a:spLocks noEditPoints="1"/>
              </p:cNvSpPr>
              <p:nvPr/>
            </p:nvSpPr>
            <p:spPr bwMode="auto">
              <a:xfrm>
                <a:off x="1026143" y="2022678"/>
                <a:ext cx="345036" cy="207350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9" name="Freeform 29"/>
              <p:cNvSpPr>
                <a:spLocks noEditPoints="1"/>
              </p:cNvSpPr>
              <p:nvPr/>
            </p:nvSpPr>
            <p:spPr bwMode="auto">
              <a:xfrm>
                <a:off x="2465624" y="3373318"/>
                <a:ext cx="224561" cy="337660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Freeform 31"/>
              <p:cNvSpPr>
                <a:spLocks noEditPoints="1"/>
              </p:cNvSpPr>
              <p:nvPr/>
            </p:nvSpPr>
            <p:spPr bwMode="auto">
              <a:xfrm>
                <a:off x="628742" y="2630217"/>
                <a:ext cx="320449" cy="258163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1" name="Freeform 40"/>
              <p:cNvSpPr>
                <a:spLocks noEditPoints="1"/>
              </p:cNvSpPr>
              <p:nvPr/>
            </p:nvSpPr>
            <p:spPr bwMode="auto">
              <a:xfrm>
                <a:off x="1984795" y="1408356"/>
                <a:ext cx="153258" cy="363067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Freeform 41"/>
              <p:cNvSpPr>
                <a:spLocks noEditPoints="1"/>
              </p:cNvSpPr>
              <p:nvPr/>
            </p:nvSpPr>
            <p:spPr bwMode="auto">
              <a:xfrm>
                <a:off x="2344477" y="1286400"/>
                <a:ext cx="238493" cy="221282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3" name="Freeform 43"/>
              <p:cNvSpPr>
                <a:spLocks noEditPoints="1"/>
              </p:cNvSpPr>
              <p:nvPr/>
            </p:nvSpPr>
            <p:spPr bwMode="auto">
              <a:xfrm>
                <a:off x="1378364" y="1340507"/>
                <a:ext cx="162274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Freeform 44"/>
              <p:cNvSpPr>
                <a:spLocks noEditPoints="1"/>
              </p:cNvSpPr>
              <p:nvPr/>
            </p:nvSpPr>
            <p:spPr bwMode="auto">
              <a:xfrm>
                <a:off x="1189232" y="2816967"/>
                <a:ext cx="160635" cy="186041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5" name="Freeform 45"/>
              <p:cNvSpPr>
                <a:spLocks noEditPoints="1"/>
              </p:cNvSpPr>
              <p:nvPr/>
            </p:nvSpPr>
            <p:spPr bwMode="auto">
              <a:xfrm>
                <a:off x="2392739" y="3132313"/>
                <a:ext cx="160635" cy="187680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Freeform 47"/>
              <p:cNvSpPr>
                <a:spLocks noEditPoints="1"/>
              </p:cNvSpPr>
              <p:nvPr/>
            </p:nvSpPr>
            <p:spPr bwMode="auto">
              <a:xfrm>
                <a:off x="1446575" y="3109552"/>
                <a:ext cx="163093" cy="18850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7" name="Freeform 49"/>
              <p:cNvSpPr>
                <a:spLocks noEditPoints="1"/>
              </p:cNvSpPr>
              <p:nvPr/>
            </p:nvSpPr>
            <p:spPr bwMode="auto">
              <a:xfrm>
                <a:off x="2185525" y="3728024"/>
                <a:ext cx="163093" cy="186041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8" name="Freeform 50"/>
              <p:cNvSpPr>
                <a:spLocks noEditPoints="1"/>
              </p:cNvSpPr>
              <p:nvPr/>
            </p:nvSpPr>
            <p:spPr bwMode="auto">
              <a:xfrm>
                <a:off x="1743890" y="1238062"/>
                <a:ext cx="136048" cy="207350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9" name="Freeform 53"/>
              <p:cNvSpPr>
                <a:spLocks noEditPoints="1"/>
              </p:cNvSpPr>
              <p:nvPr/>
            </p:nvSpPr>
            <p:spPr bwMode="auto">
              <a:xfrm>
                <a:off x="1630830" y="3468444"/>
                <a:ext cx="113919" cy="418797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0" name="Freeform 57"/>
              <p:cNvSpPr/>
              <p:nvPr/>
            </p:nvSpPr>
            <p:spPr bwMode="auto">
              <a:xfrm>
                <a:off x="1344763" y="14314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Freeform 62"/>
              <p:cNvSpPr>
                <a:spLocks noEditPoints="1"/>
              </p:cNvSpPr>
              <p:nvPr/>
            </p:nvSpPr>
            <p:spPr bwMode="auto">
              <a:xfrm>
                <a:off x="1614399" y="1529007"/>
                <a:ext cx="217184" cy="118017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2" name="Freeform 64"/>
              <p:cNvSpPr>
                <a:spLocks noEditPoints="1"/>
              </p:cNvSpPr>
              <p:nvPr/>
            </p:nvSpPr>
            <p:spPr bwMode="auto">
              <a:xfrm>
                <a:off x="2259713" y="1337281"/>
                <a:ext cx="116378" cy="3442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1131043" y="3520973"/>
                <a:ext cx="48354" cy="42617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628081" y="1545780"/>
                <a:ext cx="455678" cy="540912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5" name="Freeform 82"/>
              <p:cNvSpPr>
                <a:spLocks noEditPoints="1"/>
              </p:cNvSpPr>
              <p:nvPr/>
            </p:nvSpPr>
            <p:spPr bwMode="auto">
              <a:xfrm>
                <a:off x="2042529" y="1047975"/>
                <a:ext cx="241771" cy="258163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6" name="Freeform 86"/>
              <p:cNvSpPr>
                <a:spLocks noEditPoints="1"/>
              </p:cNvSpPr>
              <p:nvPr/>
            </p:nvSpPr>
            <p:spPr bwMode="auto">
              <a:xfrm>
                <a:off x="913085" y="2493131"/>
                <a:ext cx="242591" cy="258163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7" name="Freeform 88"/>
              <p:cNvSpPr>
                <a:spLocks noEditPoints="1"/>
              </p:cNvSpPr>
              <p:nvPr/>
            </p:nvSpPr>
            <p:spPr bwMode="auto">
              <a:xfrm>
                <a:off x="995242" y="1362076"/>
                <a:ext cx="325559" cy="23107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8" name="Freeform 90"/>
              <p:cNvSpPr>
                <a:spLocks noEditPoints="1"/>
              </p:cNvSpPr>
              <p:nvPr/>
            </p:nvSpPr>
            <p:spPr bwMode="auto">
              <a:xfrm>
                <a:off x="1863343" y="3041299"/>
                <a:ext cx="519604" cy="647456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9" name="Freeform 94"/>
              <p:cNvSpPr>
                <a:spLocks noEditPoints="1"/>
              </p:cNvSpPr>
              <p:nvPr/>
            </p:nvSpPr>
            <p:spPr bwMode="auto">
              <a:xfrm>
                <a:off x="2794679" y="1388150"/>
                <a:ext cx="278652" cy="313073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0" name="Freeform 95"/>
              <p:cNvSpPr/>
              <p:nvPr/>
            </p:nvSpPr>
            <p:spPr bwMode="auto">
              <a:xfrm>
                <a:off x="1585901" y="2876795"/>
                <a:ext cx="70483" cy="18850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1" name="Freeform 98"/>
              <p:cNvSpPr/>
              <p:nvPr/>
            </p:nvSpPr>
            <p:spPr bwMode="auto">
              <a:xfrm>
                <a:off x="1918775" y="1090592"/>
                <a:ext cx="69663" cy="18850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2" name="Freeform 112"/>
              <p:cNvSpPr>
                <a:spLocks noEditPoints="1"/>
              </p:cNvSpPr>
              <p:nvPr/>
            </p:nvSpPr>
            <p:spPr bwMode="auto">
              <a:xfrm>
                <a:off x="1974078" y="1706994"/>
                <a:ext cx="414699" cy="281111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3" name="Freeform 114"/>
              <p:cNvSpPr>
                <a:spLocks noEditPoints="1"/>
              </p:cNvSpPr>
              <p:nvPr/>
            </p:nvSpPr>
            <p:spPr bwMode="auto">
              <a:xfrm>
                <a:off x="1210540" y="3313623"/>
                <a:ext cx="259802" cy="178665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4" name="Freeform 118"/>
              <p:cNvSpPr>
                <a:spLocks noEditPoints="1"/>
              </p:cNvSpPr>
              <p:nvPr/>
            </p:nvSpPr>
            <p:spPr bwMode="auto">
              <a:xfrm>
                <a:off x="1343123" y="1131519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5" name="Freeform 121"/>
              <p:cNvSpPr>
                <a:spLocks noEditPoints="1"/>
              </p:cNvSpPr>
              <p:nvPr/>
            </p:nvSpPr>
            <p:spPr bwMode="auto">
              <a:xfrm>
                <a:off x="2611917" y="1266035"/>
                <a:ext cx="228658" cy="190139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6" name="Freeform 122"/>
              <p:cNvSpPr>
                <a:spLocks noEditPoints="1"/>
              </p:cNvSpPr>
              <p:nvPr/>
            </p:nvSpPr>
            <p:spPr bwMode="auto">
              <a:xfrm>
                <a:off x="807315" y="3398857"/>
                <a:ext cx="336841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7" name="Freeform 125"/>
              <p:cNvSpPr>
                <a:spLocks noEditPoints="1"/>
              </p:cNvSpPr>
              <p:nvPr/>
            </p:nvSpPr>
            <p:spPr bwMode="auto">
              <a:xfrm>
                <a:off x="1188412" y="2614030"/>
                <a:ext cx="337660" cy="164733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1611307" y="3235764"/>
                <a:ext cx="238493" cy="219643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9" name="Freeform 128"/>
              <p:cNvSpPr>
                <a:spLocks noEditPoints="1"/>
              </p:cNvSpPr>
              <p:nvPr/>
            </p:nvSpPr>
            <p:spPr bwMode="auto">
              <a:xfrm>
                <a:off x="1900317" y="3753430"/>
                <a:ext cx="236854" cy="218824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0" name="Freeform 131"/>
              <p:cNvSpPr>
                <a:spLocks noEditPoints="1"/>
              </p:cNvSpPr>
              <p:nvPr/>
            </p:nvSpPr>
            <p:spPr bwMode="auto">
              <a:xfrm>
                <a:off x="1695536" y="1001926"/>
                <a:ext cx="162274" cy="18768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1" name="Freeform 137"/>
              <p:cNvSpPr>
                <a:spLocks noEditPoints="1"/>
              </p:cNvSpPr>
              <p:nvPr/>
            </p:nvSpPr>
            <p:spPr bwMode="auto">
              <a:xfrm>
                <a:off x="1028742" y="2300919"/>
                <a:ext cx="305697" cy="30815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2" name="Freeform 139"/>
              <p:cNvSpPr>
                <a:spLocks noEditPoints="1"/>
              </p:cNvSpPr>
              <p:nvPr/>
            </p:nvSpPr>
            <p:spPr bwMode="auto">
              <a:xfrm>
                <a:off x="2124623" y="1375484"/>
                <a:ext cx="306517" cy="310615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3" name="Freeform 143"/>
              <p:cNvSpPr>
                <a:spLocks noEditPoints="1"/>
              </p:cNvSpPr>
              <p:nvPr/>
            </p:nvSpPr>
            <p:spPr bwMode="auto">
              <a:xfrm>
                <a:off x="1791612" y="3098078"/>
                <a:ext cx="108182" cy="124574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4" name="Freeform 152"/>
              <p:cNvSpPr>
                <a:spLocks noEditPoints="1"/>
              </p:cNvSpPr>
              <p:nvPr/>
            </p:nvSpPr>
            <p:spPr bwMode="auto">
              <a:xfrm>
                <a:off x="707695" y="2129615"/>
                <a:ext cx="108182" cy="123754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5" name="Freeform 160"/>
              <p:cNvSpPr>
                <a:spLocks noEditPoints="1"/>
              </p:cNvSpPr>
              <p:nvPr/>
            </p:nvSpPr>
            <p:spPr bwMode="auto">
              <a:xfrm>
                <a:off x="3094640" y="1349630"/>
                <a:ext cx="127852" cy="21718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6" name="Freeform 161"/>
              <p:cNvSpPr>
                <a:spLocks noEditPoints="1"/>
              </p:cNvSpPr>
              <p:nvPr/>
            </p:nvSpPr>
            <p:spPr bwMode="auto">
              <a:xfrm>
                <a:off x="1412153" y="2971865"/>
                <a:ext cx="113919" cy="35242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7" name="Freeform 162"/>
              <p:cNvSpPr>
                <a:spLocks noEditPoints="1"/>
              </p:cNvSpPr>
              <p:nvPr/>
            </p:nvSpPr>
            <p:spPr bwMode="auto">
              <a:xfrm>
                <a:off x="1842425" y="3480814"/>
                <a:ext cx="113919" cy="3442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8" name="Freeform 163"/>
              <p:cNvSpPr>
                <a:spLocks noEditPoints="1"/>
              </p:cNvSpPr>
              <p:nvPr/>
            </p:nvSpPr>
            <p:spPr bwMode="auto">
              <a:xfrm>
                <a:off x="2474439" y="1160255"/>
                <a:ext cx="50813" cy="40978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9" name="Freeform 164"/>
              <p:cNvSpPr>
                <a:spLocks noEditPoints="1"/>
              </p:cNvSpPr>
              <p:nvPr/>
            </p:nvSpPr>
            <p:spPr bwMode="auto">
              <a:xfrm>
                <a:off x="2435920" y="1209429"/>
                <a:ext cx="135228" cy="36881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0" name="Freeform 165"/>
              <p:cNvSpPr>
                <a:spLocks noEditPoints="1"/>
              </p:cNvSpPr>
              <p:nvPr/>
            </p:nvSpPr>
            <p:spPr bwMode="auto">
              <a:xfrm>
                <a:off x="2482635" y="1255324"/>
                <a:ext cx="34422" cy="33602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1" name="Freeform 182"/>
              <p:cNvSpPr>
                <a:spLocks noEditPoints="1"/>
              </p:cNvSpPr>
              <p:nvPr/>
            </p:nvSpPr>
            <p:spPr bwMode="auto">
              <a:xfrm>
                <a:off x="2935644" y="1271771"/>
                <a:ext cx="104904" cy="9752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2" name="Freeform 188"/>
              <p:cNvSpPr>
                <a:spLocks noEditPoints="1"/>
              </p:cNvSpPr>
              <p:nvPr/>
            </p:nvSpPr>
            <p:spPr bwMode="auto">
              <a:xfrm>
                <a:off x="1828715" y="1712233"/>
                <a:ext cx="102445" cy="9670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3" name="Freeform 193"/>
              <p:cNvSpPr>
                <a:spLocks noEditPoints="1"/>
              </p:cNvSpPr>
              <p:nvPr/>
            </p:nvSpPr>
            <p:spPr bwMode="auto">
              <a:xfrm>
                <a:off x="2388777" y="3718189"/>
                <a:ext cx="83596" cy="93430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4" name="Freeform 197"/>
              <p:cNvSpPr>
                <a:spLocks noEditPoints="1"/>
              </p:cNvSpPr>
              <p:nvPr/>
            </p:nvSpPr>
            <p:spPr bwMode="auto">
              <a:xfrm>
                <a:off x="1159727" y="3066934"/>
                <a:ext cx="259802" cy="184402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5" name="Freeform 203"/>
              <p:cNvSpPr>
                <a:spLocks noEditPoints="1"/>
              </p:cNvSpPr>
              <p:nvPr/>
            </p:nvSpPr>
            <p:spPr bwMode="auto">
              <a:xfrm>
                <a:off x="1123899" y="3495139"/>
                <a:ext cx="428632" cy="362247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6" name="Freeform 206"/>
              <p:cNvSpPr>
                <a:spLocks noEditPoints="1"/>
              </p:cNvSpPr>
              <p:nvPr/>
            </p:nvSpPr>
            <p:spPr bwMode="auto">
              <a:xfrm>
                <a:off x="1192388" y="1645672"/>
                <a:ext cx="558220" cy="472833"/>
              </a:xfrm>
              <a:custGeom>
                <a:avLst/>
                <a:gdLst>
                  <a:gd name="T0" fmla="*/ 25 w 221"/>
                  <a:gd name="T1" fmla="*/ 147 h 187"/>
                  <a:gd name="T2" fmla="*/ 8 w 221"/>
                  <a:gd name="T3" fmla="*/ 131 h 187"/>
                  <a:gd name="T4" fmla="*/ 203 w 221"/>
                  <a:gd name="T5" fmla="*/ 56 h 187"/>
                  <a:gd name="T6" fmla="*/ 109 w 221"/>
                  <a:gd name="T7" fmla="*/ 10 h 187"/>
                  <a:gd name="T8" fmla="*/ 117 w 221"/>
                  <a:gd name="T9" fmla="*/ 14 h 187"/>
                  <a:gd name="T10" fmla="*/ 111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5 w 221"/>
                  <a:gd name="T17" fmla="*/ 15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39 w 221"/>
                  <a:gd name="T23" fmla="*/ 13 h 187"/>
                  <a:gd name="T24" fmla="*/ 92 w 221"/>
                  <a:gd name="T25" fmla="*/ 32 h 187"/>
                  <a:gd name="T26" fmla="*/ 120 w 221"/>
                  <a:gd name="T27" fmla="*/ 34 h 187"/>
                  <a:gd name="T28" fmla="*/ 66 w 221"/>
                  <a:gd name="T29" fmla="*/ 58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7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2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3 w 221"/>
                  <a:gd name="T53" fmla="*/ 45 h 187"/>
                  <a:gd name="T54" fmla="*/ 199 w 221"/>
                  <a:gd name="T55" fmla="*/ 65 h 187"/>
                  <a:gd name="T56" fmla="*/ 63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4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50 h 187"/>
                  <a:gd name="T70" fmla="*/ 124 w 221"/>
                  <a:gd name="T71" fmla="*/ 143 h 187"/>
                  <a:gd name="T72" fmla="*/ 82 w 221"/>
                  <a:gd name="T73" fmla="*/ 140 h 187"/>
                  <a:gd name="T74" fmla="*/ 104 w 221"/>
                  <a:gd name="T75" fmla="*/ 131 h 187"/>
                  <a:gd name="T76" fmla="*/ 128 w 221"/>
                  <a:gd name="T77" fmla="*/ 117 h 187"/>
                  <a:gd name="T78" fmla="*/ 116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2 w 221"/>
                  <a:gd name="T87" fmla="*/ 154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6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4 w 221"/>
                  <a:gd name="T113" fmla="*/ 175 h 187"/>
                  <a:gd name="T114" fmla="*/ 10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0" y="63"/>
                    </a:moveTo>
                    <a:cubicBezTo>
                      <a:pt x="220" y="62"/>
                      <a:pt x="220" y="62"/>
                      <a:pt x="220" y="62"/>
                    </a:cubicBezTo>
                    <a:cubicBezTo>
                      <a:pt x="217" y="62"/>
                      <a:pt x="216" y="59"/>
                      <a:pt x="216" y="57"/>
                    </a:cubicBezTo>
                    <a:cubicBezTo>
                      <a:pt x="215" y="53"/>
                      <a:pt x="215" y="49"/>
                      <a:pt x="217" y="46"/>
                    </a:cubicBezTo>
                    <a:cubicBezTo>
                      <a:pt x="217" y="45"/>
                      <a:pt x="217" y="45"/>
                      <a:pt x="217" y="45"/>
                    </a:cubicBezTo>
                    <a:cubicBezTo>
                      <a:pt x="217" y="44"/>
                      <a:pt x="217" y="44"/>
                      <a:pt x="216" y="44"/>
                    </a:cubicBezTo>
                    <a:cubicBezTo>
                      <a:pt x="201" y="37"/>
                      <a:pt x="186" y="30"/>
                      <a:pt x="171" y="24"/>
                    </a:cubicBezTo>
                    <a:cubicBezTo>
                      <a:pt x="153" y="15"/>
                      <a:pt x="134" y="7"/>
                      <a:pt x="115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94" y="19"/>
                      <a:pt x="76" y="39"/>
                      <a:pt x="58" y="59"/>
                    </a:cubicBezTo>
                    <a:cubicBezTo>
                      <a:pt x="41" y="77"/>
                      <a:pt x="24" y="94"/>
                      <a:pt x="8" y="113"/>
                    </a:cubicBezTo>
                    <a:cubicBezTo>
                      <a:pt x="1" y="118"/>
                      <a:pt x="0" y="134"/>
                      <a:pt x="9" y="138"/>
                    </a:cubicBezTo>
                    <a:cubicBezTo>
                      <a:pt x="14" y="142"/>
                      <a:pt x="20" y="145"/>
                      <a:pt x="25" y="147"/>
                    </a:cubicBezTo>
                    <a:cubicBezTo>
                      <a:pt x="36" y="153"/>
                      <a:pt x="46" y="158"/>
                      <a:pt x="56" y="163"/>
                    </a:cubicBezTo>
                    <a:cubicBezTo>
                      <a:pt x="72" y="171"/>
                      <a:pt x="88" y="180"/>
                      <a:pt x="105" y="187"/>
                    </a:cubicBezTo>
                    <a:cubicBezTo>
                      <a:pt x="106" y="187"/>
                      <a:pt x="106" y="187"/>
                      <a:pt x="107" y="186"/>
                    </a:cubicBezTo>
                    <a:cubicBezTo>
                      <a:pt x="107" y="186"/>
                      <a:pt x="107" y="186"/>
                      <a:pt x="107" y="186"/>
                    </a:cubicBezTo>
                    <a:cubicBezTo>
                      <a:pt x="122" y="169"/>
                      <a:pt x="138" y="153"/>
                      <a:pt x="153" y="137"/>
                    </a:cubicBezTo>
                    <a:cubicBezTo>
                      <a:pt x="173" y="116"/>
                      <a:pt x="194" y="95"/>
                      <a:pt x="213" y="73"/>
                    </a:cubicBezTo>
                    <a:cubicBezTo>
                      <a:pt x="216" y="70"/>
                      <a:pt x="220" y="67"/>
                      <a:pt x="221" y="64"/>
                    </a:cubicBezTo>
                    <a:cubicBezTo>
                      <a:pt x="221" y="63"/>
                      <a:pt x="221" y="63"/>
                      <a:pt x="220" y="63"/>
                    </a:cubicBezTo>
                    <a:close/>
                    <a:moveTo>
                      <a:pt x="87" y="170"/>
                    </a:moveTo>
                    <a:cubicBezTo>
                      <a:pt x="77" y="165"/>
                      <a:pt x="66" y="160"/>
                      <a:pt x="56" y="155"/>
                    </a:cubicBezTo>
                    <a:cubicBezTo>
                      <a:pt x="45" y="150"/>
                      <a:pt x="35" y="145"/>
                      <a:pt x="24" y="140"/>
                    </a:cubicBezTo>
                    <a:cubicBezTo>
                      <a:pt x="19" y="137"/>
                      <a:pt x="12" y="135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0"/>
                      <a:pt x="8" y="128"/>
                      <a:pt x="8" y="127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8" y="157"/>
                      <a:pt x="85" y="164"/>
                      <a:pt x="102" y="173"/>
                    </a:cubicBezTo>
                    <a:cubicBezTo>
                      <a:pt x="101" y="174"/>
                      <a:pt x="101" y="175"/>
                      <a:pt x="101" y="177"/>
                    </a:cubicBezTo>
                    <a:cubicBezTo>
                      <a:pt x="97" y="174"/>
                      <a:pt x="92" y="172"/>
                      <a:pt x="87" y="170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3"/>
                      <a:pt x="29" y="93"/>
                    </a:cubicBezTo>
                    <a:cubicBezTo>
                      <a:pt x="44" y="88"/>
                      <a:pt x="59" y="85"/>
                      <a:pt x="74" y="82"/>
                    </a:cubicBezTo>
                    <a:cubicBezTo>
                      <a:pt x="89" y="78"/>
                      <a:pt x="104" y="74"/>
                      <a:pt x="119" y="71"/>
                    </a:cubicBezTo>
                    <a:cubicBezTo>
                      <a:pt x="134" y="67"/>
                      <a:pt x="149" y="64"/>
                      <a:pt x="164" y="61"/>
                    </a:cubicBezTo>
                    <a:cubicBezTo>
                      <a:pt x="172" y="59"/>
                      <a:pt x="179" y="57"/>
                      <a:pt x="187" y="55"/>
                    </a:cubicBezTo>
                    <a:cubicBezTo>
                      <a:pt x="194" y="54"/>
                      <a:pt x="201" y="52"/>
                      <a:pt x="208" y="51"/>
                    </a:cubicBezTo>
                    <a:cubicBezTo>
                      <a:pt x="206" y="52"/>
                      <a:pt x="205" y="54"/>
                      <a:pt x="203" y="56"/>
                    </a:cubicBezTo>
                    <a:cubicBezTo>
                      <a:pt x="203" y="56"/>
                      <a:pt x="202" y="56"/>
                      <a:pt x="202" y="56"/>
                    </a:cubicBezTo>
                    <a:cubicBezTo>
                      <a:pt x="202" y="56"/>
                      <a:pt x="201" y="56"/>
                      <a:pt x="201" y="56"/>
                    </a:cubicBezTo>
                    <a:cubicBezTo>
                      <a:pt x="172" y="63"/>
                      <a:pt x="143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8" y="94"/>
                      <a:pt x="29" y="93"/>
                    </a:cubicBezTo>
                    <a:close/>
                    <a:moveTo>
                      <a:pt x="115" y="3"/>
                    </a:moveTo>
                    <a:cubicBezTo>
                      <a:pt x="116" y="3"/>
                      <a:pt x="118" y="4"/>
                      <a:pt x="119" y="4"/>
                    </a:cubicBezTo>
                    <a:cubicBezTo>
                      <a:pt x="116" y="5"/>
                      <a:pt x="114" y="5"/>
                      <a:pt x="111" y="6"/>
                    </a:cubicBezTo>
                    <a:cubicBezTo>
                      <a:pt x="112" y="5"/>
                      <a:pt x="114" y="4"/>
                      <a:pt x="115" y="3"/>
                    </a:cubicBezTo>
                    <a:close/>
                    <a:moveTo>
                      <a:pt x="124" y="6"/>
                    </a:moveTo>
                    <a:cubicBezTo>
                      <a:pt x="121" y="7"/>
                      <a:pt x="118" y="7"/>
                      <a:pt x="115" y="8"/>
                    </a:cubicBezTo>
                    <a:cubicBezTo>
                      <a:pt x="113" y="9"/>
                      <a:pt x="112" y="9"/>
                      <a:pt x="110" y="10"/>
                    </a:cubicBezTo>
                    <a:cubicBezTo>
                      <a:pt x="110" y="10"/>
                      <a:pt x="109" y="10"/>
                      <a:pt x="109" y="10"/>
                    </a:cubicBezTo>
                    <a:cubicBezTo>
                      <a:pt x="110" y="9"/>
                      <a:pt x="112" y="9"/>
                      <a:pt x="113" y="8"/>
                    </a:cubicBezTo>
                    <a:cubicBezTo>
                      <a:pt x="116" y="7"/>
                      <a:pt x="118" y="6"/>
                      <a:pt x="121" y="5"/>
                    </a:cubicBezTo>
                    <a:cubicBezTo>
                      <a:pt x="122" y="5"/>
                      <a:pt x="123" y="6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5" y="9"/>
                      <a:pt x="122" y="10"/>
                      <a:pt x="118" y="11"/>
                    </a:cubicBezTo>
                    <a:cubicBezTo>
                      <a:pt x="113" y="13"/>
                      <a:pt x="107" y="14"/>
                      <a:pt x="102" y="15"/>
                    </a:cubicBezTo>
                    <a:cubicBezTo>
                      <a:pt x="102" y="15"/>
                      <a:pt x="103" y="14"/>
                      <a:pt x="103" y="14"/>
                    </a:cubicBezTo>
                    <a:cubicBezTo>
                      <a:pt x="104" y="14"/>
                      <a:pt x="105" y="13"/>
                      <a:pt x="107" y="13"/>
                    </a:cubicBezTo>
                    <a:cubicBezTo>
                      <a:pt x="109" y="12"/>
                      <a:pt x="111" y="12"/>
                      <a:pt x="114" y="11"/>
                    </a:cubicBezTo>
                    <a:cubicBezTo>
                      <a:pt x="118" y="10"/>
                      <a:pt x="122" y="9"/>
                      <a:pt x="125" y="7"/>
                    </a:cubicBezTo>
                    <a:cubicBezTo>
                      <a:pt x="127" y="7"/>
                      <a:pt x="128" y="8"/>
                      <a:pt x="129" y="8"/>
                    </a:cubicBezTo>
                    <a:close/>
                    <a:moveTo>
                      <a:pt x="135" y="11"/>
                    </a:moveTo>
                    <a:cubicBezTo>
                      <a:pt x="129" y="12"/>
                      <a:pt x="123" y="13"/>
                      <a:pt x="117" y="14"/>
                    </a:cubicBezTo>
                    <a:cubicBezTo>
                      <a:pt x="111" y="16"/>
                      <a:pt x="103" y="17"/>
                      <a:pt x="98" y="20"/>
                    </a:cubicBezTo>
                    <a:cubicBezTo>
                      <a:pt x="104" y="17"/>
                      <a:pt x="110" y="15"/>
                      <a:pt x="116" y="14"/>
                    </a:cubicBezTo>
                    <a:cubicBezTo>
                      <a:pt x="121" y="13"/>
                      <a:pt x="126" y="12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2" y="9"/>
                      <a:pt x="134" y="10"/>
                      <a:pt x="135" y="11"/>
                    </a:cubicBezTo>
                    <a:close/>
                    <a:moveTo>
                      <a:pt x="140" y="12"/>
                    </a:moveTo>
                    <a:cubicBezTo>
                      <a:pt x="137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1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5" y="24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1"/>
                      <a:pt x="111" y="19"/>
                    </a:cubicBezTo>
                    <a:cubicBezTo>
                      <a:pt x="120" y="16"/>
                      <a:pt x="128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2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2" y="19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6" y="15"/>
                    </a:cubicBezTo>
                    <a:cubicBezTo>
                      <a:pt x="148" y="16"/>
                      <a:pt x="149" y="17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4"/>
                      <a:pt x="139" y="25"/>
                    </a:cubicBezTo>
                    <a:cubicBezTo>
                      <a:pt x="132" y="27"/>
                      <a:pt x="125" y="29"/>
                      <a:pt x="117" y="31"/>
                    </a:cubicBezTo>
                    <a:cubicBezTo>
                      <a:pt x="110" y="33"/>
                      <a:pt x="103" y="34"/>
                      <a:pt x="96" y="36"/>
                    </a:cubicBezTo>
                    <a:cubicBezTo>
                      <a:pt x="93" y="37"/>
                      <a:pt x="89" y="38"/>
                      <a:pt x="86" y="39"/>
                    </a:cubicBezTo>
                    <a:cubicBezTo>
                      <a:pt x="84" y="40"/>
                      <a:pt x="80" y="40"/>
                      <a:pt x="78" y="41"/>
                    </a:cubicBezTo>
                    <a:cubicBezTo>
                      <a:pt x="78" y="41"/>
                      <a:pt x="78" y="41"/>
                      <a:pt x="78" y="40"/>
                    </a:cubicBezTo>
                    <a:cubicBezTo>
                      <a:pt x="83" y="38"/>
                      <a:pt x="89" y="36"/>
                      <a:pt x="94" y="35"/>
                    </a:cubicBezTo>
                    <a:cubicBezTo>
                      <a:pt x="101" y="33"/>
                      <a:pt x="108" y="31"/>
                      <a:pt x="114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2"/>
                      <a:pt x="147" y="21"/>
                      <a:pt x="152" y="18"/>
                    </a:cubicBezTo>
                    <a:cubicBezTo>
                      <a:pt x="154" y="19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3"/>
                      <a:pt x="97" y="31"/>
                    </a:cubicBezTo>
                    <a:cubicBezTo>
                      <a:pt x="102" y="30"/>
                      <a:pt x="108" y="27"/>
                      <a:pt x="114" y="26"/>
                    </a:cubicBezTo>
                    <a:cubicBezTo>
                      <a:pt x="115" y="26"/>
                      <a:pt x="116" y="25"/>
                      <a:pt x="117" y="25"/>
                    </a:cubicBezTo>
                    <a:cubicBezTo>
                      <a:pt x="116" y="25"/>
                      <a:pt x="115" y="26"/>
                      <a:pt x="114" y="26"/>
                    </a:cubicBezTo>
                    <a:cubicBezTo>
                      <a:pt x="109" y="28"/>
                      <a:pt x="103" y="30"/>
                      <a:pt x="97" y="32"/>
                    </a:cubicBezTo>
                    <a:cubicBezTo>
                      <a:pt x="94" y="32"/>
                      <a:pt x="92" y="33"/>
                      <a:pt x="89" y="34"/>
                    </a:cubicBezTo>
                    <a:cubicBezTo>
                      <a:pt x="87" y="35"/>
                      <a:pt x="86" y="35"/>
                      <a:pt x="84" y="36"/>
                    </a:cubicBezTo>
                    <a:cubicBezTo>
                      <a:pt x="84" y="36"/>
                      <a:pt x="83" y="36"/>
                      <a:pt x="82" y="36"/>
                    </a:cubicBezTo>
                    <a:cubicBezTo>
                      <a:pt x="82" y="36"/>
                      <a:pt x="82" y="36"/>
                      <a:pt x="83" y="35"/>
                    </a:cubicBezTo>
                    <a:close/>
                    <a:moveTo>
                      <a:pt x="116" y="26"/>
                    </a:moveTo>
                    <a:cubicBezTo>
                      <a:pt x="123" y="24"/>
                      <a:pt x="129" y="23"/>
                      <a:pt x="136" y="21"/>
                    </a:cubicBezTo>
                    <a:cubicBezTo>
                      <a:pt x="140" y="20"/>
                      <a:pt x="143" y="20"/>
                      <a:pt x="147" y="19"/>
                    </a:cubicBezTo>
                    <a:cubicBezTo>
                      <a:pt x="148" y="19"/>
                      <a:pt x="150" y="18"/>
                      <a:pt x="151" y="18"/>
                    </a:cubicBezTo>
                    <a:cubicBezTo>
                      <a:pt x="149" y="19"/>
                      <a:pt x="147" y="19"/>
                      <a:pt x="145" y="20"/>
                    </a:cubicBezTo>
                    <a:cubicBezTo>
                      <a:pt x="133" y="24"/>
                      <a:pt x="120" y="27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09" y="28"/>
                      <a:pt x="116" y="26"/>
                    </a:cubicBezTo>
                    <a:close/>
                    <a:moveTo>
                      <a:pt x="141" y="13"/>
                    </a:moveTo>
                    <a:cubicBezTo>
                      <a:pt x="142" y="14"/>
                      <a:pt x="144" y="14"/>
                      <a:pt x="145" y="15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8" y="23"/>
                      <a:pt x="100" y="27"/>
                      <a:pt x="91" y="29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89" y="29"/>
                      <a:pt x="91" y="29"/>
                      <a:pt x="93" y="28"/>
                    </a:cubicBezTo>
                    <a:cubicBezTo>
                      <a:pt x="95" y="27"/>
                      <a:pt x="97" y="26"/>
                      <a:pt x="99" y="26"/>
                    </a:cubicBezTo>
                    <a:cubicBezTo>
                      <a:pt x="104" y="24"/>
                      <a:pt x="110" y="23"/>
                      <a:pt x="115" y="21"/>
                    </a:cubicBezTo>
                    <a:cubicBezTo>
                      <a:pt x="123" y="19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6"/>
                    </a:cubicBezTo>
                    <a:cubicBezTo>
                      <a:pt x="116" y="5"/>
                      <a:pt x="118" y="5"/>
                      <a:pt x="120" y="5"/>
                    </a:cubicBezTo>
                    <a:cubicBezTo>
                      <a:pt x="121" y="5"/>
                      <a:pt x="116" y="7"/>
                      <a:pt x="116" y="7"/>
                    </a:cubicBezTo>
                    <a:cubicBezTo>
                      <a:pt x="113" y="8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1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8"/>
                      <a:pt x="120" y="9"/>
                      <a:pt x="119" y="9"/>
                    </a:cubicBezTo>
                    <a:cubicBezTo>
                      <a:pt x="114" y="11"/>
                      <a:pt x="109" y="11"/>
                      <a:pt x="104" y="13"/>
                    </a:cubicBezTo>
                    <a:cubicBezTo>
                      <a:pt x="104" y="13"/>
                      <a:pt x="105" y="12"/>
                      <a:pt x="105" y="12"/>
                    </a:cubicBezTo>
                    <a:close/>
                    <a:moveTo>
                      <a:pt x="101" y="16"/>
                    </a:moveTo>
                    <a:cubicBezTo>
                      <a:pt x="105" y="15"/>
                      <a:pt x="109" y="14"/>
                      <a:pt x="113" y="13"/>
                    </a:cubicBezTo>
                    <a:cubicBezTo>
                      <a:pt x="116" y="12"/>
                      <a:pt x="119" y="12"/>
                      <a:pt x="121" y="11"/>
                    </a:cubicBezTo>
                    <a:cubicBezTo>
                      <a:pt x="123" y="10"/>
                      <a:pt x="124" y="10"/>
                      <a:pt x="126" y="9"/>
                    </a:cubicBezTo>
                    <a:cubicBezTo>
                      <a:pt x="126" y="9"/>
                      <a:pt x="131" y="8"/>
                      <a:pt x="128" y="9"/>
                    </a:cubicBezTo>
                    <a:cubicBezTo>
                      <a:pt x="123" y="12"/>
                      <a:pt x="117" y="13"/>
                      <a:pt x="111" y="14"/>
                    </a:cubicBezTo>
                    <a:cubicBezTo>
                      <a:pt x="107" y="15"/>
                      <a:pt x="103" y="17"/>
                      <a:pt x="98" y="19"/>
                    </a:cubicBezTo>
                    <a:cubicBezTo>
                      <a:pt x="99" y="18"/>
                      <a:pt x="100" y="17"/>
                      <a:pt x="101" y="16"/>
                    </a:cubicBezTo>
                    <a:close/>
                    <a:moveTo>
                      <a:pt x="97" y="20"/>
                    </a:moveTo>
                    <a:cubicBezTo>
                      <a:pt x="104" y="19"/>
                      <a:pt x="110" y="17"/>
                      <a:pt x="117" y="15"/>
                    </a:cubicBezTo>
                    <a:cubicBezTo>
                      <a:pt x="121" y="14"/>
                      <a:pt x="124" y="13"/>
                      <a:pt x="128" y="13"/>
                    </a:cubicBezTo>
                    <a:cubicBezTo>
                      <a:pt x="129" y="12"/>
                      <a:pt x="131" y="12"/>
                      <a:pt x="133" y="12"/>
                    </a:cubicBezTo>
                    <a:cubicBezTo>
                      <a:pt x="120" y="17"/>
                      <a:pt x="106" y="19"/>
                      <a:pt x="93" y="24"/>
                    </a:cubicBezTo>
                    <a:cubicBezTo>
                      <a:pt x="94" y="23"/>
                      <a:pt x="96" y="22"/>
                      <a:pt x="97" y="20"/>
                    </a:cubicBezTo>
                    <a:close/>
                    <a:moveTo>
                      <a:pt x="92" y="26"/>
                    </a:moveTo>
                    <a:cubicBezTo>
                      <a:pt x="100" y="24"/>
                      <a:pt x="107" y="21"/>
                      <a:pt x="115" y="19"/>
                    </a:cubicBezTo>
                    <a:cubicBezTo>
                      <a:pt x="119" y="18"/>
                      <a:pt x="124" y="17"/>
                      <a:pt x="128" y="16"/>
                    </a:cubicBezTo>
                    <a:cubicBezTo>
                      <a:pt x="131" y="15"/>
                      <a:pt x="136" y="15"/>
                      <a:pt x="139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9"/>
                      <a:pt x="116" y="20"/>
                      <a:pt x="111" y="22"/>
                    </a:cubicBezTo>
                    <a:cubicBezTo>
                      <a:pt x="103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1" y="30"/>
                      <a:pt x="96" y="28"/>
                      <a:pt x="100" y="27"/>
                    </a:cubicBezTo>
                    <a:cubicBezTo>
                      <a:pt x="105" y="25"/>
                      <a:pt x="111" y="23"/>
                      <a:pt x="116" y="22"/>
                    </a:cubicBezTo>
                    <a:cubicBezTo>
                      <a:pt x="122" y="21"/>
                      <a:pt x="128" y="19"/>
                      <a:pt x="134" y="18"/>
                    </a:cubicBezTo>
                    <a:cubicBezTo>
                      <a:pt x="137" y="17"/>
                      <a:pt x="140" y="17"/>
                      <a:pt x="143" y="16"/>
                    </a:cubicBezTo>
                    <a:cubicBezTo>
                      <a:pt x="143" y="16"/>
                      <a:pt x="143" y="16"/>
                      <a:pt x="143" y="16"/>
                    </a:cubicBezTo>
                    <a:cubicBezTo>
                      <a:pt x="142" y="17"/>
                      <a:pt x="141" y="17"/>
                      <a:pt x="139" y="18"/>
                    </a:cubicBezTo>
                    <a:cubicBezTo>
                      <a:pt x="129" y="22"/>
                      <a:pt x="118" y="24"/>
                      <a:pt x="107" y="27"/>
                    </a:cubicBezTo>
                    <a:cubicBezTo>
                      <a:pt x="102" y="29"/>
                      <a:pt x="97" y="31"/>
                      <a:pt x="92" y="32"/>
                    </a:cubicBezTo>
                    <a:cubicBezTo>
                      <a:pt x="89" y="33"/>
                      <a:pt x="86" y="33"/>
                      <a:pt x="84" y="34"/>
                    </a:cubicBezTo>
                    <a:cubicBezTo>
                      <a:pt x="85" y="33"/>
                      <a:pt x="86" y="32"/>
                      <a:pt x="87" y="31"/>
                    </a:cubicBezTo>
                    <a:close/>
                    <a:moveTo>
                      <a:pt x="81" y="37"/>
                    </a:moveTo>
                    <a:cubicBezTo>
                      <a:pt x="83" y="37"/>
                      <a:pt x="86" y="36"/>
                      <a:pt x="88" y="36"/>
                    </a:cubicBezTo>
                    <a:cubicBezTo>
                      <a:pt x="85" y="37"/>
                      <a:pt x="82" y="38"/>
                      <a:pt x="79" y="39"/>
                    </a:cubicBezTo>
                    <a:cubicBezTo>
                      <a:pt x="80" y="38"/>
                      <a:pt x="81" y="38"/>
                      <a:pt x="81" y="37"/>
                    </a:cubicBezTo>
                    <a:close/>
                    <a:moveTo>
                      <a:pt x="76" y="42"/>
                    </a:moveTo>
                    <a:cubicBezTo>
                      <a:pt x="90" y="40"/>
                      <a:pt x="104" y="35"/>
                      <a:pt x="117" y="32"/>
                    </a:cubicBezTo>
                    <a:cubicBezTo>
                      <a:pt x="124" y="30"/>
                      <a:pt x="131" y="28"/>
                      <a:pt x="138" y="26"/>
                    </a:cubicBezTo>
                    <a:cubicBezTo>
                      <a:pt x="145" y="25"/>
                      <a:pt x="152" y="23"/>
                      <a:pt x="159" y="21"/>
                    </a:cubicBezTo>
                    <a:cubicBezTo>
                      <a:pt x="161" y="22"/>
                      <a:pt x="163" y="22"/>
                      <a:pt x="165" y="23"/>
                    </a:cubicBezTo>
                    <a:cubicBezTo>
                      <a:pt x="158" y="23"/>
                      <a:pt x="151" y="26"/>
                      <a:pt x="145" y="28"/>
                    </a:cubicBezTo>
                    <a:cubicBezTo>
                      <a:pt x="137" y="30"/>
                      <a:pt x="129" y="32"/>
                      <a:pt x="120" y="34"/>
                    </a:cubicBezTo>
                    <a:cubicBezTo>
                      <a:pt x="112" y="36"/>
                      <a:pt x="104" y="39"/>
                      <a:pt x="95" y="41"/>
                    </a:cubicBezTo>
                    <a:cubicBezTo>
                      <a:pt x="88" y="43"/>
                      <a:pt x="80" y="44"/>
                      <a:pt x="73" y="46"/>
                    </a:cubicBezTo>
                    <a:cubicBezTo>
                      <a:pt x="74" y="45"/>
                      <a:pt x="75" y="43"/>
                      <a:pt x="76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3"/>
                      <a:pt x="160" y="35"/>
                      <a:pt x="151" y="37"/>
                    </a:cubicBezTo>
                    <a:cubicBezTo>
                      <a:pt x="141" y="40"/>
                      <a:pt x="130" y="42"/>
                      <a:pt x="120" y="44"/>
                    </a:cubicBezTo>
                    <a:cubicBezTo>
                      <a:pt x="100" y="49"/>
                      <a:pt x="81" y="54"/>
                      <a:pt x="61" y="60"/>
                    </a:cubicBezTo>
                    <a:cubicBezTo>
                      <a:pt x="61" y="61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61" y="60"/>
                      <a:pt x="64" y="59"/>
                      <a:pt x="66" y="58"/>
                    </a:cubicBezTo>
                    <a:cubicBezTo>
                      <a:pt x="71" y="56"/>
                      <a:pt x="76" y="54"/>
                      <a:pt x="81" y="53"/>
                    </a:cubicBezTo>
                    <a:cubicBezTo>
                      <a:pt x="91" y="50"/>
                      <a:pt x="101" y="47"/>
                      <a:pt x="111" y="44"/>
                    </a:cubicBezTo>
                    <a:cubicBezTo>
                      <a:pt x="122" y="41"/>
                      <a:pt x="132" y="37"/>
                      <a:pt x="142" y="35"/>
                    </a:cubicBezTo>
                    <a:cubicBezTo>
                      <a:pt x="152" y="33"/>
                      <a:pt x="162" y="30"/>
                      <a:pt x="171" y="26"/>
                    </a:cubicBezTo>
                    <a:cubicBezTo>
                      <a:pt x="174" y="28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4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4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4"/>
                    </a:cubicBezTo>
                    <a:cubicBezTo>
                      <a:pt x="54" y="73"/>
                      <a:pt x="57" y="72"/>
                      <a:pt x="59" y="71"/>
                    </a:cubicBezTo>
                    <a:cubicBezTo>
                      <a:pt x="66" y="69"/>
                      <a:pt x="72" y="66"/>
                      <a:pt x="78" y="64"/>
                    </a:cubicBezTo>
                    <a:cubicBezTo>
                      <a:pt x="90" y="60"/>
                      <a:pt x="103" y="56"/>
                      <a:pt x="115" y="52"/>
                    </a:cubicBezTo>
                    <a:cubicBezTo>
                      <a:pt x="128" y="49"/>
                      <a:pt x="140" y="45"/>
                      <a:pt x="152" y="42"/>
                    </a:cubicBezTo>
                    <a:cubicBezTo>
                      <a:pt x="164" y="39"/>
                      <a:pt x="175" y="38"/>
                      <a:pt x="186" y="33"/>
                    </a:cubicBezTo>
                    <a:close/>
                    <a:moveTo>
                      <a:pt x="120" y="48"/>
                    </a:moveTo>
                    <a:cubicBezTo>
                      <a:pt x="109" y="52"/>
                      <a:pt x="97" y="55"/>
                      <a:pt x="86" y="58"/>
                    </a:cubicBezTo>
                    <a:cubicBezTo>
                      <a:pt x="75" y="61"/>
                      <a:pt x="64" y="65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7"/>
                      <a:pt x="53" y="67"/>
                      <a:pt x="54" y="67"/>
                    </a:cubicBezTo>
                    <a:cubicBezTo>
                      <a:pt x="54" y="67"/>
                      <a:pt x="55" y="66"/>
                      <a:pt x="55" y="66"/>
                    </a:cubicBezTo>
                    <a:cubicBezTo>
                      <a:pt x="57" y="66"/>
                      <a:pt x="60" y="65"/>
                      <a:pt x="62" y="64"/>
                    </a:cubicBezTo>
                    <a:cubicBezTo>
                      <a:pt x="68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3" y="49"/>
                    </a:cubicBezTo>
                    <a:cubicBezTo>
                      <a:pt x="124" y="45"/>
                      <a:pt x="136" y="43"/>
                      <a:pt x="147" y="40"/>
                    </a:cubicBezTo>
                    <a:cubicBezTo>
                      <a:pt x="158" y="37"/>
                      <a:pt x="169" y="35"/>
                      <a:pt x="180" y="31"/>
                    </a:cubicBezTo>
                    <a:cubicBezTo>
                      <a:pt x="180" y="31"/>
                      <a:pt x="180" y="30"/>
                      <a:pt x="180" y="30"/>
                    </a:cubicBezTo>
                    <a:cubicBezTo>
                      <a:pt x="182" y="31"/>
                      <a:pt x="183" y="32"/>
                      <a:pt x="185" y="33"/>
                    </a:cubicBezTo>
                    <a:cubicBezTo>
                      <a:pt x="163" y="37"/>
                      <a:pt x="142" y="42"/>
                      <a:pt x="120" y="48"/>
                    </a:cubicBezTo>
                    <a:close/>
                    <a:moveTo>
                      <a:pt x="116" y="40"/>
                    </a:moveTo>
                    <a:cubicBezTo>
                      <a:pt x="107" y="43"/>
                      <a:pt x="98" y="46"/>
                      <a:pt x="89" y="48"/>
                    </a:cubicBezTo>
                    <a:cubicBezTo>
                      <a:pt x="85" y="50"/>
                      <a:pt x="80" y="51"/>
                      <a:pt x="75" y="52"/>
                    </a:cubicBezTo>
                    <a:cubicBezTo>
                      <a:pt x="73" y="53"/>
                      <a:pt x="71" y="53"/>
                      <a:pt x="69" y="54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7" y="53"/>
                    </a:cubicBezTo>
                    <a:cubicBezTo>
                      <a:pt x="69" y="51"/>
                      <a:pt x="73" y="51"/>
                      <a:pt x="76" y="51"/>
                    </a:cubicBezTo>
                    <a:cubicBezTo>
                      <a:pt x="80" y="49"/>
                      <a:pt x="85" y="48"/>
                      <a:pt x="89" y="47"/>
                    </a:cubicBezTo>
                    <a:cubicBezTo>
                      <a:pt x="99" y="44"/>
                      <a:pt x="108" y="42"/>
                      <a:pt x="117" y="39"/>
                    </a:cubicBezTo>
                    <a:cubicBezTo>
                      <a:pt x="126" y="37"/>
                      <a:pt x="135" y="33"/>
                      <a:pt x="143" y="31"/>
                    </a:cubicBezTo>
                    <a:cubicBezTo>
                      <a:pt x="151" y="29"/>
                      <a:pt x="158" y="28"/>
                      <a:pt x="165" y="24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7" y="24"/>
                      <a:pt x="169" y="25"/>
                      <a:pt x="170" y="26"/>
                    </a:cubicBezTo>
                    <a:cubicBezTo>
                      <a:pt x="152" y="31"/>
                      <a:pt x="134" y="35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2"/>
                    </a:cubicBezTo>
                    <a:cubicBezTo>
                      <a:pt x="105" y="40"/>
                      <a:pt x="113" y="37"/>
                      <a:pt x="122" y="35"/>
                    </a:cubicBezTo>
                    <a:cubicBezTo>
                      <a:pt x="131" y="32"/>
                      <a:pt x="139" y="30"/>
                      <a:pt x="147" y="28"/>
                    </a:cubicBezTo>
                    <a:cubicBezTo>
                      <a:pt x="151" y="27"/>
                      <a:pt x="154" y="26"/>
                      <a:pt x="158" y="25"/>
                    </a:cubicBezTo>
                    <a:cubicBezTo>
                      <a:pt x="159" y="24"/>
                      <a:pt x="163" y="24"/>
                      <a:pt x="163" y="24"/>
                    </a:cubicBezTo>
                    <a:cubicBezTo>
                      <a:pt x="161" y="25"/>
                      <a:pt x="159" y="26"/>
                      <a:pt x="157" y="27"/>
                    </a:cubicBezTo>
                    <a:cubicBezTo>
                      <a:pt x="149" y="29"/>
                      <a:pt x="142" y="31"/>
                      <a:pt x="135" y="33"/>
                    </a:cubicBezTo>
                    <a:cubicBezTo>
                      <a:pt x="126" y="36"/>
                      <a:pt x="117" y="39"/>
                      <a:pt x="108" y="41"/>
                    </a:cubicBezTo>
                    <a:cubicBezTo>
                      <a:pt x="100" y="43"/>
                      <a:pt x="91" y="45"/>
                      <a:pt x="82" y="48"/>
                    </a:cubicBezTo>
                    <a:cubicBezTo>
                      <a:pt x="78" y="49"/>
                      <a:pt x="72" y="50"/>
                      <a:pt x="68" y="52"/>
                    </a:cubicBezTo>
                    <a:cubicBezTo>
                      <a:pt x="69" y="50"/>
                      <a:pt x="70" y="49"/>
                      <a:pt x="72" y="47"/>
                    </a:cubicBezTo>
                    <a:close/>
                    <a:moveTo>
                      <a:pt x="65" y="55"/>
                    </a:moveTo>
                    <a:cubicBezTo>
                      <a:pt x="71" y="55"/>
                      <a:pt x="78" y="52"/>
                      <a:pt x="84" y="51"/>
                    </a:cubicBezTo>
                    <a:cubicBezTo>
                      <a:pt x="94" y="48"/>
                      <a:pt x="104" y="44"/>
                      <a:pt x="114" y="41"/>
                    </a:cubicBezTo>
                    <a:cubicBezTo>
                      <a:pt x="123" y="38"/>
                      <a:pt x="133" y="36"/>
                      <a:pt x="143" y="34"/>
                    </a:cubicBezTo>
                    <a:cubicBezTo>
                      <a:pt x="147" y="32"/>
                      <a:pt x="152" y="31"/>
                      <a:pt x="157" y="30"/>
                    </a:cubicBezTo>
                    <a:cubicBezTo>
                      <a:pt x="159" y="29"/>
                      <a:pt x="162" y="29"/>
                      <a:pt x="164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8" y="33"/>
                      <a:pt x="140" y="35"/>
                    </a:cubicBezTo>
                    <a:cubicBezTo>
                      <a:pt x="130" y="37"/>
                      <a:pt x="120" y="41"/>
                      <a:pt x="109" y="44"/>
                    </a:cubicBezTo>
                    <a:cubicBezTo>
                      <a:pt x="100" y="46"/>
                      <a:pt x="90" y="49"/>
                      <a:pt x="80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5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4"/>
                    </a:cubicBezTo>
                    <a:cubicBezTo>
                      <a:pt x="97" y="51"/>
                      <a:pt x="108" y="48"/>
                      <a:pt x="119" y="45"/>
                    </a:cubicBezTo>
                    <a:cubicBezTo>
                      <a:pt x="129" y="43"/>
                      <a:pt x="140" y="40"/>
                      <a:pt x="151" y="38"/>
                    </a:cubicBezTo>
                    <a:cubicBezTo>
                      <a:pt x="156" y="36"/>
                      <a:pt x="162" y="35"/>
                      <a:pt x="167" y="34"/>
                    </a:cubicBezTo>
                    <a:cubicBezTo>
                      <a:pt x="168" y="33"/>
                      <a:pt x="170" y="33"/>
                      <a:pt x="171" y="33"/>
                    </a:cubicBezTo>
                    <a:cubicBezTo>
                      <a:pt x="151" y="39"/>
                      <a:pt x="130" y="43"/>
                      <a:pt x="109" y="49"/>
                    </a:cubicBezTo>
                    <a:cubicBezTo>
                      <a:pt x="99" y="52"/>
                      <a:pt x="88" y="56"/>
                      <a:pt x="78" y="59"/>
                    </a:cubicBezTo>
                    <a:cubicBezTo>
                      <a:pt x="72" y="61"/>
                      <a:pt x="67" y="63"/>
                      <a:pt x="62" y="64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5"/>
                      <a:pt x="57" y="63"/>
                      <a:pt x="58" y="62"/>
                    </a:cubicBezTo>
                    <a:close/>
                    <a:moveTo>
                      <a:pt x="52" y="69"/>
                    </a:moveTo>
                    <a:cubicBezTo>
                      <a:pt x="63" y="67"/>
                      <a:pt x="73" y="62"/>
                      <a:pt x="84" y="59"/>
                    </a:cubicBezTo>
                    <a:cubicBezTo>
                      <a:pt x="96" y="56"/>
                      <a:pt x="108" y="53"/>
                      <a:pt x="121" y="49"/>
                    </a:cubicBezTo>
                    <a:cubicBezTo>
                      <a:pt x="132" y="46"/>
                      <a:pt x="144" y="43"/>
                      <a:pt x="156" y="40"/>
                    </a:cubicBezTo>
                    <a:cubicBezTo>
                      <a:pt x="162" y="38"/>
                      <a:pt x="168" y="37"/>
                      <a:pt x="174" y="36"/>
                    </a:cubicBezTo>
                    <a:cubicBezTo>
                      <a:pt x="177" y="35"/>
                      <a:pt x="179" y="35"/>
                      <a:pt x="181" y="34"/>
                    </a:cubicBezTo>
                    <a:cubicBezTo>
                      <a:pt x="180" y="34"/>
                      <a:pt x="179" y="35"/>
                      <a:pt x="178" y="35"/>
                    </a:cubicBezTo>
                    <a:cubicBezTo>
                      <a:pt x="167" y="38"/>
                      <a:pt x="156" y="40"/>
                      <a:pt x="145" y="43"/>
                    </a:cubicBezTo>
                    <a:cubicBezTo>
                      <a:pt x="133" y="46"/>
                      <a:pt x="121" y="50"/>
                      <a:pt x="110" y="53"/>
                    </a:cubicBezTo>
                    <a:cubicBezTo>
                      <a:pt x="98" y="57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7" y="71"/>
                    </a:cubicBezTo>
                    <a:cubicBezTo>
                      <a:pt x="54" y="72"/>
                      <a:pt x="50" y="73"/>
                      <a:pt x="46" y="75"/>
                    </a:cubicBezTo>
                    <a:cubicBezTo>
                      <a:pt x="48" y="73"/>
                      <a:pt x="50" y="71"/>
                      <a:pt x="52" y="69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1"/>
                      <a:pt x="78" y="67"/>
                    </a:cubicBezTo>
                    <a:cubicBezTo>
                      <a:pt x="91" y="63"/>
                      <a:pt x="103" y="59"/>
                      <a:pt x="115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1" y="35"/>
                      <a:pt x="193" y="36"/>
                      <a:pt x="194" y="37"/>
                    </a:cubicBezTo>
                    <a:cubicBezTo>
                      <a:pt x="168" y="42"/>
                      <a:pt x="142" y="50"/>
                      <a:pt x="116" y="57"/>
                    </a:cubicBezTo>
                    <a:cubicBezTo>
                      <a:pt x="103" y="61"/>
                      <a:pt x="91" y="65"/>
                      <a:pt x="78" y="69"/>
                    </a:cubicBezTo>
                    <a:cubicBezTo>
                      <a:pt x="66" y="72"/>
                      <a:pt x="54" y="75"/>
                      <a:pt x="42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1" y="80"/>
                    </a:moveTo>
                    <a:cubicBezTo>
                      <a:pt x="52" y="76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2" y="50"/>
                      <a:pt x="169" y="43"/>
                      <a:pt x="195" y="37"/>
                    </a:cubicBezTo>
                    <a:cubicBezTo>
                      <a:pt x="195" y="37"/>
                      <a:pt x="195" y="37"/>
                      <a:pt x="195" y="37"/>
                    </a:cubicBezTo>
                    <a:cubicBezTo>
                      <a:pt x="197" y="38"/>
                      <a:pt x="198" y="38"/>
                      <a:pt x="199" y="39"/>
                    </a:cubicBezTo>
                    <a:cubicBezTo>
                      <a:pt x="187" y="41"/>
                      <a:pt x="174" y="43"/>
                      <a:pt x="162" y="47"/>
                    </a:cubicBezTo>
                    <a:cubicBezTo>
                      <a:pt x="148" y="51"/>
                      <a:pt x="135" y="54"/>
                      <a:pt x="121" y="58"/>
                    </a:cubicBezTo>
                    <a:cubicBezTo>
                      <a:pt x="94" y="65"/>
                      <a:pt x="67" y="73"/>
                      <a:pt x="40" y="81"/>
                    </a:cubicBezTo>
                    <a:cubicBezTo>
                      <a:pt x="40" y="81"/>
                      <a:pt x="41" y="81"/>
                      <a:pt x="41" y="80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2" y="56"/>
                      <a:pt x="125" y="63"/>
                    </a:cubicBezTo>
                    <a:cubicBezTo>
                      <a:pt x="98" y="69"/>
                      <a:pt x="72" y="77"/>
                      <a:pt x="45" y="84"/>
                    </a:cubicBezTo>
                    <a:cubicBezTo>
                      <a:pt x="47" y="83"/>
                      <a:pt x="48" y="83"/>
                      <a:pt x="50" y="82"/>
                    </a:cubicBezTo>
                    <a:cubicBezTo>
                      <a:pt x="57" y="80"/>
                      <a:pt x="64" y="78"/>
                      <a:pt x="71" y="76"/>
                    </a:cubicBezTo>
                    <a:cubicBezTo>
                      <a:pt x="86" y="71"/>
                      <a:pt x="101" y="67"/>
                      <a:pt x="115" y="63"/>
                    </a:cubicBezTo>
                    <a:cubicBezTo>
                      <a:pt x="130" y="59"/>
                      <a:pt x="144" y="55"/>
                      <a:pt x="159" y="51"/>
                    </a:cubicBezTo>
                    <a:cubicBezTo>
                      <a:pt x="172" y="47"/>
                      <a:pt x="187" y="45"/>
                      <a:pt x="200" y="39"/>
                    </a:cubicBezTo>
                    <a:cubicBezTo>
                      <a:pt x="203" y="40"/>
                      <a:pt x="205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5"/>
                      <a:pt x="150" y="51"/>
                      <a:pt x="164" y="47"/>
                    </a:cubicBezTo>
                    <a:cubicBezTo>
                      <a:pt x="171" y="45"/>
                      <a:pt x="177" y="44"/>
                      <a:pt x="183" y="42"/>
                    </a:cubicBezTo>
                    <a:cubicBezTo>
                      <a:pt x="187" y="42"/>
                      <a:pt x="190" y="41"/>
                      <a:pt x="194" y="41"/>
                    </a:cubicBezTo>
                    <a:cubicBezTo>
                      <a:pt x="195" y="40"/>
                      <a:pt x="197" y="40"/>
                      <a:pt x="199" y="40"/>
                    </a:cubicBezTo>
                    <a:cubicBezTo>
                      <a:pt x="199" y="40"/>
                      <a:pt x="196" y="40"/>
                      <a:pt x="195" y="40"/>
                    </a:cubicBezTo>
                    <a:cubicBezTo>
                      <a:pt x="189" y="43"/>
                      <a:pt x="183" y="44"/>
                      <a:pt x="177" y="45"/>
                    </a:cubicBezTo>
                    <a:cubicBezTo>
                      <a:pt x="169" y="47"/>
                      <a:pt x="162" y="49"/>
                      <a:pt x="155" y="51"/>
                    </a:cubicBezTo>
                    <a:cubicBezTo>
                      <a:pt x="141" y="55"/>
                      <a:pt x="127" y="59"/>
                      <a:pt x="113" y="63"/>
                    </a:cubicBezTo>
                    <a:cubicBezTo>
                      <a:pt x="99" y="67"/>
                      <a:pt x="85" y="71"/>
                      <a:pt x="71" y="75"/>
                    </a:cubicBezTo>
                    <a:cubicBezTo>
                      <a:pt x="65" y="77"/>
                      <a:pt x="58" y="79"/>
                      <a:pt x="51" y="81"/>
                    </a:cubicBezTo>
                    <a:cubicBezTo>
                      <a:pt x="46" y="82"/>
                      <a:pt x="41" y="84"/>
                      <a:pt x="36" y="85"/>
                    </a:cubicBezTo>
                    <a:cubicBezTo>
                      <a:pt x="37" y="84"/>
                      <a:pt x="38" y="84"/>
                      <a:pt x="39" y="83"/>
                    </a:cubicBezTo>
                    <a:close/>
                    <a:moveTo>
                      <a:pt x="35" y="87"/>
                    </a:moveTo>
                    <a:cubicBezTo>
                      <a:pt x="64" y="80"/>
                      <a:pt x="92" y="71"/>
                      <a:pt x="121" y="64"/>
                    </a:cubicBezTo>
                    <a:cubicBezTo>
                      <a:pt x="150" y="57"/>
                      <a:pt x="179" y="48"/>
                      <a:pt x="209" y="43"/>
                    </a:cubicBezTo>
                    <a:cubicBezTo>
                      <a:pt x="210" y="44"/>
                      <a:pt x="211" y="44"/>
                      <a:pt x="212" y="45"/>
                    </a:cubicBezTo>
                    <a:cubicBezTo>
                      <a:pt x="206" y="46"/>
                      <a:pt x="200" y="48"/>
                      <a:pt x="194" y="50"/>
                    </a:cubicBezTo>
                    <a:cubicBezTo>
                      <a:pt x="186" y="52"/>
                      <a:pt x="178" y="53"/>
                      <a:pt x="170" y="54"/>
                    </a:cubicBezTo>
                    <a:cubicBezTo>
                      <a:pt x="154" y="58"/>
                      <a:pt x="139" y="61"/>
                      <a:pt x="123" y="65"/>
                    </a:cubicBezTo>
                    <a:cubicBezTo>
                      <a:pt x="107" y="68"/>
                      <a:pt x="92" y="73"/>
                      <a:pt x="76" y="77"/>
                    </a:cubicBezTo>
                    <a:cubicBezTo>
                      <a:pt x="69" y="79"/>
                      <a:pt x="61" y="82"/>
                      <a:pt x="54" y="83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8"/>
                      <a:pt x="34" y="88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8"/>
                      <a:pt x="45" y="86"/>
                      <a:pt x="52" y="84"/>
                    </a:cubicBezTo>
                    <a:cubicBezTo>
                      <a:pt x="60" y="83"/>
                      <a:pt x="67" y="80"/>
                      <a:pt x="75" y="78"/>
                    </a:cubicBezTo>
                    <a:cubicBezTo>
                      <a:pt x="90" y="74"/>
                      <a:pt x="106" y="70"/>
                      <a:pt x="121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6" y="54"/>
                      <a:pt x="184" y="53"/>
                      <a:pt x="192" y="51"/>
                    </a:cubicBezTo>
                    <a:cubicBezTo>
                      <a:pt x="199" y="49"/>
                      <a:pt x="206" y="47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2" y="47"/>
                      <a:pt x="210" y="48"/>
                      <a:pt x="209" y="50"/>
                    </a:cubicBezTo>
                    <a:cubicBezTo>
                      <a:pt x="194" y="54"/>
                      <a:pt x="180" y="56"/>
                      <a:pt x="165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7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1" y="91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3" y="49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5"/>
                      <a:pt x="204" y="60"/>
                      <a:pt x="199" y="65"/>
                    </a:cubicBezTo>
                    <a:cubicBezTo>
                      <a:pt x="190" y="75"/>
                      <a:pt x="180" y="85"/>
                      <a:pt x="170" y="96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3"/>
                      <a:pt x="197" y="66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3"/>
                      <a:pt x="149" y="83"/>
                      <a:pt x="150" y="82"/>
                    </a:cubicBezTo>
                    <a:cubicBezTo>
                      <a:pt x="157" y="81"/>
                      <a:pt x="165" y="79"/>
                      <a:pt x="172" y="77"/>
                    </a:cubicBezTo>
                    <a:cubicBezTo>
                      <a:pt x="177" y="75"/>
                      <a:pt x="183" y="74"/>
                      <a:pt x="189" y="72"/>
                    </a:cubicBezTo>
                    <a:cubicBezTo>
                      <a:pt x="187" y="73"/>
                      <a:pt x="186" y="75"/>
                      <a:pt x="185" y="76"/>
                    </a:cubicBezTo>
                    <a:cubicBezTo>
                      <a:pt x="179" y="77"/>
                      <a:pt x="173" y="80"/>
                      <a:pt x="166" y="81"/>
                    </a:cubicBezTo>
                    <a:cubicBezTo>
                      <a:pt x="160" y="83"/>
                      <a:pt x="153" y="85"/>
                      <a:pt x="146" y="86"/>
                    </a:cubicBezTo>
                    <a:cubicBezTo>
                      <a:pt x="139" y="88"/>
                      <a:pt x="133" y="91"/>
                      <a:pt x="126" y="92"/>
                    </a:cubicBezTo>
                    <a:cubicBezTo>
                      <a:pt x="119" y="94"/>
                      <a:pt x="111" y="96"/>
                      <a:pt x="104" y="97"/>
                    </a:cubicBezTo>
                    <a:cubicBezTo>
                      <a:pt x="90" y="100"/>
                      <a:pt x="77" y="104"/>
                      <a:pt x="63" y="108"/>
                    </a:cubicBezTo>
                    <a:cubicBezTo>
                      <a:pt x="56" y="110"/>
                      <a:pt x="50" y="112"/>
                      <a:pt x="43" y="113"/>
                    </a:cubicBezTo>
                    <a:cubicBezTo>
                      <a:pt x="36" y="114"/>
                      <a:pt x="29" y="115"/>
                      <a:pt x="22" y="117"/>
                    </a:cubicBezTo>
                    <a:cubicBezTo>
                      <a:pt x="21" y="117"/>
                      <a:pt x="22" y="117"/>
                      <a:pt x="22" y="117"/>
                    </a:cubicBezTo>
                    <a:cubicBezTo>
                      <a:pt x="35" y="114"/>
                      <a:pt x="47" y="113"/>
                      <a:pt x="60" y="110"/>
                    </a:cubicBezTo>
                    <a:cubicBezTo>
                      <a:pt x="73" y="106"/>
                      <a:pt x="87" y="102"/>
                      <a:pt x="101" y="99"/>
                    </a:cubicBezTo>
                    <a:cubicBezTo>
                      <a:pt x="114" y="96"/>
                      <a:pt x="128" y="92"/>
                      <a:pt x="141" y="88"/>
                    </a:cubicBezTo>
                    <a:cubicBezTo>
                      <a:pt x="147" y="87"/>
                      <a:pt x="154" y="86"/>
                      <a:pt x="160" y="84"/>
                    </a:cubicBezTo>
                    <a:cubicBezTo>
                      <a:pt x="165" y="83"/>
                      <a:pt x="171" y="81"/>
                      <a:pt x="176" y="79"/>
                    </a:cubicBezTo>
                    <a:cubicBezTo>
                      <a:pt x="174" y="80"/>
                      <a:pt x="172" y="81"/>
                      <a:pt x="170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2"/>
                      <a:pt x="79" y="105"/>
                      <a:pt x="65" y="108"/>
                    </a:cubicBezTo>
                    <a:cubicBezTo>
                      <a:pt x="51" y="112"/>
                      <a:pt x="37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2"/>
                    </a:cubicBezTo>
                    <a:cubicBezTo>
                      <a:pt x="47" y="110"/>
                      <a:pt x="55" y="107"/>
                      <a:pt x="62" y="105"/>
                    </a:cubicBezTo>
                    <a:cubicBezTo>
                      <a:pt x="77" y="101"/>
                      <a:pt x="91" y="96"/>
                      <a:pt x="106" y="93"/>
                    </a:cubicBezTo>
                    <a:cubicBezTo>
                      <a:pt x="109" y="92"/>
                      <a:pt x="112" y="92"/>
                      <a:pt x="116" y="91"/>
                    </a:cubicBezTo>
                    <a:cubicBezTo>
                      <a:pt x="126" y="88"/>
                      <a:pt x="137" y="86"/>
                      <a:pt x="147" y="83"/>
                    </a:cubicBezTo>
                    <a:close/>
                    <a:moveTo>
                      <a:pt x="32" y="124"/>
                    </a:moveTo>
                    <a:cubicBezTo>
                      <a:pt x="32" y="124"/>
                      <a:pt x="32" y="124"/>
                      <a:pt x="31" y="124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7" y="119"/>
                      <a:pt x="68" y="112"/>
                      <a:pt x="89" y="107"/>
                    </a:cubicBezTo>
                    <a:cubicBezTo>
                      <a:pt x="82" y="109"/>
                      <a:pt x="74" y="111"/>
                      <a:pt x="67" y="113"/>
                    </a:cubicBezTo>
                    <a:cubicBezTo>
                      <a:pt x="56" y="116"/>
                      <a:pt x="45" y="120"/>
                      <a:pt x="34" y="123"/>
                    </a:cubicBezTo>
                    <a:cubicBezTo>
                      <a:pt x="33" y="123"/>
                      <a:pt x="32" y="123"/>
                      <a:pt x="32" y="124"/>
                    </a:cubicBezTo>
                    <a:close/>
                    <a:moveTo>
                      <a:pt x="38" y="127"/>
                    </a:moveTo>
                    <a:cubicBezTo>
                      <a:pt x="36" y="126"/>
                      <a:pt x="35" y="125"/>
                      <a:pt x="33" y="124"/>
                    </a:cubicBezTo>
                    <a:cubicBezTo>
                      <a:pt x="43" y="123"/>
                      <a:pt x="52" y="120"/>
                      <a:pt x="62" y="118"/>
                    </a:cubicBezTo>
                    <a:cubicBezTo>
                      <a:pt x="73" y="115"/>
                      <a:pt x="85" y="112"/>
                      <a:pt x="96" y="109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9"/>
                      <a:pt x="142" y="99"/>
                    </a:cubicBezTo>
                    <a:cubicBezTo>
                      <a:pt x="131" y="102"/>
                      <a:pt x="119" y="104"/>
                      <a:pt x="108" y="107"/>
                    </a:cubicBezTo>
                    <a:cubicBezTo>
                      <a:pt x="84" y="112"/>
                      <a:pt x="62" y="121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4"/>
                      <a:pt x="60" y="123"/>
                      <a:pt x="65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7"/>
                      <a:pt x="136" y="104"/>
                      <a:pt x="154" y="100"/>
                    </a:cubicBezTo>
                    <a:cubicBezTo>
                      <a:pt x="152" y="100"/>
                      <a:pt x="149" y="101"/>
                      <a:pt x="147" y="102"/>
                    </a:cubicBezTo>
                    <a:cubicBezTo>
                      <a:pt x="139" y="104"/>
                      <a:pt x="132" y="106"/>
                      <a:pt x="124" y="108"/>
                    </a:cubicBezTo>
                    <a:cubicBezTo>
                      <a:pt x="110" y="112"/>
                      <a:pt x="95" y="116"/>
                      <a:pt x="81" y="121"/>
                    </a:cubicBezTo>
                    <a:cubicBezTo>
                      <a:pt x="77" y="122"/>
                      <a:pt x="72" y="123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0" y="126"/>
                      <a:pt x="52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3" y="127"/>
                      <a:pt x="46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8" y="130"/>
                      <a:pt x="50" y="129"/>
                      <a:pt x="52" y="129"/>
                    </a:cubicBezTo>
                    <a:cubicBezTo>
                      <a:pt x="55" y="127"/>
                      <a:pt x="59" y="127"/>
                      <a:pt x="62" y="126"/>
                    </a:cubicBezTo>
                    <a:cubicBezTo>
                      <a:pt x="61" y="126"/>
                      <a:pt x="61" y="127"/>
                      <a:pt x="60" y="127"/>
                    </a:cubicBezTo>
                    <a:cubicBezTo>
                      <a:pt x="57" y="128"/>
                      <a:pt x="53" y="129"/>
                      <a:pt x="50" y="130"/>
                    </a:cubicBezTo>
                    <a:cubicBezTo>
                      <a:pt x="49" y="130"/>
                      <a:pt x="48" y="131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5" y="126"/>
                    </a:moveTo>
                    <a:cubicBezTo>
                      <a:pt x="66" y="126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1"/>
                    </a:cubicBezTo>
                    <a:cubicBezTo>
                      <a:pt x="106" y="117"/>
                      <a:pt x="121" y="114"/>
                      <a:pt x="136" y="111"/>
                    </a:cubicBezTo>
                    <a:cubicBezTo>
                      <a:pt x="137" y="111"/>
                      <a:pt x="137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4" y="135"/>
                    </a:cubicBezTo>
                    <a:cubicBezTo>
                      <a:pt x="52" y="134"/>
                      <a:pt x="50" y="133"/>
                      <a:pt x="48" y="131"/>
                    </a:cubicBezTo>
                    <a:cubicBezTo>
                      <a:pt x="54" y="130"/>
                      <a:pt x="59" y="128"/>
                      <a:pt x="65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7" y="158"/>
                      <a:pt x="106" y="158"/>
                    </a:cubicBezTo>
                    <a:cubicBezTo>
                      <a:pt x="102" y="158"/>
                      <a:pt x="107" y="156"/>
                      <a:pt x="108" y="156"/>
                    </a:cubicBezTo>
                    <a:cubicBezTo>
                      <a:pt x="110" y="155"/>
                      <a:pt x="111" y="155"/>
                      <a:pt x="113" y="154"/>
                    </a:cubicBezTo>
                    <a:cubicBezTo>
                      <a:pt x="111" y="156"/>
                      <a:pt x="110" y="157"/>
                      <a:pt x="109" y="158"/>
                    </a:cubicBezTo>
                    <a:close/>
                    <a:moveTo>
                      <a:pt x="114" y="153"/>
                    </a:moveTo>
                    <a:cubicBezTo>
                      <a:pt x="111" y="153"/>
                      <a:pt x="108" y="154"/>
                      <a:pt x="105" y="154"/>
                    </a:cubicBezTo>
                    <a:cubicBezTo>
                      <a:pt x="104" y="155"/>
                      <a:pt x="103" y="155"/>
                      <a:pt x="101" y="156"/>
                    </a:cubicBezTo>
                    <a:cubicBezTo>
                      <a:pt x="95" y="157"/>
                      <a:pt x="101" y="155"/>
                      <a:pt x="102" y="154"/>
                    </a:cubicBezTo>
                    <a:cubicBezTo>
                      <a:pt x="108" y="152"/>
                      <a:pt x="113" y="151"/>
                      <a:pt x="119" y="148"/>
                    </a:cubicBezTo>
                    <a:cubicBezTo>
                      <a:pt x="117" y="150"/>
                      <a:pt x="116" y="151"/>
                      <a:pt x="114" y="153"/>
                    </a:cubicBezTo>
                    <a:close/>
                    <a:moveTo>
                      <a:pt x="120" y="146"/>
                    </a:moveTo>
                    <a:cubicBezTo>
                      <a:pt x="116" y="147"/>
                      <a:pt x="111" y="148"/>
                      <a:pt x="106" y="150"/>
                    </a:cubicBezTo>
                    <a:cubicBezTo>
                      <a:pt x="103" y="150"/>
                      <a:pt x="101" y="151"/>
                      <a:pt x="98" y="152"/>
                    </a:cubicBezTo>
                    <a:cubicBezTo>
                      <a:pt x="97" y="152"/>
                      <a:pt x="96" y="153"/>
                      <a:pt x="95" y="153"/>
                    </a:cubicBezTo>
                    <a:cubicBezTo>
                      <a:pt x="93" y="153"/>
                      <a:pt x="92" y="154"/>
                      <a:pt x="92" y="154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4" y="153"/>
                      <a:pt x="94" y="153"/>
                    </a:cubicBezTo>
                    <a:cubicBezTo>
                      <a:pt x="104" y="150"/>
                      <a:pt x="113" y="147"/>
                      <a:pt x="123" y="144"/>
                    </a:cubicBezTo>
                    <a:cubicBezTo>
                      <a:pt x="122" y="145"/>
                      <a:pt x="121" y="146"/>
                      <a:pt x="120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8"/>
                      <a:pt x="96" y="148"/>
                    </a:cubicBezTo>
                    <a:cubicBezTo>
                      <a:pt x="94" y="149"/>
                      <a:pt x="93" y="149"/>
                      <a:pt x="91" y="149"/>
                    </a:cubicBezTo>
                    <a:cubicBezTo>
                      <a:pt x="90" y="150"/>
                      <a:pt x="83" y="151"/>
                      <a:pt x="88" y="150"/>
                    </a:cubicBezTo>
                    <a:cubicBezTo>
                      <a:pt x="102" y="145"/>
                      <a:pt x="116" y="141"/>
                      <a:pt x="130" y="136"/>
                    </a:cubicBezTo>
                    <a:cubicBezTo>
                      <a:pt x="128" y="138"/>
                      <a:pt x="126" y="141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5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3"/>
                      <a:pt x="92" y="143"/>
                      <a:pt x="87" y="144"/>
                    </a:cubicBezTo>
                    <a:cubicBezTo>
                      <a:pt x="84" y="145"/>
                      <a:pt x="81" y="145"/>
                      <a:pt x="78" y="145"/>
                    </a:cubicBezTo>
                    <a:cubicBezTo>
                      <a:pt x="75" y="146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29" y="133"/>
                      <a:pt x="137" y="129"/>
                    </a:cubicBezTo>
                    <a:cubicBezTo>
                      <a:pt x="135" y="131"/>
                      <a:pt x="133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5" y="137"/>
                      <a:pt x="89" y="139"/>
                      <a:pt x="82" y="140"/>
                    </a:cubicBezTo>
                    <a:cubicBezTo>
                      <a:pt x="79" y="140"/>
                      <a:pt x="75" y="141"/>
                      <a:pt x="71" y="141"/>
                    </a:cubicBezTo>
                    <a:cubicBezTo>
                      <a:pt x="70" y="141"/>
                      <a:pt x="66" y="142"/>
                      <a:pt x="71" y="141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1" y="130"/>
                    </a:cubicBezTo>
                    <a:cubicBezTo>
                      <a:pt x="122" y="128"/>
                      <a:pt x="134" y="126"/>
                      <a:pt x="144" y="121"/>
                    </a:cubicBezTo>
                    <a:cubicBezTo>
                      <a:pt x="142" y="123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4" y="120"/>
                      <a:pt x="144" y="120"/>
                    </a:cubicBezTo>
                    <a:cubicBezTo>
                      <a:pt x="144" y="120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7" y="126"/>
                      <a:pt x="127" y="126"/>
                      <a:pt x="127" y="126"/>
                    </a:cubicBezTo>
                    <a:cubicBezTo>
                      <a:pt x="126" y="126"/>
                      <a:pt x="125" y="126"/>
                      <a:pt x="124" y="126"/>
                    </a:cubicBezTo>
                    <a:cubicBezTo>
                      <a:pt x="117" y="128"/>
                      <a:pt x="110" y="129"/>
                      <a:pt x="104" y="131"/>
                    </a:cubicBezTo>
                    <a:cubicBezTo>
                      <a:pt x="96" y="132"/>
                      <a:pt x="88" y="134"/>
                      <a:pt x="80" y="135"/>
                    </a:cubicBezTo>
                    <a:cubicBezTo>
                      <a:pt x="76" y="136"/>
                      <a:pt x="73" y="136"/>
                      <a:pt x="69" y="137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3"/>
                      <a:pt x="95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6"/>
                      <a:pt x="141" y="115"/>
                    </a:cubicBezTo>
                    <a:cubicBezTo>
                      <a:pt x="145" y="114"/>
                      <a:pt x="148" y="113"/>
                      <a:pt x="151" y="112"/>
                    </a:cubicBezTo>
                    <a:cubicBezTo>
                      <a:pt x="152" y="112"/>
                      <a:pt x="152" y="112"/>
                      <a:pt x="152" y="112"/>
                    </a:cubicBezTo>
                    <a:cubicBezTo>
                      <a:pt x="150" y="114"/>
                      <a:pt x="147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2"/>
                      <a:pt x="144" y="113"/>
                      <a:pt x="139" y="114"/>
                    </a:cubicBezTo>
                    <a:cubicBezTo>
                      <a:pt x="137" y="115"/>
                      <a:pt x="136" y="115"/>
                      <a:pt x="134" y="116"/>
                    </a:cubicBezTo>
                    <a:cubicBezTo>
                      <a:pt x="132" y="116"/>
                      <a:pt x="130" y="117"/>
                      <a:pt x="128" y="117"/>
                    </a:cubicBezTo>
                    <a:cubicBezTo>
                      <a:pt x="120" y="120"/>
                      <a:pt x="112" y="122"/>
                      <a:pt x="103" y="124"/>
                    </a:cubicBezTo>
                    <a:cubicBezTo>
                      <a:pt x="94" y="126"/>
                      <a:pt x="85" y="128"/>
                      <a:pt x="77" y="130"/>
                    </a:cubicBezTo>
                    <a:cubicBezTo>
                      <a:pt x="73" y="131"/>
                      <a:pt x="69" y="132"/>
                      <a:pt x="64" y="133"/>
                    </a:cubicBezTo>
                    <a:cubicBezTo>
                      <a:pt x="62" y="133"/>
                      <a:pt x="60" y="134"/>
                      <a:pt x="58" y="134"/>
                    </a:cubicBezTo>
                    <a:cubicBezTo>
                      <a:pt x="53" y="135"/>
                      <a:pt x="60" y="134"/>
                      <a:pt x="61" y="133"/>
                    </a:cubicBezTo>
                    <a:cubicBezTo>
                      <a:pt x="78" y="128"/>
                      <a:pt x="95" y="124"/>
                      <a:pt x="113" y="119"/>
                    </a:cubicBezTo>
                    <a:cubicBezTo>
                      <a:pt x="121" y="116"/>
                      <a:pt x="130" y="114"/>
                      <a:pt x="139" y="111"/>
                    </a:cubicBezTo>
                    <a:cubicBezTo>
                      <a:pt x="145" y="109"/>
                      <a:pt x="152" y="107"/>
                      <a:pt x="158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7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3" y="129"/>
                      <a:pt x="92" y="127"/>
                      <a:pt x="100" y="125"/>
                    </a:cubicBezTo>
                    <a:cubicBezTo>
                      <a:pt x="105" y="124"/>
                      <a:pt x="111" y="123"/>
                      <a:pt x="116" y="121"/>
                    </a:cubicBezTo>
                    <a:cubicBezTo>
                      <a:pt x="114" y="122"/>
                      <a:pt x="112" y="123"/>
                      <a:pt x="109" y="123"/>
                    </a:cubicBezTo>
                    <a:cubicBezTo>
                      <a:pt x="101" y="126"/>
                      <a:pt x="93" y="128"/>
                      <a:pt x="85" y="131"/>
                    </a:cubicBezTo>
                    <a:cubicBezTo>
                      <a:pt x="77" y="133"/>
                      <a:pt x="70" y="135"/>
                      <a:pt x="63" y="138"/>
                    </a:cubicBezTo>
                    <a:cubicBezTo>
                      <a:pt x="63" y="138"/>
                      <a:pt x="62" y="138"/>
                      <a:pt x="62" y="138"/>
                    </a:cubicBezTo>
                    <a:cubicBezTo>
                      <a:pt x="62" y="138"/>
                      <a:pt x="62" y="138"/>
                      <a:pt x="61" y="138"/>
                    </a:cubicBezTo>
                    <a:cubicBezTo>
                      <a:pt x="61" y="138"/>
                      <a:pt x="61" y="138"/>
                      <a:pt x="60" y="138"/>
                    </a:cubicBezTo>
                    <a:cubicBezTo>
                      <a:pt x="59" y="137"/>
                      <a:pt x="57" y="136"/>
                      <a:pt x="55" y="135"/>
                    </a:cubicBezTo>
                    <a:cubicBezTo>
                      <a:pt x="62" y="134"/>
                      <a:pt x="69" y="133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1"/>
                      <a:pt x="109" y="130"/>
                    </a:cubicBezTo>
                    <a:cubicBezTo>
                      <a:pt x="108" y="131"/>
                      <a:pt x="106" y="131"/>
                      <a:pt x="104" y="132"/>
                    </a:cubicBezTo>
                    <a:cubicBezTo>
                      <a:pt x="97" y="134"/>
                      <a:pt x="90" y="135"/>
                      <a:pt x="82" y="137"/>
                    </a:cubicBezTo>
                    <a:cubicBezTo>
                      <a:pt x="80" y="138"/>
                      <a:pt x="77" y="139"/>
                      <a:pt x="74" y="139"/>
                    </a:cubicBezTo>
                    <a:cubicBezTo>
                      <a:pt x="72" y="140"/>
                      <a:pt x="70" y="140"/>
                      <a:pt x="68" y="141"/>
                    </a:cubicBezTo>
                    <a:cubicBezTo>
                      <a:pt x="66" y="141"/>
                      <a:pt x="64" y="140"/>
                      <a:pt x="63" y="139"/>
                    </a:cubicBezTo>
                    <a:cubicBezTo>
                      <a:pt x="76" y="136"/>
                      <a:pt x="90" y="134"/>
                      <a:pt x="104" y="131"/>
                    </a:cubicBezTo>
                    <a:close/>
                    <a:moveTo>
                      <a:pt x="102" y="137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1" y="130"/>
                      <a:pt x="130" y="131"/>
                    </a:cubicBezTo>
                    <a:cubicBezTo>
                      <a:pt x="127" y="132"/>
                      <a:pt x="125" y="132"/>
                      <a:pt x="123" y="133"/>
                    </a:cubicBezTo>
                    <a:cubicBezTo>
                      <a:pt x="117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5" y="143"/>
                      <a:pt x="80" y="143"/>
                      <a:pt x="76" y="145"/>
                    </a:cubicBezTo>
                    <a:cubicBezTo>
                      <a:pt x="74" y="144"/>
                      <a:pt x="71" y="143"/>
                      <a:pt x="69" y="142"/>
                    </a:cubicBezTo>
                    <a:cubicBezTo>
                      <a:pt x="80" y="141"/>
                      <a:pt x="91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9"/>
                      <a:pt x="126" y="137"/>
                    </a:cubicBezTo>
                    <a:cubicBezTo>
                      <a:pt x="127" y="136"/>
                      <a:pt x="127" y="136"/>
                      <a:pt x="128" y="136"/>
                    </a:cubicBezTo>
                    <a:cubicBezTo>
                      <a:pt x="127" y="137"/>
                      <a:pt x="126" y="137"/>
                      <a:pt x="125" y="137"/>
                    </a:cubicBezTo>
                    <a:cubicBezTo>
                      <a:pt x="120" y="139"/>
                      <a:pt x="116" y="141"/>
                      <a:pt x="111" y="142"/>
                    </a:cubicBezTo>
                    <a:cubicBezTo>
                      <a:pt x="107" y="144"/>
                      <a:pt x="102" y="145"/>
                      <a:pt x="97" y="146"/>
                    </a:cubicBezTo>
                    <a:cubicBezTo>
                      <a:pt x="93" y="148"/>
                      <a:pt x="89" y="148"/>
                      <a:pt x="85" y="150"/>
                    </a:cubicBezTo>
                    <a:cubicBezTo>
                      <a:pt x="82" y="149"/>
                      <a:pt x="80" y="147"/>
                      <a:pt x="77" y="146"/>
                    </a:cubicBezTo>
                    <a:cubicBezTo>
                      <a:pt x="84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6" y="145"/>
                    </a:cubicBezTo>
                    <a:cubicBezTo>
                      <a:pt x="115" y="146"/>
                      <a:pt x="113" y="146"/>
                      <a:pt x="112" y="146"/>
                    </a:cubicBezTo>
                    <a:cubicBezTo>
                      <a:pt x="105" y="148"/>
                      <a:pt x="98" y="151"/>
                      <a:pt x="91" y="153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0" y="152"/>
                      <a:pt x="88" y="152"/>
                      <a:pt x="87" y="151"/>
                    </a:cubicBezTo>
                    <a:cubicBezTo>
                      <a:pt x="92" y="151"/>
                      <a:pt x="97" y="149"/>
                      <a:pt x="101" y="148"/>
                    </a:cubicBezTo>
                    <a:close/>
                    <a:moveTo>
                      <a:pt x="103" y="151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2" y="147"/>
                      <a:pt x="115" y="149"/>
                      <a:pt x="115" y="149"/>
                    </a:cubicBezTo>
                    <a:cubicBezTo>
                      <a:pt x="112" y="150"/>
                      <a:pt x="110" y="151"/>
                      <a:pt x="107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5" y="155"/>
                      <a:pt x="94" y="155"/>
                      <a:pt x="93" y="154"/>
                    </a:cubicBezTo>
                    <a:cubicBezTo>
                      <a:pt x="96" y="154"/>
                      <a:pt x="100" y="152"/>
                      <a:pt x="103" y="151"/>
                    </a:cubicBezTo>
                    <a:close/>
                    <a:moveTo>
                      <a:pt x="104" y="156"/>
                    </a:moveTo>
                    <a:cubicBezTo>
                      <a:pt x="106" y="155"/>
                      <a:pt x="107" y="155"/>
                      <a:pt x="109" y="154"/>
                    </a:cubicBezTo>
                    <a:cubicBezTo>
                      <a:pt x="109" y="154"/>
                      <a:pt x="115" y="153"/>
                      <a:pt x="112" y="154"/>
                    </a:cubicBezTo>
                    <a:cubicBezTo>
                      <a:pt x="109" y="155"/>
                      <a:pt x="105" y="155"/>
                      <a:pt x="102" y="158"/>
                    </a:cubicBezTo>
                    <a:cubicBezTo>
                      <a:pt x="102" y="159"/>
                      <a:pt x="102" y="159"/>
                      <a:pt x="102" y="159"/>
                    </a:cubicBezTo>
                    <a:cubicBezTo>
                      <a:pt x="101" y="158"/>
                      <a:pt x="99" y="157"/>
                      <a:pt x="98" y="156"/>
                    </a:cubicBezTo>
                    <a:cubicBezTo>
                      <a:pt x="100" y="157"/>
                      <a:pt x="102" y="156"/>
                      <a:pt x="104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7" y="160"/>
                    </a:cubicBezTo>
                    <a:cubicBezTo>
                      <a:pt x="107" y="160"/>
                      <a:pt x="106" y="161"/>
                      <a:pt x="106" y="161"/>
                    </a:cubicBezTo>
                    <a:cubicBezTo>
                      <a:pt x="105" y="160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19" y="114"/>
                      <a:pt x="99" y="118"/>
                    </a:cubicBezTo>
                    <a:cubicBezTo>
                      <a:pt x="91" y="120"/>
                      <a:pt x="83" y="122"/>
                      <a:pt x="74" y="123"/>
                    </a:cubicBezTo>
                    <a:cubicBezTo>
                      <a:pt x="79" y="122"/>
                      <a:pt x="83" y="121"/>
                      <a:pt x="88" y="119"/>
                    </a:cubicBezTo>
                    <a:cubicBezTo>
                      <a:pt x="102" y="115"/>
                      <a:pt x="117" y="110"/>
                      <a:pt x="132" y="107"/>
                    </a:cubicBezTo>
                    <a:cubicBezTo>
                      <a:pt x="138" y="105"/>
                      <a:pt x="145" y="103"/>
                      <a:pt x="152" y="101"/>
                    </a:cubicBezTo>
                    <a:cubicBezTo>
                      <a:pt x="155" y="100"/>
                      <a:pt x="158" y="99"/>
                      <a:pt x="161" y="98"/>
                    </a:cubicBezTo>
                    <a:cubicBezTo>
                      <a:pt x="162" y="98"/>
                      <a:pt x="163" y="97"/>
                      <a:pt x="164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4" y="99"/>
                      <a:pt x="162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6"/>
                      <a:pt x="163" y="97"/>
                      <a:pt x="161" y="97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3" y="102"/>
                      <a:pt x="128" y="104"/>
                      <a:pt x="113" y="107"/>
                    </a:cubicBezTo>
                    <a:cubicBezTo>
                      <a:pt x="98" y="111"/>
                      <a:pt x="83" y="116"/>
                      <a:pt x="69" y="120"/>
                    </a:cubicBezTo>
                    <a:cubicBezTo>
                      <a:pt x="64" y="122"/>
                      <a:pt x="59" y="122"/>
                      <a:pt x="54" y="123"/>
                    </a:cubicBezTo>
                    <a:cubicBezTo>
                      <a:pt x="68" y="119"/>
                      <a:pt x="83" y="115"/>
                      <a:pt x="97" y="110"/>
                    </a:cubicBezTo>
                    <a:cubicBezTo>
                      <a:pt x="112" y="106"/>
                      <a:pt x="127" y="104"/>
                      <a:pt x="142" y="100"/>
                    </a:cubicBezTo>
                    <a:cubicBezTo>
                      <a:pt x="150" y="98"/>
                      <a:pt x="159" y="96"/>
                      <a:pt x="167" y="93"/>
                    </a:cubicBezTo>
                    <a:cubicBezTo>
                      <a:pt x="168" y="94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0" y="92"/>
                    </a:moveTo>
                    <a:cubicBezTo>
                      <a:pt x="170" y="92"/>
                      <a:pt x="170" y="92"/>
                      <a:pt x="170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4"/>
                      <a:pt x="96" y="108"/>
                      <a:pt x="81" y="112"/>
                    </a:cubicBezTo>
                    <a:cubicBezTo>
                      <a:pt x="67" y="116"/>
                      <a:pt x="52" y="120"/>
                      <a:pt x="37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6" y="123"/>
                      <a:pt x="37" y="123"/>
                      <a:pt x="37" y="123"/>
                    </a:cubicBezTo>
                    <a:cubicBezTo>
                      <a:pt x="41" y="122"/>
                      <a:pt x="44" y="120"/>
                      <a:pt x="48" y="119"/>
                    </a:cubicBezTo>
                    <a:cubicBezTo>
                      <a:pt x="55" y="117"/>
                      <a:pt x="63" y="115"/>
                      <a:pt x="71" y="113"/>
                    </a:cubicBezTo>
                    <a:cubicBezTo>
                      <a:pt x="86" y="109"/>
                      <a:pt x="100" y="105"/>
                      <a:pt x="115" y="102"/>
                    </a:cubicBezTo>
                    <a:cubicBezTo>
                      <a:pt x="131" y="98"/>
                      <a:pt x="146" y="95"/>
                      <a:pt x="161" y="91"/>
                    </a:cubicBezTo>
                    <a:cubicBezTo>
                      <a:pt x="164" y="90"/>
                      <a:pt x="167" y="88"/>
                      <a:pt x="171" y="87"/>
                    </a:cubicBezTo>
                    <a:cubicBezTo>
                      <a:pt x="171" y="87"/>
                      <a:pt x="171" y="87"/>
                      <a:pt x="171" y="87"/>
                    </a:cubicBezTo>
                    <a:cubicBezTo>
                      <a:pt x="173" y="86"/>
                      <a:pt x="175" y="86"/>
                      <a:pt x="176" y="85"/>
                    </a:cubicBezTo>
                    <a:cubicBezTo>
                      <a:pt x="174" y="88"/>
                      <a:pt x="172" y="90"/>
                      <a:pt x="170" y="92"/>
                    </a:cubicBezTo>
                    <a:close/>
                    <a:moveTo>
                      <a:pt x="107" y="102"/>
                    </a:moveTo>
                    <a:cubicBezTo>
                      <a:pt x="118" y="100"/>
                      <a:pt x="128" y="97"/>
                      <a:pt x="139" y="95"/>
                    </a:cubicBezTo>
                    <a:cubicBezTo>
                      <a:pt x="143" y="94"/>
                      <a:pt x="148" y="93"/>
                      <a:pt x="153" y="92"/>
                    </a:cubicBezTo>
                    <a:cubicBezTo>
                      <a:pt x="149" y="93"/>
                      <a:pt x="146" y="94"/>
                      <a:pt x="142" y="95"/>
                    </a:cubicBezTo>
                    <a:cubicBezTo>
                      <a:pt x="131" y="98"/>
                      <a:pt x="119" y="100"/>
                      <a:pt x="107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5"/>
                      <a:pt x="174" y="85"/>
                      <a:pt x="173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64" y="88"/>
                      <a:pt x="157" y="91"/>
                      <a:pt x="149" y="92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4" y="105"/>
                      <a:pt x="85" y="107"/>
                      <a:pt x="75" y="110"/>
                    </a:cubicBezTo>
                    <a:cubicBezTo>
                      <a:pt x="65" y="113"/>
                      <a:pt x="55" y="115"/>
                      <a:pt x="45" y="117"/>
                    </a:cubicBezTo>
                    <a:cubicBezTo>
                      <a:pt x="41" y="118"/>
                      <a:pt x="36" y="119"/>
                      <a:pt x="31" y="120"/>
                    </a:cubicBezTo>
                    <a:cubicBezTo>
                      <a:pt x="30" y="120"/>
                      <a:pt x="23" y="122"/>
                      <a:pt x="28" y="120"/>
                    </a:cubicBezTo>
                    <a:cubicBezTo>
                      <a:pt x="30" y="119"/>
                      <a:pt x="32" y="118"/>
                      <a:pt x="35" y="118"/>
                    </a:cubicBezTo>
                    <a:cubicBezTo>
                      <a:pt x="45" y="115"/>
                      <a:pt x="55" y="112"/>
                      <a:pt x="65" y="109"/>
                    </a:cubicBezTo>
                    <a:cubicBezTo>
                      <a:pt x="85" y="104"/>
                      <a:pt x="105" y="99"/>
                      <a:pt x="125" y="95"/>
                    </a:cubicBezTo>
                    <a:cubicBezTo>
                      <a:pt x="136" y="92"/>
                      <a:pt x="146" y="90"/>
                      <a:pt x="156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80"/>
                      <a:pt x="179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3"/>
                      <a:pt x="19" y="116"/>
                    </a:cubicBezTo>
                    <a:cubicBezTo>
                      <a:pt x="19" y="117"/>
                      <a:pt x="18" y="117"/>
                      <a:pt x="18" y="117"/>
                    </a:cubicBezTo>
                    <a:cubicBezTo>
                      <a:pt x="16" y="116"/>
                      <a:pt x="14" y="115"/>
                      <a:pt x="12" y="114"/>
                    </a:cubicBezTo>
                    <a:cubicBezTo>
                      <a:pt x="18" y="113"/>
                      <a:pt x="23" y="111"/>
                      <a:pt x="28" y="110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1"/>
                      <a:pt x="79" y="98"/>
                      <a:pt x="93" y="96"/>
                    </a:cubicBezTo>
                    <a:cubicBezTo>
                      <a:pt x="82" y="99"/>
                      <a:pt x="71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8" y="154"/>
                    </a:cubicBezTo>
                    <a:cubicBezTo>
                      <a:pt x="93" y="157"/>
                      <a:pt x="100" y="159"/>
                      <a:pt x="104" y="163"/>
                    </a:cubicBezTo>
                    <a:cubicBezTo>
                      <a:pt x="104" y="164"/>
                      <a:pt x="104" y="164"/>
                      <a:pt x="104" y="165"/>
                    </a:cubicBezTo>
                    <a:cubicBezTo>
                      <a:pt x="98" y="163"/>
                      <a:pt x="92" y="159"/>
                      <a:pt x="87" y="157"/>
                    </a:cubicBezTo>
                    <a:cubicBezTo>
                      <a:pt x="77" y="152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3"/>
                    </a:cubicBezTo>
                    <a:cubicBezTo>
                      <a:pt x="29" y="128"/>
                      <a:pt x="20" y="122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0" y="117"/>
                      <a:pt x="11" y="117"/>
                      <a:pt x="11" y="116"/>
                    </a:cubicBezTo>
                    <a:cubicBezTo>
                      <a:pt x="26" y="124"/>
                      <a:pt x="42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2"/>
                      <a:pt x="198" y="62"/>
                      <a:pt x="197" y="62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7" y="74"/>
                      <a:pt x="122" y="77"/>
                      <a:pt x="107" y="80"/>
                    </a:cubicBezTo>
                    <a:cubicBezTo>
                      <a:pt x="92" y="84"/>
                      <a:pt x="76" y="88"/>
                      <a:pt x="61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4" y="100"/>
                      <a:pt x="32" y="101"/>
                    </a:cubicBezTo>
                    <a:cubicBezTo>
                      <a:pt x="41" y="97"/>
                      <a:pt x="51" y="94"/>
                      <a:pt x="61" y="91"/>
                    </a:cubicBezTo>
                    <a:cubicBezTo>
                      <a:pt x="75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6"/>
                      <a:pt x="178" y="64"/>
                      <a:pt x="192" y="61"/>
                    </a:cubicBezTo>
                    <a:cubicBezTo>
                      <a:pt x="195" y="60"/>
                      <a:pt x="199" y="59"/>
                      <a:pt x="202" y="57"/>
                    </a:cubicBezTo>
                    <a:cubicBezTo>
                      <a:pt x="201" y="59"/>
                      <a:pt x="199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1"/>
                    </a:cubicBezTo>
                    <a:cubicBezTo>
                      <a:pt x="152" y="81"/>
                      <a:pt x="150" y="82"/>
                      <a:pt x="148" y="82"/>
                    </a:cubicBezTo>
                    <a:cubicBezTo>
                      <a:pt x="136" y="85"/>
                      <a:pt x="124" y="88"/>
                      <a:pt x="112" y="91"/>
                    </a:cubicBezTo>
                    <a:cubicBezTo>
                      <a:pt x="108" y="92"/>
                      <a:pt x="104" y="93"/>
                      <a:pt x="100" y="93"/>
                    </a:cubicBezTo>
                    <a:cubicBezTo>
                      <a:pt x="85" y="97"/>
                      <a:pt x="70" y="99"/>
                      <a:pt x="54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6" y="109"/>
                      <a:pt x="23" y="111"/>
                    </a:cubicBezTo>
                    <a:cubicBezTo>
                      <a:pt x="21" y="111"/>
                      <a:pt x="20" y="112"/>
                      <a:pt x="18" y="112"/>
                    </a:cubicBezTo>
                    <a:cubicBezTo>
                      <a:pt x="16" y="113"/>
                      <a:pt x="13" y="112"/>
                      <a:pt x="12" y="113"/>
                    </a:cubicBezTo>
                    <a:cubicBezTo>
                      <a:pt x="18" y="110"/>
                      <a:pt x="25" y="108"/>
                      <a:pt x="32" y="106"/>
                    </a:cubicBezTo>
                    <a:cubicBezTo>
                      <a:pt x="39" y="103"/>
                      <a:pt x="47" y="101"/>
                      <a:pt x="55" y="99"/>
                    </a:cubicBezTo>
                    <a:cubicBezTo>
                      <a:pt x="70" y="95"/>
                      <a:pt x="86" y="91"/>
                      <a:pt x="101" y="87"/>
                    </a:cubicBezTo>
                    <a:cubicBezTo>
                      <a:pt x="130" y="80"/>
                      <a:pt x="160" y="74"/>
                      <a:pt x="190" y="66"/>
                    </a:cubicBezTo>
                    <a:cubicBezTo>
                      <a:pt x="192" y="65"/>
                      <a:pt x="194" y="64"/>
                      <a:pt x="196" y="63"/>
                    </a:cubicBezTo>
                    <a:cubicBezTo>
                      <a:pt x="194" y="66"/>
                      <a:pt x="192" y="68"/>
                      <a:pt x="190" y="70"/>
                    </a:cubicBezTo>
                    <a:close/>
                    <a:moveTo>
                      <a:pt x="9" y="121"/>
                    </a:moveTo>
                    <a:cubicBezTo>
                      <a:pt x="9" y="121"/>
                      <a:pt x="9" y="121"/>
                      <a:pt x="9" y="121"/>
                    </a:cubicBezTo>
                    <a:cubicBezTo>
                      <a:pt x="19" y="124"/>
                      <a:pt x="28" y="130"/>
                      <a:pt x="37" y="135"/>
                    </a:cubicBezTo>
                    <a:cubicBezTo>
                      <a:pt x="44" y="139"/>
                      <a:pt x="50" y="141"/>
                      <a:pt x="57" y="145"/>
                    </a:cubicBezTo>
                    <a:cubicBezTo>
                      <a:pt x="67" y="149"/>
                      <a:pt x="76" y="154"/>
                      <a:pt x="86" y="159"/>
                    </a:cubicBezTo>
                    <a:cubicBezTo>
                      <a:pt x="92" y="162"/>
                      <a:pt x="97" y="165"/>
                      <a:pt x="103" y="167"/>
                    </a:cubicBezTo>
                    <a:cubicBezTo>
                      <a:pt x="103" y="168"/>
                      <a:pt x="102" y="169"/>
                      <a:pt x="102" y="170"/>
                    </a:cubicBezTo>
                    <a:cubicBezTo>
                      <a:pt x="86" y="162"/>
                      <a:pt x="69" y="155"/>
                      <a:pt x="53" y="147"/>
                    </a:cubicBezTo>
                    <a:cubicBezTo>
                      <a:pt x="38" y="140"/>
                      <a:pt x="22" y="133"/>
                      <a:pt x="8" y="124"/>
                    </a:cubicBezTo>
                    <a:cubicBezTo>
                      <a:pt x="8" y="123"/>
                      <a:pt x="9" y="122"/>
                      <a:pt x="9" y="121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5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69" y="100"/>
                      <a:pt x="189" y="80"/>
                      <a:pt x="208" y="59"/>
                    </a:cubicBezTo>
                    <a:cubicBezTo>
                      <a:pt x="210" y="57"/>
                      <a:pt x="211" y="56"/>
                      <a:pt x="213" y="54"/>
                    </a:cubicBezTo>
                    <a:cubicBezTo>
                      <a:pt x="213" y="55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1" y="90"/>
                      <a:pt x="174" y="99"/>
                      <a:pt x="166" y="107"/>
                    </a:cubicBezTo>
                    <a:cubicBezTo>
                      <a:pt x="147" y="125"/>
                      <a:pt x="130" y="144"/>
                      <a:pt x="112" y="163"/>
                    </a:cubicBezTo>
                    <a:cubicBezTo>
                      <a:pt x="109" y="166"/>
                      <a:pt x="107" y="168"/>
                      <a:pt x="104" y="171"/>
                    </a:cubicBezTo>
                    <a:cubicBezTo>
                      <a:pt x="105" y="170"/>
                      <a:pt x="105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6" y="80"/>
                      <a:pt x="117" y="73"/>
                    </a:cubicBezTo>
                    <a:cubicBezTo>
                      <a:pt x="132" y="70"/>
                      <a:pt x="148" y="67"/>
                      <a:pt x="164" y="65"/>
                    </a:cubicBezTo>
                    <a:cubicBezTo>
                      <a:pt x="171" y="63"/>
                      <a:pt x="179" y="62"/>
                      <a:pt x="186" y="61"/>
                    </a:cubicBezTo>
                    <a:cubicBezTo>
                      <a:pt x="190" y="60"/>
                      <a:pt x="193" y="59"/>
                      <a:pt x="197" y="58"/>
                    </a:cubicBezTo>
                    <a:cubicBezTo>
                      <a:pt x="198" y="58"/>
                      <a:pt x="199" y="58"/>
                      <a:pt x="200" y="57"/>
                    </a:cubicBezTo>
                    <a:cubicBezTo>
                      <a:pt x="199" y="57"/>
                      <a:pt x="199" y="57"/>
                      <a:pt x="199" y="58"/>
                    </a:cubicBezTo>
                    <a:cubicBezTo>
                      <a:pt x="198" y="58"/>
                      <a:pt x="197" y="58"/>
                      <a:pt x="196" y="59"/>
                    </a:cubicBezTo>
                    <a:cubicBezTo>
                      <a:pt x="183" y="63"/>
                      <a:pt x="169" y="65"/>
                      <a:pt x="155" y="67"/>
                    </a:cubicBezTo>
                    <a:cubicBezTo>
                      <a:pt x="140" y="70"/>
                      <a:pt x="125" y="73"/>
                      <a:pt x="110" y="77"/>
                    </a:cubicBezTo>
                    <a:cubicBezTo>
                      <a:pt x="80" y="84"/>
                      <a:pt x="51" y="93"/>
                      <a:pt x="23" y="103"/>
                    </a:cubicBezTo>
                    <a:cubicBezTo>
                      <a:pt x="22" y="103"/>
                      <a:pt x="20" y="104"/>
                      <a:pt x="19" y="104"/>
                    </a:cubicBezTo>
                    <a:cubicBezTo>
                      <a:pt x="19" y="104"/>
                      <a:pt x="19" y="104"/>
                      <a:pt x="19" y="104"/>
                    </a:cubicBezTo>
                    <a:cubicBezTo>
                      <a:pt x="21" y="102"/>
                      <a:pt x="24" y="99"/>
                      <a:pt x="26" y="97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2" y="77"/>
                      <a:pt x="138" y="75"/>
                      <a:pt x="153" y="72"/>
                    </a:cubicBezTo>
                    <a:cubicBezTo>
                      <a:pt x="160" y="70"/>
                      <a:pt x="168" y="69"/>
                      <a:pt x="175" y="67"/>
                    </a:cubicBezTo>
                    <a:cubicBezTo>
                      <a:pt x="182" y="66"/>
                      <a:pt x="190" y="65"/>
                      <a:pt x="196" y="63"/>
                    </a:cubicBezTo>
                    <a:cubicBezTo>
                      <a:pt x="168" y="72"/>
                      <a:pt x="137" y="77"/>
                      <a:pt x="108" y="85"/>
                    </a:cubicBezTo>
                    <a:cubicBezTo>
                      <a:pt x="93" y="88"/>
                      <a:pt x="78" y="92"/>
                      <a:pt x="62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4" y="110"/>
                      <a:pt x="16" y="108"/>
                      <a:pt x="18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6"/>
                      <a:pt x="104" y="175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37" y="139"/>
                      <a:pt x="171" y="104"/>
                      <a:pt x="205" y="69"/>
                    </a:cubicBezTo>
                    <a:cubicBezTo>
                      <a:pt x="208" y="66"/>
                      <a:pt x="211" y="62"/>
                      <a:pt x="214" y="59"/>
                    </a:cubicBezTo>
                    <a:cubicBezTo>
                      <a:pt x="214" y="59"/>
                      <a:pt x="214" y="60"/>
                      <a:pt x="214" y="60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199" y="75"/>
                      <a:pt x="193" y="82"/>
                      <a:pt x="188" y="88"/>
                    </a:cubicBezTo>
                    <a:cubicBezTo>
                      <a:pt x="180" y="97"/>
                      <a:pt x="171" y="106"/>
                      <a:pt x="163" y="115"/>
                    </a:cubicBezTo>
                    <a:cubicBezTo>
                      <a:pt x="143" y="135"/>
                      <a:pt x="123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6" y="121"/>
                      <a:pt x="5" y="125"/>
                      <a:pt x="5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1" y="143"/>
                      <a:pt x="15" y="140"/>
                      <a:pt x="10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6"/>
                      <a:pt x="10" y="136"/>
                      <a:pt x="10" y="135"/>
                    </a:cubicBezTo>
                    <a:cubicBezTo>
                      <a:pt x="13" y="138"/>
                      <a:pt x="18" y="139"/>
                      <a:pt x="22" y="141"/>
                    </a:cubicBezTo>
                    <a:cubicBezTo>
                      <a:pt x="32" y="146"/>
                      <a:pt x="42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6" y="176"/>
                      <a:pt x="101" y="180"/>
                    </a:cubicBezTo>
                    <a:cubicBezTo>
                      <a:pt x="101" y="180"/>
                      <a:pt x="101" y="180"/>
                      <a:pt x="102" y="180"/>
                    </a:cubicBezTo>
                    <a:cubicBezTo>
                      <a:pt x="102" y="181"/>
                      <a:pt x="102" y="182"/>
                      <a:pt x="103" y="183"/>
                    </a:cubicBezTo>
                    <a:cubicBezTo>
                      <a:pt x="87" y="177"/>
                      <a:pt x="72" y="168"/>
                      <a:pt x="57" y="161"/>
                    </a:cubicBezTo>
                    <a:cubicBezTo>
                      <a:pt x="47" y="156"/>
                      <a:pt x="37" y="151"/>
                      <a:pt x="27" y="145"/>
                    </a:cubicBezTo>
                    <a:close/>
                    <a:moveTo>
                      <a:pt x="205" y="79"/>
                    </a:moveTo>
                    <a:cubicBezTo>
                      <a:pt x="195" y="89"/>
                      <a:pt x="185" y="100"/>
                      <a:pt x="175" y="111"/>
                    </a:cubicBezTo>
                    <a:cubicBezTo>
                      <a:pt x="155" y="132"/>
                      <a:pt x="134" y="154"/>
                      <a:pt x="114" y="175"/>
                    </a:cubicBezTo>
                    <a:cubicBezTo>
                      <a:pt x="111" y="178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80"/>
                    </a:cubicBezTo>
                    <a:cubicBezTo>
                      <a:pt x="104" y="180"/>
                      <a:pt x="104" y="180"/>
                      <a:pt x="104" y="179"/>
                    </a:cubicBezTo>
                    <a:cubicBezTo>
                      <a:pt x="112" y="171"/>
                      <a:pt x="120" y="164"/>
                      <a:pt x="127" y="156"/>
                    </a:cubicBezTo>
                    <a:cubicBezTo>
                      <a:pt x="139" y="144"/>
                      <a:pt x="150" y="132"/>
                      <a:pt x="161" y="120"/>
                    </a:cubicBezTo>
                    <a:cubicBezTo>
                      <a:pt x="179" y="101"/>
                      <a:pt x="196" y="81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3"/>
                      <a:pt x="217" y="64"/>
                      <a:pt x="218" y="64"/>
                    </a:cubicBezTo>
                    <a:cubicBezTo>
                      <a:pt x="217" y="65"/>
                      <a:pt x="215" y="67"/>
                      <a:pt x="214" y="68"/>
                    </a:cubicBezTo>
                    <a:cubicBezTo>
                      <a:pt x="211" y="72"/>
                      <a:pt x="208" y="75"/>
                      <a:pt x="205" y="79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7" name="Freeform 207"/>
              <p:cNvSpPr>
                <a:spLocks noEditPoints="1"/>
              </p:cNvSpPr>
              <p:nvPr/>
            </p:nvSpPr>
            <p:spPr bwMode="auto">
              <a:xfrm>
                <a:off x="2398381" y="1489141"/>
                <a:ext cx="519604" cy="648275"/>
              </a:xfrm>
              <a:custGeom>
                <a:avLst/>
                <a:gdLst>
                  <a:gd name="T0" fmla="*/ 72 w 268"/>
                  <a:gd name="T1" fmla="*/ 288 h 334"/>
                  <a:gd name="T2" fmla="*/ 76 w 268"/>
                  <a:gd name="T3" fmla="*/ 88 h 334"/>
                  <a:gd name="T4" fmla="*/ 97 w 268"/>
                  <a:gd name="T5" fmla="*/ 88 h 334"/>
                  <a:gd name="T6" fmla="*/ 67 w 268"/>
                  <a:gd name="T7" fmla="*/ 244 h 334"/>
                  <a:gd name="T8" fmla="*/ 5 w 268"/>
                  <a:gd name="T9" fmla="*/ 252 h 334"/>
                  <a:gd name="T10" fmla="*/ 57 w 268"/>
                  <a:gd name="T11" fmla="*/ 300 h 334"/>
                  <a:gd name="T12" fmla="*/ 21 w 268"/>
                  <a:gd name="T13" fmla="*/ 270 h 334"/>
                  <a:gd name="T14" fmla="*/ 67 w 268"/>
                  <a:gd name="T15" fmla="*/ 239 h 334"/>
                  <a:gd name="T16" fmla="*/ 65 w 268"/>
                  <a:gd name="T17" fmla="*/ 201 h 334"/>
                  <a:gd name="T18" fmla="*/ 55 w 268"/>
                  <a:gd name="T19" fmla="*/ 218 h 334"/>
                  <a:gd name="T20" fmla="*/ 62 w 268"/>
                  <a:gd name="T21" fmla="*/ 169 h 334"/>
                  <a:gd name="T22" fmla="*/ 47 w 268"/>
                  <a:gd name="T23" fmla="*/ 176 h 334"/>
                  <a:gd name="T24" fmla="*/ 48 w 268"/>
                  <a:gd name="T25" fmla="*/ 174 h 334"/>
                  <a:gd name="T26" fmla="*/ 65 w 268"/>
                  <a:gd name="T27" fmla="*/ 210 h 334"/>
                  <a:gd name="T28" fmla="*/ 56 w 268"/>
                  <a:gd name="T29" fmla="*/ 268 h 334"/>
                  <a:gd name="T30" fmla="*/ 5 w 268"/>
                  <a:gd name="T31" fmla="*/ 222 h 334"/>
                  <a:gd name="T32" fmla="*/ 61 w 268"/>
                  <a:gd name="T33" fmla="*/ 157 h 334"/>
                  <a:gd name="T34" fmla="*/ 103 w 268"/>
                  <a:gd name="T35" fmla="*/ 309 h 334"/>
                  <a:gd name="T36" fmla="*/ 137 w 268"/>
                  <a:gd name="T37" fmla="*/ 308 h 334"/>
                  <a:gd name="T38" fmla="*/ 102 w 268"/>
                  <a:gd name="T39" fmla="*/ 259 h 334"/>
                  <a:gd name="T40" fmla="*/ 175 w 268"/>
                  <a:gd name="T41" fmla="*/ 267 h 334"/>
                  <a:gd name="T42" fmla="*/ 172 w 268"/>
                  <a:gd name="T43" fmla="*/ 285 h 334"/>
                  <a:gd name="T44" fmla="*/ 174 w 268"/>
                  <a:gd name="T45" fmla="*/ 281 h 334"/>
                  <a:gd name="T46" fmla="*/ 113 w 268"/>
                  <a:gd name="T47" fmla="*/ 250 h 334"/>
                  <a:gd name="T48" fmla="*/ 134 w 268"/>
                  <a:gd name="T49" fmla="*/ 230 h 334"/>
                  <a:gd name="T50" fmla="*/ 95 w 268"/>
                  <a:gd name="T51" fmla="*/ 182 h 334"/>
                  <a:gd name="T52" fmla="*/ 136 w 268"/>
                  <a:gd name="T53" fmla="*/ 189 h 334"/>
                  <a:gd name="T54" fmla="*/ 120 w 268"/>
                  <a:gd name="T55" fmla="*/ 171 h 334"/>
                  <a:gd name="T56" fmla="*/ 161 w 268"/>
                  <a:gd name="T57" fmla="*/ 206 h 334"/>
                  <a:gd name="T58" fmla="*/ 160 w 268"/>
                  <a:gd name="T59" fmla="*/ 191 h 334"/>
                  <a:gd name="T60" fmla="*/ 98 w 268"/>
                  <a:gd name="T61" fmla="*/ 164 h 334"/>
                  <a:gd name="T62" fmla="*/ 108 w 268"/>
                  <a:gd name="T63" fmla="*/ 174 h 334"/>
                  <a:gd name="T64" fmla="*/ 170 w 268"/>
                  <a:gd name="T65" fmla="*/ 197 h 334"/>
                  <a:gd name="T66" fmla="*/ 114 w 268"/>
                  <a:gd name="T67" fmla="*/ 267 h 334"/>
                  <a:gd name="T68" fmla="*/ 118 w 268"/>
                  <a:gd name="T69" fmla="*/ 292 h 334"/>
                  <a:gd name="T70" fmla="*/ 120 w 268"/>
                  <a:gd name="T71" fmla="*/ 316 h 334"/>
                  <a:gd name="T72" fmla="*/ 75 w 268"/>
                  <a:gd name="T73" fmla="*/ 311 h 334"/>
                  <a:gd name="T74" fmla="*/ 12 w 268"/>
                  <a:gd name="T75" fmla="*/ 279 h 334"/>
                  <a:gd name="T76" fmla="*/ 61 w 268"/>
                  <a:gd name="T77" fmla="*/ 260 h 334"/>
                  <a:gd name="T78" fmla="*/ 171 w 268"/>
                  <a:gd name="T79" fmla="*/ 158 h 334"/>
                  <a:gd name="T80" fmla="*/ 238 w 268"/>
                  <a:gd name="T81" fmla="*/ 260 h 334"/>
                  <a:gd name="T82" fmla="*/ 204 w 268"/>
                  <a:gd name="T83" fmla="*/ 69 h 334"/>
                  <a:gd name="T84" fmla="*/ 146 w 268"/>
                  <a:gd name="T85" fmla="*/ 19 h 334"/>
                  <a:gd name="T86" fmla="*/ 166 w 268"/>
                  <a:gd name="T87" fmla="*/ 44 h 334"/>
                  <a:gd name="T88" fmla="*/ 129 w 268"/>
                  <a:gd name="T89" fmla="*/ 38 h 334"/>
                  <a:gd name="T90" fmla="*/ 230 w 268"/>
                  <a:gd name="T91" fmla="*/ 164 h 334"/>
                  <a:gd name="T92" fmla="*/ 254 w 268"/>
                  <a:gd name="T93" fmla="*/ 153 h 334"/>
                  <a:gd name="T94" fmla="*/ 227 w 268"/>
                  <a:gd name="T95" fmla="*/ 126 h 334"/>
                  <a:gd name="T96" fmla="*/ 246 w 268"/>
                  <a:gd name="T97" fmla="*/ 163 h 334"/>
                  <a:gd name="T98" fmla="*/ 236 w 268"/>
                  <a:gd name="T99" fmla="*/ 106 h 334"/>
                  <a:gd name="T100" fmla="*/ 229 w 268"/>
                  <a:gd name="T101" fmla="*/ 84 h 334"/>
                  <a:gd name="T102" fmla="*/ 245 w 268"/>
                  <a:gd name="T103" fmla="*/ 123 h 334"/>
                  <a:gd name="T104" fmla="*/ 242 w 268"/>
                  <a:gd name="T105" fmla="*/ 141 h 334"/>
                  <a:gd name="T106" fmla="*/ 231 w 268"/>
                  <a:gd name="T107" fmla="*/ 173 h 334"/>
                  <a:gd name="T108" fmla="*/ 245 w 268"/>
                  <a:gd name="T109" fmla="*/ 201 h 334"/>
                  <a:gd name="T110" fmla="*/ 248 w 268"/>
                  <a:gd name="T111" fmla="*/ 215 h 334"/>
                  <a:gd name="T112" fmla="*/ 232 w 268"/>
                  <a:gd name="T113" fmla="*/ 179 h 334"/>
                  <a:gd name="T114" fmla="*/ 246 w 268"/>
                  <a:gd name="T115" fmla="*/ 197 h 334"/>
                  <a:gd name="T116" fmla="*/ 237 w 268"/>
                  <a:gd name="T117" fmla="*/ 232 h 334"/>
                  <a:gd name="T118" fmla="*/ 236 w 268"/>
                  <a:gd name="T119" fmla="*/ 254 h 334"/>
                  <a:gd name="T120" fmla="*/ 120 w 268"/>
                  <a:gd name="T121" fmla="*/ 33 h 334"/>
                  <a:gd name="T122" fmla="*/ 257 w 268"/>
                  <a:gd name="T123" fmla="*/ 263 h 334"/>
                  <a:gd name="T124" fmla="*/ 219 w 268"/>
                  <a:gd name="T125" fmla="*/ 28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4" y="204"/>
                    </a:moveTo>
                    <a:cubicBezTo>
                      <a:pt x="3" y="219"/>
                      <a:pt x="0" y="235"/>
                      <a:pt x="2" y="250"/>
                    </a:cubicBezTo>
                    <a:cubicBezTo>
                      <a:pt x="3" y="261"/>
                      <a:pt x="6" y="272"/>
                      <a:pt x="10" y="283"/>
                    </a:cubicBezTo>
                    <a:cubicBezTo>
                      <a:pt x="18" y="302"/>
                      <a:pt x="33" y="321"/>
                      <a:pt x="53" y="329"/>
                    </a:cubicBezTo>
                    <a:cubicBezTo>
                      <a:pt x="67" y="334"/>
                      <a:pt x="81" y="331"/>
                      <a:pt x="95" y="330"/>
                    </a:cubicBezTo>
                    <a:cubicBezTo>
                      <a:pt x="109" y="329"/>
                      <a:pt x="124" y="330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9"/>
                      <a:pt x="213" y="301"/>
                      <a:pt x="219" y="292"/>
                    </a:cubicBezTo>
                    <a:cubicBezTo>
                      <a:pt x="219" y="292"/>
                      <a:pt x="219" y="291"/>
                      <a:pt x="220" y="291"/>
                    </a:cubicBezTo>
                    <a:cubicBezTo>
                      <a:pt x="220" y="291"/>
                      <a:pt x="220" y="291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4"/>
                      <a:pt x="253" y="276"/>
                      <a:pt x="255" y="269"/>
                    </a:cubicBezTo>
                    <a:cubicBezTo>
                      <a:pt x="255" y="269"/>
                      <a:pt x="255" y="269"/>
                      <a:pt x="255" y="268"/>
                    </a:cubicBezTo>
                    <a:cubicBezTo>
                      <a:pt x="260" y="266"/>
                      <a:pt x="265" y="262"/>
                      <a:pt x="267" y="257"/>
                    </a:cubicBezTo>
                    <a:cubicBezTo>
                      <a:pt x="268" y="251"/>
                      <a:pt x="268" y="244"/>
                      <a:pt x="266" y="238"/>
                    </a:cubicBezTo>
                    <a:cubicBezTo>
                      <a:pt x="265" y="231"/>
                      <a:pt x="263" y="224"/>
                      <a:pt x="263" y="216"/>
                    </a:cubicBezTo>
                    <a:cubicBezTo>
                      <a:pt x="263" y="201"/>
                      <a:pt x="263" y="187"/>
                      <a:pt x="260" y="172"/>
                    </a:cubicBezTo>
                    <a:cubicBezTo>
                      <a:pt x="258" y="157"/>
                      <a:pt x="254" y="142"/>
                      <a:pt x="250" y="127"/>
                    </a:cubicBezTo>
                    <a:cubicBezTo>
                      <a:pt x="246" y="113"/>
                      <a:pt x="242" y="99"/>
                      <a:pt x="236" y="86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9"/>
                      <a:pt x="178" y="47"/>
                    </a:cubicBezTo>
                    <a:cubicBezTo>
                      <a:pt x="178" y="47"/>
                      <a:pt x="178" y="47"/>
                      <a:pt x="178" y="47"/>
                    </a:cubicBezTo>
                    <a:cubicBezTo>
                      <a:pt x="179" y="41"/>
                      <a:pt x="180" y="35"/>
                      <a:pt x="177" y="30"/>
                    </a:cubicBezTo>
                    <a:cubicBezTo>
                      <a:pt x="175" y="24"/>
                      <a:pt x="171" y="19"/>
                      <a:pt x="168" y="14"/>
                    </a:cubicBezTo>
                    <a:cubicBezTo>
                      <a:pt x="165" y="8"/>
                      <a:pt x="158" y="0"/>
                      <a:pt x="150" y="6"/>
                    </a:cubicBezTo>
                    <a:cubicBezTo>
                      <a:pt x="144" y="10"/>
                      <a:pt x="144" y="23"/>
                      <a:pt x="136" y="24"/>
                    </a:cubicBezTo>
                    <a:cubicBezTo>
                      <a:pt x="130" y="26"/>
                      <a:pt x="124" y="25"/>
                      <a:pt x="120" y="29"/>
                    </a:cubicBezTo>
                    <a:cubicBezTo>
                      <a:pt x="116" y="33"/>
                      <a:pt x="116" y="38"/>
                      <a:pt x="115" y="42"/>
                    </a:cubicBezTo>
                    <a:cubicBezTo>
                      <a:pt x="96" y="46"/>
                      <a:pt x="78" y="56"/>
                      <a:pt x="62" y="68"/>
                    </a:cubicBezTo>
                    <a:cubicBezTo>
                      <a:pt x="45" y="82"/>
                      <a:pt x="30" y="98"/>
                      <a:pt x="21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19" y="121"/>
                      <a:pt x="18" y="124"/>
                      <a:pt x="17" y="127"/>
                    </a:cubicBezTo>
                    <a:cubicBezTo>
                      <a:pt x="12" y="139"/>
                      <a:pt x="9" y="151"/>
                      <a:pt x="8" y="164"/>
                    </a:cubicBezTo>
                    <a:cubicBezTo>
                      <a:pt x="7" y="166"/>
                      <a:pt x="7" y="167"/>
                      <a:pt x="7" y="169"/>
                    </a:cubicBezTo>
                    <a:cubicBezTo>
                      <a:pt x="7" y="169"/>
                      <a:pt x="7" y="170"/>
                      <a:pt x="7" y="170"/>
                    </a:cubicBezTo>
                    <a:cubicBezTo>
                      <a:pt x="6" y="181"/>
                      <a:pt x="6" y="193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5"/>
                      <a:pt x="17" y="267"/>
                      <a:pt x="22" y="269"/>
                    </a:cubicBezTo>
                    <a:cubicBezTo>
                      <a:pt x="27" y="272"/>
                      <a:pt x="32" y="273"/>
                      <a:pt x="38" y="275"/>
                    </a:cubicBezTo>
                    <a:cubicBezTo>
                      <a:pt x="44" y="276"/>
                      <a:pt x="51" y="278"/>
                      <a:pt x="57" y="280"/>
                    </a:cubicBezTo>
                    <a:cubicBezTo>
                      <a:pt x="62" y="282"/>
                      <a:pt x="66" y="284"/>
                      <a:pt x="71" y="285"/>
                    </a:cubicBezTo>
                    <a:cubicBezTo>
                      <a:pt x="72" y="286"/>
                      <a:pt x="72" y="287"/>
                      <a:pt x="72" y="288"/>
                    </a:cubicBezTo>
                    <a:cubicBezTo>
                      <a:pt x="68" y="286"/>
                      <a:pt x="63" y="285"/>
                      <a:pt x="59" y="283"/>
                    </a:cubicBezTo>
                    <a:cubicBezTo>
                      <a:pt x="53" y="281"/>
                      <a:pt x="47" y="279"/>
                      <a:pt x="41" y="277"/>
                    </a:cubicBezTo>
                    <a:cubicBezTo>
                      <a:pt x="35" y="274"/>
                      <a:pt x="29" y="272"/>
                      <a:pt x="23" y="270"/>
                    </a:cubicBezTo>
                    <a:cubicBezTo>
                      <a:pt x="18" y="268"/>
                      <a:pt x="12" y="265"/>
                      <a:pt x="7" y="263"/>
                    </a:cubicBezTo>
                    <a:cubicBezTo>
                      <a:pt x="7" y="263"/>
                      <a:pt x="7" y="263"/>
                      <a:pt x="7" y="264"/>
                    </a:cubicBezTo>
                    <a:cubicBezTo>
                      <a:pt x="7" y="263"/>
                      <a:pt x="7" y="263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7"/>
                      <a:pt x="13" y="268"/>
                      <a:pt x="16" y="270"/>
                    </a:cubicBezTo>
                    <a:cubicBezTo>
                      <a:pt x="21" y="272"/>
                      <a:pt x="26" y="274"/>
                      <a:pt x="31" y="276"/>
                    </a:cubicBezTo>
                    <a:cubicBezTo>
                      <a:pt x="37" y="278"/>
                      <a:pt x="43" y="281"/>
                      <a:pt x="49" y="283"/>
                    </a:cubicBezTo>
                    <a:cubicBezTo>
                      <a:pt x="55" y="285"/>
                      <a:pt x="62" y="287"/>
                      <a:pt x="67" y="290"/>
                    </a:cubicBezTo>
                    <a:cubicBezTo>
                      <a:pt x="69" y="290"/>
                      <a:pt x="70" y="291"/>
                      <a:pt x="72" y="292"/>
                    </a:cubicBezTo>
                    <a:cubicBezTo>
                      <a:pt x="71" y="291"/>
                      <a:pt x="69" y="291"/>
                      <a:pt x="68" y="291"/>
                    </a:cubicBezTo>
                    <a:cubicBezTo>
                      <a:pt x="65" y="290"/>
                      <a:pt x="63" y="289"/>
                      <a:pt x="60" y="288"/>
                    </a:cubicBezTo>
                    <a:cubicBezTo>
                      <a:pt x="54" y="285"/>
                      <a:pt x="48" y="284"/>
                      <a:pt x="42" y="282"/>
                    </a:cubicBezTo>
                    <a:cubicBezTo>
                      <a:pt x="36" y="280"/>
                      <a:pt x="30" y="277"/>
                      <a:pt x="24" y="275"/>
                    </a:cubicBezTo>
                    <a:cubicBezTo>
                      <a:pt x="19" y="273"/>
                      <a:pt x="13" y="272"/>
                      <a:pt x="9" y="269"/>
                    </a:cubicBezTo>
                    <a:cubicBezTo>
                      <a:pt x="9" y="269"/>
                      <a:pt x="8" y="269"/>
                      <a:pt x="8" y="269"/>
                    </a:cubicBezTo>
                    <a:cubicBezTo>
                      <a:pt x="8" y="267"/>
                      <a:pt x="7" y="266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3"/>
                    </a:cubicBezTo>
                    <a:cubicBezTo>
                      <a:pt x="61" y="93"/>
                      <a:pt x="59" y="94"/>
                      <a:pt x="57" y="95"/>
                    </a:cubicBezTo>
                    <a:cubicBezTo>
                      <a:pt x="59" y="94"/>
                      <a:pt x="62" y="93"/>
                      <a:pt x="64" y="92"/>
                    </a:cubicBezTo>
                    <a:cubicBezTo>
                      <a:pt x="64" y="92"/>
                      <a:pt x="65" y="92"/>
                      <a:pt x="65" y="92"/>
                    </a:cubicBezTo>
                    <a:close/>
                    <a:moveTo>
                      <a:pt x="67" y="91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1"/>
                      <a:pt x="67" y="91"/>
                      <a:pt x="67" y="92"/>
                    </a:cubicBezTo>
                    <a:cubicBezTo>
                      <a:pt x="67" y="91"/>
                      <a:pt x="67" y="91"/>
                      <a:pt x="67" y="91"/>
                    </a:cubicBezTo>
                    <a:close/>
                    <a:moveTo>
                      <a:pt x="71" y="90"/>
                    </a:moveTo>
                    <a:cubicBezTo>
                      <a:pt x="71" y="90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90"/>
                    </a:cubicBezTo>
                    <a:cubicBezTo>
                      <a:pt x="71" y="90"/>
                      <a:pt x="72" y="90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lose/>
                    <a:moveTo>
                      <a:pt x="74" y="90"/>
                    </a:moveTo>
                    <a:cubicBezTo>
                      <a:pt x="74" y="89"/>
                      <a:pt x="74" y="89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9"/>
                      <a:pt x="76" y="89"/>
                    </a:cubicBezTo>
                    <a:cubicBezTo>
                      <a:pt x="76" y="89"/>
                      <a:pt x="75" y="89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lose/>
                    <a:moveTo>
                      <a:pt x="79" y="88"/>
                    </a:moveTo>
                    <a:cubicBezTo>
                      <a:pt x="80" y="88"/>
                      <a:pt x="80" y="87"/>
                      <a:pt x="81" y="87"/>
                    </a:cubicBezTo>
                    <a:cubicBezTo>
                      <a:pt x="81" y="88"/>
                      <a:pt x="81" y="88"/>
                      <a:pt x="81" y="89"/>
                    </a:cubicBezTo>
                    <a:cubicBezTo>
                      <a:pt x="80" y="89"/>
                      <a:pt x="80" y="89"/>
                      <a:pt x="79" y="89"/>
                    </a:cubicBezTo>
                    <a:cubicBezTo>
                      <a:pt x="79" y="88"/>
                      <a:pt x="79" y="88"/>
                      <a:pt x="79" y="88"/>
                    </a:cubicBezTo>
                    <a:close/>
                    <a:moveTo>
                      <a:pt x="85" y="87"/>
                    </a:moveTo>
                    <a:cubicBezTo>
                      <a:pt x="85" y="88"/>
                      <a:pt x="85" y="88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8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8"/>
                      <a:pt x="88" y="87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8"/>
                    </a:moveTo>
                    <a:cubicBezTo>
                      <a:pt x="93" y="88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3" y="88"/>
                      <a:pt x="93" y="88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9"/>
                      <a:pt x="97" y="89"/>
                    </a:cubicBezTo>
                    <a:cubicBezTo>
                      <a:pt x="97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6"/>
                      <a:pt x="100" y="113"/>
                    </a:cubicBezTo>
                    <a:cubicBezTo>
                      <a:pt x="97" y="110"/>
                      <a:pt x="98" y="105"/>
                      <a:pt x="99" y="101"/>
                    </a:cubicBezTo>
                    <a:cubicBezTo>
                      <a:pt x="99" y="99"/>
                      <a:pt x="100" y="96"/>
                      <a:pt x="100" y="94"/>
                    </a:cubicBezTo>
                    <a:cubicBezTo>
                      <a:pt x="101" y="96"/>
                      <a:pt x="102" y="99"/>
                      <a:pt x="102" y="101"/>
                    </a:cubicBezTo>
                    <a:cubicBezTo>
                      <a:pt x="103" y="104"/>
                      <a:pt x="103" y="107"/>
                      <a:pt x="103" y="109"/>
                    </a:cubicBezTo>
                    <a:close/>
                    <a:moveTo>
                      <a:pt x="94" y="103"/>
                    </a:moveTo>
                    <a:cubicBezTo>
                      <a:pt x="93" y="105"/>
                      <a:pt x="90" y="114"/>
                      <a:pt x="86" y="113"/>
                    </a:cubicBezTo>
                    <a:cubicBezTo>
                      <a:pt x="84" y="113"/>
                      <a:pt x="81" y="110"/>
                      <a:pt x="82" y="108"/>
                    </a:cubicBezTo>
                    <a:cubicBezTo>
                      <a:pt x="83" y="105"/>
                      <a:pt x="85" y="103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7"/>
                      <a:pt x="95" y="100"/>
                      <a:pt x="94" y="103"/>
                    </a:cubicBezTo>
                    <a:close/>
                    <a:moveTo>
                      <a:pt x="97" y="85"/>
                    </a:moveTo>
                    <a:cubicBezTo>
                      <a:pt x="97" y="85"/>
                      <a:pt x="97" y="85"/>
                      <a:pt x="98" y="85"/>
                    </a:cubicBezTo>
                    <a:cubicBezTo>
                      <a:pt x="99" y="85"/>
                      <a:pt x="100" y="85"/>
                      <a:pt x="100" y="86"/>
                    </a:cubicBezTo>
                    <a:cubicBezTo>
                      <a:pt x="99" y="85"/>
                      <a:pt x="98" y="85"/>
                      <a:pt x="97" y="85"/>
                    </a:cubicBezTo>
                    <a:close/>
                    <a:moveTo>
                      <a:pt x="108" y="91"/>
                    </a:moveTo>
                    <a:cubicBezTo>
                      <a:pt x="107" y="91"/>
                      <a:pt x="105" y="90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5" y="90"/>
                      <a:pt x="107" y="91"/>
                      <a:pt x="108" y="91"/>
                    </a:cubicBezTo>
                    <a:close/>
                    <a:moveTo>
                      <a:pt x="135" y="165"/>
                    </a:moveTo>
                    <a:cubicBezTo>
                      <a:pt x="135" y="165"/>
                      <a:pt x="135" y="166"/>
                      <a:pt x="135" y="166"/>
                    </a:cubicBezTo>
                    <a:cubicBezTo>
                      <a:pt x="135" y="166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4"/>
                    </a:cubicBezTo>
                    <a:cubicBezTo>
                      <a:pt x="134" y="164"/>
                      <a:pt x="135" y="164"/>
                      <a:pt x="135" y="165"/>
                    </a:cubicBezTo>
                    <a:close/>
                    <a:moveTo>
                      <a:pt x="7" y="212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9"/>
                      <a:pt x="44" y="231"/>
                      <a:pt x="50" y="234"/>
                    </a:cubicBezTo>
                    <a:cubicBezTo>
                      <a:pt x="55" y="236"/>
                      <a:pt x="59" y="239"/>
                      <a:pt x="64" y="241"/>
                    </a:cubicBezTo>
                    <a:cubicBezTo>
                      <a:pt x="65" y="242"/>
                      <a:pt x="66" y="242"/>
                      <a:pt x="67" y="243"/>
                    </a:cubicBezTo>
                    <a:cubicBezTo>
                      <a:pt x="65" y="242"/>
                      <a:pt x="64" y="242"/>
                      <a:pt x="62" y="241"/>
                    </a:cubicBezTo>
                    <a:cubicBezTo>
                      <a:pt x="60" y="240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30"/>
                    </a:cubicBezTo>
                    <a:cubicBezTo>
                      <a:pt x="28" y="225"/>
                      <a:pt x="17" y="221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3"/>
                      <a:pt x="7" y="212"/>
                    </a:cubicBezTo>
                    <a:close/>
                    <a:moveTo>
                      <a:pt x="6" y="216"/>
                    </a:moveTo>
                    <a:cubicBezTo>
                      <a:pt x="6" y="216"/>
                      <a:pt x="6" y="216"/>
                      <a:pt x="6" y="216"/>
                    </a:cubicBezTo>
                    <a:cubicBezTo>
                      <a:pt x="16" y="222"/>
                      <a:pt x="28" y="226"/>
                      <a:pt x="38" y="231"/>
                    </a:cubicBezTo>
                    <a:cubicBezTo>
                      <a:pt x="44" y="233"/>
                      <a:pt x="49" y="235"/>
                      <a:pt x="54" y="238"/>
                    </a:cubicBezTo>
                    <a:cubicBezTo>
                      <a:pt x="59" y="240"/>
                      <a:pt x="63" y="242"/>
                      <a:pt x="67" y="244"/>
                    </a:cubicBezTo>
                    <a:cubicBezTo>
                      <a:pt x="67" y="244"/>
                      <a:pt x="67" y="245"/>
                      <a:pt x="67" y="245"/>
                    </a:cubicBezTo>
                    <a:cubicBezTo>
                      <a:pt x="58" y="241"/>
                      <a:pt x="48" y="236"/>
                      <a:pt x="38" y="232"/>
                    </a:cubicBezTo>
                    <a:cubicBezTo>
                      <a:pt x="27" y="229"/>
                      <a:pt x="16" y="225"/>
                      <a:pt x="6" y="221"/>
                    </a:cubicBezTo>
                    <a:cubicBezTo>
                      <a:pt x="6" y="221"/>
                      <a:pt x="6" y="221"/>
                      <a:pt x="6" y="221"/>
                    </a:cubicBezTo>
                    <a:cubicBezTo>
                      <a:pt x="6" y="219"/>
                      <a:pt x="6" y="218"/>
                      <a:pt x="6" y="216"/>
                    </a:cubicBezTo>
                    <a:close/>
                    <a:moveTo>
                      <a:pt x="5" y="226"/>
                    </a:moveTo>
                    <a:cubicBezTo>
                      <a:pt x="15" y="231"/>
                      <a:pt x="25" y="235"/>
                      <a:pt x="36" y="239"/>
                    </a:cubicBezTo>
                    <a:cubicBezTo>
                      <a:pt x="41" y="242"/>
                      <a:pt x="47" y="244"/>
                      <a:pt x="52" y="247"/>
                    </a:cubicBezTo>
                    <a:cubicBezTo>
                      <a:pt x="55" y="248"/>
                      <a:pt x="57" y="249"/>
                      <a:pt x="59" y="251"/>
                    </a:cubicBezTo>
                    <a:cubicBezTo>
                      <a:pt x="60" y="251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5"/>
                      <a:pt x="39" y="243"/>
                    </a:cubicBezTo>
                    <a:cubicBezTo>
                      <a:pt x="27" y="240"/>
                      <a:pt x="16" y="235"/>
                      <a:pt x="5" y="231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5" y="229"/>
                      <a:pt x="5" y="228"/>
                      <a:pt x="5" y="226"/>
                    </a:cubicBezTo>
                    <a:close/>
                    <a:moveTo>
                      <a:pt x="23" y="256"/>
                    </a:moveTo>
                    <a:cubicBezTo>
                      <a:pt x="34" y="260"/>
                      <a:pt x="46" y="263"/>
                      <a:pt x="56" y="268"/>
                    </a:cubicBezTo>
                    <a:cubicBezTo>
                      <a:pt x="58" y="270"/>
                      <a:pt x="61" y="272"/>
                      <a:pt x="64" y="273"/>
                    </a:cubicBezTo>
                    <a:cubicBezTo>
                      <a:pt x="66" y="273"/>
                      <a:pt x="68" y="274"/>
                      <a:pt x="69" y="275"/>
                    </a:cubicBezTo>
                    <a:cubicBezTo>
                      <a:pt x="68" y="274"/>
                      <a:pt x="67" y="274"/>
                      <a:pt x="66" y="274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2"/>
                      <a:pt x="17" y="254"/>
                      <a:pt x="23" y="256"/>
                    </a:cubicBezTo>
                    <a:close/>
                    <a:moveTo>
                      <a:pt x="8" y="250"/>
                    </a:move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8" y="250"/>
                      <a:pt x="8" y="250"/>
                    </a:cubicBezTo>
                    <a:close/>
                    <a:moveTo>
                      <a:pt x="7" y="249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9"/>
                    </a:cubicBezTo>
                    <a:close/>
                    <a:moveTo>
                      <a:pt x="5" y="252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3"/>
                      <a:pt x="6" y="253"/>
                      <a:pt x="7" y="253"/>
                    </a:cubicBezTo>
                    <a:cubicBezTo>
                      <a:pt x="16" y="257"/>
                      <a:pt x="25" y="260"/>
                      <a:pt x="35" y="263"/>
                    </a:cubicBezTo>
                    <a:cubicBezTo>
                      <a:pt x="41" y="266"/>
                      <a:pt x="47" y="268"/>
                      <a:pt x="54" y="271"/>
                    </a:cubicBezTo>
                    <a:cubicBezTo>
                      <a:pt x="57" y="272"/>
                      <a:pt x="60" y="274"/>
                      <a:pt x="63" y="275"/>
                    </a:cubicBezTo>
                    <a:cubicBezTo>
                      <a:pt x="64" y="275"/>
                      <a:pt x="66" y="276"/>
                      <a:pt x="68" y="277"/>
                    </a:cubicBezTo>
                    <a:cubicBezTo>
                      <a:pt x="69" y="277"/>
                      <a:pt x="71" y="278"/>
                      <a:pt x="68" y="277"/>
                    </a:cubicBezTo>
                    <a:cubicBezTo>
                      <a:pt x="61" y="275"/>
                      <a:pt x="54" y="273"/>
                      <a:pt x="47" y="271"/>
                    </a:cubicBezTo>
                    <a:cubicBezTo>
                      <a:pt x="33" y="266"/>
                      <a:pt x="19" y="261"/>
                      <a:pt x="5" y="254"/>
                    </a:cubicBezTo>
                    <a:cubicBezTo>
                      <a:pt x="5" y="253"/>
                      <a:pt x="5" y="253"/>
                      <a:pt x="5" y="252"/>
                    </a:cubicBezTo>
                    <a:close/>
                    <a:moveTo>
                      <a:pt x="62" y="279"/>
                    </a:moveTo>
                    <a:cubicBezTo>
                      <a:pt x="65" y="281"/>
                      <a:pt x="68" y="282"/>
                      <a:pt x="71" y="284"/>
                    </a:cubicBezTo>
                    <a:cubicBezTo>
                      <a:pt x="69" y="283"/>
                      <a:pt x="65" y="283"/>
                      <a:pt x="63" y="282"/>
                    </a:cubicBezTo>
                    <a:cubicBezTo>
                      <a:pt x="60" y="281"/>
                      <a:pt x="58" y="280"/>
                      <a:pt x="55" y="279"/>
                    </a:cubicBezTo>
                    <a:cubicBezTo>
                      <a:pt x="50" y="277"/>
                      <a:pt x="44" y="276"/>
                      <a:pt x="38" y="274"/>
                    </a:cubicBezTo>
                    <a:cubicBezTo>
                      <a:pt x="32" y="273"/>
                      <a:pt x="26" y="270"/>
                      <a:pt x="21" y="268"/>
                    </a:cubicBezTo>
                    <a:cubicBezTo>
                      <a:pt x="16" y="266"/>
                      <a:pt x="11" y="264"/>
                      <a:pt x="6" y="262"/>
                    </a:cubicBezTo>
                    <a:cubicBezTo>
                      <a:pt x="6" y="260"/>
                      <a:pt x="6" y="259"/>
                      <a:pt x="6" y="258"/>
                    </a:cubicBezTo>
                    <a:cubicBezTo>
                      <a:pt x="6" y="258"/>
                      <a:pt x="7" y="258"/>
                      <a:pt x="7" y="258"/>
                    </a:cubicBezTo>
                    <a:cubicBezTo>
                      <a:pt x="7" y="259"/>
                      <a:pt x="7" y="259"/>
                      <a:pt x="9" y="259"/>
                    </a:cubicBezTo>
                    <a:cubicBezTo>
                      <a:pt x="18" y="264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2"/>
                      <a:pt x="70" y="282"/>
                      <a:pt x="71" y="283"/>
                    </a:cubicBezTo>
                    <a:cubicBezTo>
                      <a:pt x="71" y="283"/>
                      <a:pt x="71" y="284"/>
                      <a:pt x="71" y="284"/>
                    </a:cubicBezTo>
                    <a:cubicBezTo>
                      <a:pt x="70" y="283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8"/>
                      <a:pt x="66" y="307"/>
                    </a:cubicBezTo>
                    <a:cubicBezTo>
                      <a:pt x="60" y="305"/>
                      <a:pt x="54" y="303"/>
                      <a:pt x="48" y="301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3"/>
                      <a:pt x="17" y="289"/>
                    </a:cubicBezTo>
                    <a:cubicBezTo>
                      <a:pt x="17" y="289"/>
                      <a:pt x="16" y="288"/>
                      <a:pt x="16" y="287"/>
                    </a:cubicBezTo>
                    <a:cubicBezTo>
                      <a:pt x="16" y="287"/>
                      <a:pt x="17" y="288"/>
                      <a:pt x="18" y="288"/>
                    </a:cubicBezTo>
                    <a:cubicBezTo>
                      <a:pt x="19" y="289"/>
                      <a:pt x="21" y="290"/>
                      <a:pt x="23" y="290"/>
                    </a:cubicBezTo>
                    <a:cubicBezTo>
                      <a:pt x="25" y="292"/>
                      <a:pt x="27" y="293"/>
                      <a:pt x="30" y="294"/>
                    </a:cubicBezTo>
                    <a:cubicBezTo>
                      <a:pt x="35" y="296"/>
                      <a:pt x="41" y="298"/>
                      <a:pt x="46" y="300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8"/>
                      <a:pt x="74" y="308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5" y="309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6"/>
                      <a:pt x="76" y="308"/>
                      <a:pt x="71" y="307"/>
                    </a:cubicBezTo>
                    <a:cubicBezTo>
                      <a:pt x="67" y="306"/>
                      <a:pt x="63" y="304"/>
                      <a:pt x="59" y="303"/>
                    </a:cubicBezTo>
                    <a:cubicBezTo>
                      <a:pt x="53" y="301"/>
                      <a:pt x="48" y="300"/>
                      <a:pt x="43" y="298"/>
                    </a:cubicBezTo>
                    <a:cubicBezTo>
                      <a:pt x="37" y="296"/>
                      <a:pt x="32" y="294"/>
                      <a:pt x="26" y="292"/>
                    </a:cubicBezTo>
                    <a:cubicBezTo>
                      <a:pt x="27" y="292"/>
                      <a:pt x="28" y="292"/>
                      <a:pt x="28" y="292"/>
                    </a:cubicBezTo>
                    <a:cubicBezTo>
                      <a:pt x="34" y="294"/>
                      <a:pt x="39" y="295"/>
                      <a:pt x="44" y="297"/>
                    </a:cubicBezTo>
                    <a:cubicBezTo>
                      <a:pt x="50" y="298"/>
                      <a:pt x="55" y="300"/>
                      <a:pt x="61" y="302"/>
                    </a:cubicBezTo>
                    <a:cubicBezTo>
                      <a:pt x="64" y="303"/>
                      <a:pt x="67" y="304"/>
                      <a:pt x="70" y="305"/>
                    </a:cubicBezTo>
                    <a:close/>
                    <a:moveTo>
                      <a:pt x="21" y="289"/>
                    </a:moveTo>
                    <a:cubicBezTo>
                      <a:pt x="30" y="292"/>
                      <a:pt x="40" y="294"/>
                      <a:pt x="49" y="297"/>
                    </a:cubicBezTo>
                    <a:cubicBezTo>
                      <a:pt x="51" y="298"/>
                      <a:pt x="54" y="299"/>
                      <a:pt x="57" y="300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5"/>
                      <a:pt x="35" y="294"/>
                      <a:pt x="30" y="292"/>
                    </a:cubicBezTo>
                    <a:cubicBezTo>
                      <a:pt x="27" y="291"/>
                      <a:pt x="24" y="290"/>
                      <a:pt x="21" y="289"/>
                    </a:cubicBezTo>
                    <a:close/>
                    <a:moveTo>
                      <a:pt x="67" y="304"/>
                    </a:moveTo>
                    <a:cubicBezTo>
                      <a:pt x="70" y="304"/>
                      <a:pt x="72" y="305"/>
                      <a:pt x="74" y="305"/>
                    </a:cubicBezTo>
                    <a:cubicBezTo>
                      <a:pt x="74" y="306"/>
                      <a:pt x="74" y="306"/>
                      <a:pt x="74" y="307"/>
                    </a:cubicBezTo>
                    <a:cubicBezTo>
                      <a:pt x="72" y="306"/>
                      <a:pt x="70" y="305"/>
                      <a:pt x="67" y="304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1"/>
                    </a:cubicBezTo>
                    <a:cubicBezTo>
                      <a:pt x="39" y="291"/>
                      <a:pt x="40" y="291"/>
                      <a:pt x="41" y="292"/>
                    </a:cubicBezTo>
                    <a:cubicBezTo>
                      <a:pt x="47" y="293"/>
                      <a:pt x="52" y="295"/>
                      <a:pt x="58" y="296"/>
                    </a:cubicBezTo>
                    <a:cubicBezTo>
                      <a:pt x="63" y="298"/>
                      <a:pt x="68" y="300"/>
                      <a:pt x="74" y="302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6"/>
                      <a:pt x="54" y="293"/>
                      <a:pt x="44" y="289"/>
                    </a:cubicBezTo>
                    <a:cubicBezTo>
                      <a:pt x="37" y="287"/>
                      <a:pt x="31" y="285"/>
                      <a:pt x="25" y="282"/>
                    </a:cubicBezTo>
                    <a:cubicBezTo>
                      <a:pt x="21" y="280"/>
                      <a:pt x="15" y="278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6"/>
                      <a:pt x="13" y="276"/>
                    </a:cubicBezTo>
                    <a:cubicBezTo>
                      <a:pt x="14" y="276"/>
                      <a:pt x="15" y="277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90"/>
                      <a:pt x="59" y="292"/>
                    </a:cubicBezTo>
                    <a:cubicBezTo>
                      <a:pt x="63" y="294"/>
                      <a:pt x="68" y="296"/>
                      <a:pt x="73" y="297"/>
                    </a:cubicBezTo>
                    <a:cubicBezTo>
                      <a:pt x="73" y="298"/>
                      <a:pt x="73" y="299"/>
                      <a:pt x="73" y="300"/>
                    </a:cubicBezTo>
                    <a:close/>
                    <a:moveTo>
                      <a:pt x="73" y="296"/>
                    </a:moveTo>
                    <a:cubicBezTo>
                      <a:pt x="63" y="291"/>
                      <a:pt x="52" y="287"/>
                      <a:pt x="42" y="283"/>
                    </a:cubicBezTo>
                    <a:cubicBezTo>
                      <a:pt x="35" y="281"/>
                      <a:pt x="29" y="279"/>
                      <a:pt x="22" y="276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6"/>
                    </a:cubicBezTo>
                    <a:cubicBezTo>
                      <a:pt x="29" y="278"/>
                      <a:pt x="35" y="280"/>
                      <a:pt x="40" y="282"/>
                    </a:cubicBezTo>
                    <a:cubicBezTo>
                      <a:pt x="47" y="284"/>
                      <a:pt x="53" y="286"/>
                      <a:pt x="60" y="288"/>
                    </a:cubicBezTo>
                    <a:cubicBezTo>
                      <a:pt x="64" y="290"/>
                      <a:pt x="68" y="292"/>
                      <a:pt x="72" y="293"/>
                    </a:cubicBezTo>
                    <a:cubicBezTo>
                      <a:pt x="73" y="294"/>
                      <a:pt x="73" y="295"/>
                      <a:pt x="73" y="296"/>
                    </a:cubicBezTo>
                    <a:close/>
                    <a:moveTo>
                      <a:pt x="72" y="291"/>
                    </a:moveTo>
                    <a:cubicBezTo>
                      <a:pt x="68" y="289"/>
                      <a:pt x="63" y="287"/>
                      <a:pt x="58" y="285"/>
                    </a:cubicBezTo>
                    <a:cubicBezTo>
                      <a:pt x="52" y="283"/>
                      <a:pt x="47" y="281"/>
                      <a:pt x="41" y="279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70"/>
                      <a:pt x="14" y="268"/>
                      <a:pt x="11" y="266"/>
                    </a:cubicBezTo>
                    <a:cubicBezTo>
                      <a:pt x="10" y="266"/>
                      <a:pt x="6" y="263"/>
                      <a:pt x="10" y="265"/>
                    </a:cubicBezTo>
                    <a:cubicBezTo>
                      <a:pt x="11" y="266"/>
                      <a:pt x="12" y="266"/>
                      <a:pt x="13" y="267"/>
                    </a:cubicBezTo>
                    <a:cubicBezTo>
                      <a:pt x="16" y="268"/>
                      <a:pt x="18" y="269"/>
                      <a:pt x="21" y="270"/>
                    </a:cubicBezTo>
                    <a:cubicBezTo>
                      <a:pt x="26" y="272"/>
                      <a:pt x="32" y="274"/>
                      <a:pt x="38" y="276"/>
                    </a:cubicBezTo>
                    <a:cubicBezTo>
                      <a:pt x="44" y="279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9"/>
                    </a:cubicBezTo>
                    <a:cubicBezTo>
                      <a:pt x="72" y="290"/>
                      <a:pt x="72" y="290"/>
                      <a:pt x="72" y="291"/>
                    </a:cubicBezTo>
                    <a:close/>
                    <a:moveTo>
                      <a:pt x="62" y="161"/>
                    </a:moveTo>
                    <a:cubicBezTo>
                      <a:pt x="62" y="162"/>
                      <a:pt x="62" y="162"/>
                      <a:pt x="62" y="162"/>
                    </a:cubicBezTo>
                    <a:cubicBezTo>
                      <a:pt x="60" y="162"/>
                      <a:pt x="59" y="162"/>
                      <a:pt x="58" y="161"/>
                    </a:cubicBezTo>
                    <a:cubicBezTo>
                      <a:pt x="59" y="161"/>
                      <a:pt x="60" y="161"/>
                      <a:pt x="62" y="161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6"/>
                      <a:pt x="59" y="245"/>
                    </a:cubicBezTo>
                    <a:cubicBezTo>
                      <a:pt x="54" y="242"/>
                      <a:pt x="50" y="240"/>
                      <a:pt x="45" y="238"/>
                    </a:cubicBezTo>
                    <a:cubicBezTo>
                      <a:pt x="34" y="233"/>
                      <a:pt x="23" y="229"/>
                      <a:pt x="12" y="224"/>
                    </a:cubicBezTo>
                    <a:cubicBezTo>
                      <a:pt x="12" y="224"/>
                      <a:pt x="12" y="224"/>
                      <a:pt x="11" y="224"/>
                    </a:cubicBezTo>
                    <a:cubicBezTo>
                      <a:pt x="13" y="224"/>
                      <a:pt x="15" y="225"/>
                      <a:pt x="17" y="226"/>
                    </a:cubicBezTo>
                    <a:cubicBezTo>
                      <a:pt x="23" y="228"/>
                      <a:pt x="29" y="230"/>
                      <a:pt x="34" y="232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7"/>
                      <a:pt x="50" y="233"/>
                      <a:pt x="41" y="229"/>
                    </a:cubicBezTo>
                    <a:cubicBezTo>
                      <a:pt x="30" y="224"/>
                      <a:pt x="19" y="220"/>
                      <a:pt x="9" y="213"/>
                    </a:cubicBezTo>
                    <a:cubicBezTo>
                      <a:pt x="6" y="210"/>
                      <a:pt x="12" y="214"/>
                      <a:pt x="12" y="214"/>
                    </a:cubicBezTo>
                    <a:cubicBezTo>
                      <a:pt x="14" y="215"/>
                      <a:pt x="15" y="216"/>
                      <a:pt x="17" y="216"/>
                    </a:cubicBezTo>
                    <a:cubicBezTo>
                      <a:pt x="19" y="218"/>
                      <a:pt x="22" y="219"/>
                      <a:pt x="24" y="220"/>
                    </a:cubicBezTo>
                    <a:cubicBezTo>
                      <a:pt x="30" y="223"/>
                      <a:pt x="35" y="225"/>
                      <a:pt x="40" y="227"/>
                    </a:cubicBezTo>
                    <a:cubicBezTo>
                      <a:pt x="45" y="230"/>
                      <a:pt x="51" y="232"/>
                      <a:pt x="56" y="234"/>
                    </a:cubicBezTo>
                    <a:cubicBezTo>
                      <a:pt x="60" y="236"/>
                      <a:pt x="63" y="239"/>
                      <a:pt x="67" y="240"/>
                    </a:cubicBezTo>
                    <a:cubicBezTo>
                      <a:pt x="67" y="241"/>
                      <a:pt x="67" y="242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6"/>
                      <a:pt x="63" y="237"/>
                      <a:pt x="65" y="238"/>
                    </a:cubicBezTo>
                    <a:cubicBezTo>
                      <a:pt x="68" y="241"/>
                      <a:pt x="61" y="236"/>
                      <a:pt x="61" y="236"/>
                    </a:cubicBezTo>
                    <a:cubicBezTo>
                      <a:pt x="60" y="236"/>
                      <a:pt x="60" y="235"/>
                      <a:pt x="59" y="235"/>
                    </a:cubicBezTo>
                    <a:close/>
                    <a:moveTo>
                      <a:pt x="40" y="224"/>
                    </a:moveTo>
                    <a:cubicBezTo>
                      <a:pt x="34" y="221"/>
                      <a:pt x="28" y="218"/>
                      <a:pt x="23" y="215"/>
                    </a:cubicBezTo>
                    <a:cubicBezTo>
                      <a:pt x="19" y="212"/>
                      <a:pt x="13" y="210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0" y="207"/>
                      <a:pt x="10" y="207"/>
                      <a:pt x="10" y="207"/>
                    </a:cubicBezTo>
                    <a:cubicBezTo>
                      <a:pt x="11" y="208"/>
                      <a:pt x="13" y="209"/>
                      <a:pt x="14" y="210"/>
                    </a:cubicBezTo>
                    <a:cubicBezTo>
                      <a:pt x="16" y="211"/>
                      <a:pt x="19" y="212"/>
                      <a:pt x="22" y="214"/>
                    </a:cubicBezTo>
                    <a:cubicBezTo>
                      <a:pt x="27" y="216"/>
                      <a:pt x="33" y="219"/>
                      <a:pt x="39" y="221"/>
                    </a:cubicBezTo>
                    <a:cubicBezTo>
                      <a:pt x="49" y="226"/>
                      <a:pt x="57" y="231"/>
                      <a:pt x="67" y="236"/>
                    </a:cubicBezTo>
                    <a:cubicBezTo>
                      <a:pt x="67" y="236"/>
                      <a:pt x="67" y="237"/>
                      <a:pt x="67" y="237"/>
                    </a:cubicBezTo>
                    <a:cubicBezTo>
                      <a:pt x="67" y="238"/>
                      <a:pt x="67" y="238"/>
                      <a:pt x="67" y="239"/>
                    </a:cubicBezTo>
                    <a:cubicBezTo>
                      <a:pt x="63" y="236"/>
                      <a:pt x="59" y="234"/>
                      <a:pt x="55" y="233"/>
                    </a:cubicBezTo>
                    <a:cubicBezTo>
                      <a:pt x="50" y="230"/>
                      <a:pt x="45" y="227"/>
                      <a:pt x="40" y="224"/>
                    </a:cubicBezTo>
                    <a:close/>
                    <a:moveTo>
                      <a:pt x="8" y="205"/>
                    </a:moveTo>
                    <a:cubicBezTo>
                      <a:pt x="8" y="205"/>
                      <a:pt x="7" y="205"/>
                      <a:pt x="7" y="205"/>
                    </a:cubicBezTo>
                    <a:cubicBezTo>
                      <a:pt x="7" y="204"/>
                      <a:pt x="7" y="203"/>
                      <a:pt x="7" y="203"/>
                    </a:cubicBezTo>
                    <a:cubicBezTo>
                      <a:pt x="18" y="209"/>
                      <a:pt x="29" y="215"/>
                      <a:pt x="40" y="220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30"/>
                      <a:pt x="58" y="231"/>
                    </a:cubicBezTo>
                    <a:cubicBezTo>
                      <a:pt x="51" y="227"/>
                      <a:pt x="44" y="223"/>
                      <a:pt x="36" y="219"/>
                    </a:cubicBezTo>
                    <a:cubicBezTo>
                      <a:pt x="31" y="217"/>
                      <a:pt x="26" y="215"/>
                      <a:pt x="20" y="212"/>
                    </a:cubicBezTo>
                    <a:cubicBezTo>
                      <a:pt x="16" y="210"/>
                      <a:pt x="12" y="207"/>
                      <a:pt x="8" y="205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2"/>
                      <a:pt x="21" y="194"/>
                    </a:cubicBezTo>
                    <a:cubicBezTo>
                      <a:pt x="26" y="196"/>
                      <a:pt x="31" y="199"/>
                      <a:pt x="36" y="201"/>
                    </a:cubicBezTo>
                    <a:cubicBezTo>
                      <a:pt x="46" y="206"/>
                      <a:pt x="55" y="211"/>
                      <a:pt x="64" y="218"/>
                    </a:cubicBezTo>
                    <a:cubicBezTo>
                      <a:pt x="67" y="220"/>
                      <a:pt x="63" y="218"/>
                      <a:pt x="63" y="217"/>
                    </a:cubicBezTo>
                    <a:cubicBezTo>
                      <a:pt x="62" y="217"/>
                      <a:pt x="61" y="216"/>
                      <a:pt x="60" y="215"/>
                    </a:cubicBezTo>
                    <a:cubicBezTo>
                      <a:pt x="57" y="214"/>
                      <a:pt x="55" y="213"/>
                      <a:pt x="53" y="211"/>
                    </a:cubicBezTo>
                    <a:cubicBezTo>
                      <a:pt x="48" y="209"/>
                      <a:pt x="42" y="206"/>
                      <a:pt x="37" y="204"/>
                    </a:cubicBezTo>
                    <a:cubicBezTo>
                      <a:pt x="28" y="199"/>
                      <a:pt x="18" y="194"/>
                      <a:pt x="8" y="191"/>
                    </a:cubicBezTo>
                    <a:cubicBezTo>
                      <a:pt x="9" y="188"/>
                      <a:pt x="9" y="186"/>
                      <a:pt x="9" y="183"/>
                    </a:cubicBezTo>
                    <a:cubicBezTo>
                      <a:pt x="9" y="184"/>
                      <a:pt x="10" y="184"/>
                      <a:pt x="10" y="184"/>
                    </a:cubicBezTo>
                    <a:cubicBezTo>
                      <a:pt x="10" y="184"/>
                      <a:pt x="10" y="185"/>
                      <a:pt x="12" y="185"/>
                    </a:cubicBezTo>
                    <a:cubicBezTo>
                      <a:pt x="12" y="185"/>
                      <a:pt x="13" y="185"/>
                      <a:pt x="13" y="186"/>
                    </a:cubicBezTo>
                    <a:cubicBezTo>
                      <a:pt x="14" y="186"/>
                      <a:pt x="15" y="187"/>
                      <a:pt x="16" y="187"/>
                    </a:cubicBezTo>
                    <a:cubicBezTo>
                      <a:pt x="19" y="188"/>
                      <a:pt x="22" y="190"/>
                      <a:pt x="25" y="191"/>
                    </a:cubicBezTo>
                    <a:cubicBezTo>
                      <a:pt x="29" y="193"/>
                      <a:pt x="34" y="195"/>
                      <a:pt x="39" y="198"/>
                    </a:cubicBezTo>
                    <a:cubicBezTo>
                      <a:pt x="48" y="203"/>
                      <a:pt x="57" y="207"/>
                      <a:pt x="65" y="213"/>
                    </a:cubicBezTo>
                    <a:cubicBezTo>
                      <a:pt x="63" y="211"/>
                      <a:pt x="60" y="211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4"/>
                      <a:pt x="43" y="201"/>
                      <a:pt x="38" y="199"/>
                    </a:cubicBezTo>
                    <a:cubicBezTo>
                      <a:pt x="29" y="195"/>
                      <a:pt x="19" y="191"/>
                      <a:pt x="9" y="187"/>
                    </a:cubicBezTo>
                    <a:cubicBezTo>
                      <a:pt x="9" y="186"/>
                      <a:pt x="9" y="187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4"/>
                      <a:pt x="48" y="198"/>
                      <a:pt x="38" y="193"/>
                    </a:cubicBezTo>
                    <a:cubicBezTo>
                      <a:pt x="30" y="190"/>
                      <a:pt x="22" y="187"/>
                      <a:pt x="15" y="182"/>
                    </a:cubicBezTo>
                    <a:cubicBezTo>
                      <a:pt x="15" y="182"/>
                      <a:pt x="15" y="182"/>
                      <a:pt x="15" y="182"/>
                    </a:cubicBezTo>
                    <a:cubicBezTo>
                      <a:pt x="18" y="183"/>
                      <a:pt x="20" y="185"/>
                      <a:pt x="23" y="186"/>
                    </a:cubicBezTo>
                    <a:cubicBezTo>
                      <a:pt x="28" y="188"/>
                      <a:pt x="33" y="190"/>
                      <a:pt x="38" y="193"/>
                    </a:cubicBezTo>
                    <a:cubicBezTo>
                      <a:pt x="47" y="197"/>
                      <a:pt x="56" y="202"/>
                      <a:pt x="65" y="206"/>
                    </a:cubicBezTo>
                    <a:cubicBezTo>
                      <a:pt x="65" y="207"/>
                      <a:pt x="65" y="208"/>
                      <a:pt x="65" y="209"/>
                    </a:cubicBezTo>
                    <a:close/>
                    <a:moveTo>
                      <a:pt x="65" y="201"/>
                    </a:moveTo>
                    <a:cubicBezTo>
                      <a:pt x="61" y="199"/>
                      <a:pt x="57" y="196"/>
                      <a:pt x="53" y="194"/>
                    </a:cubicBezTo>
                    <a:cubicBezTo>
                      <a:pt x="47" y="192"/>
                      <a:pt x="42" y="190"/>
                      <a:pt x="37" y="188"/>
                    </a:cubicBezTo>
                    <a:cubicBezTo>
                      <a:pt x="28" y="183"/>
                      <a:pt x="19" y="179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3"/>
                      <a:pt x="10" y="173"/>
                    </a:cubicBezTo>
                    <a:cubicBezTo>
                      <a:pt x="10" y="173"/>
                      <a:pt x="10" y="172"/>
                      <a:pt x="11" y="172"/>
                    </a:cubicBezTo>
                    <a:cubicBezTo>
                      <a:pt x="20" y="177"/>
                      <a:pt x="28" y="182"/>
                      <a:pt x="38" y="186"/>
                    </a:cubicBezTo>
                    <a:cubicBezTo>
                      <a:pt x="47" y="190"/>
                      <a:pt x="56" y="194"/>
                      <a:pt x="64" y="199"/>
                    </a:cubicBezTo>
                    <a:cubicBezTo>
                      <a:pt x="64" y="199"/>
                      <a:pt x="64" y="199"/>
                      <a:pt x="64" y="199"/>
                    </a:cubicBezTo>
                    <a:cubicBezTo>
                      <a:pt x="65" y="200"/>
                      <a:pt x="65" y="200"/>
                      <a:pt x="65" y="201"/>
                    </a:cubicBezTo>
                    <a:close/>
                    <a:moveTo>
                      <a:pt x="34" y="189"/>
                    </a:moveTo>
                    <a:cubicBezTo>
                      <a:pt x="43" y="193"/>
                      <a:pt x="53" y="197"/>
                      <a:pt x="61" y="203"/>
                    </a:cubicBezTo>
                    <a:cubicBezTo>
                      <a:pt x="63" y="204"/>
                      <a:pt x="68" y="207"/>
                      <a:pt x="61" y="204"/>
                    </a:cubicBezTo>
                    <a:cubicBezTo>
                      <a:pt x="59" y="202"/>
                      <a:pt x="56" y="201"/>
                      <a:pt x="53" y="200"/>
                    </a:cubicBezTo>
                    <a:cubicBezTo>
                      <a:pt x="48" y="197"/>
                      <a:pt x="43" y="195"/>
                      <a:pt x="38" y="192"/>
                    </a:cubicBezTo>
                    <a:cubicBezTo>
                      <a:pt x="29" y="188"/>
                      <a:pt x="19" y="184"/>
                      <a:pt x="10" y="179"/>
                    </a:cubicBezTo>
                    <a:cubicBezTo>
                      <a:pt x="9" y="178"/>
                      <a:pt x="9" y="178"/>
                      <a:pt x="9" y="179"/>
                    </a:cubicBezTo>
                    <a:cubicBezTo>
                      <a:pt x="9" y="177"/>
                      <a:pt x="9" y="176"/>
                      <a:pt x="10" y="175"/>
                    </a:cubicBezTo>
                    <a:cubicBezTo>
                      <a:pt x="16" y="181"/>
                      <a:pt x="26" y="185"/>
                      <a:pt x="34" y="189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7"/>
                      <a:pt x="60" y="207"/>
                    </a:cubicBezTo>
                    <a:cubicBezTo>
                      <a:pt x="58" y="206"/>
                      <a:pt x="56" y="205"/>
                      <a:pt x="54" y="203"/>
                    </a:cubicBezTo>
                    <a:cubicBezTo>
                      <a:pt x="49" y="201"/>
                      <a:pt x="44" y="199"/>
                      <a:pt x="39" y="196"/>
                    </a:cubicBezTo>
                    <a:cubicBezTo>
                      <a:pt x="31" y="193"/>
                      <a:pt x="23" y="190"/>
                      <a:pt x="16" y="186"/>
                    </a:cubicBezTo>
                    <a:cubicBezTo>
                      <a:pt x="13" y="185"/>
                      <a:pt x="11" y="184"/>
                      <a:pt x="9" y="183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7"/>
                      <a:pt x="49" y="211"/>
                      <a:pt x="39" y="207"/>
                    </a:cubicBezTo>
                    <a:cubicBezTo>
                      <a:pt x="29" y="202"/>
                      <a:pt x="19" y="198"/>
                      <a:pt x="10" y="192"/>
                    </a:cubicBezTo>
                    <a:cubicBezTo>
                      <a:pt x="14" y="195"/>
                      <a:pt x="21" y="197"/>
                      <a:pt x="26" y="199"/>
                    </a:cubicBezTo>
                    <a:cubicBezTo>
                      <a:pt x="30" y="201"/>
                      <a:pt x="35" y="204"/>
                      <a:pt x="40" y="206"/>
                    </a:cubicBezTo>
                    <a:cubicBezTo>
                      <a:pt x="49" y="210"/>
                      <a:pt x="57" y="215"/>
                      <a:pt x="66" y="219"/>
                    </a:cubicBezTo>
                    <a:close/>
                    <a:moveTo>
                      <a:pt x="66" y="226"/>
                    </a:moveTo>
                    <a:cubicBezTo>
                      <a:pt x="64" y="224"/>
                      <a:pt x="61" y="223"/>
                      <a:pt x="58" y="221"/>
                    </a:cubicBezTo>
                    <a:cubicBezTo>
                      <a:pt x="53" y="218"/>
                      <a:pt x="49" y="214"/>
                      <a:pt x="44" y="212"/>
                    </a:cubicBezTo>
                    <a:cubicBezTo>
                      <a:pt x="39" y="210"/>
                      <a:pt x="34" y="207"/>
                      <a:pt x="30" y="205"/>
                    </a:cubicBezTo>
                    <a:cubicBezTo>
                      <a:pt x="33" y="207"/>
                      <a:pt x="36" y="208"/>
                      <a:pt x="39" y="210"/>
                    </a:cubicBezTo>
                    <a:cubicBezTo>
                      <a:pt x="45" y="212"/>
                      <a:pt x="50" y="215"/>
                      <a:pt x="55" y="218"/>
                    </a:cubicBezTo>
                    <a:cubicBezTo>
                      <a:pt x="59" y="220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6"/>
                    </a:cubicBezTo>
                    <a:close/>
                    <a:moveTo>
                      <a:pt x="67" y="231"/>
                    </a:moveTo>
                    <a:cubicBezTo>
                      <a:pt x="64" y="228"/>
                      <a:pt x="60" y="227"/>
                      <a:pt x="57" y="225"/>
                    </a:cubicBezTo>
                    <a:cubicBezTo>
                      <a:pt x="52" y="222"/>
                      <a:pt x="47" y="219"/>
                      <a:pt x="42" y="216"/>
                    </a:cubicBezTo>
                    <a:cubicBezTo>
                      <a:pt x="33" y="212"/>
                      <a:pt x="25" y="208"/>
                      <a:pt x="16" y="204"/>
                    </a:cubicBezTo>
                    <a:cubicBezTo>
                      <a:pt x="19" y="205"/>
                      <a:pt x="21" y="206"/>
                      <a:pt x="23" y="207"/>
                    </a:cubicBezTo>
                    <a:cubicBezTo>
                      <a:pt x="28" y="210"/>
                      <a:pt x="34" y="212"/>
                      <a:pt x="39" y="214"/>
                    </a:cubicBezTo>
                    <a:cubicBezTo>
                      <a:pt x="48" y="219"/>
                      <a:pt x="57" y="224"/>
                      <a:pt x="66" y="228"/>
                    </a:cubicBezTo>
                    <a:cubicBezTo>
                      <a:pt x="66" y="229"/>
                      <a:pt x="67" y="230"/>
                      <a:pt x="67" y="231"/>
                    </a:cubicBezTo>
                    <a:close/>
                    <a:moveTo>
                      <a:pt x="66" y="232"/>
                    </a:moveTo>
                    <a:cubicBezTo>
                      <a:pt x="65" y="230"/>
                      <a:pt x="62" y="230"/>
                      <a:pt x="60" y="228"/>
                    </a:cubicBezTo>
                    <a:cubicBezTo>
                      <a:pt x="58" y="227"/>
                      <a:pt x="56" y="226"/>
                      <a:pt x="53" y="225"/>
                    </a:cubicBezTo>
                    <a:cubicBezTo>
                      <a:pt x="49" y="222"/>
                      <a:pt x="44" y="220"/>
                      <a:pt x="39" y="217"/>
                    </a:cubicBezTo>
                    <a:cubicBezTo>
                      <a:pt x="30" y="213"/>
                      <a:pt x="20" y="208"/>
                      <a:pt x="11" y="203"/>
                    </a:cubicBezTo>
                    <a:cubicBezTo>
                      <a:pt x="10" y="203"/>
                      <a:pt x="10" y="203"/>
                      <a:pt x="9" y="203"/>
                    </a:cubicBezTo>
                    <a:cubicBezTo>
                      <a:pt x="9" y="202"/>
                      <a:pt x="8" y="202"/>
                      <a:pt x="8" y="202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8" y="200"/>
                      <a:pt x="8" y="197"/>
                      <a:pt x="8" y="195"/>
                    </a:cubicBezTo>
                    <a:cubicBezTo>
                      <a:pt x="8" y="194"/>
                      <a:pt x="8" y="193"/>
                      <a:pt x="8" y="192"/>
                    </a:cubicBezTo>
                    <a:cubicBezTo>
                      <a:pt x="18" y="197"/>
                      <a:pt x="27" y="202"/>
                      <a:pt x="37" y="206"/>
                    </a:cubicBezTo>
                    <a:cubicBezTo>
                      <a:pt x="47" y="211"/>
                      <a:pt x="56" y="217"/>
                      <a:pt x="65" y="223"/>
                    </a:cubicBezTo>
                    <a:cubicBezTo>
                      <a:pt x="58" y="218"/>
                      <a:pt x="47" y="213"/>
                      <a:pt x="38" y="208"/>
                    </a:cubicBezTo>
                    <a:cubicBezTo>
                      <a:pt x="28" y="204"/>
                      <a:pt x="19" y="199"/>
                      <a:pt x="9" y="194"/>
                    </a:cubicBezTo>
                    <a:cubicBezTo>
                      <a:pt x="9" y="194"/>
                      <a:pt x="8" y="195"/>
                      <a:pt x="9" y="195"/>
                    </a:cubicBezTo>
                    <a:cubicBezTo>
                      <a:pt x="18" y="201"/>
                      <a:pt x="29" y="205"/>
                      <a:pt x="39" y="210"/>
                    </a:cubicBezTo>
                    <a:cubicBezTo>
                      <a:pt x="48" y="215"/>
                      <a:pt x="56" y="220"/>
                      <a:pt x="64" y="225"/>
                    </a:cubicBezTo>
                    <a:cubicBezTo>
                      <a:pt x="64" y="226"/>
                      <a:pt x="66" y="226"/>
                      <a:pt x="66" y="227"/>
                    </a:cubicBezTo>
                    <a:cubicBezTo>
                      <a:pt x="66" y="227"/>
                      <a:pt x="66" y="227"/>
                      <a:pt x="66" y="227"/>
                    </a:cubicBezTo>
                    <a:cubicBezTo>
                      <a:pt x="65" y="226"/>
                      <a:pt x="63" y="226"/>
                      <a:pt x="62" y="225"/>
                    </a:cubicBezTo>
                    <a:cubicBezTo>
                      <a:pt x="59" y="224"/>
                      <a:pt x="57" y="222"/>
                      <a:pt x="54" y="221"/>
                    </a:cubicBezTo>
                    <a:cubicBezTo>
                      <a:pt x="49" y="218"/>
                      <a:pt x="45" y="216"/>
                      <a:pt x="40" y="214"/>
                    </a:cubicBezTo>
                    <a:cubicBezTo>
                      <a:pt x="29" y="209"/>
                      <a:pt x="19" y="204"/>
                      <a:pt x="8" y="199"/>
                    </a:cubicBezTo>
                    <a:cubicBezTo>
                      <a:pt x="8" y="199"/>
                      <a:pt x="8" y="200"/>
                      <a:pt x="8" y="200"/>
                    </a:cubicBezTo>
                    <a:cubicBezTo>
                      <a:pt x="18" y="206"/>
                      <a:pt x="28" y="211"/>
                      <a:pt x="38" y="216"/>
                    </a:cubicBezTo>
                    <a:cubicBezTo>
                      <a:pt x="44" y="218"/>
                      <a:pt x="49" y="221"/>
                      <a:pt x="54" y="224"/>
                    </a:cubicBezTo>
                    <a:cubicBezTo>
                      <a:pt x="58" y="226"/>
                      <a:pt x="63" y="228"/>
                      <a:pt x="66" y="232"/>
                    </a:cubicBezTo>
                    <a:close/>
                    <a:moveTo>
                      <a:pt x="62" y="165"/>
                    </a:moveTo>
                    <a:cubicBezTo>
                      <a:pt x="60" y="164"/>
                      <a:pt x="59" y="163"/>
                      <a:pt x="59" y="162"/>
                    </a:cubicBezTo>
                    <a:cubicBezTo>
                      <a:pt x="59" y="163"/>
                      <a:pt x="60" y="163"/>
                      <a:pt x="62" y="163"/>
                    </a:cubicBezTo>
                    <a:cubicBezTo>
                      <a:pt x="62" y="164"/>
                      <a:pt x="62" y="164"/>
                      <a:pt x="62" y="165"/>
                    </a:cubicBezTo>
                    <a:close/>
                    <a:moveTo>
                      <a:pt x="62" y="169"/>
                    </a:moveTo>
                    <a:cubicBezTo>
                      <a:pt x="59" y="167"/>
                      <a:pt x="56" y="165"/>
                      <a:pt x="54" y="163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9"/>
                    </a:cubicBezTo>
                    <a:close/>
                    <a:moveTo>
                      <a:pt x="62" y="173"/>
                    </a:moveTo>
                    <a:cubicBezTo>
                      <a:pt x="58" y="170"/>
                      <a:pt x="53" y="167"/>
                      <a:pt x="49" y="164"/>
                    </a:cubicBezTo>
                    <a:cubicBezTo>
                      <a:pt x="52" y="166"/>
                      <a:pt x="57" y="169"/>
                      <a:pt x="62" y="171"/>
                    </a:cubicBezTo>
                    <a:cubicBezTo>
                      <a:pt x="62" y="171"/>
                      <a:pt x="62" y="172"/>
                      <a:pt x="62" y="173"/>
                    </a:cubicBezTo>
                    <a:close/>
                    <a:moveTo>
                      <a:pt x="62" y="178"/>
                    </a:moveTo>
                    <a:cubicBezTo>
                      <a:pt x="56" y="174"/>
                      <a:pt x="49" y="167"/>
                      <a:pt x="42" y="164"/>
                    </a:cubicBezTo>
                    <a:cubicBezTo>
                      <a:pt x="49" y="167"/>
                      <a:pt x="55" y="173"/>
                      <a:pt x="62" y="175"/>
                    </a:cubicBezTo>
                    <a:cubicBezTo>
                      <a:pt x="62" y="176"/>
                      <a:pt x="62" y="177"/>
                      <a:pt x="62" y="178"/>
                    </a:cubicBezTo>
                    <a:close/>
                    <a:moveTo>
                      <a:pt x="41" y="164"/>
                    </a:moveTo>
                    <a:cubicBezTo>
                      <a:pt x="45" y="166"/>
                      <a:pt x="49" y="169"/>
                      <a:pt x="53" y="172"/>
                    </a:cubicBezTo>
                    <a:cubicBezTo>
                      <a:pt x="48" y="169"/>
                      <a:pt x="43" y="166"/>
                      <a:pt x="38" y="164"/>
                    </a:cubicBezTo>
                    <a:cubicBezTo>
                      <a:pt x="39" y="164"/>
                      <a:pt x="39" y="164"/>
                      <a:pt x="40" y="163"/>
                    </a:cubicBezTo>
                    <a:cubicBezTo>
                      <a:pt x="40" y="164"/>
                      <a:pt x="40" y="164"/>
                      <a:pt x="41" y="164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1"/>
                      <a:pt x="63" y="182"/>
                    </a:cubicBezTo>
                    <a:cubicBezTo>
                      <a:pt x="59" y="179"/>
                      <a:pt x="55" y="176"/>
                      <a:pt x="50" y="173"/>
                    </a:cubicBezTo>
                    <a:cubicBezTo>
                      <a:pt x="46" y="170"/>
                      <a:pt x="41" y="168"/>
                      <a:pt x="37" y="164"/>
                    </a:cubicBezTo>
                    <a:cubicBezTo>
                      <a:pt x="39" y="166"/>
                      <a:pt x="42" y="166"/>
                      <a:pt x="44" y="168"/>
                    </a:cubicBezTo>
                    <a:cubicBezTo>
                      <a:pt x="47" y="169"/>
                      <a:pt x="49" y="170"/>
                      <a:pt x="51" y="172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2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4"/>
                      <a:pt x="36" y="164"/>
                    </a:cubicBezTo>
                    <a:cubicBezTo>
                      <a:pt x="40" y="168"/>
                      <a:pt x="45" y="171"/>
                      <a:pt x="50" y="174"/>
                    </a:cubicBezTo>
                    <a:cubicBezTo>
                      <a:pt x="53" y="176"/>
                      <a:pt x="56" y="178"/>
                      <a:pt x="59" y="180"/>
                    </a:cubicBezTo>
                    <a:cubicBezTo>
                      <a:pt x="59" y="180"/>
                      <a:pt x="59" y="180"/>
                      <a:pt x="59" y="180"/>
                    </a:cubicBezTo>
                    <a:close/>
                    <a:moveTo>
                      <a:pt x="47" y="176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3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6"/>
                    </a:cubicBezTo>
                    <a:cubicBezTo>
                      <a:pt x="55" y="183"/>
                      <a:pt x="50" y="178"/>
                      <a:pt x="43" y="175"/>
                    </a:cubicBezTo>
                    <a:cubicBezTo>
                      <a:pt x="40" y="173"/>
                      <a:pt x="36" y="172"/>
                      <a:pt x="33" y="169"/>
                    </a:cubicBezTo>
                    <a:cubicBezTo>
                      <a:pt x="30" y="168"/>
                      <a:pt x="28" y="166"/>
                      <a:pt x="26" y="165"/>
                    </a:cubicBezTo>
                    <a:cubicBezTo>
                      <a:pt x="27" y="165"/>
                      <a:pt x="29" y="165"/>
                      <a:pt x="30" y="164"/>
                    </a:cubicBezTo>
                    <a:cubicBezTo>
                      <a:pt x="36" y="169"/>
                      <a:pt x="42" y="172"/>
                      <a:pt x="47" y="176"/>
                    </a:cubicBezTo>
                    <a:close/>
                    <a:moveTo>
                      <a:pt x="64" y="190"/>
                    </a:moveTo>
                    <a:cubicBezTo>
                      <a:pt x="51" y="181"/>
                      <a:pt x="38" y="174"/>
                      <a:pt x="26" y="166"/>
                    </a:cubicBezTo>
                    <a:cubicBezTo>
                      <a:pt x="33" y="170"/>
                      <a:pt x="39" y="173"/>
                      <a:pt x="46" y="177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9"/>
                      <a:pt x="64" y="190"/>
                    </a:cubicBezTo>
                    <a:close/>
                    <a:moveTo>
                      <a:pt x="61" y="189"/>
                    </a:moveTo>
                    <a:cubicBezTo>
                      <a:pt x="53" y="185"/>
                      <a:pt x="47" y="181"/>
                      <a:pt x="40" y="177"/>
                    </a:cubicBezTo>
                    <a:cubicBezTo>
                      <a:pt x="33" y="174"/>
                      <a:pt x="26" y="171"/>
                      <a:pt x="20" y="167"/>
                    </a:cubicBezTo>
                    <a:cubicBezTo>
                      <a:pt x="22" y="166"/>
                      <a:pt x="23" y="166"/>
                      <a:pt x="25" y="165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2" y="171"/>
                      <a:pt x="40" y="175"/>
                      <a:pt x="47" y="179"/>
                    </a:cubicBezTo>
                    <a:cubicBezTo>
                      <a:pt x="50" y="181"/>
                      <a:pt x="54" y="184"/>
                      <a:pt x="57" y="186"/>
                    </a:cubicBezTo>
                    <a:cubicBezTo>
                      <a:pt x="59" y="188"/>
                      <a:pt x="61" y="189"/>
                      <a:pt x="63" y="190"/>
                    </a:cubicBezTo>
                    <a:cubicBezTo>
                      <a:pt x="64" y="191"/>
                      <a:pt x="61" y="189"/>
                      <a:pt x="61" y="189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3"/>
                      <a:pt x="46" y="163"/>
                    </a:cubicBezTo>
                    <a:cubicBezTo>
                      <a:pt x="49" y="165"/>
                      <a:pt x="51" y="166"/>
                      <a:pt x="53" y="168"/>
                    </a:cubicBezTo>
                    <a:cubicBezTo>
                      <a:pt x="56" y="170"/>
                      <a:pt x="59" y="173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2"/>
                    </a:cubicBezTo>
                    <a:cubicBezTo>
                      <a:pt x="52" y="162"/>
                      <a:pt x="52" y="162"/>
                      <a:pt x="52" y="162"/>
                    </a:cubicBezTo>
                    <a:cubicBezTo>
                      <a:pt x="54" y="164"/>
                      <a:pt x="56" y="165"/>
                      <a:pt x="58" y="167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9"/>
                      <a:pt x="59" y="169"/>
                      <a:pt x="58" y="168"/>
                    </a:cubicBezTo>
                    <a:cubicBezTo>
                      <a:pt x="54" y="166"/>
                      <a:pt x="51" y="164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2"/>
                      <a:pt x="57" y="162"/>
                    </a:cubicBezTo>
                    <a:cubicBezTo>
                      <a:pt x="58" y="163"/>
                      <a:pt x="59" y="164"/>
                      <a:pt x="60" y="164"/>
                    </a:cubicBezTo>
                    <a:cubicBezTo>
                      <a:pt x="60" y="165"/>
                      <a:pt x="61" y="165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1" y="166"/>
                      <a:pt x="61" y="165"/>
                      <a:pt x="60" y="165"/>
                    </a:cubicBezTo>
                    <a:cubicBezTo>
                      <a:pt x="58" y="164"/>
                      <a:pt x="55" y="163"/>
                      <a:pt x="53" y="162"/>
                    </a:cubicBezTo>
                    <a:cubicBezTo>
                      <a:pt x="54" y="162"/>
                      <a:pt x="56" y="161"/>
                      <a:pt x="57" y="161"/>
                    </a:cubicBezTo>
                    <a:close/>
                    <a:moveTo>
                      <a:pt x="63" y="186"/>
                    </a:moveTo>
                    <a:cubicBezTo>
                      <a:pt x="59" y="182"/>
                      <a:pt x="54" y="180"/>
                      <a:pt x="49" y="176"/>
                    </a:cubicBezTo>
                    <a:cubicBezTo>
                      <a:pt x="46" y="174"/>
                      <a:pt x="43" y="172"/>
                      <a:pt x="40" y="171"/>
                    </a:cubicBezTo>
                    <a:cubicBezTo>
                      <a:pt x="39" y="170"/>
                      <a:pt x="37" y="169"/>
                      <a:pt x="36" y="168"/>
                    </a:cubicBezTo>
                    <a:cubicBezTo>
                      <a:pt x="36" y="168"/>
                      <a:pt x="36" y="168"/>
                      <a:pt x="36" y="168"/>
                    </a:cubicBezTo>
                    <a:cubicBezTo>
                      <a:pt x="40" y="170"/>
                      <a:pt x="44" y="171"/>
                      <a:pt x="48" y="174"/>
                    </a:cubicBezTo>
                    <a:cubicBezTo>
                      <a:pt x="53" y="177"/>
                      <a:pt x="58" y="180"/>
                      <a:pt x="63" y="183"/>
                    </a:cubicBezTo>
                    <a:cubicBezTo>
                      <a:pt x="63" y="184"/>
                      <a:pt x="63" y="185"/>
                      <a:pt x="63" y="186"/>
                    </a:cubicBezTo>
                    <a:close/>
                    <a:moveTo>
                      <a:pt x="64" y="194"/>
                    </a:moveTo>
                    <a:cubicBezTo>
                      <a:pt x="57" y="190"/>
                      <a:pt x="49" y="187"/>
                      <a:pt x="41" y="183"/>
                    </a:cubicBezTo>
                    <a:cubicBezTo>
                      <a:pt x="33" y="178"/>
                      <a:pt x="24" y="174"/>
                      <a:pt x="15" y="170"/>
                    </a:cubicBezTo>
                    <a:cubicBezTo>
                      <a:pt x="15" y="169"/>
                      <a:pt x="14" y="170"/>
                      <a:pt x="15" y="170"/>
                    </a:cubicBezTo>
                    <a:cubicBezTo>
                      <a:pt x="24" y="175"/>
                      <a:pt x="32" y="179"/>
                      <a:pt x="41" y="183"/>
                    </a:cubicBezTo>
                    <a:cubicBezTo>
                      <a:pt x="49" y="187"/>
                      <a:pt x="57" y="191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9"/>
                      <a:pt x="38" y="185"/>
                    </a:cubicBezTo>
                    <a:cubicBezTo>
                      <a:pt x="29" y="181"/>
                      <a:pt x="20" y="176"/>
                      <a:pt x="11" y="172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29" y="180"/>
                      <a:pt x="47" y="187"/>
                      <a:pt x="63" y="197"/>
                    </a:cubicBezTo>
                    <a:cubicBezTo>
                      <a:pt x="64" y="197"/>
                      <a:pt x="64" y="196"/>
                      <a:pt x="64" y="196"/>
                    </a:cubicBezTo>
                    <a:cubicBezTo>
                      <a:pt x="47" y="187"/>
                      <a:pt x="30" y="179"/>
                      <a:pt x="13" y="170"/>
                    </a:cubicBezTo>
                    <a:cubicBezTo>
                      <a:pt x="14" y="169"/>
                      <a:pt x="16" y="169"/>
                      <a:pt x="17" y="168"/>
                    </a:cubicBezTo>
                    <a:cubicBezTo>
                      <a:pt x="19" y="169"/>
                      <a:pt x="20" y="170"/>
                      <a:pt x="22" y="171"/>
                    </a:cubicBezTo>
                    <a:cubicBezTo>
                      <a:pt x="24" y="172"/>
                      <a:pt x="26" y="173"/>
                      <a:pt x="28" y="174"/>
                    </a:cubicBezTo>
                    <a:cubicBezTo>
                      <a:pt x="32" y="176"/>
                      <a:pt x="35" y="178"/>
                      <a:pt x="39" y="180"/>
                    </a:cubicBezTo>
                    <a:cubicBezTo>
                      <a:pt x="47" y="185"/>
                      <a:pt x="55" y="189"/>
                      <a:pt x="63" y="193"/>
                    </a:cubicBezTo>
                    <a:cubicBezTo>
                      <a:pt x="64" y="193"/>
                      <a:pt x="64" y="193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5"/>
                      <a:pt x="27" y="173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8"/>
                      <a:pt x="64" y="191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5"/>
                    </a:moveTo>
                    <a:cubicBezTo>
                      <a:pt x="57" y="199"/>
                      <a:pt x="48" y="195"/>
                      <a:pt x="39" y="190"/>
                    </a:cubicBezTo>
                    <a:cubicBezTo>
                      <a:pt x="31" y="186"/>
                      <a:pt x="21" y="182"/>
                      <a:pt x="13" y="177"/>
                    </a:cubicBezTo>
                    <a:cubicBezTo>
                      <a:pt x="8" y="173"/>
                      <a:pt x="14" y="177"/>
                      <a:pt x="16" y="178"/>
                    </a:cubicBezTo>
                    <a:cubicBezTo>
                      <a:pt x="18" y="179"/>
                      <a:pt x="20" y="180"/>
                      <a:pt x="22" y="181"/>
                    </a:cubicBezTo>
                    <a:cubicBezTo>
                      <a:pt x="27" y="183"/>
                      <a:pt x="32" y="186"/>
                      <a:pt x="37" y="188"/>
                    </a:cubicBezTo>
                    <a:cubicBezTo>
                      <a:pt x="42" y="190"/>
                      <a:pt x="47" y="193"/>
                      <a:pt x="52" y="195"/>
                    </a:cubicBezTo>
                    <a:cubicBezTo>
                      <a:pt x="56" y="197"/>
                      <a:pt x="60" y="200"/>
                      <a:pt x="65" y="202"/>
                    </a:cubicBezTo>
                    <a:cubicBezTo>
                      <a:pt x="65" y="203"/>
                      <a:pt x="65" y="204"/>
                      <a:pt x="65" y="205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200"/>
                      <a:pt x="33" y="194"/>
                    </a:cubicBezTo>
                    <a:cubicBezTo>
                      <a:pt x="34" y="195"/>
                      <a:pt x="36" y="196"/>
                      <a:pt x="37" y="196"/>
                    </a:cubicBezTo>
                    <a:cubicBezTo>
                      <a:pt x="47" y="201"/>
                      <a:pt x="56" y="206"/>
                      <a:pt x="65" y="210"/>
                    </a:cubicBezTo>
                    <a:cubicBezTo>
                      <a:pt x="65" y="211"/>
                      <a:pt x="65" y="212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6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10"/>
                    </a:cubicBezTo>
                    <a:cubicBezTo>
                      <a:pt x="60" y="212"/>
                      <a:pt x="62" y="213"/>
                      <a:pt x="66" y="214"/>
                    </a:cubicBezTo>
                    <a:cubicBezTo>
                      <a:pt x="66" y="215"/>
                      <a:pt x="66" y="217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2"/>
                      <a:pt x="59" y="230"/>
                      <a:pt x="55" y="228"/>
                    </a:cubicBezTo>
                    <a:cubicBezTo>
                      <a:pt x="50" y="224"/>
                      <a:pt x="45" y="222"/>
                      <a:pt x="40" y="219"/>
                    </a:cubicBezTo>
                    <a:cubicBezTo>
                      <a:pt x="34" y="217"/>
                      <a:pt x="29" y="214"/>
                      <a:pt x="24" y="211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6"/>
                      <a:pt x="42" y="220"/>
                    </a:cubicBezTo>
                    <a:cubicBezTo>
                      <a:pt x="47" y="222"/>
                      <a:pt x="52" y="225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3"/>
                      <a:pt x="67" y="234"/>
                      <a:pt x="67" y="234"/>
                    </a:cubicBezTo>
                    <a:close/>
                    <a:moveTo>
                      <a:pt x="68" y="254"/>
                    </a:moveTo>
                    <a:cubicBezTo>
                      <a:pt x="64" y="251"/>
                      <a:pt x="59" y="250"/>
                      <a:pt x="55" y="248"/>
                    </a:cubicBezTo>
                    <a:cubicBezTo>
                      <a:pt x="50" y="245"/>
                      <a:pt x="45" y="242"/>
                      <a:pt x="39" y="240"/>
                    </a:cubicBezTo>
                    <a:cubicBezTo>
                      <a:pt x="32" y="237"/>
                      <a:pt x="25" y="234"/>
                      <a:pt x="18" y="231"/>
                    </a:cubicBezTo>
                    <a:cubicBezTo>
                      <a:pt x="24" y="233"/>
                      <a:pt x="29" y="235"/>
                      <a:pt x="35" y="237"/>
                    </a:cubicBezTo>
                    <a:cubicBezTo>
                      <a:pt x="46" y="241"/>
                      <a:pt x="57" y="245"/>
                      <a:pt x="68" y="250"/>
                    </a:cubicBezTo>
                    <a:cubicBezTo>
                      <a:pt x="68" y="252"/>
                      <a:pt x="68" y="253"/>
                      <a:pt x="68" y="254"/>
                    </a:cubicBezTo>
                    <a:close/>
                    <a:moveTo>
                      <a:pt x="66" y="254"/>
                    </a:moveTo>
                    <a:cubicBezTo>
                      <a:pt x="70" y="256"/>
                      <a:pt x="64" y="253"/>
                      <a:pt x="63" y="252"/>
                    </a:cubicBezTo>
                    <a:cubicBezTo>
                      <a:pt x="64" y="253"/>
                      <a:pt x="65" y="253"/>
                      <a:pt x="66" y="254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3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8"/>
                      <a:pt x="51" y="269"/>
                      <a:pt x="54" y="270"/>
                    </a:cubicBezTo>
                    <a:cubicBezTo>
                      <a:pt x="59" y="272"/>
                      <a:pt x="65" y="274"/>
                      <a:pt x="70" y="276"/>
                    </a:cubicBezTo>
                    <a:cubicBezTo>
                      <a:pt x="70" y="276"/>
                      <a:pt x="70" y="277"/>
                      <a:pt x="71" y="277"/>
                    </a:cubicBezTo>
                    <a:close/>
                    <a:moveTo>
                      <a:pt x="25" y="264"/>
                    </a:moveTo>
                    <a:cubicBezTo>
                      <a:pt x="28" y="265"/>
                      <a:pt x="32" y="266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9"/>
                    </a:cubicBezTo>
                    <a:cubicBezTo>
                      <a:pt x="71" y="280"/>
                      <a:pt x="71" y="281"/>
                      <a:pt x="71" y="282"/>
                    </a:cubicBezTo>
                    <a:cubicBezTo>
                      <a:pt x="57" y="274"/>
                      <a:pt x="40" y="270"/>
                      <a:pt x="25" y="264"/>
                    </a:cubicBezTo>
                    <a:close/>
                    <a:moveTo>
                      <a:pt x="52" y="265"/>
                    </a:moveTo>
                    <a:cubicBezTo>
                      <a:pt x="58" y="268"/>
                      <a:pt x="64" y="270"/>
                      <a:pt x="70" y="273"/>
                    </a:cubicBezTo>
                    <a:cubicBezTo>
                      <a:pt x="70" y="273"/>
                      <a:pt x="70" y="274"/>
                      <a:pt x="70" y="275"/>
                    </a:cubicBezTo>
                    <a:cubicBezTo>
                      <a:pt x="66" y="272"/>
                      <a:pt x="61" y="270"/>
                      <a:pt x="56" y="268"/>
                    </a:cubicBezTo>
                    <a:cubicBezTo>
                      <a:pt x="55" y="267"/>
                      <a:pt x="53" y="266"/>
                      <a:pt x="52" y="265"/>
                    </a:cubicBezTo>
                    <a:close/>
                    <a:moveTo>
                      <a:pt x="39" y="258"/>
                    </a:moveTo>
                    <a:cubicBezTo>
                      <a:pt x="33" y="255"/>
                      <a:pt x="26" y="253"/>
                      <a:pt x="20" y="250"/>
                    </a:cubicBezTo>
                    <a:cubicBezTo>
                      <a:pt x="15" y="248"/>
                      <a:pt x="10" y="245"/>
                      <a:pt x="5" y="243"/>
                    </a:cubicBezTo>
                    <a:cubicBezTo>
                      <a:pt x="15" y="247"/>
                      <a:pt x="27" y="251"/>
                      <a:pt x="38" y="255"/>
                    </a:cubicBezTo>
                    <a:cubicBezTo>
                      <a:pt x="44" y="258"/>
                      <a:pt x="50" y="260"/>
                      <a:pt x="56" y="263"/>
                    </a:cubicBezTo>
                    <a:cubicBezTo>
                      <a:pt x="61" y="265"/>
                      <a:pt x="65" y="267"/>
                      <a:pt x="69" y="268"/>
                    </a:cubicBezTo>
                    <a:cubicBezTo>
                      <a:pt x="70" y="270"/>
                      <a:pt x="70" y="271"/>
                      <a:pt x="70" y="272"/>
                    </a:cubicBezTo>
                    <a:cubicBezTo>
                      <a:pt x="60" y="266"/>
                      <a:pt x="50" y="262"/>
                      <a:pt x="39" y="258"/>
                    </a:cubicBezTo>
                    <a:close/>
                    <a:moveTo>
                      <a:pt x="54" y="261"/>
                    </a:moveTo>
                    <a:cubicBezTo>
                      <a:pt x="55" y="262"/>
                      <a:pt x="56" y="262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6"/>
                      <a:pt x="68" y="267"/>
                      <a:pt x="69" y="268"/>
                    </a:cubicBezTo>
                    <a:cubicBezTo>
                      <a:pt x="67" y="267"/>
                      <a:pt x="65" y="266"/>
                      <a:pt x="63" y="265"/>
                    </a:cubicBezTo>
                    <a:cubicBezTo>
                      <a:pt x="60" y="264"/>
                      <a:pt x="57" y="263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2"/>
                      <a:pt x="25" y="249"/>
                      <a:pt x="18" y="246"/>
                    </a:cubicBezTo>
                    <a:cubicBezTo>
                      <a:pt x="17" y="245"/>
                      <a:pt x="16" y="245"/>
                      <a:pt x="15" y="244"/>
                    </a:cubicBezTo>
                    <a:cubicBezTo>
                      <a:pt x="15" y="244"/>
                      <a:pt x="16" y="245"/>
                      <a:pt x="17" y="245"/>
                    </a:cubicBezTo>
                    <a:cubicBezTo>
                      <a:pt x="23" y="247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7"/>
                    </a:cubicBezTo>
                    <a:cubicBezTo>
                      <a:pt x="58" y="259"/>
                      <a:pt x="63" y="262"/>
                      <a:pt x="69" y="264"/>
                    </a:cubicBezTo>
                    <a:cubicBezTo>
                      <a:pt x="69" y="265"/>
                      <a:pt x="69" y="266"/>
                      <a:pt x="69" y="267"/>
                    </a:cubicBezTo>
                    <a:cubicBezTo>
                      <a:pt x="66" y="265"/>
                      <a:pt x="62" y="264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8"/>
                    </a:moveTo>
                    <a:cubicBezTo>
                      <a:pt x="31" y="246"/>
                      <a:pt x="25" y="244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1"/>
                      <a:pt x="54" y="253"/>
                    </a:cubicBezTo>
                    <a:cubicBezTo>
                      <a:pt x="59" y="255"/>
                      <a:pt x="63" y="258"/>
                      <a:pt x="68" y="259"/>
                    </a:cubicBezTo>
                    <a:cubicBezTo>
                      <a:pt x="69" y="260"/>
                      <a:pt x="69" y="261"/>
                      <a:pt x="69" y="263"/>
                    </a:cubicBezTo>
                    <a:cubicBezTo>
                      <a:pt x="58" y="258"/>
                      <a:pt x="48" y="252"/>
                      <a:pt x="36" y="248"/>
                    </a:cubicBezTo>
                    <a:close/>
                    <a:moveTo>
                      <a:pt x="68" y="258"/>
                    </a:moveTo>
                    <a:cubicBezTo>
                      <a:pt x="60" y="253"/>
                      <a:pt x="50" y="250"/>
                      <a:pt x="41" y="246"/>
                    </a:cubicBezTo>
                    <a:cubicBezTo>
                      <a:pt x="31" y="243"/>
                      <a:pt x="21" y="238"/>
                      <a:pt x="11" y="234"/>
                    </a:cubicBezTo>
                    <a:cubicBezTo>
                      <a:pt x="11" y="234"/>
                      <a:pt x="11" y="234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40"/>
                      <a:pt x="31" y="242"/>
                      <a:pt x="37" y="243"/>
                    </a:cubicBezTo>
                    <a:cubicBezTo>
                      <a:pt x="48" y="247"/>
                      <a:pt x="58" y="251"/>
                      <a:pt x="68" y="255"/>
                    </a:cubicBezTo>
                    <a:cubicBezTo>
                      <a:pt x="68" y="256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3"/>
                      <a:pt x="5" y="222"/>
                    </a:cubicBezTo>
                    <a:cubicBezTo>
                      <a:pt x="6" y="222"/>
                      <a:pt x="7" y="222"/>
                      <a:pt x="7" y="222"/>
                    </a:cubicBezTo>
                    <a:cubicBezTo>
                      <a:pt x="7" y="223"/>
                      <a:pt x="7" y="223"/>
                      <a:pt x="8" y="223"/>
                    </a:cubicBezTo>
                    <a:cubicBezTo>
                      <a:pt x="18" y="228"/>
                      <a:pt x="29" y="231"/>
                      <a:pt x="39" y="236"/>
                    </a:cubicBezTo>
                    <a:cubicBezTo>
                      <a:pt x="44" y="238"/>
                      <a:pt x="48" y="241"/>
                      <a:pt x="53" y="243"/>
                    </a:cubicBezTo>
                    <a:cubicBezTo>
                      <a:pt x="57" y="245"/>
                      <a:pt x="63" y="246"/>
                      <a:pt x="67" y="249"/>
                    </a:cubicBezTo>
                    <a:cubicBezTo>
                      <a:pt x="69" y="251"/>
                      <a:pt x="64" y="248"/>
                      <a:pt x="64" y="248"/>
                    </a:cubicBezTo>
                    <a:cubicBezTo>
                      <a:pt x="63" y="247"/>
                      <a:pt x="62" y="247"/>
                      <a:pt x="61" y="246"/>
                    </a:cubicBezTo>
                    <a:cubicBezTo>
                      <a:pt x="58" y="245"/>
                      <a:pt x="55" y="244"/>
                      <a:pt x="52" y="243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3"/>
                      <a:pt x="20" y="231"/>
                    </a:cubicBezTo>
                    <a:cubicBezTo>
                      <a:pt x="15" y="229"/>
                      <a:pt x="10" y="227"/>
                      <a:pt x="5" y="225"/>
                    </a:cubicBezTo>
                    <a:close/>
                    <a:moveTo>
                      <a:pt x="7" y="211"/>
                    </a:moveTo>
                    <a:cubicBezTo>
                      <a:pt x="7" y="209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9"/>
                      <a:pt x="15" y="211"/>
                      <a:pt x="19" y="214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5"/>
                      <a:pt x="45" y="228"/>
                      <a:pt x="51" y="231"/>
                    </a:cubicBezTo>
                    <a:cubicBezTo>
                      <a:pt x="52" y="232"/>
                      <a:pt x="53" y="232"/>
                      <a:pt x="54" y="233"/>
                    </a:cubicBezTo>
                    <a:cubicBezTo>
                      <a:pt x="49" y="230"/>
                      <a:pt x="43" y="228"/>
                      <a:pt x="37" y="225"/>
                    </a:cubicBezTo>
                    <a:cubicBezTo>
                      <a:pt x="32" y="223"/>
                      <a:pt x="26" y="220"/>
                      <a:pt x="20" y="217"/>
                    </a:cubicBezTo>
                    <a:cubicBezTo>
                      <a:pt x="16" y="215"/>
                      <a:pt x="11" y="213"/>
                      <a:pt x="7" y="211"/>
                    </a:cubicBezTo>
                    <a:cubicBezTo>
                      <a:pt x="7" y="211"/>
                      <a:pt x="7" y="211"/>
                      <a:pt x="7" y="211"/>
                    </a:cubicBezTo>
                    <a:close/>
                    <a:moveTo>
                      <a:pt x="41" y="161"/>
                    </a:moveTo>
                    <a:cubicBezTo>
                      <a:pt x="44" y="160"/>
                      <a:pt x="47" y="159"/>
                      <a:pt x="50" y="159"/>
                    </a:cubicBezTo>
                    <a:cubicBezTo>
                      <a:pt x="50" y="159"/>
                      <a:pt x="50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49" y="160"/>
                      <a:pt x="46" y="160"/>
                      <a:pt x="44" y="160"/>
                    </a:cubicBezTo>
                    <a:cubicBezTo>
                      <a:pt x="43" y="160"/>
                      <a:pt x="42" y="161"/>
                      <a:pt x="41" y="161"/>
                    </a:cubicBezTo>
                    <a:close/>
                    <a:moveTo>
                      <a:pt x="54" y="159"/>
                    </a:moveTo>
                    <a:cubicBezTo>
                      <a:pt x="54" y="158"/>
                      <a:pt x="54" y="158"/>
                      <a:pt x="54" y="158"/>
                    </a:cubicBezTo>
                    <a:cubicBezTo>
                      <a:pt x="55" y="157"/>
                      <a:pt x="57" y="157"/>
                      <a:pt x="58" y="157"/>
                    </a:cubicBezTo>
                    <a:cubicBezTo>
                      <a:pt x="58" y="157"/>
                      <a:pt x="58" y="158"/>
                      <a:pt x="58" y="158"/>
                    </a:cubicBezTo>
                    <a:cubicBezTo>
                      <a:pt x="57" y="159"/>
                      <a:pt x="55" y="159"/>
                      <a:pt x="54" y="159"/>
                    </a:cubicBezTo>
                    <a:cubicBezTo>
                      <a:pt x="54" y="159"/>
                      <a:pt x="54" y="159"/>
                      <a:pt x="54" y="159"/>
                    </a:cubicBezTo>
                    <a:close/>
                    <a:moveTo>
                      <a:pt x="61" y="157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7"/>
                      <a:pt x="64" y="157"/>
                      <a:pt x="64" y="158"/>
                    </a:cubicBezTo>
                    <a:cubicBezTo>
                      <a:pt x="64" y="158"/>
                      <a:pt x="64" y="158"/>
                      <a:pt x="64" y="158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8"/>
                      <a:pt x="61" y="158"/>
                      <a:pt x="61" y="157"/>
                    </a:cubicBezTo>
                    <a:cubicBezTo>
                      <a:pt x="61" y="157"/>
                      <a:pt x="61" y="157"/>
                      <a:pt x="61" y="157"/>
                    </a:cubicBezTo>
                    <a:close/>
                    <a:moveTo>
                      <a:pt x="67" y="156"/>
                    </a:moveTo>
                    <a:cubicBezTo>
                      <a:pt x="68" y="156"/>
                      <a:pt x="69" y="156"/>
                      <a:pt x="70" y="156"/>
                    </a:cubicBezTo>
                    <a:cubicBezTo>
                      <a:pt x="70" y="157"/>
                      <a:pt x="70" y="157"/>
                      <a:pt x="70" y="158"/>
                    </a:cubicBezTo>
                    <a:cubicBezTo>
                      <a:pt x="69" y="158"/>
                      <a:pt x="68" y="158"/>
                      <a:pt x="68" y="158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6"/>
                    </a:cubicBezTo>
                    <a:close/>
                    <a:moveTo>
                      <a:pt x="72" y="156"/>
                    </a:moveTo>
                    <a:cubicBezTo>
                      <a:pt x="73" y="156"/>
                      <a:pt x="74" y="156"/>
                      <a:pt x="75" y="156"/>
                    </a:cubicBezTo>
                    <a:cubicBezTo>
                      <a:pt x="75" y="157"/>
                      <a:pt x="75" y="157"/>
                      <a:pt x="75" y="158"/>
                    </a:cubicBezTo>
                    <a:cubicBezTo>
                      <a:pt x="74" y="158"/>
                      <a:pt x="73" y="158"/>
                      <a:pt x="72" y="158"/>
                    </a:cubicBezTo>
                    <a:cubicBezTo>
                      <a:pt x="72" y="157"/>
                      <a:pt x="72" y="157"/>
                      <a:pt x="72" y="156"/>
                    </a:cubicBezTo>
                    <a:close/>
                    <a:moveTo>
                      <a:pt x="79" y="156"/>
                    </a:moveTo>
                    <a:cubicBezTo>
                      <a:pt x="79" y="157"/>
                      <a:pt x="79" y="158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8"/>
                      <a:pt x="78" y="157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7"/>
                      <a:pt x="86" y="157"/>
                    </a:cubicBezTo>
                    <a:cubicBezTo>
                      <a:pt x="86" y="158"/>
                      <a:pt x="86" y="158"/>
                      <a:pt x="86" y="159"/>
                    </a:cubicBezTo>
                    <a:cubicBezTo>
                      <a:pt x="85" y="159"/>
                      <a:pt x="84" y="159"/>
                      <a:pt x="82" y="159"/>
                    </a:cubicBezTo>
                    <a:cubicBezTo>
                      <a:pt x="82" y="158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8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2" y="159"/>
                      <a:pt x="92" y="160"/>
                    </a:cubicBezTo>
                    <a:cubicBezTo>
                      <a:pt x="91" y="160"/>
                      <a:pt x="90" y="160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9"/>
                      <a:pt x="89" y="158"/>
                      <a:pt x="89" y="157"/>
                    </a:cubicBezTo>
                    <a:close/>
                    <a:moveTo>
                      <a:pt x="104" y="314"/>
                    </a:moveTo>
                    <a:cubicBezTo>
                      <a:pt x="104" y="313"/>
                      <a:pt x="104" y="312"/>
                      <a:pt x="104" y="312"/>
                    </a:cubicBezTo>
                    <a:cubicBezTo>
                      <a:pt x="104" y="312"/>
                      <a:pt x="105" y="313"/>
                      <a:pt x="105" y="313"/>
                    </a:cubicBezTo>
                    <a:cubicBezTo>
                      <a:pt x="109" y="316"/>
                      <a:pt x="106" y="315"/>
                      <a:pt x="104" y="314"/>
                    </a:cubicBezTo>
                    <a:close/>
                    <a:moveTo>
                      <a:pt x="111" y="310"/>
                    </a:moveTo>
                    <a:cubicBezTo>
                      <a:pt x="108" y="308"/>
                      <a:pt x="105" y="307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10"/>
                      <a:pt x="111" y="310"/>
                    </a:cubicBezTo>
                    <a:close/>
                    <a:moveTo>
                      <a:pt x="111" y="314"/>
                    </a:moveTo>
                    <a:cubicBezTo>
                      <a:pt x="113" y="316"/>
                      <a:pt x="109" y="313"/>
                      <a:pt x="109" y="313"/>
                    </a:cubicBezTo>
                    <a:cubicBezTo>
                      <a:pt x="108" y="312"/>
                      <a:pt x="107" y="312"/>
                      <a:pt x="106" y="311"/>
                    </a:cubicBezTo>
                    <a:cubicBezTo>
                      <a:pt x="105" y="310"/>
                      <a:pt x="104" y="310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9"/>
                      <a:pt x="109" y="311"/>
                      <a:pt x="111" y="314"/>
                    </a:cubicBezTo>
                    <a:close/>
                    <a:moveTo>
                      <a:pt x="102" y="298"/>
                    </a:moveTo>
                    <a:cubicBezTo>
                      <a:pt x="108" y="304"/>
                      <a:pt x="117" y="309"/>
                      <a:pt x="124" y="315"/>
                    </a:cubicBezTo>
                    <a:cubicBezTo>
                      <a:pt x="124" y="315"/>
                      <a:pt x="125" y="316"/>
                      <a:pt x="125" y="316"/>
                    </a:cubicBezTo>
                    <a:cubicBezTo>
                      <a:pt x="125" y="316"/>
                      <a:pt x="125" y="316"/>
                      <a:pt x="125" y="316"/>
                    </a:cubicBezTo>
                    <a:cubicBezTo>
                      <a:pt x="124" y="315"/>
                      <a:pt x="122" y="314"/>
                      <a:pt x="121" y="313"/>
                    </a:cubicBezTo>
                    <a:cubicBezTo>
                      <a:pt x="119" y="312"/>
                      <a:pt x="117" y="310"/>
                      <a:pt x="115" y="309"/>
                    </a:cubicBezTo>
                    <a:cubicBezTo>
                      <a:pt x="111" y="306"/>
                      <a:pt x="106" y="304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300"/>
                      <a:pt x="102" y="299"/>
                      <a:pt x="102" y="298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6"/>
                      <a:pt x="127" y="312"/>
                    </a:cubicBezTo>
                    <a:cubicBezTo>
                      <a:pt x="126" y="312"/>
                      <a:pt x="125" y="311"/>
                      <a:pt x="124" y="310"/>
                    </a:cubicBezTo>
                    <a:cubicBezTo>
                      <a:pt x="121" y="309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90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3"/>
                      <a:pt x="127" y="307"/>
                      <a:pt x="134" y="313"/>
                    </a:cubicBezTo>
                    <a:cubicBezTo>
                      <a:pt x="137" y="316"/>
                      <a:pt x="134" y="313"/>
                      <a:pt x="133" y="312"/>
                    </a:cubicBezTo>
                    <a:cubicBezTo>
                      <a:pt x="131" y="312"/>
                      <a:pt x="130" y="311"/>
                      <a:pt x="129" y="310"/>
                    </a:cubicBezTo>
                    <a:cubicBezTo>
                      <a:pt x="127" y="308"/>
                      <a:pt x="124" y="306"/>
                      <a:pt x="121" y="304"/>
                    </a:cubicBezTo>
                    <a:cubicBezTo>
                      <a:pt x="114" y="301"/>
                      <a:pt x="108" y="296"/>
                      <a:pt x="102" y="293"/>
                    </a:cubicBez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1" y="292"/>
                      <a:pt x="101" y="291"/>
                      <a:pt x="101" y="290"/>
                    </a:cubicBezTo>
                    <a:close/>
                    <a:moveTo>
                      <a:pt x="104" y="292"/>
                    </a:moveTo>
                    <a:cubicBezTo>
                      <a:pt x="105" y="292"/>
                      <a:pt x="103" y="291"/>
                      <a:pt x="102" y="290"/>
                    </a:cubicBezTo>
                    <a:cubicBezTo>
                      <a:pt x="103" y="291"/>
                      <a:pt x="104" y="292"/>
                      <a:pt x="105" y="292"/>
                    </a:cubicBezTo>
                    <a:cubicBezTo>
                      <a:pt x="105" y="292"/>
                      <a:pt x="104" y="292"/>
                      <a:pt x="104" y="292"/>
                    </a:cubicBezTo>
                    <a:close/>
                    <a:moveTo>
                      <a:pt x="100" y="285"/>
                    </a:moveTo>
                    <a:cubicBezTo>
                      <a:pt x="105" y="290"/>
                      <a:pt x="111" y="293"/>
                      <a:pt x="117" y="296"/>
                    </a:cubicBezTo>
                    <a:cubicBezTo>
                      <a:pt x="122" y="300"/>
                      <a:pt x="127" y="304"/>
                      <a:pt x="132" y="308"/>
                    </a:cubicBezTo>
                    <a:cubicBezTo>
                      <a:pt x="132" y="308"/>
                      <a:pt x="131" y="307"/>
                      <a:pt x="131" y="307"/>
                    </a:cubicBezTo>
                    <a:cubicBezTo>
                      <a:pt x="128" y="305"/>
                      <a:pt x="124" y="303"/>
                      <a:pt x="121" y="301"/>
                    </a:cubicBezTo>
                    <a:cubicBezTo>
                      <a:pt x="114" y="297"/>
                      <a:pt x="107" y="293"/>
                      <a:pt x="100" y="288"/>
                    </a:cubicBezTo>
                    <a:cubicBezTo>
                      <a:pt x="100" y="287"/>
                      <a:pt x="100" y="286"/>
                      <a:pt x="100" y="285"/>
                    </a:cubicBezTo>
                    <a:close/>
                    <a:moveTo>
                      <a:pt x="100" y="280"/>
                    </a:moveTo>
                    <a:cubicBezTo>
                      <a:pt x="105" y="286"/>
                      <a:pt x="113" y="290"/>
                      <a:pt x="120" y="295"/>
                    </a:cubicBezTo>
                    <a:cubicBezTo>
                      <a:pt x="125" y="298"/>
                      <a:pt x="130" y="302"/>
                      <a:pt x="135" y="305"/>
                    </a:cubicBezTo>
                    <a:cubicBezTo>
                      <a:pt x="135" y="306"/>
                      <a:pt x="136" y="307"/>
                      <a:pt x="137" y="308"/>
                    </a:cubicBezTo>
                    <a:cubicBezTo>
                      <a:pt x="132" y="304"/>
                      <a:pt x="127" y="300"/>
                      <a:pt x="122" y="297"/>
                    </a:cubicBezTo>
                    <a:cubicBezTo>
                      <a:pt x="114" y="293"/>
                      <a:pt x="107" y="289"/>
                      <a:pt x="100" y="284"/>
                    </a:cubicBezTo>
                    <a:cubicBezTo>
                      <a:pt x="100" y="283"/>
                      <a:pt x="100" y="281"/>
                      <a:pt x="100" y="280"/>
                    </a:cubicBezTo>
                    <a:close/>
                    <a:moveTo>
                      <a:pt x="99" y="276"/>
                    </a:moveTo>
                    <a:cubicBezTo>
                      <a:pt x="107" y="283"/>
                      <a:pt x="116" y="288"/>
                      <a:pt x="124" y="294"/>
                    </a:cubicBezTo>
                    <a:cubicBezTo>
                      <a:pt x="129" y="297"/>
                      <a:pt x="134" y="301"/>
                      <a:pt x="139" y="304"/>
                    </a:cubicBezTo>
                    <a:cubicBezTo>
                      <a:pt x="140" y="305"/>
                      <a:pt x="140" y="305"/>
                      <a:pt x="141" y="306"/>
                    </a:cubicBezTo>
                    <a:cubicBezTo>
                      <a:pt x="136" y="302"/>
                      <a:pt x="130" y="299"/>
                      <a:pt x="124" y="295"/>
                    </a:cubicBezTo>
                    <a:cubicBezTo>
                      <a:pt x="116" y="290"/>
                      <a:pt x="107" y="285"/>
                      <a:pt x="99" y="279"/>
                    </a:cubicBezTo>
                    <a:cubicBezTo>
                      <a:pt x="99" y="278"/>
                      <a:pt x="99" y="278"/>
                      <a:pt x="99" y="277"/>
                    </a:cubicBezTo>
                    <a:cubicBezTo>
                      <a:pt x="99" y="277"/>
                      <a:pt x="99" y="276"/>
                      <a:pt x="99" y="276"/>
                    </a:cubicBezTo>
                    <a:close/>
                    <a:moveTo>
                      <a:pt x="99" y="271"/>
                    </a:moveTo>
                    <a:cubicBezTo>
                      <a:pt x="102" y="274"/>
                      <a:pt x="106" y="277"/>
                      <a:pt x="110" y="280"/>
                    </a:cubicBezTo>
                    <a:cubicBezTo>
                      <a:pt x="114" y="283"/>
                      <a:pt x="119" y="286"/>
                      <a:pt x="123" y="289"/>
                    </a:cubicBezTo>
                    <a:cubicBezTo>
                      <a:pt x="129" y="293"/>
                      <a:pt x="135" y="296"/>
                      <a:pt x="140" y="300"/>
                    </a:cubicBezTo>
                    <a:cubicBezTo>
                      <a:pt x="137" y="298"/>
                      <a:pt x="134" y="297"/>
                      <a:pt x="131" y="295"/>
                    </a:cubicBezTo>
                    <a:cubicBezTo>
                      <a:pt x="120" y="289"/>
                      <a:pt x="109" y="282"/>
                      <a:pt x="99" y="274"/>
                    </a:cubicBezTo>
                    <a:cubicBezTo>
                      <a:pt x="99" y="273"/>
                      <a:pt x="99" y="272"/>
                      <a:pt x="99" y="271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3"/>
                    </a:cubicBezTo>
                    <a:cubicBezTo>
                      <a:pt x="127" y="286"/>
                      <a:pt x="133" y="290"/>
                      <a:pt x="138" y="294"/>
                    </a:cubicBezTo>
                    <a:cubicBezTo>
                      <a:pt x="142" y="296"/>
                      <a:pt x="145" y="298"/>
                      <a:pt x="148" y="301"/>
                    </a:cubicBezTo>
                    <a:cubicBezTo>
                      <a:pt x="143" y="297"/>
                      <a:pt x="137" y="294"/>
                      <a:pt x="132" y="291"/>
                    </a:cubicBezTo>
                    <a:cubicBezTo>
                      <a:pt x="121" y="284"/>
                      <a:pt x="108" y="279"/>
                      <a:pt x="99" y="269"/>
                    </a:cubicBezTo>
                    <a:cubicBezTo>
                      <a:pt x="99" y="268"/>
                      <a:pt x="99" y="266"/>
                      <a:pt x="99" y="264"/>
                    </a:cubicBezTo>
                    <a:close/>
                    <a:moveTo>
                      <a:pt x="98" y="258"/>
                    </a:moveTo>
                    <a:cubicBezTo>
                      <a:pt x="100" y="262"/>
                      <a:pt x="106" y="264"/>
                      <a:pt x="109" y="267"/>
                    </a:cubicBezTo>
                    <a:cubicBezTo>
                      <a:pt x="116" y="272"/>
                      <a:pt x="122" y="277"/>
                      <a:pt x="129" y="281"/>
                    </a:cubicBezTo>
                    <a:cubicBezTo>
                      <a:pt x="136" y="286"/>
                      <a:pt x="143" y="291"/>
                      <a:pt x="151" y="296"/>
                    </a:cubicBezTo>
                    <a:cubicBezTo>
                      <a:pt x="156" y="299"/>
                      <a:pt x="160" y="303"/>
                      <a:pt x="166" y="306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5" y="306"/>
                      <a:pt x="164" y="306"/>
                      <a:pt x="163" y="305"/>
                    </a:cubicBezTo>
                    <a:cubicBezTo>
                      <a:pt x="159" y="303"/>
                      <a:pt x="154" y="300"/>
                      <a:pt x="150" y="297"/>
                    </a:cubicBezTo>
                    <a:cubicBezTo>
                      <a:pt x="141" y="292"/>
                      <a:pt x="131" y="287"/>
                      <a:pt x="122" y="281"/>
                    </a:cubicBezTo>
                    <a:cubicBezTo>
                      <a:pt x="114" y="275"/>
                      <a:pt x="107" y="268"/>
                      <a:pt x="99" y="263"/>
                    </a:cubicBezTo>
                    <a:cubicBezTo>
                      <a:pt x="98" y="261"/>
                      <a:pt x="98" y="260"/>
                      <a:pt x="98" y="258"/>
                    </a:cubicBezTo>
                    <a:close/>
                    <a:moveTo>
                      <a:pt x="142" y="289"/>
                    </a:moveTo>
                    <a:cubicBezTo>
                      <a:pt x="132" y="283"/>
                      <a:pt x="123" y="277"/>
                      <a:pt x="114" y="270"/>
                    </a:cubicBezTo>
                    <a:cubicBezTo>
                      <a:pt x="110" y="267"/>
                      <a:pt x="106" y="264"/>
                      <a:pt x="102" y="261"/>
                    </a:cubicBezTo>
                    <a:cubicBezTo>
                      <a:pt x="101" y="260"/>
                      <a:pt x="100" y="259"/>
                      <a:pt x="99" y="257"/>
                    </a:cubicBezTo>
                    <a:cubicBezTo>
                      <a:pt x="99" y="257"/>
                      <a:pt x="99" y="257"/>
                      <a:pt x="99" y="257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1"/>
                      <a:pt x="106" y="262"/>
                    </a:cubicBezTo>
                    <a:cubicBezTo>
                      <a:pt x="114" y="268"/>
                      <a:pt x="122" y="274"/>
                      <a:pt x="130" y="279"/>
                    </a:cubicBezTo>
                    <a:cubicBezTo>
                      <a:pt x="139" y="286"/>
                      <a:pt x="149" y="292"/>
                      <a:pt x="158" y="299"/>
                    </a:cubicBezTo>
                    <a:cubicBezTo>
                      <a:pt x="160" y="301"/>
                      <a:pt x="162" y="302"/>
                      <a:pt x="164" y="304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4"/>
                      <a:pt x="142" y="289"/>
                    </a:cubicBezTo>
                    <a:close/>
                    <a:moveTo>
                      <a:pt x="169" y="305"/>
                    </a:moveTo>
                    <a:cubicBezTo>
                      <a:pt x="169" y="304"/>
                      <a:pt x="168" y="304"/>
                      <a:pt x="167" y="303"/>
                    </a:cubicBezTo>
                    <a:cubicBezTo>
                      <a:pt x="166" y="302"/>
                      <a:pt x="165" y="302"/>
                      <a:pt x="163" y="301"/>
                    </a:cubicBezTo>
                    <a:cubicBezTo>
                      <a:pt x="160" y="298"/>
                      <a:pt x="156" y="295"/>
                      <a:pt x="153" y="293"/>
                    </a:cubicBezTo>
                    <a:cubicBezTo>
                      <a:pt x="146" y="287"/>
                      <a:pt x="139" y="282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3"/>
                      <a:pt x="98" y="249"/>
                    </a:cubicBezTo>
                    <a:cubicBezTo>
                      <a:pt x="98" y="247"/>
                      <a:pt x="98" y="246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8"/>
                      <a:pt x="131" y="273"/>
                    </a:cubicBezTo>
                    <a:cubicBezTo>
                      <a:pt x="143" y="283"/>
                      <a:pt x="157" y="292"/>
                      <a:pt x="169" y="304"/>
                    </a:cubicBezTo>
                    <a:cubicBezTo>
                      <a:pt x="169" y="304"/>
                      <a:pt x="169" y="304"/>
                      <a:pt x="170" y="305"/>
                    </a:cubicBezTo>
                    <a:cubicBezTo>
                      <a:pt x="170" y="305"/>
                      <a:pt x="169" y="305"/>
                      <a:pt x="169" y="305"/>
                    </a:cubicBezTo>
                    <a:close/>
                    <a:moveTo>
                      <a:pt x="173" y="271"/>
                    </a:moveTo>
                    <a:cubicBezTo>
                      <a:pt x="163" y="262"/>
                      <a:pt x="152" y="254"/>
                      <a:pt x="141" y="246"/>
                    </a:cubicBezTo>
                    <a:cubicBezTo>
                      <a:pt x="132" y="241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1"/>
                      <a:pt x="100" y="218"/>
                    </a:cubicBezTo>
                    <a:cubicBezTo>
                      <a:pt x="98" y="217"/>
                      <a:pt x="97" y="215"/>
                      <a:pt x="95" y="214"/>
                    </a:cubicBezTo>
                    <a:cubicBezTo>
                      <a:pt x="95" y="213"/>
                      <a:pt x="95" y="211"/>
                      <a:pt x="95" y="210"/>
                    </a:cubicBezTo>
                    <a:cubicBezTo>
                      <a:pt x="96" y="210"/>
                      <a:pt x="96" y="211"/>
                      <a:pt x="97" y="212"/>
                    </a:cubicBezTo>
                    <a:cubicBezTo>
                      <a:pt x="97" y="212"/>
                      <a:pt x="98" y="212"/>
                      <a:pt x="98" y="212"/>
                    </a:cubicBezTo>
                    <a:cubicBezTo>
                      <a:pt x="99" y="213"/>
                      <a:pt x="99" y="213"/>
                      <a:pt x="100" y="214"/>
                    </a:cubicBezTo>
                    <a:cubicBezTo>
                      <a:pt x="102" y="216"/>
                      <a:pt x="104" y="218"/>
                      <a:pt x="107" y="220"/>
                    </a:cubicBezTo>
                    <a:cubicBezTo>
                      <a:pt x="110" y="223"/>
                      <a:pt x="113" y="226"/>
                      <a:pt x="117" y="229"/>
                    </a:cubicBezTo>
                    <a:cubicBezTo>
                      <a:pt x="126" y="235"/>
                      <a:pt x="135" y="240"/>
                      <a:pt x="144" y="247"/>
                    </a:cubicBezTo>
                    <a:cubicBezTo>
                      <a:pt x="150" y="251"/>
                      <a:pt x="157" y="256"/>
                      <a:pt x="163" y="261"/>
                    </a:cubicBezTo>
                    <a:cubicBezTo>
                      <a:pt x="165" y="263"/>
                      <a:pt x="168" y="266"/>
                      <a:pt x="170" y="268"/>
                    </a:cubicBezTo>
                    <a:cubicBezTo>
                      <a:pt x="171" y="269"/>
                      <a:pt x="178" y="276"/>
                      <a:pt x="173" y="271"/>
                    </a:cubicBezTo>
                    <a:close/>
                    <a:moveTo>
                      <a:pt x="137" y="241"/>
                    </a:moveTo>
                    <a:cubicBezTo>
                      <a:pt x="129" y="235"/>
                      <a:pt x="120" y="230"/>
                      <a:pt x="112" y="224"/>
                    </a:cubicBezTo>
                    <a:cubicBezTo>
                      <a:pt x="110" y="222"/>
                      <a:pt x="107" y="219"/>
                      <a:pt x="105" y="217"/>
                    </a:cubicBezTo>
                    <a:cubicBezTo>
                      <a:pt x="116" y="225"/>
                      <a:pt x="126" y="234"/>
                      <a:pt x="138" y="241"/>
                    </a:cubicBezTo>
                    <a:cubicBezTo>
                      <a:pt x="145" y="246"/>
                      <a:pt x="152" y="251"/>
                      <a:pt x="159" y="256"/>
                    </a:cubicBezTo>
                    <a:cubicBezTo>
                      <a:pt x="162" y="258"/>
                      <a:pt x="165" y="260"/>
                      <a:pt x="169" y="263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9"/>
                      <a:pt x="175" y="270"/>
                      <a:pt x="175" y="272"/>
                    </a:cubicBezTo>
                    <a:cubicBezTo>
                      <a:pt x="164" y="260"/>
                      <a:pt x="150" y="250"/>
                      <a:pt x="137" y="241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5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1"/>
                    </a:moveTo>
                    <a:cubicBezTo>
                      <a:pt x="127" y="240"/>
                      <a:pt x="140" y="247"/>
                      <a:pt x="151" y="256"/>
                    </a:cubicBezTo>
                    <a:cubicBezTo>
                      <a:pt x="158" y="261"/>
                      <a:pt x="164" y="266"/>
                      <a:pt x="169" y="272"/>
                    </a:cubicBezTo>
                    <a:cubicBezTo>
                      <a:pt x="171" y="273"/>
                      <a:pt x="172" y="274"/>
                      <a:pt x="173" y="275"/>
                    </a:cubicBezTo>
                    <a:cubicBezTo>
                      <a:pt x="176" y="279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8"/>
                    </a:cubicBezTo>
                    <a:cubicBezTo>
                      <a:pt x="153" y="259"/>
                      <a:pt x="141" y="250"/>
                      <a:pt x="128" y="242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7"/>
                      <a:pt x="95" y="216"/>
                      <a:pt x="95" y="216"/>
                    </a:cubicBezTo>
                    <a:cubicBezTo>
                      <a:pt x="100" y="220"/>
                      <a:pt x="105" y="223"/>
                      <a:pt x="110" y="227"/>
                    </a:cubicBezTo>
                    <a:cubicBezTo>
                      <a:pt x="112" y="228"/>
                      <a:pt x="114" y="230"/>
                      <a:pt x="116" y="231"/>
                    </a:cubicBezTo>
                    <a:close/>
                    <a:moveTo>
                      <a:pt x="158" y="286"/>
                    </a:moveTo>
                    <a:cubicBezTo>
                      <a:pt x="152" y="280"/>
                      <a:pt x="145" y="274"/>
                      <a:pt x="138" y="268"/>
                    </a:cubicBezTo>
                    <a:cubicBezTo>
                      <a:pt x="131" y="262"/>
                      <a:pt x="124" y="257"/>
                      <a:pt x="117" y="251"/>
                    </a:cubicBezTo>
                    <a:cubicBezTo>
                      <a:pt x="113" y="247"/>
                      <a:pt x="108" y="244"/>
                      <a:pt x="104" y="240"/>
                    </a:cubicBezTo>
                    <a:cubicBezTo>
                      <a:pt x="108" y="242"/>
                      <a:pt x="111" y="245"/>
                      <a:pt x="114" y="248"/>
                    </a:cubicBezTo>
                    <a:cubicBezTo>
                      <a:pt x="121" y="253"/>
                      <a:pt x="129" y="258"/>
                      <a:pt x="136" y="263"/>
                    </a:cubicBezTo>
                    <a:cubicBezTo>
                      <a:pt x="143" y="269"/>
                      <a:pt x="150" y="275"/>
                      <a:pt x="157" y="281"/>
                    </a:cubicBezTo>
                    <a:cubicBezTo>
                      <a:pt x="161" y="284"/>
                      <a:pt x="164" y="287"/>
                      <a:pt x="167" y="290"/>
                    </a:cubicBezTo>
                    <a:cubicBezTo>
                      <a:pt x="169" y="292"/>
                      <a:pt x="171" y="294"/>
                      <a:pt x="173" y="295"/>
                    </a:cubicBezTo>
                    <a:cubicBezTo>
                      <a:pt x="173" y="296"/>
                      <a:pt x="173" y="298"/>
                      <a:pt x="173" y="300"/>
                    </a:cubicBezTo>
                    <a:cubicBezTo>
                      <a:pt x="169" y="294"/>
                      <a:pt x="163" y="291"/>
                      <a:pt x="158" y="286"/>
                    </a:cubicBezTo>
                    <a:close/>
                    <a:moveTo>
                      <a:pt x="96" y="226"/>
                    </a:moveTo>
                    <a:cubicBezTo>
                      <a:pt x="107" y="238"/>
                      <a:pt x="120" y="247"/>
                      <a:pt x="132" y="257"/>
                    </a:cubicBezTo>
                    <a:cubicBezTo>
                      <a:pt x="146" y="268"/>
                      <a:pt x="159" y="280"/>
                      <a:pt x="171" y="292"/>
                    </a:cubicBezTo>
                    <a:cubicBezTo>
                      <a:pt x="174" y="296"/>
                      <a:pt x="171" y="293"/>
                      <a:pt x="170" y="291"/>
                    </a:cubicBezTo>
                    <a:cubicBezTo>
                      <a:pt x="168" y="290"/>
                      <a:pt x="167" y="289"/>
                      <a:pt x="166" y="288"/>
                    </a:cubicBezTo>
                    <a:cubicBezTo>
                      <a:pt x="163" y="285"/>
                      <a:pt x="160" y="282"/>
                      <a:pt x="157" y="280"/>
                    </a:cubicBezTo>
                    <a:cubicBezTo>
                      <a:pt x="150" y="274"/>
                      <a:pt x="144" y="269"/>
                      <a:pt x="138" y="264"/>
                    </a:cubicBezTo>
                    <a:cubicBezTo>
                      <a:pt x="124" y="253"/>
                      <a:pt x="110" y="244"/>
                      <a:pt x="97" y="233"/>
                    </a:cubicBezTo>
                    <a:cubicBezTo>
                      <a:pt x="97" y="232"/>
                      <a:pt x="97" y="232"/>
                      <a:pt x="97" y="232"/>
                    </a:cubicBezTo>
                    <a:cubicBezTo>
                      <a:pt x="96" y="230"/>
                      <a:pt x="96" y="228"/>
                      <a:pt x="96" y="226"/>
                    </a:cubicBezTo>
                    <a:close/>
                    <a:moveTo>
                      <a:pt x="96" y="222"/>
                    </a:moveTo>
                    <a:cubicBezTo>
                      <a:pt x="109" y="234"/>
                      <a:pt x="122" y="244"/>
                      <a:pt x="136" y="254"/>
                    </a:cubicBezTo>
                    <a:cubicBezTo>
                      <a:pt x="143" y="260"/>
                      <a:pt x="151" y="266"/>
                      <a:pt x="158" y="272"/>
                    </a:cubicBezTo>
                    <a:cubicBezTo>
                      <a:pt x="161" y="275"/>
                      <a:pt x="164" y="277"/>
                      <a:pt x="167" y="280"/>
                    </a:cubicBezTo>
                    <a:cubicBezTo>
                      <a:pt x="169" y="282"/>
                      <a:pt x="170" y="283"/>
                      <a:pt x="172" y="285"/>
                    </a:cubicBezTo>
                    <a:cubicBezTo>
                      <a:pt x="175" y="288"/>
                      <a:pt x="171" y="285"/>
                      <a:pt x="170" y="284"/>
                    </a:cubicBezTo>
                    <a:cubicBezTo>
                      <a:pt x="157" y="273"/>
                      <a:pt x="145" y="262"/>
                      <a:pt x="131" y="252"/>
                    </a:cubicBezTo>
                    <a:cubicBezTo>
                      <a:pt x="124" y="247"/>
                      <a:pt x="116" y="241"/>
                      <a:pt x="109" y="236"/>
                    </a:cubicBezTo>
                    <a:cubicBezTo>
                      <a:pt x="106" y="233"/>
                      <a:pt x="103" y="231"/>
                      <a:pt x="101" y="229"/>
                    </a:cubicBezTo>
                    <a:cubicBezTo>
                      <a:pt x="99" y="227"/>
                      <a:pt x="98" y="225"/>
                      <a:pt x="96" y="224"/>
                    </a:cubicBezTo>
                    <a:cubicBezTo>
                      <a:pt x="96" y="224"/>
                      <a:pt x="96" y="223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4"/>
                      <a:pt x="136" y="254"/>
                    </a:cubicBezTo>
                    <a:cubicBezTo>
                      <a:pt x="130" y="249"/>
                      <a:pt x="124" y="245"/>
                      <a:pt x="118" y="240"/>
                    </a:cubicBezTo>
                    <a:cubicBezTo>
                      <a:pt x="125" y="245"/>
                      <a:pt x="133" y="250"/>
                      <a:pt x="140" y="255"/>
                    </a:cubicBezTo>
                    <a:cubicBezTo>
                      <a:pt x="148" y="260"/>
                      <a:pt x="155" y="266"/>
                      <a:pt x="162" y="273"/>
                    </a:cubicBezTo>
                    <a:cubicBezTo>
                      <a:pt x="165" y="275"/>
                      <a:pt x="168" y="278"/>
                      <a:pt x="171" y="281"/>
                    </a:cubicBezTo>
                    <a:cubicBezTo>
                      <a:pt x="172" y="282"/>
                      <a:pt x="173" y="283"/>
                      <a:pt x="174" y="283"/>
                    </a:cubicBezTo>
                    <a:cubicBezTo>
                      <a:pt x="174" y="284"/>
                      <a:pt x="174" y="285"/>
                      <a:pt x="174" y="286"/>
                    </a:cubicBezTo>
                    <a:close/>
                    <a:moveTo>
                      <a:pt x="100" y="225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8"/>
                      <a:pt x="102" y="227"/>
                    </a:cubicBezTo>
                    <a:cubicBezTo>
                      <a:pt x="100" y="225"/>
                      <a:pt x="98" y="224"/>
                      <a:pt x="97" y="222"/>
                    </a:cubicBezTo>
                    <a:cubicBezTo>
                      <a:pt x="95" y="221"/>
                      <a:pt x="100" y="225"/>
                      <a:pt x="100" y="225"/>
                    </a:cubicBezTo>
                    <a:close/>
                    <a:moveTo>
                      <a:pt x="102" y="226"/>
                    </a:moveTo>
                    <a:cubicBezTo>
                      <a:pt x="104" y="227"/>
                      <a:pt x="106" y="228"/>
                      <a:pt x="108" y="229"/>
                    </a:cubicBezTo>
                    <a:cubicBezTo>
                      <a:pt x="115" y="234"/>
                      <a:pt x="121" y="239"/>
                      <a:pt x="128" y="243"/>
                    </a:cubicBezTo>
                    <a:cubicBezTo>
                      <a:pt x="136" y="249"/>
                      <a:pt x="144" y="254"/>
                      <a:pt x="151" y="261"/>
                    </a:cubicBezTo>
                    <a:cubicBezTo>
                      <a:pt x="155" y="264"/>
                      <a:pt x="158" y="267"/>
                      <a:pt x="161" y="270"/>
                    </a:cubicBezTo>
                    <a:cubicBezTo>
                      <a:pt x="164" y="272"/>
                      <a:pt x="168" y="274"/>
                      <a:pt x="170" y="277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2"/>
                      <a:pt x="174" y="282"/>
                      <a:pt x="172" y="281"/>
                    </a:cubicBezTo>
                    <a:cubicBezTo>
                      <a:pt x="171" y="280"/>
                      <a:pt x="169" y="278"/>
                      <a:pt x="168" y="277"/>
                    </a:cubicBezTo>
                    <a:cubicBezTo>
                      <a:pt x="164" y="274"/>
                      <a:pt x="161" y="271"/>
                      <a:pt x="157" y="267"/>
                    </a:cubicBezTo>
                    <a:cubicBezTo>
                      <a:pt x="151" y="262"/>
                      <a:pt x="144" y="257"/>
                      <a:pt x="137" y="252"/>
                    </a:cubicBezTo>
                    <a:cubicBezTo>
                      <a:pt x="129" y="247"/>
                      <a:pt x="120" y="241"/>
                      <a:pt x="113" y="235"/>
                    </a:cubicBezTo>
                    <a:cubicBezTo>
                      <a:pt x="109" y="232"/>
                      <a:pt x="106" y="229"/>
                      <a:pt x="102" y="226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9"/>
                      <a:pt x="96" y="219"/>
                    </a:cubicBezTo>
                    <a:cubicBezTo>
                      <a:pt x="99" y="220"/>
                      <a:pt x="101" y="222"/>
                      <a:pt x="103" y="224"/>
                    </a:cubicBezTo>
                    <a:cubicBezTo>
                      <a:pt x="106" y="227"/>
                      <a:pt x="110" y="230"/>
                      <a:pt x="113" y="232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09" y="229"/>
                      <a:pt x="102" y="226"/>
                      <a:pt x="97" y="220"/>
                    </a:cubicBezTo>
                    <a:cubicBezTo>
                      <a:pt x="97" y="220"/>
                      <a:pt x="96" y="219"/>
                      <a:pt x="95" y="219"/>
                    </a:cubicBezTo>
                    <a:cubicBezTo>
                      <a:pt x="95" y="219"/>
                      <a:pt x="95" y="218"/>
                      <a:pt x="95" y="218"/>
                    </a:cubicBezTo>
                    <a:close/>
                    <a:moveTo>
                      <a:pt x="174" y="278"/>
                    </a:moveTo>
                    <a:cubicBezTo>
                      <a:pt x="174" y="279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6"/>
                    </a:cubicBezTo>
                    <a:cubicBezTo>
                      <a:pt x="152" y="260"/>
                      <a:pt x="145" y="255"/>
                      <a:pt x="138" y="250"/>
                    </a:cubicBezTo>
                    <a:cubicBezTo>
                      <a:pt x="132" y="246"/>
                      <a:pt x="126" y="242"/>
                      <a:pt x="120" y="238"/>
                    </a:cubicBezTo>
                    <a:cubicBezTo>
                      <a:pt x="125" y="241"/>
                      <a:pt x="130" y="244"/>
                      <a:pt x="134" y="247"/>
                    </a:cubicBezTo>
                    <a:cubicBezTo>
                      <a:pt x="143" y="253"/>
                      <a:pt x="151" y="258"/>
                      <a:pt x="159" y="265"/>
                    </a:cubicBezTo>
                    <a:cubicBezTo>
                      <a:pt x="162" y="268"/>
                      <a:pt x="166" y="271"/>
                      <a:pt x="169" y="274"/>
                    </a:cubicBezTo>
                    <a:cubicBezTo>
                      <a:pt x="171" y="276"/>
                      <a:pt x="173" y="277"/>
                      <a:pt x="174" y="278"/>
                    </a:cubicBezTo>
                    <a:close/>
                    <a:moveTo>
                      <a:pt x="174" y="287"/>
                    </a:moveTo>
                    <a:cubicBezTo>
                      <a:pt x="174" y="290"/>
                      <a:pt x="173" y="292"/>
                      <a:pt x="173" y="294"/>
                    </a:cubicBezTo>
                    <a:cubicBezTo>
                      <a:pt x="161" y="281"/>
                      <a:pt x="148" y="268"/>
                      <a:pt x="134" y="257"/>
                    </a:cubicBezTo>
                    <a:cubicBezTo>
                      <a:pt x="127" y="252"/>
                      <a:pt x="120" y="246"/>
                      <a:pt x="113" y="241"/>
                    </a:cubicBezTo>
                    <a:cubicBezTo>
                      <a:pt x="109" y="238"/>
                      <a:pt x="106" y="235"/>
                      <a:pt x="103" y="232"/>
                    </a:cubicBezTo>
                    <a:cubicBezTo>
                      <a:pt x="101" y="230"/>
                      <a:pt x="98" y="227"/>
                      <a:pt x="96" y="225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9" y="227"/>
                      <a:pt x="101" y="230"/>
                      <a:pt x="104" y="233"/>
                    </a:cubicBezTo>
                    <a:cubicBezTo>
                      <a:pt x="107" y="235"/>
                      <a:pt x="110" y="238"/>
                      <a:pt x="113" y="240"/>
                    </a:cubicBezTo>
                    <a:cubicBezTo>
                      <a:pt x="121" y="246"/>
                      <a:pt x="128" y="251"/>
                      <a:pt x="135" y="256"/>
                    </a:cubicBezTo>
                    <a:cubicBezTo>
                      <a:pt x="143" y="262"/>
                      <a:pt x="150" y="268"/>
                      <a:pt x="158" y="274"/>
                    </a:cubicBezTo>
                    <a:cubicBezTo>
                      <a:pt x="161" y="277"/>
                      <a:pt x="165" y="281"/>
                      <a:pt x="168" y="284"/>
                    </a:cubicBezTo>
                    <a:cubicBezTo>
                      <a:pt x="170" y="285"/>
                      <a:pt x="172" y="287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3"/>
                    </a:moveTo>
                    <a:cubicBezTo>
                      <a:pt x="170" y="302"/>
                      <a:pt x="168" y="300"/>
                      <a:pt x="166" y="298"/>
                    </a:cubicBezTo>
                    <a:cubicBezTo>
                      <a:pt x="164" y="296"/>
                      <a:pt x="162" y="295"/>
                      <a:pt x="159" y="293"/>
                    </a:cubicBezTo>
                    <a:cubicBezTo>
                      <a:pt x="151" y="288"/>
                      <a:pt x="144" y="282"/>
                      <a:pt x="137" y="276"/>
                    </a:cubicBezTo>
                    <a:cubicBezTo>
                      <a:pt x="124" y="264"/>
                      <a:pt x="111" y="253"/>
                      <a:pt x="97" y="243"/>
                    </a:cubicBezTo>
                    <a:cubicBezTo>
                      <a:pt x="97" y="241"/>
                      <a:pt x="97" y="240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4"/>
                      <a:pt x="120" y="259"/>
                      <a:pt x="128" y="265"/>
                    </a:cubicBezTo>
                    <a:cubicBezTo>
                      <a:pt x="135" y="270"/>
                      <a:pt x="142" y="276"/>
                      <a:pt x="149" y="282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2"/>
                      <a:pt x="165" y="295"/>
                      <a:pt x="169" y="298"/>
                    </a:cubicBezTo>
                    <a:cubicBezTo>
                      <a:pt x="170" y="300"/>
                      <a:pt x="172" y="303"/>
                      <a:pt x="172" y="303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60"/>
                      <a:pt x="115" y="254"/>
                    </a:cubicBezTo>
                    <a:cubicBezTo>
                      <a:pt x="110" y="250"/>
                      <a:pt x="102" y="245"/>
                      <a:pt x="99" y="240"/>
                    </a:cubicBezTo>
                    <a:cubicBezTo>
                      <a:pt x="97" y="237"/>
                      <a:pt x="99" y="240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6"/>
                      <a:pt x="110" y="248"/>
                      <a:pt x="113" y="250"/>
                    </a:cubicBezTo>
                    <a:cubicBezTo>
                      <a:pt x="121" y="256"/>
                      <a:pt x="127" y="262"/>
                      <a:pt x="134" y="268"/>
                    </a:cubicBezTo>
                    <a:cubicBezTo>
                      <a:pt x="138" y="271"/>
                      <a:pt x="141" y="275"/>
                      <a:pt x="145" y="278"/>
                    </a:cubicBezTo>
                    <a:cubicBezTo>
                      <a:pt x="142" y="276"/>
                      <a:pt x="140" y="273"/>
                      <a:pt x="137" y="271"/>
                    </a:cubicBezTo>
                    <a:close/>
                    <a:moveTo>
                      <a:pt x="141" y="280"/>
                    </a:moveTo>
                    <a:cubicBezTo>
                      <a:pt x="141" y="280"/>
                      <a:pt x="142" y="280"/>
                      <a:pt x="142" y="281"/>
                    </a:cubicBezTo>
                    <a:cubicBezTo>
                      <a:pt x="139" y="278"/>
                      <a:pt x="136" y="276"/>
                      <a:pt x="133" y="273"/>
                    </a:cubicBezTo>
                    <a:cubicBezTo>
                      <a:pt x="126" y="268"/>
                      <a:pt x="120" y="263"/>
                      <a:pt x="113" y="258"/>
                    </a:cubicBezTo>
                    <a:cubicBezTo>
                      <a:pt x="110" y="255"/>
                      <a:pt x="107" y="253"/>
                      <a:pt x="104" y="251"/>
                    </a:cubicBezTo>
                    <a:cubicBezTo>
                      <a:pt x="103" y="249"/>
                      <a:pt x="101" y="248"/>
                      <a:pt x="100" y="246"/>
                    </a:cubicBezTo>
                    <a:cubicBezTo>
                      <a:pt x="100" y="246"/>
                      <a:pt x="96" y="243"/>
                      <a:pt x="100" y="245"/>
                    </a:cubicBezTo>
                    <a:cubicBezTo>
                      <a:pt x="114" y="256"/>
                      <a:pt x="127" y="268"/>
                      <a:pt x="141" y="280"/>
                    </a:cubicBezTo>
                    <a:close/>
                    <a:moveTo>
                      <a:pt x="97" y="234"/>
                    </a:moveTo>
                    <a:cubicBezTo>
                      <a:pt x="102" y="239"/>
                      <a:pt x="108" y="244"/>
                      <a:pt x="114" y="249"/>
                    </a:cubicBezTo>
                    <a:cubicBezTo>
                      <a:pt x="121" y="255"/>
                      <a:pt x="128" y="261"/>
                      <a:pt x="135" y="267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3"/>
                    </a:cubicBezTo>
                    <a:cubicBezTo>
                      <a:pt x="167" y="295"/>
                      <a:pt x="170" y="297"/>
                      <a:pt x="172" y="300"/>
                    </a:cubicBezTo>
                    <a:cubicBezTo>
                      <a:pt x="170" y="298"/>
                      <a:pt x="167" y="295"/>
                      <a:pt x="164" y="293"/>
                    </a:cubicBezTo>
                    <a:cubicBezTo>
                      <a:pt x="161" y="291"/>
                      <a:pt x="158" y="288"/>
                      <a:pt x="155" y="285"/>
                    </a:cubicBezTo>
                    <a:cubicBezTo>
                      <a:pt x="148" y="280"/>
                      <a:pt x="142" y="274"/>
                      <a:pt x="135" y="268"/>
                    </a:cubicBezTo>
                    <a:cubicBezTo>
                      <a:pt x="128" y="262"/>
                      <a:pt x="122" y="256"/>
                      <a:pt x="115" y="250"/>
                    </a:cubicBezTo>
                    <a:cubicBezTo>
                      <a:pt x="109" y="246"/>
                      <a:pt x="103" y="242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4"/>
                    </a:cubicBezTo>
                    <a:close/>
                    <a:moveTo>
                      <a:pt x="96" y="220"/>
                    </a:moveTo>
                    <a:cubicBezTo>
                      <a:pt x="97" y="221"/>
                      <a:pt x="98" y="222"/>
                      <a:pt x="99" y="223"/>
                    </a:cubicBezTo>
                    <a:cubicBezTo>
                      <a:pt x="98" y="222"/>
                      <a:pt x="97" y="222"/>
                      <a:pt x="96" y="221"/>
                    </a:cubicBezTo>
                    <a:cubicBezTo>
                      <a:pt x="96" y="221"/>
                      <a:pt x="96" y="220"/>
                      <a:pt x="96" y="220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9"/>
                      <a:pt x="161" y="255"/>
                      <a:pt x="169" y="261"/>
                    </a:cubicBezTo>
                    <a:cubicBezTo>
                      <a:pt x="171" y="263"/>
                      <a:pt x="172" y="264"/>
                      <a:pt x="174" y="265"/>
                    </a:cubicBezTo>
                    <a:cubicBezTo>
                      <a:pt x="175" y="267"/>
                      <a:pt x="175" y="267"/>
                      <a:pt x="174" y="266"/>
                    </a:cubicBezTo>
                    <a:cubicBezTo>
                      <a:pt x="172" y="264"/>
                      <a:pt x="170" y="263"/>
                      <a:pt x="168" y="261"/>
                    </a:cubicBezTo>
                    <a:cubicBezTo>
                      <a:pt x="163" y="258"/>
                      <a:pt x="159" y="255"/>
                      <a:pt x="155" y="252"/>
                    </a:cubicBezTo>
                    <a:cubicBezTo>
                      <a:pt x="145" y="245"/>
                      <a:pt x="135" y="239"/>
                      <a:pt x="126" y="232"/>
                    </a:cubicBezTo>
                    <a:cubicBezTo>
                      <a:pt x="116" y="225"/>
                      <a:pt x="107" y="218"/>
                      <a:pt x="97" y="211"/>
                    </a:cubicBezTo>
                    <a:cubicBezTo>
                      <a:pt x="97" y="211"/>
                      <a:pt x="97" y="210"/>
                      <a:pt x="97" y="210"/>
                    </a:cubicBezTo>
                    <a:cubicBezTo>
                      <a:pt x="96" y="210"/>
                      <a:pt x="95" y="209"/>
                      <a:pt x="95" y="209"/>
                    </a:cubicBezTo>
                    <a:cubicBezTo>
                      <a:pt x="94" y="207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9"/>
                      <a:pt x="134" y="230"/>
                    </a:cubicBezTo>
                    <a:cubicBezTo>
                      <a:pt x="141" y="235"/>
                      <a:pt x="147" y="240"/>
                      <a:pt x="153" y="245"/>
                    </a:cubicBezTo>
                    <a:cubicBezTo>
                      <a:pt x="147" y="240"/>
                      <a:pt x="141" y="236"/>
                      <a:pt x="135" y="232"/>
                    </a:cubicBezTo>
                    <a:cubicBezTo>
                      <a:pt x="127" y="226"/>
                      <a:pt x="120" y="221"/>
                      <a:pt x="112" y="216"/>
                    </a:cubicBezTo>
                    <a:cubicBezTo>
                      <a:pt x="106" y="211"/>
                      <a:pt x="101" y="205"/>
                      <a:pt x="94" y="201"/>
                    </a:cubicBezTo>
                    <a:cubicBezTo>
                      <a:pt x="94" y="200"/>
                      <a:pt x="94" y="199"/>
                      <a:pt x="94" y="199"/>
                    </a:cubicBezTo>
                    <a:cubicBezTo>
                      <a:pt x="94" y="198"/>
                      <a:pt x="93" y="196"/>
                      <a:pt x="93" y="195"/>
                    </a:cubicBezTo>
                    <a:close/>
                    <a:moveTo>
                      <a:pt x="93" y="194"/>
                    </a:moveTo>
                    <a:cubicBezTo>
                      <a:pt x="93" y="192"/>
                      <a:pt x="93" y="190"/>
                      <a:pt x="93" y="189"/>
                    </a:cubicBezTo>
                    <a:cubicBezTo>
                      <a:pt x="93" y="189"/>
                      <a:pt x="93" y="189"/>
                      <a:pt x="93" y="189"/>
                    </a:cubicBezTo>
                    <a:cubicBezTo>
                      <a:pt x="95" y="190"/>
                      <a:pt x="97" y="192"/>
                      <a:pt x="98" y="193"/>
                    </a:cubicBezTo>
                    <a:cubicBezTo>
                      <a:pt x="100" y="194"/>
                      <a:pt x="102" y="196"/>
                      <a:pt x="104" y="197"/>
                    </a:cubicBezTo>
                    <a:cubicBezTo>
                      <a:pt x="109" y="201"/>
                      <a:pt x="114" y="205"/>
                      <a:pt x="119" y="209"/>
                    </a:cubicBezTo>
                    <a:cubicBezTo>
                      <a:pt x="126" y="214"/>
                      <a:pt x="133" y="219"/>
                      <a:pt x="140" y="224"/>
                    </a:cubicBezTo>
                    <a:cubicBezTo>
                      <a:pt x="145" y="228"/>
                      <a:pt x="151" y="232"/>
                      <a:pt x="156" y="237"/>
                    </a:cubicBezTo>
                    <a:cubicBezTo>
                      <a:pt x="161" y="242"/>
                      <a:pt x="167" y="246"/>
                      <a:pt x="172" y="251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4"/>
                      <a:pt x="174" y="253"/>
                      <a:pt x="174" y="253"/>
                    </a:cubicBezTo>
                    <a:cubicBezTo>
                      <a:pt x="171" y="251"/>
                      <a:pt x="168" y="248"/>
                      <a:pt x="166" y="246"/>
                    </a:cubicBezTo>
                    <a:cubicBezTo>
                      <a:pt x="142" y="229"/>
                      <a:pt x="117" y="212"/>
                      <a:pt x="93" y="194"/>
                    </a:cubicBezTo>
                    <a:close/>
                    <a:moveTo>
                      <a:pt x="92" y="180"/>
                    </a:moveTo>
                    <a:cubicBezTo>
                      <a:pt x="100" y="189"/>
                      <a:pt x="111" y="197"/>
                      <a:pt x="121" y="204"/>
                    </a:cubicBezTo>
                    <a:cubicBezTo>
                      <a:pt x="132" y="212"/>
                      <a:pt x="144" y="221"/>
                      <a:pt x="154" y="229"/>
                    </a:cubicBezTo>
                    <a:cubicBezTo>
                      <a:pt x="160" y="234"/>
                      <a:pt x="165" y="239"/>
                      <a:pt x="171" y="244"/>
                    </a:cubicBezTo>
                    <a:cubicBezTo>
                      <a:pt x="172" y="245"/>
                      <a:pt x="174" y="247"/>
                      <a:pt x="176" y="249"/>
                    </a:cubicBezTo>
                    <a:cubicBezTo>
                      <a:pt x="174" y="247"/>
                      <a:pt x="171" y="245"/>
                      <a:pt x="169" y="243"/>
                    </a:cubicBezTo>
                    <a:cubicBezTo>
                      <a:pt x="158" y="234"/>
                      <a:pt x="146" y="226"/>
                      <a:pt x="134" y="217"/>
                    </a:cubicBezTo>
                    <a:cubicBezTo>
                      <a:pt x="122" y="209"/>
                      <a:pt x="111" y="199"/>
                      <a:pt x="98" y="192"/>
                    </a:cubicBezTo>
                    <a:cubicBezTo>
                      <a:pt x="98" y="191"/>
                      <a:pt x="97" y="191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5"/>
                      <a:pt x="92" y="182"/>
                      <a:pt x="92" y="180"/>
                    </a:cubicBezTo>
                    <a:close/>
                    <a:moveTo>
                      <a:pt x="95" y="182"/>
                    </a:moveTo>
                    <a:cubicBezTo>
                      <a:pt x="96" y="182"/>
                      <a:pt x="97" y="183"/>
                      <a:pt x="98" y="184"/>
                    </a:cubicBezTo>
                    <a:cubicBezTo>
                      <a:pt x="102" y="186"/>
                      <a:pt x="105" y="189"/>
                      <a:pt x="109" y="192"/>
                    </a:cubicBezTo>
                    <a:cubicBezTo>
                      <a:pt x="117" y="198"/>
                      <a:pt x="125" y="203"/>
                      <a:pt x="132" y="209"/>
                    </a:cubicBezTo>
                    <a:cubicBezTo>
                      <a:pt x="141" y="215"/>
                      <a:pt x="150" y="222"/>
                      <a:pt x="158" y="229"/>
                    </a:cubicBezTo>
                    <a:cubicBezTo>
                      <a:pt x="164" y="234"/>
                      <a:pt x="170" y="239"/>
                      <a:pt x="176" y="244"/>
                    </a:cubicBezTo>
                    <a:cubicBezTo>
                      <a:pt x="176" y="245"/>
                      <a:pt x="176" y="246"/>
                      <a:pt x="176" y="248"/>
                    </a:cubicBezTo>
                    <a:cubicBezTo>
                      <a:pt x="174" y="246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7"/>
                      <a:pt x="145" y="221"/>
                      <a:pt x="138" y="215"/>
                    </a:cubicBezTo>
                    <a:cubicBezTo>
                      <a:pt x="124" y="204"/>
                      <a:pt x="108" y="195"/>
                      <a:pt x="95" y="182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6"/>
                      <a:pt x="105" y="197"/>
                    </a:cubicBezTo>
                    <a:cubicBezTo>
                      <a:pt x="106" y="198"/>
                      <a:pt x="108" y="199"/>
                      <a:pt x="110" y="201"/>
                    </a:cubicBezTo>
                    <a:cubicBezTo>
                      <a:pt x="118" y="206"/>
                      <a:pt x="126" y="212"/>
                      <a:pt x="134" y="218"/>
                    </a:cubicBezTo>
                    <a:cubicBezTo>
                      <a:pt x="142" y="224"/>
                      <a:pt x="150" y="229"/>
                      <a:pt x="157" y="235"/>
                    </a:cubicBezTo>
                    <a:cubicBezTo>
                      <a:pt x="161" y="238"/>
                      <a:pt x="166" y="241"/>
                      <a:pt x="170" y="245"/>
                    </a:cubicBezTo>
                    <a:cubicBezTo>
                      <a:pt x="172" y="246"/>
                      <a:pt x="174" y="248"/>
                      <a:pt x="176" y="250"/>
                    </a:cubicBezTo>
                    <a:cubicBezTo>
                      <a:pt x="176" y="251"/>
                      <a:pt x="176" y="252"/>
                      <a:pt x="176" y="253"/>
                    </a:cubicBezTo>
                    <a:close/>
                    <a:moveTo>
                      <a:pt x="176" y="261"/>
                    </a:moveTo>
                    <a:cubicBezTo>
                      <a:pt x="170" y="255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1"/>
                      <a:pt x="111" y="210"/>
                      <a:pt x="99" y="199"/>
                    </a:cubicBezTo>
                    <a:cubicBezTo>
                      <a:pt x="100" y="200"/>
                      <a:pt x="101" y="200"/>
                      <a:pt x="101" y="201"/>
                    </a:cubicBezTo>
                    <a:cubicBezTo>
                      <a:pt x="105" y="204"/>
                      <a:pt x="109" y="207"/>
                      <a:pt x="113" y="209"/>
                    </a:cubicBezTo>
                    <a:cubicBezTo>
                      <a:pt x="120" y="215"/>
                      <a:pt x="127" y="220"/>
                      <a:pt x="135" y="226"/>
                    </a:cubicBezTo>
                    <a:cubicBezTo>
                      <a:pt x="142" y="231"/>
                      <a:pt x="149" y="236"/>
                      <a:pt x="157" y="241"/>
                    </a:cubicBezTo>
                    <a:cubicBezTo>
                      <a:pt x="163" y="246"/>
                      <a:pt x="169" y="251"/>
                      <a:pt x="176" y="255"/>
                    </a:cubicBezTo>
                    <a:cubicBezTo>
                      <a:pt x="176" y="257"/>
                      <a:pt x="176" y="259"/>
                      <a:pt x="176" y="261"/>
                    </a:cubicBezTo>
                    <a:close/>
                    <a:moveTo>
                      <a:pt x="176" y="262"/>
                    </a:moveTo>
                    <a:cubicBezTo>
                      <a:pt x="174" y="259"/>
                      <a:pt x="170" y="257"/>
                      <a:pt x="167" y="255"/>
                    </a:cubicBezTo>
                    <a:cubicBezTo>
                      <a:pt x="166" y="254"/>
                      <a:pt x="165" y="253"/>
                      <a:pt x="164" y="252"/>
                    </a:cubicBezTo>
                    <a:cubicBezTo>
                      <a:pt x="168" y="255"/>
                      <a:pt x="172" y="258"/>
                      <a:pt x="176" y="262"/>
                    </a:cubicBezTo>
                    <a:cubicBezTo>
                      <a:pt x="176" y="262"/>
                      <a:pt x="176" y="262"/>
                      <a:pt x="176" y="262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7"/>
                      <a:pt x="176" y="197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90"/>
                      <a:pt x="173" y="193"/>
                      <a:pt x="176" y="196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70"/>
                    </a:moveTo>
                    <a:cubicBezTo>
                      <a:pt x="129" y="171"/>
                      <a:pt x="131" y="173"/>
                      <a:pt x="133" y="175"/>
                    </a:cubicBezTo>
                    <a:cubicBezTo>
                      <a:pt x="133" y="176"/>
                      <a:pt x="133" y="177"/>
                      <a:pt x="133" y="179"/>
                    </a:cubicBezTo>
                    <a:cubicBezTo>
                      <a:pt x="127" y="175"/>
                      <a:pt x="122" y="171"/>
                      <a:pt x="116" y="167"/>
                    </a:cubicBezTo>
                    <a:cubicBezTo>
                      <a:pt x="120" y="167"/>
                      <a:pt x="124" y="168"/>
                      <a:pt x="128" y="170"/>
                    </a:cubicBezTo>
                    <a:close/>
                    <a:moveTo>
                      <a:pt x="115" y="166"/>
                    </a:moveTo>
                    <a:cubicBezTo>
                      <a:pt x="115" y="167"/>
                      <a:pt x="115" y="167"/>
                      <a:pt x="115" y="167"/>
                    </a:cubicBezTo>
                    <a:cubicBezTo>
                      <a:pt x="121" y="173"/>
                      <a:pt x="127" y="179"/>
                      <a:pt x="133" y="184"/>
                    </a:cubicBezTo>
                    <a:cubicBezTo>
                      <a:pt x="133" y="184"/>
                      <a:pt x="134" y="185"/>
                      <a:pt x="134" y="185"/>
                    </a:cubicBezTo>
                    <a:cubicBezTo>
                      <a:pt x="125" y="178"/>
                      <a:pt x="116" y="172"/>
                      <a:pt x="107" y="165"/>
                    </a:cubicBezTo>
                    <a:cubicBezTo>
                      <a:pt x="110" y="165"/>
                      <a:pt x="112" y="166"/>
                      <a:pt x="115" y="166"/>
                    </a:cubicBezTo>
                    <a:close/>
                    <a:moveTo>
                      <a:pt x="106" y="165"/>
                    </a:moveTo>
                    <a:cubicBezTo>
                      <a:pt x="106" y="165"/>
                      <a:pt x="106" y="165"/>
                      <a:pt x="106" y="165"/>
                    </a:cubicBezTo>
                    <a:cubicBezTo>
                      <a:pt x="115" y="174"/>
                      <a:pt x="125" y="182"/>
                      <a:pt x="136" y="189"/>
                    </a:cubicBezTo>
                    <a:cubicBezTo>
                      <a:pt x="136" y="190"/>
                      <a:pt x="137" y="191"/>
                      <a:pt x="138" y="191"/>
                    </a:cubicBezTo>
                    <a:cubicBezTo>
                      <a:pt x="139" y="192"/>
                      <a:pt x="141" y="193"/>
                      <a:pt x="142" y="194"/>
                    </a:cubicBezTo>
                    <a:cubicBezTo>
                      <a:pt x="148" y="199"/>
                      <a:pt x="155" y="204"/>
                      <a:pt x="161" y="209"/>
                    </a:cubicBezTo>
                    <a:cubicBezTo>
                      <a:pt x="164" y="212"/>
                      <a:pt x="167" y="215"/>
                      <a:pt x="169" y="218"/>
                    </a:cubicBezTo>
                    <a:cubicBezTo>
                      <a:pt x="171" y="220"/>
                      <a:pt x="174" y="223"/>
                      <a:pt x="177" y="225"/>
                    </a:cubicBezTo>
                    <a:cubicBezTo>
                      <a:pt x="177" y="225"/>
                      <a:pt x="177" y="225"/>
                      <a:pt x="177" y="225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6"/>
                      <a:pt x="164" y="214"/>
                    </a:cubicBezTo>
                    <a:cubicBezTo>
                      <a:pt x="158" y="208"/>
                      <a:pt x="152" y="203"/>
                      <a:pt x="146" y="199"/>
                    </a:cubicBezTo>
                    <a:cubicBezTo>
                      <a:pt x="143" y="197"/>
                      <a:pt x="141" y="196"/>
                      <a:pt x="139" y="194"/>
                    </a:cubicBezTo>
                    <a:cubicBezTo>
                      <a:pt x="139" y="194"/>
                      <a:pt x="139" y="194"/>
                      <a:pt x="139" y="194"/>
                    </a:cubicBezTo>
                    <a:cubicBezTo>
                      <a:pt x="126" y="184"/>
                      <a:pt x="113" y="174"/>
                      <a:pt x="101" y="164"/>
                    </a:cubicBezTo>
                    <a:cubicBezTo>
                      <a:pt x="102" y="164"/>
                      <a:pt x="104" y="165"/>
                      <a:pt x="106" y="165"/>
                    </a:cubicBezTo>
                    <a:close/>
                    <a:moveTo>
                      <a:pt x="131" y="171"/>
                    </a:move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3"/>
                      <a:pt x="133" y="174"/>
                    </a:cubicBezTo>
                    <a:cubicBezTo>
                      <a:pt x="132" y="173"/>
                      <a:pt x="131" y="172"/>
                      <a:pt x="131" y="172"/>
                    </a:cubicBezTo>
                    <a:cubicBezTo>
                      <a:pt x="130" y="172"/>
                      <a:pt x="129" y="171"/>
                      <a:pt x="129" y="170"/>
                    </a:cubicBezTo>
                    <a:cubicBezTo>
                      <a:pt x="130" y="170"/>
                      <a:pt x="131" y="170"/>
                      <a:pt x="131" y="171"/>
                    </a:cubicBezTo>
                    <a:close/>
                    <a:moveTo>
                      <a:pt x="136" y="172"/>
                    </a:move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3"/>
                      <a:pt x="136" y="173"/>
                    </a:cubicBezTo>
                    <a:cubicBezTo>
                      <a:pt x="136" y="173"/>
                      <a:pt x="136" y="172"/>
                      <a:pt x="136" y="172"/>
                    </a:cubicBezTo>
                    <a:close/>
                    <a:moveTo>
                      <a:pt x="139" y="180"/>
                    </a:moveTo>
                    <a:cubicBezTo>
                      <a:pt x="138" y="179"/>
                      <a:pt x="137" y="178"/>
                      <a:pt x="135" y="176"/>
                    </a:cubicBezTo>
                    <a:cubicBezTo>
                      <a:pt x="135" y="175"/>
                      <a:pt x="136" y="174"/>
                      <a:pt x="136" y="174"/>
                    </a:cubicBezTo>
                    <a:cubicBezTo>
                      <a:pt x="136" y="174"/>
                      <a:pt x="137" y="174"/>
                      <a:pt x="137" y="175"/>
                    </a:cubicBezTo>
                    <a:cubicBezTo>
                      <a:pt x="138" y="176"/>
                      <a:pt x="139" y="178"/>
                      <a:pt x="139" y="180"/>
                    </a:cubicBezTo>
                    <a:close/>
                    <a:moveTo>
                      <a:pt x="140" y="180"/>
                    </a:moveTo>
                    <a:cubicBezTo>
                      <a:pt x="140" y="181"/>
                      <a:pt x="140" y="183"/>
                      <a:pt x="141" y="185"/>
                    </a:cubicBezTo>
                    <a:cubicBezTo>
                      <a:pt x="139" y="183"/>
                      <a:pt x="137" y="182"/>
                      <a:pt x="136" y="181"/>
                    </a:cubicBezTo>
                    <a:cubicBezTo>
                      <a:pt x="136" y="180"/>
                      <a:pt x="135" y="178"/>
                      <a:pt x="135" y="177"/>
                    </a:cubicBezTo>
                    <a:cubicBezTo>
                      <a:pt x="136" y="177"/>
                      <a:pt x="136" y="178"/>
                      <a:pt x="137" y="178"/>
                    </a:cubicBezTo>
                    <a:cubicBezTo>
                      <a:pt x="138" y="179"/>
                      <a:pt x="139" y="179"/>
                      <a:pt x="140" y="180"/>
                    </a:cubicBezTo>
                    <a:close/>
                    <a:moveTo>
                      <a:pt x="136" y="182"/>
                    </a:moveTo>
                    <a:cubicBezTo>
                      <a:pt x="137" y="183"/>
                      <a:pt x="139" y="184"/>
                      <a:pt x="141" y="186"/>
                    </a:cubicBezTo>
                    <a:cubicBezTo>
                      <a:pt x="141" y="187"/>
                      <a:pt x="141" y="188"/>
                      <a:pt x="141" y="188"/>
                    </a:cubicBezTo>
                    <a:cubicBezTo>
                      <a:pt x="139" y="188"/>
                      <a:pt x="138" y="187"/>
                      <a:pt x="137" y="186"/>
                    </a:cubicBezTo>
                    <a:cubicBezTo>
                      <a:pt x="136" y="185"/>
                      <a:pt x="136" y="183"/>
                      <a:pt x="136" y="182"/>
                    </a:cubicBezTo>
                    <a:close/>
                    <a:moveTo>
                      <a:pt x="133" y="183"/>
                    </a:moveTo>
                    <a:cubicBezTo>
                      <a:pt x="128" y="179"/>
                      <a:pt x="124" y="175"/>
                      <a:pt x="120" y="171"/>
                    </a:cubicBezTo>
                    <a:cubicBezTo>
                      <a:pt x="119" y="170"/>
                      <a:pt x="118" y="169"/>
                      <a:pt x="118" y="169"/>
                    </a:cubicBezTo>
                    <a:cubicBezTo>
                      <a:pt x="118" y="169"/>
                      <a:pt x="118" y="169"/>
                      <a:pt x="118" y="169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8"/>
                    </a:cubicBezTo>
                    <a:cubicBezTo>
                      <a:pt x="131" y="178"/>
                      <a:pt x="132" y="179"/>
                      <a:pt x="133" y="180"/>
                    </a:cubicBezTo>
                    <a:cubicBezTo>
                      <a:pt x="133" y="181"/>
                      <a:pt x="133" y="182"/>
                      <a:pt x="133" y="183"/>
                    </a:cubicBezTo>
                    <a:close/>
                    <a:moveTo>
                      <a:pt x="141" y="191"/>
                    </a:moveTo>
                    <a:cubicBezTo>
                      <a:pt x="142" y="192"/>
                      <a:pt x="142" y="192"/>
                      <a:pt x="142" y="192"/>
                    </a:cubicBezTo>
                    <a:cubicBezTo>
                      <a:pt x="149" y="197"/>
                      <a:pt x="156" y="203"/>
                      <a:pt x="163" y="209"/>
                    </a:cubicBezTo>
                    <a:cubicBezTo>
                      <a:pt x="168" y="212"/>
                      <a:pt x="172" y="217"/>
                      <a:pt x="177" y="221"/>
                    </a:cubicBezTo>
                    <a:cubicBezTo>
                      <a:pt x="177" y="222"/>
                      <a:pt x="177" y="223"/>
                      <a:pt x="177" y="224"/>
                    </a:cubicBezTo>
                    <a:cubicBezTo>
                      <a:pt x="175" y="222"/>
                      <a:pt x="174" y="221"/>
                      <a:pt x="172" y="219"/>
                    </a:cubicBezTo>
                    <a:cubicBezTo>
                      <a:pt x="169" y="217"/>
                      <a:pt x="167" y="214"/>
                      <a:pt x="164" y="211"/>
                    </a:cubicBezTo>
                    <a:cubicBezTo>
                      <a:pt x="159" y="206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0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8"/>
                    </a:moveTo>
                    <a:cubicBezTo>
                      <a:pt x="126" y="182"/>
                      <a:pt x="118" y="176"/>
                      <a:pt x="111" y="169"/>
                    </a:cubicBezTo>
                    <a:cubicBezTo>
                      <a:pt x="112" y="169"/>
                      <a:pt x="112" y="170"/>
                      <a:pt x="113" y="171"/>
                    </a:cubicBezTo>
                    <a:cubicBezTo>
                      <a:pt x="116" y="173"/>
                      <a:pt x="119" y="175"/>
                      <a:pt x="122" y="177"/>
                    </a:cubicBezTo>
                    <a:cubicBezTo>
                      <a:pt x="126" y="180"/>
                      <a:pt x="130" y="183"/>
                      <a:pt x="134" y="186"/>
                    </a:cubicBezTo>
                    <a:cubicBezTo>
                      <a:pt x="134" y="187"/>
                      <a:pt x="134" y="187"/>
                      <a:pt x="135" y="188"/>
                    </a:cubicBezTo>
                    <a:close/>
                    <a:moveTo>
                      <a:pt x="177" y="218"/>
                    </a:moveTo>
                    <a:cubicBezTo>
                      <a:pt x="174" y="215"/>
                      <a:pt x="169" y="211"/>
                      <a:pt x="166" y="208"/>
                    </a:cubicBezTo>
                    <a:cubicBezTo>
                      <a:pt x="162" y="204"/>
                      <a:pt x="157" y="201"/>
                      <a:pt x="152" y="197"/>
                    </a:cubicBezTo>
                    <a:cubicBezTo>
                      <a:pt x="149" y="195"/>
                      <a:pt x="146" y="193"/>
                      <a:pt x="143" y="190"/>
                    </a:cubicBezTo>
                    <a:cubicBezTo>
                      <a:pt x="144" y="190"/>
                      <a:pt x="144" y="189"/>
                      <a:pt x="144" y="188"/>
                    </a:cubicBezTo>
                    <a:cubicBezTo>
                      <a:pt x="145" y="189"/>
                      <a:pt x="146" y="190"/>
                      <a:pt x="148" y="190"/>
                    </a:cubicBezTo>
                    <a:cubicBezTo>
                      <a:pt x="154" y="195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7"/>
                      <a:pt x="177" y="218"/>
                    </a:cubicBezTo>
                    <a:close/>
                    <a:moveTo>
                      <a:pt x="142" y="191"/>
                    </a:moveTo>
                    <a:cubicBezTo>
                      <a:pt x="142" y="191"/>
                      <a:pt x="142" y="191"/>
                      <a:pt x="142" y="191"/>
                    </a:cubicBezTo>
                    <a:cubicBezTo>
                      <a:pt x="143" y="191"/>
                      <a:pt x="144" y="192"/>
                      <a:pt x="145" y="193"/>
                    </a:cubicBezTo>
                    <a:cubicBezTo>
                      <a:pt x="151" y="197"/>
                      <a:pt x="157" y="202"/>
                      <a:pt x="163" y="206"/>
                    </a:cubicBezTo>
                    <a:cubicBezTo>
                      <a:pt x="166" y="209"/>
                      <a:pt x="168" y="211"/>
                      <a:pt x="170" y="213"/>
                    </a:cubicBezTo>
                    <a:cubicBezTo>
                      <a:pt x="172" y="215"/>
                      <a:pt x="175" y="217"/>
                      <a:pt x="177" y="220"/>
                    </a:cubicBezTo>
                    <a:cubicBezTo>
                      <a:pt x="177" y="220"/>
                      <a:pt x="177" y="220"/>
                      <a:pt x="177" y="220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5"/>
                      <a:pt x="170" y="214"/>
                      <a:pt x="169" y="213"/>
                    </a:cubicBezTo>
                    <a:cubicBezTo>
                      <a:pt x="166" y="210"/>
                      <a:pt x="164" y="208"/>
                      <a:pt x="161" y="206"/>
                    </a:cubicBezTo>
                    <a:cubicBezTo>
                      <a:pt x="156" y="201"/>
                      <a:pt x="150" y="197"/>
                      <a:pt x="144" y="193"/>
                    </a:cubicBezTo>
                    <a:cubicBezTo>
                      <a:pt x="143" y="192"/>
                      <a:pt x="143" y="191"/>
                      <a:pt x="142" y="191"/>
                    </a:cubicBezTo>
                    <a:close/>
                    <a:moveTo>
                      <a:pt x="137" y="187"/>
                    </a:moveTo>
                    <a:cubicBezTo>
                      <a:pt x="138" y="188"/>
                      <a:pt x="139" y="188"/>
                      <a:pt x="140" y="189"/>
                    </a:cubicBezTo>
                    <a:cubicBezTo>
                      <a:pt x="140" y="189"/>
                      <a:pt x="139" y="189"/>
                      <a:pt x="139" y="188"/>
                    </a:cubicBezTo>
                    <a:cubicBezTo>
                      <a:pt x="138" y="188"/>
                      <a:pt x="138" y="188"/>
                      <a:pt x="137" y="187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90"/>
                    </a:cubicBezTo>
                    <a:cubicBezTo>
                      <a:pt x="157" y="194"/>
                      <a:pt x="162" y="198"/>
                      <a:pt x="166" y="202"/>
                    </a:cubicBezTo>
                    <a:cubicBezTo>
                      <a:pt x="169" y="204"/>
                      <a:pt x="171" y="207"/>
                      <a:pt x="173" y="209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3"/>
                      <a:pt x="176" y="213"/>
                    </a:cubicBezTo>
                    <a:cubicBezTo>
                      <a:pt x="176" y="213"/>
                      <a:pt x="176" y="212"/>
                      <a:pt x="176" y="212"/>
                    </a:cubicBezTo>
                    <a:cubicBezTo>
                      <a:pt x="171" y="209"/>
                      <a:pt x="167" y="204"/>
                      <a:pt x="162" y="200"/>
                    </a:cubicBezTo>
                    <a:cubicBezTo>
                      <a:pt x="158" y="197"/>
                      <a:pt x="153" y="193"/>
                      <a:pt x="148" y="190"/>
                    </a:cubicBezTo>
                    <a:cubicBezTo>
                      <a:pt x="147" y="189"/>
                      <a:pt x="146" y="188"/>
                      <a:pt x="144" y="187"/>
                    </a:cubicBezTo>
                    <a:cubicBezTo>
                      <a:pt x="144" y="186"/>
                      <a:pt x="144" y="185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30"/>
                      <a:pt x="174" y="228"/>
                      <a:pt x="173" y="227"/>
                    </a:cubicBezTo>
                    <a:cubicBezTo>
                      <a:pt x="174" y="228"/>
                      <a:pt x="175" y="229"/>
                      <a:pt x="177" y="230"/>
                    </a:cubicBezTo>
                    <a:cubicBezTo>
                      <a:pt x="177" y="230"/>
                      <a:pt x="177" y="231"/>
                      <a:pt x="177" y="231"/>
                    </a:cubicBezTo>
                    <a:close/>
                    <a:moveTo>
                      <a:pt x="177" y="228"/>
                    </a:moveTo>
                    <a:cubicBezTo>
                      <a:pt x="176" y="226"/>
                      <a:pt x="175" y="225"/>
                      <a:pt x="174" y="224"/>
                    </a:cubicBezTo>
                    <a:cubicBezTo>
                      <a:pt x="175" y="225"/>
                      <a:pt x="176" y="225"/>
                      <a:pt x="177" y="226"/>
                    </a:cubicBezTo>
                    <a:cubicBezTo>
                      <a:pt x="177" y="226"/>
                      <a:pt x="177" y="227"/>
                      <a:pt x="177" y="228"/>
                    </a:cubicBezTo>
                    <a:close/>
                    <a:moveTo>
                      <a:pt x="176" y="200"/>
                    </a:moveTo>
                    <a:cubicBezTo>
                      <a:pt x="169" y="193"/>
                      <a:pt x="161" y="187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5"/>
                      <a:pt x="162" y="186"/>
                    </a:cubicBezTo>
                    <a:cubicBezTo>
                      <a:pt x="167" y="189"/>
                      <a:pt x="172" y="193"/>
                      <a:pt x="176" y="198"/>
                    </a:cubicBezTo>
                    <a:cubicBezTo>
                      <a:pt x="176" y="199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8"/>
                    </a:cubicBezTo>
                    <a:cubicBezTo>
                      <a:pt x="167" y="192"/>
                      <a:pt x="161" y="188"/>
                      <a:pt x="155" y="183"/>
                    </a:cubicBezTo>
                    <a:cubicBezTo>
                      <a:pt x="153" y="181"/>
                      <a:pt x="151" y="179"/>
                      <a:pt x="148" y="178"/>
                    </a:cubicBezTo>
                    <a:cubicBezTo>
                      <a:pt x="150" y="178"/>
                      <a:pt x="151" y="179"/>
                      <a:pt x="152" y="179"/>
                    </a:cubicBezTo>
                    <a:cubicBezTo>
                      <a:pt x="156" y="183"/>
                      <a:pt x="160" y="186"/>
                      <a:pt x="164" y="190"/>
                    </a:cubicBezTo>
                    <a:cubicBezTo>
                      <a:pt x="167" y="192"/>
                      <a:pt x="170" y="195"/>
                      <a:pt x="173" y="198"/>
                    </a:cubicBezTo>
                    <a:cubicBezTo>
                      <a:pt x="174" y="199"/>
                      <a:pt x="175" y="200"/>
                      <a:pt x="176" y="201"/>
                    </a:cubicBezTo>
                    <a:cubicBezTo>
                      <a:pt x="176" y="201"/>
                      <a:pt x="176" y="201"/>
                      <a:pt x="176" y="201"/>
                    </a:cubicBezTo>
                    <a:close/>
                    <a:moveTo>
                      <a:pt x="140" y="174"/>
                    </a:moveTo>
                    <a:cubicBezTo>
                      <a:pt x="146" y="180"/>
                      <a:pt x="153" y="186"/>
                      <a:pt x="160" y="191"/>
                    </a:cubicBezTo>
                    <a:cubicBezTo>
                      <a:pt x="163" y="195"/>
                      <a:pt x="167" y="198"/>
                      <a:pt x="170" y="201"/>
                    </a:cubicBezTo>
                    <a:cubicBezTo>
                      <a:pt x="172" y="203"/>
                      <a:pt x="174" y="204"/>
                      <a:pt x="176" y="206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6" y="207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5"/>
                    </a:cubicBezTo>
                    <a:cubicBezTo>
                      <a:pt x="166" y="198"/>
                      <a:pt x="158" y="191"/>
                      <a:pt x="150" y="184"/>
                    </a:cubicBezTo>
                    <a:cubicBezTo>
                      <a:pt x="147" y="182"/>
                      <a:pt x="144" y="180"/>
                      <a:pt x="142" y="178"/>
                    </a:cubicBezTo>
                    <a:cubicBezTo>
                      <a:pt x="141" y="176"/>
                      <a:pt x="140" y="175"/>
                      <a:pt x="140" y="174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1"/>
                    </a:cubicBezTo>
                    <a:cubicBezTo>
                      <a:pt x="174" y="208"/>
                      <a:pt x="171" y="205"/>
                      <a:pt x="168" y="203"/>
                    </a:cubicBezTo>
                    <a:cubicBezTo>
                      <a:pt x="164" y="199"/>
                      <a:pt x="160" y="195"/>
                      <a:pt x="155" y="191"/>
                    </a:cubicBezTo>
                    <a:cubicBezTo>
                      <a:pt x="152" y="188"/>
                      <a:pt x="148" y="186"/>
                      <a:pt x="144" y="183"/>
                    </a:cubicBezTo>
                    <a:cubicBezTo>
                      <a:pt x="143" y="181"/>
                      <a:pt x="143" y="180"/>
                      <a:pt x="142" y="179"/>
                    </a:cubicBezTo>
                    <a:cubicBezTo>
                      <a:pt x="146" y="182"/>
                      <a:pt x="150" y="185"/>
                      <a:pt x="153" y="188"/>
                    </a:cubicBezTo>
                    <a:cubicBezTo>
                      <a:pt x="161" y="194"/>
                      <a:pt x="168" y="202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6"/>
                      <a:pt x="173" y="234"/>
                      <a:pt x="171" y="233"/>
                    </a:cubicBezTo>
                    <a:cubicBezTo>
                      <a:pt x="168" y="230"/>
                      <a:pt x="165" y="227"/>
                      <a:pt x="162" y="224"/>
                    </a:cubicBezTo>
                    <a:cubicBezTo>
                      <a:pt x="155" y="217"/>
                      <a:pt x="148" y="211"/>
                      <a:pt x="140" y="206"/>
                    </a:cubicBezTo>
                    <a:cubicBezTo>
                      <a:pt x="134" y="201"/>
                      <a:pt x="128" y="196"/>
                      <a:pt x="121" y="191"/>
                    </a:cubicBezTo>
                    <a:cubicBezTo>
                      <a:pt x="125" y="194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8"/>
                    </a:cubicBezTo>
                    <a:cubicBezTo>
                      <a:pt x="162" y="221"/>
                      <a:pt x="167" y="224"/>
                      <a:pt x="170" y="228"/>
                    </a:cubicBezTo>
                    <a:cubicBezTo>
                      <a:pt x="172" y="230"/>
                      <a:pt x="174" y="232"/>
                      <a:pt x="177" y="233"/>
                    </a:cubicBezTo>
                    <a:cubicBezTo>
                      <a:pt x="177" y="234"/>
                      <a:pt x="176" y="236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6"/>
                      <a:pt x="168" y="231"/>
                      <a:pt x="163" y="227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8"/>
                    </a:cubicBezTo>
                    <a:cubicBezTo>
                      <a:pt x="93" y="168"/>
                      <a:pt x="93" y="168"/>
                      <a:pt x="93" y="168"/>
                    </a:cubicBezTo>
                    <a:cubicBezTo>
                      <a:pt x="93" y="169"/>
                      <a:pt x="94" y="169"/>
                      <a:pt x="94" y="170"/>
                    </a:cubicBezTo>
                    <a:cubicBezTo>
                      <a:pt x="94" y="170"/>
                      <a:pt x="95" y="170"/>
                      <a:pt x="95" y="170"/>
                    </a:cubicBezTo>
                    <a:cubicBezTo>
                      <a:pt x="95" y="170"/>
                      <a:pt x="95" y="170"/>
                      <a:pt x="96" y="171"/>
                    </a:cubicBezTo>
                    <a:cubicBezTo>
                      <a:pt x="106" y="180"/>
                      <a:pt x="117" y="189"/>
                      <a:pt x="129" y="197"/>
                    </a:cubicBezTo>
                    <a:cubicBezTo>
                      <a:pt x="141" y="207"/>
                      <a:pt x="153" y="216"/>
                      <a:pt x="164" y="227"/>
                    </a:cubicBezTo>
                    <a:cubicBezTo>
                      <a:pt x="167" y="229"/>
                      <a:pt x="169" y="232"/>
                      <a:pt x="172" y="234"/>
                    </a:cubicBezTo>
                    <a:cubicBezTo>
                      <a:pt x="173" y="235"/>
                      <a:pt x="174" y="236"/>
                      <a:pt x="175" y="237"/>
                    </a:cubicBezTo>
                    <a:cubicBezTo>
                      <a:pt x="175" y="237"/>
                      <a:pt x="176" y="238"/>
                      <a:pt x="176" y="238"/>
                    </a:cubicBezTo>
                    <a:cubicBezTo>
                      <a:pt x="176" y="239"/>
                      <a:pt x="176" y="239"/>
                      <a:pt x="176" y="239"/>
                    </a:cubicBezTo>
                    <a:close/>
                    <a:moveTo>
                      <a:pt x="93" y="163"/>
                    </a:moveTo>
                    <a:cubicBezTo>
                      <a:pt x="95" y="163"/>
                      <a:pt x="96" y="163"/>
                      <a:pt x="98" y="164"/>
                    </a:cubicBezTo>
                    <a:cubicBezTo>
                      <a:pt x="98" y="164"/>
                      <a:pt x="99" y="164"/>
                      <a:pt x="99" y="164"/>
                    </a:cubicBezTo>
                    <a:cubicBezTo>
                      <a:pt x="105" y="169"/>
                      <a:pt x="112" y="174"/>
                      <a:pt x="119" y="180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3"/>
                      <a:pt x="124" y="184"/>
                      <a:pt x="125" y="185"/>
                    </a:cubicBezTo>
                    <a:cubicBezTo>
                      <a:pt x="130" y="188"/>
                      <a:pt x="135" y="192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1"/>
                      <a:pt x="154" y="206"/>
                      <a:pt x="161" y="212"/>
                    </a:cubicBezTo>
                    <a:cubicBezTo>
                      <a:pt x="163" y="214"/>
                      <a:pt x="165" y="216"/>
                      <a:pt x="167" y="218"/>
                    </a:cubicBezTo>
                    <a:cubicBezTo>
                      <a:pt x="168" y="219"/>
                      <a:pt x="170" y="221"/>
                      <a:pt x="171" y="223"/>
                    </a:cubicBezTo>
                    <a:cubicBezTo>
                      <a:pt x="172" y="224"/>
                      <a:pt x="174" y="226"/>
                      <a:pt x="175" y="227"/>
                    </a:cubicBezTo>
                    <a:cubicBezTo>
                      <a:pt x="175" y="227"/>
                      <a:pt x="176" y="228"/>
                      <a:pt x="177" y="229"/>
                    </a:cubicBezTo>
                    <a:cubicBezTo>
                      <a:pt x="177" y="229"/>
                      <a:pt x="177" y="229"/>
                      <a:pt x="177" y="229"/>
                    </a:cubicBezTo>
                    <a:cubicBezTo>
                      <a:pt x="176" y="229"/>
                      <a:pt x="176" y="228"/>
                      <a:pt x="175" y="228"/>
                    </a:cubicBezTo>
                    <a:cubicBezTo>
                      <a:pt x="162" y="216"/>
                      <a:pt x="150" y="205"/>
                      <a:pt x="136" y="195"/>
                    </a:cubicBezTo>
                    <a:cubicBezTo>
                      <a:pt x="134" y="194"/>
                      <a:pt x="133" y="193"/>
                      <a:pt x="132" y="192"/>
                    </a:cubicBezTo>
                    <a:cubicBezTo>
                      <a:pt x="126" y="188"/>
                      <a:pt x="121" y="183"/>
                      <a:pt x="115" y="179"/>
                    </a:cubicBezTo>
                    <a:cubicBezTo>
                      <a:pt x="109" y="174"/>
                      <a:pt x="102" y="168"/>
                      <a:pt x="95" y="164"/>
                    </a:cubicBezTo>
                    <a:cubicBezTo>
                      <a:pt x="95" y="164"/>
                      <a:pt x="95" y="164"/>
                      <a:pt x="95" y="164"/>
                    </a:cubicBezTo>
                    <a:cubicBezTo>
                      <a:pt x="95" y="164"/>
                      <a:pt x="94" y="163"/>
                      <a:pt x="94" y="163"/>
                    </a:cubicBezTo>
                    <a:cubicBezTo>
                      <a:pt x="93" y="163"/>
                      <a:pt x="93" y="163"/>
                      <a:pt x="94" y="164"/>
                    </a:cubicBezTo>
                    <a:cubicBezTo>
                      <a:pt x="94" y="164"/>
                      <a:pt x="94" y="164"/>
                      <a:pt x="95" y="165"/>
                    </a:cubicBezTo>
                    <a:cubicBezTo>
                      <a:pt x="95" y="165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70"/>
                      <a:pt x="103" y="171"/>
                      <a:pt x="105" y="173"/>
                    </a:cubicBezTo>
                    <a:cubicBezTo>
                      <a:pt x="109" y="175"/>
                      <a:pt x="112" y="178"/>
                      <a:pt x="115" y="181"/>
                    </a:cubicBezTo>
                    <a:cubicBezTo>
                      <a:pt x="120" y="184"/>
                      <a:pt x="125" y="188"/>
                      <a:pt x="129" y="191"/>
                    </a:cubicBezTo>
                    <a:cubicBezTo>
                      <a:pt x="141" y="200"/>
                      <a:pt x="153" y="209"/>
                      <a:pt x="164" y="219"/>
                    </a:cubicBezTo>
                    <a:cubicBezTo>
                      <a:pt x="167" y="222"/>
                      <a:pt x="169" y="224"/>
                      <a:pt x="172" y="227"/>
                    </a:cubicBezTo>
                    <a:cubicBezTo>
                      <a:pt x="173" y="229"/>
                      <a:pt x="174" y="230"/>
                      <a:pt x="175" y="231"/>
                    </a:cubicBezTo>
                    <a:cubicBezTo>
                      <a:pt x="176" y="231"/>
                      <a:pt x="176" y="232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0" y="228"/>
                      <a:pt x="165" y="222"/>
                      <a:pt x="159" y="217"/>
                    </a:cubicBezTo>
                    <a:cubicBezTo>
                      <a:pt x="148" y="208"/>
                      <a:pt x="135" y="200"/>
                      <a:pt x="123" y="191"/>
                    </a:cubicBezTo>
                    <a:cubicBezTo>
                      <a:pt x="117" y="186"/>
                      <a:pt x="110" y="181"/>
                      <a:pt x="103" y="176"/>
                    </a:cubicBezTo>
                    <a:cubicBezTo>
                      <a:pt x="102" y="174"/>
                      <a:pt x="100" y="173"/>
                      <a:pt x="98" y="171"/>
                    </a:cubicBezTo>
                    <a:cubicBezTo>
                      <a:pt x="97" y="171"/>
                      <a:pt x="97" y="171"/>
                      <a:pt x="96" y="170"/>
                    </a:cubicBezTo>
                    <a:cubicBezTo>
                      <a:pt x="95" y="169"/>
                      <a:pt x="94" y="168"/>
                      <a:pt x="92" y="167"/>
                    </a:cubicBezTo>
                    <a:cubicBezTo>
                      <a:pt x="93" y="166"/>
                      <a:pt x="93" y="165"/>
                      <a:pt x="93" y="164"/>
                    </a:cubicBezTo>
                    <a:cubicBezTo>
                      <a:pt x="93" y="163"/>
                      <a:pt x="93" y="163"/>
                      <a:pt x="93" y="163"/>
                    </a:cubicBezTo>
                    <a:close/>
                    <a:moveTo>
                      <a:pt x="113" y="178"/>
                    </a:moveTo>
                    <a:cubicBezTo>
                      <a:pt x="111" y="177"/>
                      <a:pt x="110" y="175"/>
                      <a:pt x="108" y="174"/>
                    </a:cubicBezTo>
                    <a:cubicBezTo>
                      <a:pt x="110" y="176"/>
                      <a:pt x="112" y="177"/>
                      <a:pt x="114" y="179"/>
                    </a:cubicBezTo>
                    <a:cubicBezTo>
                      <a:pt x="114" y="179"/>
                      <a:pt x="113" y="178"/>
                      <a:pt x="113" y="178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9"/>
                    </a:cubicBezTo>
                    <a:cubicBezTo>
                      <a:pt x="97" y="159"/>
                      <a:pt x="97" y="159"/>
                      <a:pt x="98" y="159"/>
                    </a:cubicBezTo>
                    <a:cubicBezTo>
                      <a:pt x="98" y="159"/>
                      <a:pt x="98" y="160"/>
                      <a:pt x="98" y="161"/>
                    </a:cubicBezTo>
                    <a:cubicBezTo>
                      <a:pt x="97" y="161"/>
                      <a:pt x="96" y="160"/>
                      <a:pt x="95" y="160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5" y="159"/>
                      <a:pt x="95" y="159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60"/>
                      <a:pt x="103" y="160"/>
                    </a:cubicBezTo>
                    <a:cubicBezTo>
                      <a:pt x="103" y="160"/>
                      <a:pt x="103" y="161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1"/>
                      <a:pt x="101" y="160"/>
                      <a:pt x="101" y="160"/>
                    </a:cubicBezTo>
                    <a:cubicBezTo>
                      <a:pt x="101" y="160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1"/>
                      <a:pt x="108" y="161"/>
                      <a:pt x="109" y="161"/>
                    </a:cubicBezTo>
                    <a:cubicBezTo>
                      <a:pt x="109" y="161"/>
                      <a:pt x="109" y="162"/>
                      <a:pt x="109" y="162"/>
                    </a:cubicBezTo>
                    <a:cubicBezTo>
                      <a:pt x="108" y="162"/>
                      <a:pt x="107" y="162"/>
                      <a:pt x="106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lose/>
                    <a:moveTo>
                      <a:pt x="112" y="162"/>
                    </a:moveTo>
                    <a:cubicBezTo>
                      <a:pt x="113" y="162"/>
                      <a:pt x="115" y="163"/>
                      <a:pt x="116" y="163"/>
                    </a:cubicBezTo>
                    <a:cubicBezTo>
                      <a:pt x="116" y="163"/>
                      <a:pt x="116" y="163"/>
                      <a:pt x="116" y="164"/>
                    </a:cubicBezTo>
                    <a:cubicBezTo>
                      <a:pt x="115" y="163"/>
                      <a:pt x="113" y="163"/>
                      <a:pt x="112" y="163"/>
                    </a:cubicBezTo>
                    <a:cubicBezTo>
                      <a:pt x="112" y="162"/>
                      <a:pt x="112" y="162"/>
                      <a:pt x="112" y="162"/>
                    </a:cubicBezTo>
                    <a:close/>
                    <a:moveTo>
                      <a:pt x="119" y="164"/>
                    </a:moveTo>
                    <a:cubicBezTo>
                      <a:pt x="122" y="165"/>
                      <a:pt x="126" y="166"/>
                      <a:pt x="129" y="167"/>
                    </a:cubicBezTo>
                    <a:cubicBezTo>
                      <a:pt x="126" y="166"/>
                      <a:pt x="122" y="165"/>
                      <a:pt x="119" y="164"/>
                    </a:cubicBezTo>
                    <a:cubicBezTo>
                      <a:pt x="119" y="164"/>
                      <a:pt x="119" y="164"/>
                      <a:pt x="119" y="164"/>
                    </a:cubicBezTo>
                    <a:close/>
                    <a:moveTo>
                      <a:pt x="174" y="190"/>
                    </a:moveTo>
                    <a:cubicBezTo>
                      <a:pt x="174" y="190"/>
                      <a:pt x="175" y="191"/>
                      <a:pt x="176" y="191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5" y="191"/>
                      <a:pt x="174" y="191"/>
                      <a:pt x="174" y="190"/>
                    </a:cubicBezTo>
                    <a:close/>
                    <a:moveTo>
                      <a:pt x="176" y="206"/>
                    </a:moveTo>
                    <a:cubicBezTo>
                      <a:pt x="175" y="204"/>
                      <a:pt x="173" y="202"/>
                      <a:pt x="171" y="201"/>
                    </a:cubicBezTo>
                    <a:cubicBezTo>
                      <a:pt x="168" y="198"/>
                      <a:pt x="165" y="195"/>
                      <a:pt x="161" y="192"/>
                    </a:cubicBezTo>
                    <a:cubicBezTo>
                      <a:pt x="155" y="186"/>
                      <a:pt x="148" y="181"/>
                      <a:pt x="141" y="174"/>
                    </a:cubicBezTo>
                    <a:cubicBezTo>
                      <a:pt x="142" y="175"/>
                      <a:pt x="142" y="175"/>
                      <a:pt x="142" y="175"/>
                    </a:cubicBezTo>
                    <a:cubicBezTo>
                      <a:pt x="143" y="175"/>
                      <a:pt x="144" y="176"/>
                      <a:pt x="145" y="176"/>
                    </a:cubicBezTo>
                    <a:cubicBezTo>
                      <a:pt x="146" y="177"/>
                      <a:pt x="147" y="178"/>
                      <a:pt x="149" y="179"/>
                    </a:cubicBezTo>
                    <a:cubicBezTo>
                      <a:pt x="152" y="182"/>
                      <a:pt x="155" y="184"/>
                      <a:pt x="158" y="187"/>
                    </a:cubicBezTo>
                    <a:cubicBezTo>
                      <a:pt x="163" y="190"/>
                      <a:pt x="167" y="193"/>
                      <a:pt x="170" y="197"/>
                    </a:cubicBezTo>
                    <a:cubicBezTo>
                      <a:pt x="172" y="198"/>
                      <a:pt x="174" y="200"/>
                      <a:pt x="176" y="202"/>
                    </a:cubicBezTo>
                    <a:cubicBezTo>
                      <a:pt x="176" y="203"/>
                      <a:pt x="176" y="204"/>
                      <a:pt x="176" y="206"/>
                    </a:cubicBezTo>
                    <a:close/>
                    <a:moveTo>
                      <a:pt x="176" y="240"/>
                    </a:moveTo>
                    <a:cubicBezTo>
                      <a:pt x="176" y="241"/>
                      <a:pt x="176" y="242"/>
                      <a:pt x="176" y="243"/>
                    </a:cubicBezTo>
                    <a:cubicBezTo>
                      <a:pt x="169" y="238"/>
                      <a:pt x="163" y="231"/>
                      <a:pt x="156" y="226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9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2"/>
                      <a:pt x="94" y="181"/>
                      <a:pt x="92" y="178"/>
                    </a:cubicBezTo>
                    <a:cubicBezTo>
                      <a:pt x="92" y="177"/>
                      <a:pt x="92" y="175"/>
                      <a:pt x="92" y="174"/>
                    </a:cubicBezTo>
                    <a:cubicBezTo>
                      <a:pt x="107" y="187"/>
                      <a:pt x="123" y="197"/>
                      <a:pt x="139" y="208"/>
                    </a:cubicBezTo>
                    <a:cubicBezTo>
                      <a:pt x="147" y="215"/>
                      <a:pt x="156" y="221"/>
                      <a:pt x="164" y="228"/>
                    </a:cubicBezTo>
                    <a:cubicBezTo>
                      <a:pt x="167" y="231"/>
                      <a:pt x="170" y="234"/>
                      <a:pt x="172" y="237"/>
                    </a:cubicBezTo>
                    <a:cubicBezTo>
                      <a:pt x="174" y="238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4"/>
                      <a:pt x="175" y="265"/>
                      <a:pt x="175" y="266"/>
                    </a:cubicBezTo>
                    <a:cubicBezTo>
                      <a:pt x="170" y="260"/>
                      <a:pt x="163" y="256"/>
                      <a:pt x="157" y="251"/>
                    </a:cubicBezTo>
                    <a:cubicBezTo>
                      <a:pt x="150" y="246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2"/>
                    </a:cubicBezTo>
                    <a:cubicBezTo>
                      <a:pt x="106" y="213"/>
                      <a:pt x="122" y="224"/>
                      <a:pt x="136" y="233"/>
                    </a:cubicBezTo>
                    <a:cubicBezTo>
                      <a:pt x="143" y="238"/>
                      <a:pt x="151" y="244"/>
                      <a:pt x="158" y="249"/>
                    </a:cubicBezTo>
                    <a:cubicBezTo>
                      <a:pt x="162" y="252"/>
                      <a:pt x="167" y="255"/>
                      <a:pt x="170" y="258"/>
                    </a:cubicBezTo>
                    <a:cubicBezTo>
                      <a:pt x="172" y="260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4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4"/>
                      <a:pt x="158" y="260"/>
                    </a:cubicBezTo>
                    <a:cubicBezTo>
                      <a:pt x="164" y="264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4"/>
                      <a:pt x="171" y="304"/>
                      <a:pt x="170" y="304"/>
                    </a:cubicBezTo>
                    <a:cubicBezTo>
                      <a:pt x="166" y="301"/>
                      <a:pt x="163" y="297"/>
                      <a:pt x="158" y="294"/>
                    </a:cubicBezTo>
                    <a:cubicBezTo>
                      <a:pt x="159" y="294"/>
                      <a:pt x="159" y="294"/>
                      <a:pt x="159" y="294"/>
                    </a:cubicBezTo>
                    <a:cubicBezTo>
                      <a:pt x="162" y="296"/>
                      <a:pt x="165" y="298"/>
                      <a:pt x="168" y="301"/>
                    </a:cubicBezTo>
                    <a:cubicBezTo>
                      <a:pt x="169" y="302"/>
                      <a:pt x="170" y="303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6"/>
                      <a:pt x="167" y="306"/>
                    </a:cubicBezTo>
                    <a:cubicBezTo>
                      <a:pt x="167" y="306"/>
                      <a:pt x="167" y="306"/>
                      <a:pt x="166" y="305"/>
                    </a:cubicBezTo>
                    <a:cubicBezTo>
                      <a:pt x="157" y="296"/>
                      <a:pt x="144" y="288"/>
                      <a:pt x="133" y="281"/>
                    </a:cubicBezTo>
                    <a:cubicBezTo>
                      <a:pt x="127" y="276"/>
                      <a:pt x="121" y="272"/>
                      <a:pt x="114" y="267"/>
                    </a:cubicBezTo>
                    <a:cubicBezTo>
                      <a:pt x="111" y="265"/>
                      <a:pt x="108" y="263"/>
                      <a:pt x="105" y="260"/>
                    </a:cubicBezTo>
                    <a:cubicBezTo>
                      <a:pt x="102" y="259"/>
                      <a:pt x="101" y="257"/>
                      <a:pt x="98" y="255"/>
                    </a:cubicBezTo>
                    <a:cubicBezTo>
                      <a:pt x="98" y="254"/>
                      <a:pt x="98" y="252"/>
                      <a:pt x="98" y="250"/>
                    </a:cubicBezTo>
                    <a:cubicBezTo>
                      <a:pt x="103" y="254"/>
                      <a:pt x="109" y="257"/>
                      <a:pt x="114" y="262"/>
                    </a:cubicBezTo>
                    <a:cubicBezTo>
                      <a:pt x="120" y="267"/>
                      <a:pt x="126" y="273"/>
                      <a:pt x="133" y="278"/>
                    </a:cubicBezTo>
                    <a:cubicBezTo>
                      <a:pt x="140" y="283"/>
                      <a:pt x="147" y="289"/>
                      <a:pt x="153" y="294"/>
                    </a:cubicBezTo>
                    <a:cubicBezTo>
                      <a:pt x="158" y="298"/>
                      <a:pt x="163" y="302"/>
                      <a:pt x="169" y="305"/>
                    </a:cubicBezTo>
                    <a:close/>
                    <a:moveTo>
                      <a:pt x="165" y="307"/>
                    </a:moveTo>
                    <a:cubicBezTo>
                      <a:pt x="164" y="308"/>
                      <a:pt x="163" y="308"/>
                      <a:pt x="162" y="309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5"/>
                      <a:pt x="152" y="302"/>
                      <a:pt x="147" y="299"/>
                    </a:cubicBezTo>
                    <a:cubicBezTo>
                      <a:pt x="142" y="295"/>
                      <a:pt x="135" y="291"/>
                      <a:pt x="129" y="287"/>
                    </a:cubicBezTo>
                    <a:cubicBezTo>
                      <a:pt x="124" y="283"/>
                      <a:pt x="118" y="279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3"/>
                      <a:pt x="100" y="264"/>
                      <a:pt x="101" y="265"/>
                    </a:cubicBezTo>
                    <a:cubicBezTo>
                      <a:pt x="107" y="270"/>
                      <a:pt x="112" y="274"/>
                      <a:pt x="118" y="278"/>
                    </a:cubicBezTo>
                    <a:cubicBezTo>
                      <a:pt x="123" y="282"/>
                      <a:pt x="130" y="286"/>
                      <a:pt x="136" y="290"/>
                    </a:cubicBezTo>
                    <a:cubicBezTo>
                      <a:pt x="142" y="293"/>
                      <a:pt x="148" y="297"/>
                      <a:pt x="154" y="300"/>
                    </a:cubicBezTo>
                    <a:cubicBezTo>
                      <a:pt x="157" y="302"/>
                      <a:pt x="161" y="306"/>
                      <a:pt x="165" y="307"/>
                    </a:cubicBezTo>
                    <a:close/>
                    <a:moveTo>
                      <a:pt x="161" y="309"/>
                    </a:moveTo>
                    <a:cubicBezTo>
                      <a:pt x="159" y="309"/>
                      <a:pt x="158" y="310"/>
                      <a:pt x="156" y="310"/>
                    </a:cubicBezTo>
                    <a:cubicBezTo>
                      <a:pt x="146" y="304"/>
                      <a:pt x="137" y="297"/>
                      <a:pt x="127" y="290"/>
                    </a:cubicBezTo>
                    <a:cubicBezTo>
                      <a:pt x="121" y="287"/>
                      <a:pt x="116" y="284"/>
                      <a:pt x="111" y="280"/>
                    </a:cubicBezTo>
                    <a:cubicBezTo>
                      <a:pt x="117" y="283"/>
                      <a:pt x="122" y="286"/>
                      <a:pt x="128" y="290"/>
                    </a:cubicBezTo>
                    <a:cubicBezTo>
                      <a:pt x="139" y="296"/>
                      <a:pt x="150" y="302"/>
                      <a:pt x="161" y="309"/>
                    </a:cubicBezTo>
                    <a:close/>
                    <a:moveTo>
                      <a:pt x="155" y="311"/>
                    </a:moveTo>
                    <a:cubicBezTo>
                      <a:pt x="154" y="311"/>
                      <a:pt x="152" y="312"/>
                      <a:pt x="151" y="312"/>
                    </a:cubicBezTo>
                    <a:cubicBezTo>
                      <a:pt x="150" y="312"/>
                      <a:pt x="149" y="311"/>
                      <a:pt x="149" y="311"/>
                    </a:cubicBezTo>
                    <a:cubicBezTo>
                      <a:pt x="149" y="311"/>
                      <a:pt x="149" y="311"/>
                      <a:pt x="148" y="310"/>
                    </a:cubicBezTo>
                    <a:cubicBezTo>
                      <a:pt x="138" y="301"/>
                      <a:pt x="126" y="293"/>
                      <a:pt x="115" y="286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9"/>
                    </a:cubicBezTo>
                    <a:cubicBezTo>
                      <a:pt x="131" y="296"/>
                      <a:pt x="143" y="303"/>
                      <a:pt x="155" y="311"/>
                    </a:cubicBezTo>
                    <a:close/>
                    <a:moveTo>
                      <a:pt x="150" y="312"/>
                    </a:moveTo>
                    <a:cubicBezTo>
                      <a:pt x="148" y="313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3"/>
                      <a:pt x="143" y="312"/>
                      <a:pt x="143" y="312"/>
                    </a:cubicBezTo>
                    <a:cubicBezTo>
                      <a:pt x="142" y="311"/>
                      <a:pt x="142" y="311"/>
                      <a:pt x="141" y="310"/>
                    </a:cubicBezTo>
                    <a:cubicBezTo>
                      <a:pt x="141" y="310"/>
                      <a:pt x="141" y="309"/>
                      <a:pt x="140" y="309"/>
                    </a:cubicBezTo>
                    <a:cubicBezTo>
                      <a:pt x="138" y="307"/>
                      <a:pt x="136" y="306"/>
                      <a:pt x="134" y="304"/>
                    </a:cubicBezTo>
                    <a:cubicBezTo>
                      <a:pt x="128" y="300"/>
                      <a:pt x="123" y="296"/>
                      <a:pt x="118" y="292"/>
                    </a:cubicBezTo>
                    <a:cubicBezTo>
                      <a:pt x="114" y="290"/>
                      <a:pt x="109" y="287"/>
                      <a:pt x="105" y="284"/>
                    </a:cubicBezTo>
                    <a:cubicBezTo>
                      <a:pt x="108" y="286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1"/>
                    </a:cubicBezTo>
                    <a:cubicBezTo>
                      <a:pt x="135" y="303"/>
                      <a:pt x="138" y="305"/>
                      <a:pt x="141" y="307"/>
                    </a:cubicBezTo>
                    <a:cubicBezTo>
                      <a:pt x="143" y="308"/>
                      <a:pt x="144" y="309"/>
                      <a:pt x="146" y="310"/>
                    </a:cubicBezTo>
                    <a:cubicBezTo>
                      <a:pt x="146" y="310"/>
                      <a:pt x="146" y="310"/>
                      <a:pt x="147" y="311"/>
                    </a:cubicBezTo>
                    <a:cubicBezTo>
                      <a:pt x="148" y="311"/>
                      <a:pt x="149" y="312"/>
                      <a:pt x="150" y="312"/>
                    </a:cubicBezTo>
                    <a:close/>
                    <a:moveTo>
                      <a:pt x="144" y="314"/>
                    </a:moveTo>
                    <a:cubicBezTo>
                      <a:pt x="143" y="314"/>
                      <a:pt x="142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37" y="311"/>
                      <a:pt x="134" y="308"/>
                      <a:pt x="130" y="305"/>
                    </a:cubicBezTo>
                    <a:cubicBezTo>
                      <a:pt x="125" y="301"/>
                      <a:pt x="120" y="298"/>
                      <a:pt x="114" y="294"/>
                    </a:cubicBezTo>
                    <a:cubicBezTo>
                      <a:pt x="112" y="293"/>
                      <a:pt x="109" y="291"/>
                      <a:pt x="106" y="289"/>
                    </a:cubicBezTo>
                    <a:cubicBezTo>
                      <a:pt x="106" y="289"/>
                      <a:pt x="105" y="288"/>
                      <a:pt x="105" y="288"/>
                    </a:cubicBezTo>
                    <a:cubicBezTo>
                      <a:pt x="109" y="291"/>
                      <a:pt x="115" y="294"/>
                      <a:pt x="120" y="297"/>
                    </a:cubicBezTo>
                    <a:cubicBezTo>
                      <a:pt x="126" y="300"/>
                      <a:pt x="132" y="304"/>
                      <a:pt x="137" y="309"/>
                    </a:cubicBezTo>
                    <a:cubicBezTo>
                      <a:pt x="139" y="310"/>
                      <a:pt x="141" y="311"/>
                      <a:pt x="143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143" y="313"/>
                      <a:pt x="144" y="313"/>
                      <a:pt x="144" y="314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5"/>
                      <a:pt x="137" y="315"/>
                    </a:cubicBezTo>
                    <a:cubicBezTo>
                      <a:pt x="131" y="309"/>
                      <a:pt x="125" y="305"/>
                      <a:pt x="118" y="301"/>
                    </a:cubicBezTo>
                    <a:cubicBezTo>
                      <a:pt x="117" y="300"/>
                      <a:pt x="116" y="299"/>
                      <a:pt x="114" y="298"/>
                    </a:cubicBezTo>
                    <a:cubicBezTo>
                      <a:pt x="122" y="303"/>
                      <a:pt x="130" y="307"/>
                      <a:pt x="138" y="313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4"/>
                      <a:pt x="140" y="314"/>
                      <a:pt x="140" y="314"/>
                    </a:cubicBezTo>
                    <a:close/>
                    <a:moveTo>
                      <a:pt x="135" y="315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1"/>
                      <a:pt x="109" y="299"/>
                    </a:cubicBezTo>
                    <a:cubicBezTo>
                      <a:pt x="107" y="298"/>
                      <a:pt x="105" y="296"/>
                      <a:pt x="104" y="295"/>
                    </a:cubicBezTo>
                    <a:cubicBezTo>
                      <a:pt x="104" y="295"/>
                      <a:pt x="103" y="294"/>
                      <a:pt x="103" y="294"/>
                    </a:cubicBezTo>
                    <a:cubicBezTo>
                      <a:pt x="103" y="294"/>
                      <a:pt x="104" y="295"/>
                      <a:pt x="104" y="295"/>
                    </a:cubicBezTo>
                    <a:cubicBezTo>
                      <a:pt x="110" y="298"/>
                      <a:pt x="116" y="302"/>
                      <a:pt x="122" y="306"/>
                    </a:cubicBezTo>
                    <a:cubicBezTo>
                      <a:pt x="127" y="309"/>
                      <a:pt x="131" y="312"/>
                      <a:pt x="135" y="315"/>
                    </a:cubicBezTo>
                    <a:close/>
                    <a:moveTo>
                      <a:pt x="130" y="315"/>
                    </a:moveTo>
                    <a:cubicBezTo>
                      <a:pt x="129" y="316"/>
                      <a:pt x="127" y="316"/>
                      <a:pt x="126" y="316"/>
                    </a:cubicBezTo>
                    <a:cubicBezTo>
                      <a:pt x="118" y="309"/>
                      <a:pt x="109" y="305"/>
                      <a:pt x="102" y="297"/>
                    </a:cubicBezTo>
                    <a:cubicBezTo>
                      <a:pt x="105" y="301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6"/>
                    </a:moveTo>
                    <a:cubicBezTo>
                      <a:pt x="123" y="316"/>
                      <a:pt x="121" y="316"/>
                      <a:pt x="120" y="316"/>
                    </a:cubicBezTo>
                    <a:cubicBezTo>
                      <a:pt x="120" y="316"/>
                      <a:pt x="120" y="316"/>
                      <a:pt x="120" y="316"/>
                    </a:cubicBezTo>
                    <a:cubicBezTo>
                      <a:pt x="118" y="313"/>
                      <a:pt x="115" y="311"/>
                      <a:pt x="112" y="309"/>
                    </a:cubicBezTo>
                    <a:cubicBezTo>
                      <a:pt x="110" y="307"/>
                      <a:pt x="108" y="306"/>
                      <a:pt x="106" y="304"/>
                    </a:cubicBezTo>
                    <a:cubicBezTo>
                      <a:pt x="105" y="304"/>
                      <a:pt x="105" y="304"/>
                      <a:pt x="104" y="303"/>
                    </a:cubicBezTo>
                    <a:cubicBezTo>
                      <a:pt x="104" y="303"/>
                      <a:pt x="104" y="303"/>
                      <a:pt x="105" y="304"/>
                    </a:cubicBezTo>
                    <a:cubicBezTo>
                      <a:pt x="109" y="306"/>
                      <a:pt x="113" y="308"/>
                      <a:pt x="116" y="310"/>
                    </a:cubicBezTo>
                    <a:cubicBezTo>
                      <a:pt x="119" y="312"/>
                      <a:pt x="121" y="314"/>
                      <a:pt x="124" y="316"/>
                    </a:cubicBezTo>
                    <a:close/>
                    <a:moveTo>
                      <a:pt x="118" y="316"/>
                    </a:moveTo>
                    <a:cubicBezTo>
                      <a:pt x="115" y="316"/>
                      <a:pt x="112" y="316"/>
                      <a:pt x="109" y="316"/>
                    </a:cubicBezTo>
                    <a:cubicBezTo>
                      <a:pt x="109" y="316"/>
                      <a:pt x="109" y="315"/>
                      <a:pt x="109" y="315"/>
                    </a:cubicBezTo>
                    <a:cubicBezTo>
                      <a:pt x="108" y="314"/>
                      <a:pt x="108" y="314"/>
                      <a:pt x="107" y="313"/>
                    </a:cubicBezTo>
                    <a:cubicBezTo>
                      <a:pt x="106" y="313"/>
                      <a:pt x="102" y="309"/>
                      <a:pt x="105" y="311"/>
                    </a:cubicBezTo>
                    <a:cubicBezTo>
                      <a:pt x="107" y="313"/>
                      <a:pt x="110" y="314"/>
                      <a:pt x="113" y="316"/>
                    </a:cubicBezTo>
                    <a:cubicBezTo>
                      <a:pt x="113" y="316"/>
                      <a:pt x="114" y="316"/>
                      <a:pt x="113" y="315"/>
                    </a:cubicBezTo>
                    <a:cubicBezTo>
                      <a:pt x="112" y="313"/>
                      <a:pt x="110" y="311"/>
                      <a:pt x="108" y="309"/>
                    </a:cubicBezTo>
                    <a:cubicBezTo>
                      <a:pt x="107" y="309"/>
                      <a:pt x="106" y="308"/>
                      <a:pt x="106" y="308"/>
                    </a:cubicBezTo>
                    <a:cubicBezTo>
                      <a:pt x="108" y="310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6"/>
                    </a:cubicBezTo>
                    <a:close/>
                    <a:moveTo>
                      <a:pt x="107" y="316"/>
                    </a:moveTo>
                    <a:cubicBezTo>
                      <a:pt x="106" y="316"/>
                      <a:pt x="106" y="316"/>
                      <a:pt x="106" y="316"/>
                    </a:cubicBezTo>
                    <a:cubicBezTo>
                      <a:pt x="105" y="316"/>
                      <a:pt x="104" y="316"/>
                      <a:pt x="104" y="316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6" y="316"/>
                      <a:pt x="106" y="316"/>
                    </a:cubicBezTo>
                    <a:cubicBezTo>
                      <a:pt x="106" y="316"/>
                      <a:pt x="107" y="316"/>
                      <a:pt x="107" y="316"/>
                    </a:cubicBezTo>
                    <a:close/>
                    <a:moveTo>
                      <a:pt x="101" y="315"/>
                    </a:moveTo>
                    <a:cubicBezTo>
                      <a:pt x="93" y="315"/>
                      <a:pt x="86" y="314"/>
                      <a:pt x="78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6" y="299"/>
                      <a:pt x="74" y="286"/>
                      <a:pt x="73" y="273"/>
                    </a:cubicBezTo>
                    <a:cubicBezTo>
                      <a:pt x="71" y="260"/>
                      <a:pt x="70" y="247"/>
                      <a:pt x="70" y="234"/>
                    </a:cubicBezTo>
                    <a:cubicBezTo>
                      <a:pt x="69" y="221"/>
                      <a:pt x="68" y="208"/>
                      <a:pt x="67" y="195"/>
                    </a:cubicBezTo>
                    <a:cubicBezTo>
                      <a:pt x="66" y="184"/>
                      <a:pt x="64" y="172"/>
                      <a:pt x="65" y="161"/>
                    </a:cubicBezTo>
                    <a:cubicBezTo>
                      <a:pt x="73" y="161"/>
                      <a:pt x="82" y="161"/>
                      <a:pt x="90" y="163"/>
                    </a:cubicBezTo>
                    <a:cubicBezTo>
                      <a:pt x="90" y="163"/>
                      <a:pt x="90" y="163"/>
                      <a:pt x="90" y="163"/>
                    </a:cubicBezTo>
                    <a:cubicBezTo>
                      <a:pt x="87" y="175"/>
                      <a:pt x="90" y="187"/>
                      <a:pt x="91" y="199"/>
                    </a:cubicBezTo>
                    <a:cubicBezTo>
                      <a:pt x="92" y="212"/>
                      <a:pt x="93" y="225"/>
                      <a:pt x="94" y="238"/>
                    </a:cubicBezTo>
                    <a:cubicBezTo>
                      <a:pt x="95" y="251"/>
                      <a:pt x="96" y="264"/>
                      <a:pt x="96" y="277"/>
                    </a:cubicBezTo>
                    <a:cubicBezTo>
                      <a:pt x="97" y="290"/>
                      <a:pt x="100" y="302"/>
                      <a:pt x="101" y="315"/>
                    </a:cubicBezTo>
                    <a:cubicBezTo>
                      <a:pt x="101" y="315"/>
                      <a:pt x="101" y="315"/>
                      <a:pt x="101" y="315"/>
                    </a:cubicBezTo>
                    <a:close/>
                    <a:moveTo>
                      <a:pt x="75" y="312"/>
                    </a:moveTo>
                    <a:cubicBezTo>
                      <a:pt x="74" y="312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2"/>
                      <a:pt x="75" y="312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3"/>
                      <a:pt x="22" y="293"/>
                    </a:cubicBezTo>
                    <a:cubicBezTo>
                      <a:pt x="27" y="295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6"/>
                      <a:pt x="66" y="307"/>
                      <a:pt x="70" y="309"/>
                    </a:cubicBezTo>
                    <a:cubicBezTo>
                      <a:pt x="74" y="310"/>
                      <a:pt x="74" y="311"/>
                      <a:pt x="70" y="310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3"/>
                    </a:cubicBezTo>
                    <a:cubicBezTo>
                      <a:pt x="42" y="300"/>
                      <a:pt x="34" y="298"/>
                      <a:pt x="26" y="296"/>
                    </a:cubicBezTo>
                    <a:cubicBezTo>
                      <a:pt x="24" y="295"/>
                      <a:pt x="22" y="294"/>
                      <a:pt x="21" y="293"/>
                    </a:cubicBezTo>
                    <a:cubicBezTo>
                      <a:pt x="20" y="293"/>
                      <a:pt x="19" y="293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2"/>
                      <a:pt x="17" y="290"/>
                      <a:pt x="16" y="288"/>
                    </a:cubicBezTo>
                    <a:close/>
                    <a:moveTo>
                      <a:pt x="52" y="304"/>
                    </a:moveTo>
                    <a:cubicBezTo>
                      <a:pt x="57" y="306"/>
                      <a:pt x="62" y="307"/>
                      <a:pt x="66" y="309"/>
                    </a:cubicBezTo>
                    <a:cubicBezTo>
                      <a:pt x="68" y="310"/>
                      <a:pt x="69" y="310"/>
                      <a:pt x="70" y="311"/>
                    </a:cubicBezTo>
                    <a:cubicBezTo>
                      <a:pt x="56" y="308"/>
                      <a:pt x="43" y="303"/>
                      <a:pt x="30" y="298"/>
                    </a:cubicBezTo>
                    <a:cubicBezTo>
                      <a:pt x="38" y="300"/>
                      <a:pt x="45" y="301"/>
                      <a:pt x="52" y="304"/>
                    </a:cubicBezTo>
                    <a:close/>
                    <a:moveTo>
                      <a:pt x="13" y="283"/>
                    </a:moveTo>
                    <a:cubicBezTo>
                      <a:pt x="19" y="286"/>
                      <a:pt x="25" y="288"/>
                      <a:pt x="31" y="289"/>
                    </a:cubicBezTo>
                    <a:cubicBezTo>
                      <a:pt x="33" y="290"/>
                      <a:pt x="35" y="291"/>
                      <a:pt x="37" y="291"/>
                    </a:cubicBezTo>
                    <a:cubicBezTo>
                      <a:pt x="48" y="295"/>
                      <a:pt x="59" y="299"/>
                      <a:pt x="70" y="303"/>
                    </a:cubicBezTo>
                    <a:cubicBezTo>
                      <a:pt x="70" y="303"/>
                      <a:pt x="75" y="305"/>
                      <a:pt x="72" y="304"/>
                    </a:cubicBezTo>
                    <a:cubicBezTo>
                      <a:pt x="71" y="304"/>
                      <a:pt x="70" y="304"/>
                      <a:pt x="69" y="303"/>
                    </a:cubicBezTo>
                    <a:cubicBezTo>
                      <a:pt x="67" y="303"/>
                      <a:pt x="65" y="302"/>
                      <a:pt x="62" y="301"/>
                    </a:cubicBezTo>
                    <a:cubicBezTo>
                      <a:pt x="57" y="299"/>
                      <a:pt x="52" y="297"/>
                      <a:pt x="47" y="296"/>
                    </a:cubicBezTo>
                    <a:cubicBezTo>
                      <a:pt x="37" y="293"/>
                      <a:pt x="27" y="290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6"/>
                      <a:pt x="15" y="286"/>
                    </a:cubicBezTo>
                    <a:cubicBezTo>
                      <a:pt x="14" y="285"/>
                      <a:pt x="14" y="284"/>
                      <a:pt x="13" y="283"/>
                    </a:cubicBezTo>
                    <a:close/>
                    <a:moveTo>
                      <a:pt x="10" y="275"/>
                    </a:moveTo>
                    <a:cubicBezTo>
                      <a:pt x="13" y="278"/>
                      <a:pt x="17" y="279"/>
                      <a:pt x="20" y="280"/>
                    </a:cubicBezTo>
                    <a:cubicBezTo>
                      <a:pt x="25" y="283"/>
                      <a:pt x="30" y="285"/>
                      <a:pt x="35" y="287"/>
                    </a:cubicBezTo>
                    <a:cubicBezTo>
                      <a:pt x="46" y="291"/>
                      <a:pt x="58" y="294"/>
                      <a:pt x="68" y="299"/>
                    </a:cubicBezTo>
                    <a:cubicBezTo>
                      <a:pt x="69" y="299"/>
                      <a:pt x="76" y="302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6"/>
                      <a:pt x="53" y="294"/>
                      <a:pt x="48" y="293"/>
                    </a:cubicBezTo>
                    <a:cubicBezTo>
                      <a:pt x="43" y="291"/>
                      <a:pt x="37" y="290"/>
                      <a:pt x="31" y="289"/>
                    </a:cubicBezTo>
                    <a:cubicBezTo>
                      <a:pt x="25" y="286"/>
                      <a:pt x="19" y="284"/>
                      <a:pt x="13" y="281"/>
                    </a:cubicBezTo>
                    <a:cubicBezTo>
                      <a:pt x="12" y="281"/>
                      <a:pt x="12" y="280"/>
                      <a:pt x="12" y="279"/>
                    </a:cubicBezTo>
                    <a:cubicBezTo>
                      <a:pt x="11" y="278"/>
                      <a:pt x="11" y="277"/>
                      <a:pt x="10" y="275"/>
                    </a:cubicBezTo>
                    <a:close/>
                    <a:moveTo>
                      <a:pt x="9" y="270"/>
                    </a:moveTo>
                    <a:cubicBezTo>
                      <a:pt x="11" y="272"/>
                      <a:pt x="15" y="274"/>
                      <a:pt x="18" y="275"/>
                    </a:cubicBezTo>
                    <a:cubicBezTo>
                      <a:pt x="23" y="277"/>
                      <a:pt x="28" y="279"/>
                      <a:pt x="33" y="281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7"/>
                      <a:pt x="71" y="295"/>
                    </a:cubicBezTo>
                    <a:cubicBezTo>
                      <a:pt x="68" y="295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7"/>
                    </a:cubicBezTo>
                    <a:cubicBezTo>
                      <a:pt x="33" y="283"/>
                      <a:pt x="21" y="279"/>
                      <a:pt x="10" y="274"/>
                    </a:cubicBezTo>
                    <a:cubicBezTo>
                      <a:pt x="9" y="273"/>
                      <a:pt x="9" y="271"/>
                      <a:pt x="9" y="270"/>
                    </a:cubicBezTo>
                    <a:close/>
                    <a:moveTo>
                      <a:pt x="9" y="270"/>
                    </a:moveTo>
                    <a:cubicBezTo>
                      <a:pt x="10" y="271"/>
                      <a:pt x="11" y="271"/>
                      <a:pt x="11" y="271"/>
                    </a:cubicBezTo>
                    <a:cubicBezTo>
                      <a:pt x="11" y="271"/>
                      <a:pt x="10" y="271"/>
                      <a:pt x="9" y="270"/>
                    </a:cubicBezTo>
                    <a:close/>
                    <a:moveTo>
                      <a:pt x="5" y="255"/>
                    </a:moveTo>
                    <a:cubicBezTo>
                      <a:pt x="24" y="266"/>
                      <a:pt x="45" y="270"/>
                      <a:pt x="64" y="279"/>
                    </a:cubicBezTo>
                    <a:cubicBezTo>
                      <a:pt x="65" y="280"/>
                      <a:pt x="66" y="280"/>
                      <a:pt x="67" y="281"/>
                    </a:cubicBezTo>
                    <a:cubicBezTo>
                      <a:pt x="65" y="280"/>
                      <a:pt x="62" y="279"/>
                      <a:pt x="60" y="278"/>
                    </a:cubicBezTo>
                    <a:cubicBezTo>
                      <a:pt x="59" y="277"/>
                      <a:pt x="57" y="276"/>
                      <a:pt x="56" y="276"/>
                    </a:cubicBezTo>
                    <a:cubicBezTo>
                      <a:pt x="39" y="269"/>
                      <a:pt x="22" y="265"/>
                      <a:pt x="6" y="257"/>
                    </a:cubicBezTo>
                    <a:cubicBezTo>
                      <a:pt x="6" y="257"/>
                      <a:pt x="6" y="257"/>
                      <a:pt x="6" y="257"/>
                    </a:cubicBezTo>
                    <a:cubicBezTo>
                      <a:pt x="5" y="256"/>
                      <a:pt x="5" y="256"/>
                      <a:pt x="5" y="255"/>
                    </a:cubicBezTo>
                    <a:close/>
                    <a:moveTo>
                      <a:pt x="4" y="244"/>
                    </a:moveTo>
                    <a:cubicBezTo>
                      <a:pt x="14" y="247"/>
                      <a:pt x="23" y="252"/>
                      <a:pt x="32" y="256"/>
                    </a:cubicBezTo>
                    <a:cubicBezTo>
                      <a:pt x="42" y="259"/>
                      <a:pt x="52" y="263"/>
                      <a:pt x="61" y="268"/>
                    </a:cubicBezTo>
                    <a:cubicBezTo>
                      <a:pt x="62" y="268"/>
                      <a:pt x="63" y="269"/>
                      <a:pt x="64" y="269"/>
                    </a:cubicBezTo>
                    <a:cubicBezTo>
                      <a:pt x="62" y="269"/>
                      <a:pt x="60" y="268"/>
                      <a:pt x="59" y="267"/>
                    </a:cubicBezTo>
                    <a:cubicBezTo>
                      <a:pt x="52" y="265"/>
                      <a:pt x="45" y="262"/>
                      <a:pt x="38" y="260"/>
                    </a:cubicBezTo>
                    <a:cubicBezTo>
                      <a:pt x="32" y="258"/>
                      <a:pt x="26" y="256"/>
                      <a:pt x="21" y="254"/>
                    </a:cubicBezTo>
                    <a:cubicBezTo>
                      <a:pt x="15" y="252"/>
                      <a:pt x="10" y="249"/>
                      <a:pt x="4" y="248"/>
                    </a:cubicBezTo>
                    <a:cubicBezTo>
                      <a:pt x="4" y="246"/>
                      <a:pt x="4" y="245"/>
                      <a:pt x="4" y="244"/>
                    </a:cubicBezTo>
                    <a:close/>
                    <a:moveTo>
                      <a:pt x="4" y="241"/>
                    </a:moveTo>
                    <a:cubicBezTo>
                      <a:pt x="6" y="242"/>
                      <a:pt x="9" y="243"/>
                      <a:pt x="11" y="243"/>
                    </a:cubicBezTo>
                    <a:cubicBezTo>
                      <a:pt x="13" y="244"/>
                      <a:pt x="15" y="245"/>
                      <a:pt x="16" y="246"/>
                    </a:cubicBezTo>
                    <a:cubicBezTo>
                      <a:pt x="22" y="249"/>
                      <a:pt x="28" y="251"/>
                      <a:pt x="34" y="253"/>
                    </a:cubicBezTo>
                    <a:cubicBezTo>
                      <a:pt x="30" y="252"/>
                      <a:pt x="26" y="251"/>
                      <a:pt x="23" y="249"/>
                    </a:cubicBezTo>
                    <a:cubicBezTo>
                      <a:pt x="17" y="247"/>
                      <a:pt x="11" y="244"/>
                      <a:pt x="4" y="243"/>
                    </a:cubicBezTo>
                    <a:cubicBezTo>
                      <a:pt x="4" y="242"/>
                      <a:pt x="4" y="242"/>
                      <a:pt x="4" y="241"/>
                    </a:cubicBezTo>
                    <a:close/>
                    <a:moveTo>
                      <a:pt x="4" y="235"/>
                    </a:moveTo>
                    <a:cubicBezTo>
                      <a:pt x="7" y="236"/>
                      <a:pt x="9" y="237"/>
                      <a:pt x="11" y="238"/>
                    </a:cubicBezTo>
                    <a:cubicBezTo>
                      <a:pt x="16" y="240"/>
                      <a:pt x="21" y="243"/>
                      <a:pt x="26" y="245"/>
                    </a:cubicBezTo>
                    <a:cubicBezTo>
                      <a:pt x="34" y="248"/>
                      <a:pt x="42" y="250"/>
                      <a:pt x="50" y="254"/>
                    </a:cubicBezTo>
                    <a:cubicBezTo>
                      <a:pt x="54" y="256"/>
                      <a:pt x="57" y="258"/>
                      <a:pt x="61" y="260"/>
                    </a:cubicBezTo>
                    <a:cubicBezTo>
                      <a:pt x="58" y="258"/>
                      <a:pt x="54" y="256"/>
                      <a:pt x="50" y="255"/>
                    </a:cubicBezTo>
                    <a:cubicBezTo>
                      <a:pt x="44" y="252"/>
                      <a:pt x="37" y="250"/>
                      <a:pt x="30" y="248"/>
                    </a:cubicBezTo>
                    <a:cubicBezTo>
                      <a:pt x="23" y="246"/>
                      <a:pt x="16" y="243"/>
                      <a:pt x="9" y="242"/>
                    </a:cubicBezTo>
                    <a:cubicBezTo>
                      <a:pt x="7" y="241"/>
                      <a:pt x="6" y="240"/>
                      <a:pt x="4" y="240"/>
                    </a:cubicBezTo>
                    <a:cubicBezTo>
                      <a:pt x="4" y="238"/>
                      <a:pt x="4" y="237"/>
                      <a:pt x="4" y="235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2"/>
                    </a:cubicBezTo>
                    <a:cubicBezTo>
                      <a:pt x="10" y="235"/>
                      <a:pt x="16" y="237"/>
                      <a:pt x="22" y="240"/>
                    </a:cubicBezTo>
                    <a:cubicBezTo>
                      <a:pt x="28" y="242"/>
                      <a:pt x="33" y="244"/>
                      <a:pt x="39" y="247"/>
                    </a:cubicBezTo>
                    <a:cubicBezTo>
                      <a:pt x="45" y="249"/>
                      <a:pt x="51" y="251"/>
                      <a:pt x="57" y="253"/>
                    </a:cubicBezTo>
                    <a:cubicBezTo>
                      <a:pt x="60" y="255"/>
                      <a:pt x="64" y="256"/>
                      <a:pt x="67" y="258"/>
                    </a:cubicBezTo>
                    <a:cubicBezTo>
                      <a:pt x="69" y="259"/>
                      <a:pt x="68" y="259"/>
                      <a:pt x="66" y="258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6"/>
                      <a:pt x="17" y="240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5"/>
                      <a:pt x="4" y="234"/>
                    </a:cubicBezTo>
                    <a:close/>
                    <a:moveTo>
                      <a:pt x="22" y="123"/>
                    </a:moveTo>
                    <a:cubicBezTo>
                      <a:pt x="22" y="123"/>
                      <a:pt x="22" y="122"/>
                      <a:pt x="22" y="122"/>
                    </a:cubicBezTo>
                    <a:cubicBezTo>
                      <a:pt x="24" y="120"/>
                      <a:pt x="25" y="119"/>
                      <a:pt x="26" y="117"/>
                    </a:cubicBezTo>
                    <a:cubicBezTo>
                      <a:pt x="31" y="113"/>
                      <a:pt x="36" y="109"/>
                      <a:pt x="41" y="105"/>
                    </a:cubicBezTo>
                    <a:cubicBezTo>
                      <a:pt x="48" y="101"/>
                      <a:pt x="57" y="98"/>
                      <a:pt x="66" y="95"/>
                    </a:cubicBezTo>
                    <a:cubicBezTo>
                      <a:pt x="75" y="92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4"/>
                      <a:pt x="85" y="98"/>
                      <a:pt x="82" y="102"/>
                    </a:cubicBezTo>
                    <a:cubicBezTo>
                      <a:pt x="79" y="106"/>
                      <a:pt x="77" y="113"/>
                      <a:pt x="83" y="115"/>
                    </a:cubicBezTo>
                    <a:cubicBezTo>
                      <a:pt x="89" y="118"/>
                      <a:pt x="92" y="114"/>
                      <a:pt x="95" y="108"/>
                    </a:cubicBezTo>
                    <a:cubicBezTo>
                      <a:pt x="95" y="112"/>
                      <a:pt x="96" y="116"/>
                      <a:pt x="100" y="117"/>
                    </a:cubicBezTo>
                    <a:cubicBezTo>
                      <a:pt x="109" y="119"/>
                      <a:pt x="105" y="101"/>
                      <a:pt x="104" y="93"/>
                    </a:cubicBezTo>
                    <a:cubicBezTo>
                      <a:pt x="110" y="95"/>
                      <a:pt x="117" y="97"/>
                      <a:pt x="123" y="100"/>
                    </a:cubicBezTo>
                    <a:cubicBezTo>
                      <a:pt x="131" y="104"/>
                      <a:pt x="139" y="108"/>
                      <a:pt x="146" y="115"/>
                    </a:cubicBezTo>
                    <a:cubicBezTo>
                      <a:pt x="152" y="120"/>
                      <a:pt x="156" y="127"/>
                      <a:pt x="159" y="135"/>
                    </a:cubicBezTo>
                    <a:cubicBezTo>
                      <a:pt x="166" y="151"/>
                      <a:pt x="173" y="169"/>
                      <a:pt x="175" y="187"/>
                    </a:cubicBezTo>
                    <a:cubicBezTo>
                      <a:pt x="164" y="179"/>
                      <a:pt x="152" y="172"/>
                      <a:pt x="138" y="167"/>
                    </a:cubicBezTo>
                    <a:cubicBezTo>
                      <a:pt x="138" y="166"/>
                      <a:pt x="138" y="164"/>
                      <a:pt x="137" y="163"/>
                    </a:cubicBezTo>
                    <a:cubicBezTo>
                      <a:pt x="136" y="162"/>
                      <a:pt x="135" y="161"/>
                      <a:pt x="133" y="161"/>
                    </a:cubicBezTo>
                    <a:cubicBezTo>
                      <a:pt x="131" y="162"/>
                      <a:pt x="131" y="163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3"/>
                      <a:pt x="64" y="152"/>
                      <a:pt x="49" y="156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2"/>
                      <a:pt x="15" y="137"/>
                      <a:pt x="22" y="123"/>
                    </a:cubicBezTo>
                    <a:close/>
                    <a:moveTo>
                      <a:pt x="162" y="133"/>
                    </a:moveTo>
                    <a:cubicBezTo>
                      <a:pt x="166" y="141"/>
                      <a:pt x="169" y="149"/>
                      <a:pt x="171" y="158"/>
                    </a:cubicBezTo>
                    <a:cubicBezTo>
                      <a:pt x="168" y="150"/>
                      <a:pt x="165" y="141"/>
                      <a:pt x="162" y="133"/>
                    </a:cubicBezTo>
                    <a:close/>
                    <a:moveTo>
                      <a:pt x="79" y="60"/>
                    </a:moveTo>
                    <a:cubicBezTo>
                      <a:pt x="82" y="58"/>
                      <a:pt x="85" y="57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95" y="57"/>
                      <a:pt x="102" y="59"/>
                      <a:pt x="109" y="60"/>
                    </a:cubicBezTo>
                    <a:cubicBezTo>
                      <a:pt x="117" y="61"/>
                      <a:pt x="126" y="61"/>
                      <a:pt x="134" y="62"/>
                    </a:cubicBezTo>
                    <a:cubicBezTo>
                      <a:pt x="148" y="64"/>
                      <a:pt x="161" y="70"/>
                      <a:pt x="172" y="79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4"/>
                      <a:pt x="191" y="201"/>
                    </a:cubicBezTo>
                    <a:cubicBezTo>
                      <a:pt x="192" y="216"/>
                      <a:pt x="191" y="231"/>
                      <a:pt x="193" y="246"/>
                    </a:cubicBezTo>
                    <a:cubicBezTo>
                      <a:pt x="195" y="258"/>
                      <a:pt x="197" y="270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3"/>
                      <a:pt x="177" y="285"/>
                      <a:pt x="178" y="276"/>
                    </a:cubicBezTo>
                    <a:cubicBezTo>
                      <a:pt x="180" y="245"/>
                      <a:pt x="180" y="213"/>
                      <a:pt x="178" y="182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1"/>
                      <a:pt x="104" y="86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3" y="83"/>
                      <a:pt x="100" y="82"/>
                      <a:pt x="97" y="82"/>
                    </a:cubicBezTo>
                    <a:cubicBezTo>
                      <a:pt x="95" y="82"/>
                      <a:pt x="94" y="83"/>
                      <a:pt x="94" y="85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3"/>
                    </a:cubicBezTo>
                    <a:cubicBezTo>
                      <a:pt x="35" y="105"/>
                      <a:pt x="31" y="108"/>
                      <a:pt x="28" y="111"/>
                    </a:cubicBezTo>
                    <a:cubicBezTo>
                      <a:pt x="40" y="90"/>
                      <a:pt x="59" y="72"/>
                      <a:pt x="79" y="60"/>
                    </a:cubicBezTo>
                    <a:close/>
                    <a:moveTo>
                      <a:pt x="224" y="190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89"/>
                      <a:pt x="224" y="188"/>
                      <a:pt x="224" y="187"/>
                    </a:cubicBezTo>
                    <a:cubicBezTo>
                      <a:pt x="224" y="178"/>
                      <a:pt x="225" y="169"/>
                      <a:pt x="226" y="160"/>
                    </a:cubicBezTo>
                    <a:cubicBezTo>
                      <a:pt x="229" y="174"/>
                      <a:pt x="228" y="189"/>
                      <a:pt x="231" y="204"/>
                    </a:cubicBezTo>
                    <a:cubicBezTo>
                      <a:pt x="232" y="213"/>
                      <a:pt x="234" y="222"/>
                      <a:pt x="234" y="231"/>
                    </a:cubicBezTo>
                    <a:cubicBezTo>
                      <a:pt x="234" y="237"/>
                      <a:pt x="232" y="243"/>
                      <a:pt x="232" y="250"/>
                    </a:cubicBezTo>
                    <a:cubicBezTo>
                      <a:pt x="232" y="256"/>
                      <a:pt x="235" y="262"/>
                      <a:pt x="239" y="266"/>
                    </a:cubicBezTo>
                    <a:cubicBezTo>
                      <a:pt x="239" y="266"/>
                      <a:pt x="239" y="266"/>
                      <a:pt x="239" y="266"/>
                    </a:cubicBezTo>
                    <a:cubicBezTo>
                      <a:pt x="244" y="275"/>
                      <a:pt x="235" y="277"/>
                      <a:pt x="228" y="280"/>
                    </a:cubicBezTo>
                    <a:cubicBezTo>
                      <a:pt x="229" y="278"/>
                      <a:pt x="229" y="275"/>
                      <a:pt x="230" y="272"/>
                    </a:cubicBezTo>
                    <a:cubicBezTo>
                      <a:pt x="230" y="272"/>
                      <a:pt x="230" y="272"/>
                      <a:pt x="230" y="272"/>
                    </a:cubicBezTo>
                    <a:cubicBezTo>
                      <a:pt x="229" y="257"/>
                      <a:pt x="229" y="243"/>
                      <a:pt x="227" y="229"/>
                    </a:cubicBezTo>
                    <a:cubicBezTo>
                      <a:pt x="226" y="216"/>
                      <a:pt x="224" y="203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6"/>
                      <a:pt x="240" y="263"/>
                      <a:pt x="238" y="260"/>
                    </a:cubicBezTo>
                    <a:cubicBezTo>
                      <a:pt x="238" y="260"/>
                      <a:pt x="238" y="260"/>
                      <a:pt x="238" y="260"/>
                    </a:cubicBezTo>
                    <a:cubicBezTo>
                      <a:pt x="240" y="262"/>
                      <a:pt x="242" y="265"/>
                      <a:pt x="246" y="265"/>
                    </a:cubicBezTo>
                    <a:cubicBezTo>
                      <a:pt x="246" y="265"/>
                      <a:pt x="246" y="265"/>
                      <a:pt x="246" y="264"/>
                    </a:cubicBezTo>
                    <a:cubicBezTo>
                      <a:pt x="243" y="262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9"/>
                    </a:cubicBezTo>
                    <a:cubicBezTo>
                      <a:pt x="245" y="262"/>
                      <a:pt x="249" y="265"/>
                      <a:pt x="253" y="266"/>
                    </a:cubicBezTo>
                    <a:cubicBezTo>
                      <a:pt x="252" y="266"/>
                      <a:pt x="250" y="267"/>
                      <a:pt x="248" y="266"/>
                    </a:cubicBezTo>
                    <a:close/>
                    <a:moveTo>
                      <a:pt x="260" y="190"/>
                    </a:moveTo>
                    <a:cubicBezTo>
                      <a:pt x="253" y="184"/>
                      <a:pt x="243" y="182"/>
                      <a:pt x="236" y="177"/>
                    </a:cubicBezTo>
                    <a:cubicBezTo>
                      <a:pt x="235" y="176"/>
                      <a:pt x="234" y="175"/>
                      <a:pt x="232" y="175"/>
                    </a:cubicBezTo>
                    <a:cubicBezTo>
                      <a:pt x="234" y="175"/>
                      <a:pt x="236" y="176"/>
                      <a:pt x="237" y="177"/>
                    </a:cubicBezTo>
                    <a:cubicBezTo>
                      <a:pt x="239" y="178"/>
                      <a:pt x="242" y="179"/>
                      <a:pt x="244" y="180"/>
                    </a:cubicBezTo>
                    <a:cubicBezTo>
                      <a:pt x="249" y="182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90"/>
                    </a:cubicBezTo>
                    <a:close/>
                    <a:moveTo>
                      <a:pt x="226" y="74"/>
                    </a:moveTo>
                    <a:cubicBezTo>
                      <a:pt x="217" y="67"/>
                      <a:pt x="207" y="61"/>
                      <a:pt x="196" y="55"/>
                    </a:cubicBezTo>
                    <a:cubicBezTo>
                      <a:pt x="196" y="55"/>
                      <a:pt x="197" y="55"/>
                      <a:pt x="197" y="55"/>
                    </a:cubicBezTo>
                    <a:cubicBezTo>
                      <a:pt x="200" y="57"/>
                      <a:pt x="203" y="58"/>
                      <a:pt x="206" y="60"/>
                    </a:cubicBezTo>
                    <a:cubicBezTo>
                      <a:pt x="212" y="63"/>
                      <a:pt x="217" y="66"/>
                      <a:pt x="223" y="69"/>
                    </a:cubicBezTo>
                    <a:cubicBezTo>
                      <a:pt x="224" y="71"/>
                      <a:pt x="225" y="72"/>
                      <a:pt x="226" y="74"/>
                    </a:cubicBezTo>
                    <a:close/>
                    <a:moveTo>
                      <a:pt x="190" y="52"/>
                    </a:moveTo>
                    <a:cubicBezTo>
                      <a:pt x="196" y="56"/>
                      <a:pt x="204" y="60"/>
                      <a:pt x="211" y="64"/>
                    </a:cubicBezTo>
                    <a:cubicBezTo>
                      <a:pt x="215" y="67"/>
                      <a:pt x="219" y="69"/>
                      <a:pt x="223" y="72"/>
                    </a:cubicBezTo>
                    <a:cubicBezTo>
                      <a:pt x="223" y="72"/>
                      <a:pt x="224" y="73"/>
                      <a:pt x="224" y="73"/>
                    </a:cubicBezTo>
                    <a:cubicBezTo>
                      <a:pt x="216" y="68"/>
                      <a:pt x="208" y="64"/>
                      <a:pt x="201" y="60"/>
                    </a:cubicBezTo>
                    <a:cubicBezTo>
                      <a:pt x="196" y="57"/>
                      <a:pt x="192" y="55"/>
                      <a:pt x="188" y="53"/>
                    </a:cubicBezTo>
                    <a:cubicBezTo>
                      <a:pt x="187" y="52"/>
                      <a:pt x="186" y="52"/>
                      <a:pt x="185" y="51"/>
                    </a:cubicBezTo>
                    <a:cubicBezTo>
                      <a:pt x="186" y="51"/>
                      <a:pt x="188" y="52"/>
                      <a:pt x="190" y="52"/>
                    </a:cubicBezTo>
                    <a:close/>
                    <a:moveTo>
                      <a:pt x="230" y="80"/>
                    </a:moveTo>
                    <a:cubicBezTo>
                      <a:pt x="223" y="75"/>
                      <a:pt x="216" y="70"/>
                      <a:pt x="209" y="65"/>
                    </a:cubicBezTo>
                    <a:cubicBezTo>
                      <a:pt x="200" y="61"/>
                      <a:pt x="192" y="57"/>
                      <a:pt x="184" y="51"/>
                    </a:cubicBezTo>
                    <a:cubicBezTo>
                      <a:pt x="184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3" y="51"/>
                      <a:pt x="183" y="51"/>
                      <a:pt x="183" y="51"/>
                    </a:cubicBezTo>
                    <a:cubicBezTo>
                      <a:pt x="184" y="51"/>
                      <a:pt x="185" y="52"/>
                      <a:pt x="186" y="52"/>
                    </a:cubicBezTo>
                    <a:cubicBezTo>
                      <a:pt x="188" y="54"/>
                      <a:pt x="190" y="55"/>
                      <a:pt x="192" y="56"/>
                    </a:cubicBezTo>
                    <a:cubicBezTo>
                      <a:pt x="197" y="58"/>
                      <a:pt x="201" y="60"/>
                      <a:pt x="205" y="63"/>
                    </a:cubicBezTo>
                    <a:cubicBezTo>
                      <a:pt x="213" y="67"/>
                      <a:pt x="220" y="71"/>
                      <a:pt x="228" y="76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8"/>
                      <a:pt x="229" y="79"/>
                      <a:pt x="230" y="80"/>
                    </a:cubicBezTo>
                    <a:close/>
                    <a:moveTo>
                      <a:pt x="232" y="84"/>
                    </a:moveTo>
                    <a:cubicBezTo>
                      <a:pt x="222" y="80"/>
                      <a:pt x="213" y="75"/>
                      <a:pt x="204" y="69"/>
                    </a:cubicBezTo>
                    <a:cubicBezTo>
                      <a:pt x="202" y="68"/>
                      <a:pt x="200" y="66"/>
                      <a:pt x="198" y="64"/>
                    </a:cubicBezTo>
                    <a:cubicBezTo>
                      <a:pt x="200" y="65"/>
                      <a:pt x="202" y="67"/>
                      <a:pt x="205" y="68"/>
                    </a:cubicBezTo>
                    <a:cubicBezTo>
                      <a:pt x="210" y="71"/>
                      <a:pt x="215" y="73"/>
                      <a:pt x="220" y="76"/>
                    </a:cubicBezTo>
                    <a:cubicBezTo>
                      <a:pt x="224" y="78"/>
                      <a:pt x="227" y="80"/>
                      <a:pt x="231" y="82"/>
                    </a:cubicBezTo>
                    <a:cubicBezTo>
                      <a:pt x="232" y="83"/>
                      <a:pt x="232" y="83"/>
                      <a:pt x="232" y="84"/>
                    </a:cubicBezTo>
                    <a:close/>
                    <a:moveTo>
                      <a:pt x="164" y="12"/>
                    </a:moveTo>
                    <a:cubicBezTo>
                      <a:pt x="161" y="11"/>
                      <a:pt x="158" y="10"/>
                      <a:pt x="155" y="8"/>
                    </a:cubicBezTo>
                    <a:cubicBezTo>
                      <a:pt x="153" y="6"/>
                      <a:pt x="157" y="9"/>
                      <a:pt x="157" y="9"/>
                    </a:cubicBezTo>
                    <a:cubicBezTo>
                      <a:pt x="158" y="9"/>
                      <a:pt x="159" y="10"/>
                      <a:pt x="160" y="10"/>
                    </a:cubicBezTo>
                    <a:cubicBezTo>
                      <a:pt x="161" y="11"/>
                      <a:pt x="162" y="11"/>
                      <a:pt x="163" y="11"/>
                    </a:cubicBezTo>
                    <a:cubicBezTo>
                      <a:pt x="163" y="11"/>
                      <a:pt x="163" y="12"/>
                      <a:pt x="164" y="12"/>
                    </a:cubicBezTo>
                    <a:close/>
                    <a:moveTo>
                      <a:pt x="153" y="8"/>
                    </a:moveTo>
                    <a:cubicBezTo>
                      <a:pt x="156" y="10"/>
                      <a:pt x="161" y="12"/>
                      <a:pt x="164" y="13"/>
                    </a:cubicBezTo>
                    <a:cubicBezTo>
                      <a:pt x="165" y="13"/>
                      <a:pt x="165" y="14"/>
                      <a:pt x="165" y="14"/>
                    </a:cubicBezTo>
                    <a:cubicBezTo>
                      <a:pt x="164" y="13"/>
                      <a:pt x="163" y="13"/>
                      <a:pt x="163" y="13"/>
                    </a:cubicBezTo>
                    <a:cubicBezTo>
                      <a:pt x="161" y="13"/>
                      <a:pt x="160" y="12"/>
                      <a:pt x="159" y="11"/>
                    </a:cubicBezTo>
                    <a:cubicBezTo>
                      <a:pt x="156" y="10"/>
                      <a:pt x="154" y="10"/>
                      <a:pt x="151" y="9"/>
                    </a:cubicBezTo>
                    <a:cubicBezTo>
                      <a:pt x="151" y="9"/>
                      <a:pt x="151" y="9"/>
                      <a:pt x="151" y="9"/>
                    </a:cubicBezTo>
                    <a:cubicBezTo>
                      <a:pt x="152" y="8"/>
                      <a:pt x="153" y="8"/>
                      <a:pt x="153" y="8"/>
                    </a:cubicBezTo>
                    <a:close/>
                    <a:moveTo>
                      <a:pt x="166" y="16"/>
                    </a:moveTo>
                    <a:cubicBezTo>
                      <a:pt x="162" y="14"/>
                      <a:pt x="158" y="13"/>
                      <a:pt x="155" y="11"/>
                    </a:cubicBezTo>
                    <a:cubicBezTo>
                      <a:pt x="151" y="9"/>
                      <a:pt x="154" y="10"/>
                      <a:pt x="156" y="11"/>
                    </a:cubicBezTo>
                    <a:cubicBezTo>
                      <a:pt x="157" y="12"/>
                      <a:pt x="158" y="12"/>
                      <a:pt x="160" y="13"/>
                    </a:cubicBezTo>
                    <a:cubicBezTo>
                      <a:pt x="162" y="13"/>
                      <a:pt x="163" y="14"/>
                      <a:pt x="165" y="14"/>
                    </a:cubicBezTo>
                    <a:cubicBezTo>
                      <a:pt x="165" y="15"/>
                      <a:pt x="166" y="15"/>
                      <a:pt x="166" y="16"/>
                    </a:cubicBezTo>
                    <a:close/>
                    <a:moveTo>
                      <a:pt x="168" y="21"/>
                    </a:moveTo>
                    <a:cubicBezTo>
                      <a:pt x="167" y="20"/>
                      <a:pt x="165" y="19"/>
                      <a:pt x="163" y="19"/>
                    </a:cubicBezTo>
                    <a:cubicBezTo>
                      <a:pt x="163" y="18"/>
                      <a:pt x="162" y="17"/>
                      <a:pt x="161" y="16"/>
                    </a:cubicBezTo>
                    <a:cubicBezTo>
                      <a:pt x="163" y="17"/>
                      <a:pt x="165" y="18"/>
                      <a:pt x="167" y="19"/>
                    </a:cubicBezTo>
                    <a:cubicBezTo>
                      <a:pt x="168" y="19"/>
                      <a:pt x="168" y="20"/>
                      <a:pt x="168" y="21"/>
                    </a:cubicBezTo>
                    <a:close/>
                    <a:moveTo>
                      <a:pt x="149" y="12"/>
                    </a:moveTo>
                    <a:cubicBezTo>
                      <a:pt x="150" y="13"/>
                      <a:pt x="152" y="13"/>
                      <a:pt x="153" y="14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4" y="15"/>
                      <a:pt x="154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1" y="14"/>
                      <a:pt x="150" y="14"/>
                      <a:pt x="148" y="14"/>
                    </a:cubicBezTo>
                    <a:cubicBezTo>
                      <a:pt x="148" y="13"/>
                      <a:pt x="149" y="13"/>
                      <a:pt x="149" y="12"/>
                    </a:cubicBezTo>
                    <a:cubicBezTo>
                      <a:pt x="149" y="12"/>
                      <a:pt x="149" y="12"/>
                      <a:pt x="149" y="12"/>
                    </a:cubicBezTo>
                    <a:close/>
                    <a:moveTo>
                      <a:pt x="147" y="15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8"/>
                      <a:pt x="146" y="18"/>
                      <a:pt x="146" y="19"/>
                    </a:cubicBezTo>
                    <a:cubicBezTo>
                      <a:pt x="146" y="17"/>
                      <a:pt x="147" y="16"/>
                      <a:pt x="147" y="15"/>
                    </a:cubicBezTo>
                    <a:close/>
                    <a:moveTo>
                      <a:pt x="124" y="39"/>
                    </a:moveTo>
                    <a:cubicBezTo>
                      <a:pt x="123" y="39"/>
                      <a:pt x="120" y="37"/>
                      <a:pt x="120" y="37"/>
                    </a:cubicBezTo>
                    <a:cubicBezTo>
                      <a:pt x="123" y="37"/>
                      <a:pt x="126" y="38"/>
                      <a:pt x="129" y="39"/>
                    </a:cubicBezTo>
                    <a:cubicBezTo>
                      <a:pt x="129" y="39"/>
                      <a:pt x="129" y="40"/>
                      <a:pt x="129" y="40"/>
                    </a:cubicBezTo>
                    <a:cubicBezTo>
                      <a:pt x="128" y="40"/>
                      <a:pt x="127" y="40"/>
                      <a:pt x="126" y="40"/>
                    </a:cubicBezTo>
                    <a:cubicBezTo>
                      <a:pt x="125" y="40"/>
                      <a:pt x="124" y="39"/>
                      <a:pt x="124" y="39"/>
                    </a:cubicBezTo>
                    <a:close/>
                    <a:moveTo>
                      <a:pt x="132" y="40"/>
                    </a:moveTo>
                    <a:cubicBezTo>
                      <a:pt x="131" y="32"/>
                      <a:pt x="137" y="28"/>
                      <a:pt x="143" y="24"/>
                    </a:cubicBezTo>
                    <a:cubicBezTo>
                      <a:pt x="147" y="22"/>
                      <a:pt x="154" y="15"/>
                      <a:pt x="158" y="18"/>
                    </a:cubicBezTo>
                    <a:cubicBezTo>
                      <a:pt x="165" y="23"/>
                      <a:pt x="163" y="37"/>
                      <a:pt x="163" y="44"/>
                    </a:cubicBezTo>
                    <a:cubicBezTo>
                      <a:pt x="153" y="40"/>
                      <a:pt x="142" y="39"/>
                      <a:pt x="132" y="40"/>
                    </a:cubicBezTo>
                    <a:close/>
                    <a:moveTo>
                      <a:pt x="175" y="44"/>
                    </a:moveTo>
                    <a:cubicBezTo>
                      <a:pt x="174" y="44"/>
                      <a:pt x="173" y="43"/>
                      <a:pt x="172" y="42"/>
                    </a:cubicBezTo>
                    <a:cubicBezTo>
                      <a:pt x="172" y="42"/>
                      <a:pt x="171" y="42"/>
                      <a:pt x="170" y="41"/>
                    </a:cubicBezTo>
                    <a:cubicBezTo>
                      <a:pt x="170" y="40"/>
                      <a:pt x="170" y="40"/>
                      <a:pt x="170" y="39"/>
                    </a:cubicBezTo>
                    <a:cubicBezTo>
                      <a:pt x="172" y="40"/>
                      <a:pt x="174" y="41"/>
                      <a:pt x="176" y="42"/>
                    </a:cubicBezTo>
                    <a:cubicBezTo>
                      <a:pt x="176" y="43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6"/>
                      <a:pt x="173" y="37"/>
                      <a:pt x="173" y="37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1"/>
                    </a:cubicBezTo>
                    <a:cubicBezTo>
                      <a:pt x="174" y="39"/>
                      <a:pt x="172" y="39"/>
                      <a:pt x="170" y="37"/>
                    </a:cubicBezTo>
                    <a:close/>
                    <a:moveTo>
                      <a:pt x="172" y="36"/>
                    </a:moveTo>
                    <a:cubicBezTo>
                      <a:pt x="172" y="36"/>
                      <a:pt x="173" y="37"/>
                      <a:pt x="174" y="37"/>
                    </a:cubicBezTo>
                    <a:cubicBezTo>
                      <a:pt x="176" y="38"/>
                      <a:pt x="174" y="37"/>
                      <a:pt x="172" y="36"/>
                    </a:cubicBezTo>
                    <a:close/>
                    <a:moveTo>
                      <a:pt x="169" y="34"/>
                    </a:moveTo>
                    <a:cubicBezTo>
                      <a:pt x="165" y="31"/>
                      <a:pt x="173" y="34"/>
                      <a:pt x="174" y="35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7"/>
                      <a:pt x="176" y="38"/>
                    </a:cubicBezTo>
                    <a:cubicBezTo>
                      <a:pt x="174" y="36"/>
                      <a:pt x="171" y="35"/>
                      <a:pt x="169" y="34"/>
                    </a:cubicBezTo>
                    <a:close/>
                    <a:moveTo>
                      <a:pt x="174" y="48"/>
                    </a:moveTo>
                    <a:cubicBezTo>
                      <a:pt x="174" y="48"/>
                      <a:pt x="174" y="48"/>
                      <a:pt x="174" y="47"/>
                    </a:cubicBezTo>
                    <a:cubicBezTo>
                      <a:pt x="173" y="47"/>
                      <a:pt x="172" y="46"/>
                      <a:pt x="171" y="46"/>
                    </a:cubicBezTo>
                    <a:cubicBezTo>
                      <a:pt x="170" y="45"/>
                      <a:pt x="169" y="45"/>
                      <a:pt x="168" y="44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4"/>
                      <a:pt x="174" y="45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8"/>
                    </a:cubicBezTo>
                    <a:close/>
                    <a:moveTo>
                      <a:pt x="166" y="45"/>
                    </a:moveTo>
                    <a:cubicBezTo>
                      <a:pt x="166" y="44"/>
                      <a:pt x="166" y="44"/>
                      <a:pt x="166" y="44"/>
                    </a:cubicBezTo>
                    <a:cubicBezTo>
                      <a:pt x="166" y="39"/>
                      <a:pt x="167" y="28"/>
                      <a:pt x="164" y="21"/>
                    </a:cubicBezTo>
                    <a:cubicBezTo>
                      <a:pt x="166" y="22"/>
                      <a:pt x="169" y="23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5"/>
                      <a:pt x="170" y="24"/>
                      <a:pt x="169" y="24"/>
                    </a:cubicBezTo>
                    <a:cubicBezTo>
                      <a:pt x="168" y="23"/>
                      <a:pt x="167" y="23"/>
                      <a:pt x="165" y="23"/>
                    </a:cubicBezTo>
                    <a:cubicBezTo>
                      <a:pt x="165" y="23"/>
                      <a:pt x="165" y="23"/>
                      <a:pt x="165" y="24"/>
                    </a:cubicBezTo>
                    <a:cubicBezTo>
                      <a:pt x="167" y="26"/>
                      <a:pt x="171" y="27"/>
                      <a:pt x="173" y="28"/>
                    </a:cubicBezTo>
                    <a:cubicBezTo>
                      <a:pt x="174" y="29"/>
                      <a:pt x="174" y="29"/>
                      <a:pt x="174" y="30"/>
                    </a:cubicBezTo>
                    <a:cubicBezTo>
                      <a:pt x="172" y="29"/>
                      <a:pt x="170" y="28"/>
                      <a:pt x="169" y="28"/>
                    </a:cubicBezTo>
                    <a:cubicBezTo>
                      <a:pt x="168" y="27"/>
                      <a:pt x="168" y="27"/>
                      <a:pt x="167" y="27"/>
                    </a:cubicBezTo>
                    <a:cubicBezTo>
                      <a:pt x="166" y="27"/>
                      <a:pt x="166" y="27"/>
                      <a:pt x="166" y="28"/>
                    </a:cubicBezTo>
                    <a:cubicBezTo>
                      <a:pt x="168" y="30"/>
                      <a:pt x="171" y="31"/>
                      <a:pt x="173" y="33"/>
                    </a:cubicBezTo>
                    <a:cubicBezTo>
                      <a:pt x="178" y="36"/>
                      <a:pt x="173" y="33"/>
                      <a:pt x="171" y="33"/>
                    </a:cubicBezTo>
                    <a:cubicBezTo>
                      <a:pt x="170" y="32"/>
                      <a:pt x="168" y="32"/>
                      <a:pt x="167" y="31"/>
                    </a:cubicBezTo>
                    <a:cubicBezTo>
                      <a:pt x="167" y="31"/>
                      <a:pt x="166" y="32"/>
                      <a:pt x="167" y="32"/>
                    </a:cubicBezTo>
                    <a:cubicBezTo>
                      <a:pt x="167" y="33"/>
                      <a:pt x="169" y="34"/>
                      <a:pt x="170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5"/>
                      <a:pt x="167" y="35"/>
                    </a:cubicBezTo>
                    <a:cubicBezTo>
                      <a:pt x="168" y="37"/>
                      <a:pt x="171" y="38"/>
                      <a:pt x="173" y="40"/>
                    </a:cubicBezTo>
                    <a:cubicBezTo>
                      <a:pt x="172" y="39"/>
                      <a:pt x="170" y="38"/>
                      <a:pt x="168" y="38"/>
                    </a:cubicBezTo>
                    <a:cubicBezTo>
                      <a:pt x="168" y="38"/>
                      <a:pt x="167" y="38"/>
                      <a:pt x="167" y="39"/>
                    </a:cubicBezTo>
                    <a:cubicBezTo>
                      <a:pt x="168" y="42"/>
                      <a:pt x="171" y="43"/>
                      <a:pt x="174" y="44"/>
                    </a:cubicBezTo>
                    <a:cubicBezTo>
                      <a:pt x="177" y="46"/>
                      <a:pt x="171" y="43"/>
                      <a:pt x="170" y="43"/>
                    </a:cubicBezTo>
                    <a:cubicBezTo>
                      <a:pt x="169" y="42"/>
                      <a:pt x="168" y="42"/>
                      <a:pt x="167" y="42"/>
                    </a:cubicBezTo>
                    <a:cubicBezTo>
                      <a:pt x="166" y="42"/>
                      <a:pt x="166" y="43"/>
                      <a:pt x="167" y="43"/>
                    </a:cubicBezTo>
                    <a:cubicBezTo>
                      <a:pt x="167" y="44"/>
                      <a:pt x="168" y="45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9" y="46"/>
                      <a:pt x="169" y="46"/>
                      <a:pt x="169" y="46"/>
                    </a:cubicBezTo>
                    <a:cubicBezTo>
                      <a:pt x="168" y="45"/>
                      <a:pt x="167" y="45"/>
                      <a:pt x="166" y="45"/>
                    </a:cubicBezTo>
                    <a:close/>
                    <a:moveTo>
                      <a:pt x="149" y="15"/>
                    </a:moveTo>
                    <a:cubicBezTo>
                      <a:pt x="150" y="14"/>
                      <a:pt x="151" y="14"/>
                      <a:pt x="152" y="15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6"/>
                      <a:pt x="150" y="16"/>
                    </a:cubicBezTo>
                    <a:cubicBezTo>
                      <a:pt x="150" y="16"/>
                      <a:pt x="150" y="15"/>
                      <a:pt x="149" y="15"/>
                    </a:cubicBezTo>
                    <a:close/>
                    <a:moveTo>
                      <a:pt x="129" y="38"/>
                    </a:moveTo>
                    <a:cubicBezTo>
                      <a:pt x="128" y="37"/>
                      <a:pt x="128" y="37"/>
                      <a:pt x="127" y="37"/>
                    </a:cubicBezTo>
                    <a:cubicBezTo>
                      <a:pt x="126" y="36"/>
                      <a:pt x="125" y="36"/>
                      <a:pt x="124" y="35"/>
                    </a:cubicBezTo>
                    <a:cubicBezTo>
                      <a:pt x="124" y="35"/>
                      <a:pt x="122" y="34"/>
                      <a:pt x="122" y="34"/>
                    </a:cubicBezTo>
                    <a:cubicBezTo>
                      <a:pt x="124" y="34"/>
                      <a:pt x="127" y="35"/>
                      <a:pt x="129" y="35"/>
                    </a:cubicBezTo>
                    <a:cubicBezTo>
                      <a:pt x="129" y="36"/>
                      <a:pt x="129" y="37"/>
                      <a:pt x="129" y="38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1"/>
                      <a:pt x="128" y="32"/>
                      <a:pt x="129" y="32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3"/>
                      <a:pt x="130" y="34"/>
                      <a:pt x="129" y="34"/>
                    </a:cubicBezTo>
                    <a:close/>
                    <a:moveTo>
                      <a:pt x="124" y="30"/>
                    </a:moveTo>
                    <a:cubicBezTo>
                      <a:pt x="125" y="29"/>
                      <a:pt x="126" y="29"/>
                      <a:pt x="127" y="28"/>
                    </a:cubicBezTo>
                    <a:cubicBezTo>
                      <a:pt x="128" y="29"/>
                      <a:pt x="128" y="29"/>
                      <a:pt x="129" y="30"/>
                    </a:cubicBezTo>
                    <a:cubicBezTo>
                      <a:pt x="129" y="30"/>
                      <a:pt x="130" y="31"/>
                      <a:pt x="131" y="31"/>
                    </a:cubicBezTo>
                    <a:cubicBezTo>
                      <a:pt x="131" y="31"/>
                      <a:pt x="131" y="32"/>
                      <a:pt x="131" y="32"/>
                    </a:cubicBezTo>
                    <a:cubicBezTo>
                      <a:pt x="128" y="31"/>
                      <a:pt x="126" y="30"/>
                      <a:pt x="124" y="30"/>
                    </a:cubicBezTo>
                    <a:close/>
                    <a:moveTo>
                      <a:pt x="128" y="28"/>
                    </a:moveTo>
                    <a:cubicBezTo>
                      <a:pt x="130" y="29"/>
                      <a:pt x="131" y="29"/>
                      <a:pt x="132" y="29"/>
                    </a:cubicBezTo>
                    <a:cubicBezTo>
                      <a:pt x="132" y="30"/>
                      <a:pt x="132" y="30"/>
                      <a:pt x="131" y="31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30"/>
                      <a:pt x="129" y="29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3"/>
                    </a:cubicBezTo>
                    <a:cubicBezTo>
                      <a:pt x="153" y="13"/>
                      <a:pt x="154" y="13"/>
                      <a:pt x="155" y="13"/>
                    </a:cubicBezTo>
                    <a:cubicBezTo>
                      <a:pt x="156" y="14"/>
                      <a:pt x="157" y="14"/>
                      <a:pt x="158" y="15"/>
                    </a:cubicBezTo>
                    <a:cubicBezTo>
                      <a:pt x="157" y="15"/>
                      <a:pt x="157" y="15"/>
                      <a:pt x="156" y="15"/>
                    </a:cubicBezTo>
                    <a:cubicBezTo>
                      <a:pt x="156" y="15"/>
                      <a:pt x="156" y="15"/>
                      <a:pt x="155" y="15"/>
                    </a:cubicBezTo>
                    <a:cubicBezTo>
                      <a:pt x="154" y="14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4"/>
                    </a:moveTo>
                    <a:cubicBezTo>
                      <a:pt x="169" y="23"/>
                      <a:pt x="167" y="22"/>
                      <a:pt x="166" y="21"/>
                    </a:cubicBezTo>
                    <a:cubicBezTo>
                      <a:pt x="165" y="21"/>
                      <a:pt x="162" y="19"/>
                      <a:pt x="166" y="20"/>
                    </a:cubicBezTo>
                    <a:cubicBezTo>
                      <a:pt x="167" y="21"/>
                      <a:pt x="168" y="21"/>
                      <a:pt x="169" y="22"/>
                    </a:cubicBezTo>
                    <a:cubicBezTo>
                      <a:pt x="169" y="22"/>
                      <a:pt x="170" y="23"/>
                      <a:pt x="170" y="24"/>
                    </a:cubicBezTo>
                    <a:close/>
                    <a:moveTo>
                      <a:pt x="173" y="28"/>
                    </a:moveTo>
                    <a:cubicBezTo>
                      <a:pt x="172" y="27"/>
                      <a:pt x="170" y="26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6"/>
                      <a:pt x="172" y="26"/>
                    </a:cubicBezTo>
                    <a:cubicBezTo>
                      <a:pt x="172" y="26"/>
                      <a:pt x="173" y="27"/>
                      <a:pt x="173" y="28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4"/>
                    </a:cubicBezTo>
                    <a:cubicBezTo>
                      <a:pt x="174" y="32"/>
                      <a:pt x="171" y="31"/>
                      <a:pt x="168" y="29"/>
                    </a:cubicBezTo>
                    <a:cubicBezTo>
                      <a:pt x="170" y="29"/>
                      <a:pt x="171" y="29"/>
                      <a:pt x="172" y="30"/>
                    </a:cubicBezTo>
                    <a:cubicBezTo>
                      <a:pt x="172" y="30"/>
                      <a:pt x="173" y="30"/>
                      <a:pt x="174" y="31"/>
                    </a:cubicBezTo>
                    <a:cubicBezTo>
                      <a:pt x="174" y="31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7"/>
                      <a:pt x="237" y="169"/>
                      <a:pt x="240" y="171"/>
                    </a:cubicBezTo>
                    <a:cubicBezTo>
                      <a:pt x="246" y="175"/>
                      <a:pt x="251" y="178"/>
                      <a:pt x="256" y="182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1"/>
                      <a:pt x="253" y="180"/>
                      <a:pt x="251" y="179"/>
                    </a:cubicBezTo>
                    <a:cubicBezTo>
                      <a:pt x="249" y="178"/>
                      <a:pt x="246" y="177"/>
                      <a:pt x="244" y="175"/>
                    </a:cubicBezTo>
                    <a:cubicBezTo>
                      <a:pt x="239" y="173"/>
                      <a:pt x="235" y="170"/>
                      <a:pt x="230" y="168"/>
                    </a:cubicBezTo>
                    <a:cubicBezTo>
                      <a:pt x="230" y="167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2"/>
                      <a:pt x="234" y="166"/>
                    </a:cubicBezTo>
                    <a:cubicBezTo>
                      <a:pt x="235" y="166"/>
                      <a:pt x="235" y="167"/>
                      <a:pt x="236" y="167"/>
                    </a:cubicBezTo>
                    <a:cubicBezTo>
                      <a:pt x="238" y="168"/>
                      <a:pt x="241" y="170"/>
                      <a:pt x="243" y="171"/>
                    </a:cubicBezTo>
                    <a:cubicBezTo>
                      <a:pt x="248" y="174"/>
                      <a:pt x="253" y="177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lose/>
                    <a:moveTo>
                      <a:pt x="228" y="159"/>
                    </a:moveTo>
                    <a:cubicBezTo>
                      <a:pt x="237" y="165"/>
                      <a:pt x="247" y="170"/>
                      <a:pt x="255" y="176"/>
                    </a:cubicBezTo>
                    <a:cubicBezTo>
                      <a:pt x="256" y="177"/>
                      <a:pt x="260" y="179"/>
                      <a:pt x="256" y="177"/>
                    </a:cubicBezTo>
                    <a:cubicBezTo>
                      <a:pt x="255" y="176"/>
                      <a:pt x="253" y="176"/>
                      <a:pt x="251" y="175"/>
                    </a:cubicBezTo>
                    <a:cubicBezTo>
                      <a:pt x="249" y="173"/>
                      <a:pt x="246" y="172"/>
                      <a:pt x="244" y="170"/>
                    </a:cubicBezTo>
                    <a:cubicBezTo>
                      <a:pt x="239" y="168"/>
                      <a:pt x="234" y="166"/>
                      <a:pt x="229" y="163"/>
                    </a:cubicBezTo>
                    <a:cubicBezTo>
                      <a:pt x="229" y="161"/>
                      <a:pt x="229" y="160"/>
                      <a:pt x="228" y="159"/>
                    </a:cubicBezTo>
                    <a:close/>
                    <a:moveTo>
                      <a:pt x="227" y="153"/>
                    </a:moveTo>
                    <a:cubicBezTo>
                      <a:pt x="229" y="155"/>
                      <a:pt x="232" y="157"/>
                      <a:pt x="235" y="158"/>
                    </a:cubicBezTo>
                    <a:cubicBezTo>
                      <a:pt x="238" y="160"/>
                      <a:pt x="240" y="162"/>
                      <a:pt x="243" y="164"/>
                    </a:cubicBezTo>
                    <a:cubicBezTo>
                      <a:pt x="247" y="167"/>
                      <a:pt x="251" y="168"/>
                      <a:pt x="255" y="172"/>
                    </a:cubicBezTo>
                    <a:cubicBezTo>
                      <a:pt x="255" y="172"/>
                      <a:pt x="256" y="172"/>
                      <a:pt x="256" y="172"/>
                    </a:cubicBezTo>
                    <a:cubicBezTo>
                      <a:pt x="254" y="171"/>
                      <a:pt x="252" y="170"/>
                      <a:pt x="250" y="169"/>
                    </a:cubicBezTo>
                    <a:cubicBezTo>
                      <a:pt x="243" y="165"/>
                      <a:pt x="235" y="162"/>
                      <a:pt x="228" y="158"/>
                    </a:cubicBezTo>
                    <a:cubicBezTo>
                      <a:pt x="228" y="156"/>
                      <a:pt x="227" y="154"/>
                      <a:pt x="227" y="153"/>
                    </a:cubicBezTo>
                    <a:close/>
                    <a:moveTo>
                      <a:pt x="258" y="173"/>
                    </a:moveTo>
                    <a:cubicBezTo>
                      <a:pt x="254" y="169"/>
                      <a:pt x="248" y="167"/>
                      <a:pt x="243" y="163"/>
                    </a:cubicBezTo>
                    <a:cubicBezTo>
                      <a:pt x="243" y="163"/>
                      <a:pt x="243" y="163"/>
                      <a:pt x="242" y="163"/>
                    </a:cubicBezTo>
                    <a:cubicBezTo>
                      <a:pt x="247" y="166"/>
                      <a:pt x="252" y="169"/>
                      <a:pt x="257" y="171"/>
                    </a:cubicBezTo>
                    <a:cubicBezTo>
                      <a:pt x="258" y="172"/>
                      <a:pt x="258" y="173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7"/>
                      <a:pt x="243" y="154"/>
                    </a:cubicBezTo>
                    <a:cubicBezTo>
                      <a:pt x="240" y="152"/>
                      <a:pt x="236" y="149"/>
                      <a:pt x="232" y="147"/>
                    </a:cubicBezTo>
                    <a:cubicBezTo>
                      <a:pt x="235" y="148"/>
                      <a:pt x="239" y="150"/>
                      <a:pt x="242" y="151"/>
                    </a:cubicBezTo>
                    <a:cubicBezTo>
                      <a:pt x="246" y="153"/>
                      <a:pt x="249" y="156"/>
                      <a:pt x="253" y="158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60"/>
                      <a:pt x="255" y="161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3"/>
                    </a:cubicBezTo>
                    <a:cubicBezTo>
                      <a:pt x="248" y="150"/>
                      <a:pt x="243" y="148"/>
                      <a:pt x="239" y="145"/>
                    </a:cubicBezTo>
                    <a:cubicBezTo>
                      <a:pt x="235" y="143"/>
                      <a:pt x="231" y="140"/>
                      <a:pt x="227" y="139"/>
                    </a:cubicBezTo>
                    <a:cubicBezTo>
                      <a:pt x="227" y="138"/>
                      <a:pt x="227" y="137"/>
                      <a:pt x="227" y="136"/>
                    </a:cubicBezTo>
                    <a:cubicBezTo>
                      <a:pt x="232" y="139"/>
                      <a:pt x="237" y="143"/>
                      <a:pt x="242" y="145"/>
                    </a:cubicBezTo>
                    <a:cubicBezTo>
                      <a:pt x="244" y="147"/>
                      <a:pt x="246" y="148"/>
                      <a:pt x="248" y="149"/>
                    </a:cubicBezTo>
                    <a:cubicBezTo>
                      <a:pt x="250" y="150"/>
                      <a:pt x="251" y="151"/>
                      <a:pt x="253" y="153"/>
                    </a:cubicBezTo>
                    <a:cubicBezTo>
                      <a:pt x="253" y="153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6"/>
                    </a:moveTo>
                    <a:cubicBezTo>
                      <a:pt x="251" y="145"/>
                      <a:pt x="250" y="145"/>
                      <a:pt x="249" y="144"/>
                    </a:cubicBezTo>
                    <a:cubicBezTo>
                      <a:pt x="248" y="144"/>
                      <a:pt x="247" y="143"/>
                      <a:pt x="247" y="143"/>
                    </a:cubicBezTo>
                    <a:cubicBezTo>
                      <a:pt x="244" y="141"/>
                      <a:pt x="242" y="140"/>
                      <a:pt x="240" y="138"/>
                    </a:cubicBezTo>
                    <a:cubicBezTo>
                      <a:pt x="236" y="136"/>
                      <a:pt x="231" y="134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2"/>
                      <a:pt x="233" y="134"/>
                      <a:pt x="236" y="136"/>
                    </a:cubicBezTo>
                    <a:cubicBezTo>
                      <a:pt x="241" y="138"/>
                      <a:pt x="245" y="140"/>
                      <a:pt x="249" y="143"/>
                    </a:cubicBezTo>
                    <a:cubicBezTo>
                      <a:pt x="249" y="144"/>
                      <a:pt x="251" y="145"/>
                      <a:pt x="252" y="145"/>
                    </a:cubicBezTo>
                    <a:cubicBezTo>
                      <a:pt x="252" y="145"/>
                      <a:pt x="252" y="145"/>
                      <a:pt x="252" y="146"/>
                    </a:cubicBezTo>
                    <a:cubicBezTo>
                      <a:pt x="252" y="146"/>
                      <a:pt x="252" y="146"/>
                      <a:pt x="252" y="146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5"/>
                      <a:pt x="236" y="124"/>
                      <a:pt x="234" y="122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7"/>
                      <a:pt x="226" y="116"/>
                      <a:pt x="225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26" y="115"/>
                      <a:pt x="226" y="116"/>
                      <a:pt x="226" y="116"/>
                    </a:cubicBezTo>
                    <a:cubicBezTo>
                      <a:pt x="230" y="118"/>
                      <a:pt x="234" y="121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4"/>
                      <a:pt x="237" y="126"/>
                    </a:cubicBezTo>
                    <a:cubicBezTo>
                      <a:pt x="241" y="128"/>
                      <a:pt x="244" y="130"/>
                      <a:pt x="248" y="133"/>
                    </a:cubicBezTo>
                    <a:cubicBezTo>
                      <a:pt x="248" y="134"/>
                      <a:pt x="248" y="134"/>
                      <a:pt x="249" y="134"/>
                    </a:cubicBezTo>
                    <a:cubicBezTo>
                      <a:pt x="248" y="134"/>
                      <a:pt x="248" y="134"/>
                      <a:pt x="247" y="133"/>
                    </a:cubicBezTo>
                    <a:cubicBezTo>
                      <a:pt x="246" y="133"/>
                      <a:pt x="245" y="132"/>
                      <a:pt x="244" y="132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6"/>
                      <a:pt x="230" y="124"/>
                      <a:pt x="226" y="122"/>
                    </a:cubicBezTo>
                    <a:cubicBezTo>
                      <a:pt x="226" y="121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8"/>
                      <a:pt x="246" y="137"/>
                    </a:cubicBezTo>
                    <a:cubicBezTo>
                      <a:pt x="243" y="136"/>
                      <a:pt x="241" y="135"/>
                      <a:pt x="238" y="134"/>
                    </a:cubicBezTo>
                    <a:cubicBezTo>
                      <a:pt x="234" y="131"/>
                      <a:pt x="231" y="128"/>
                      <a:pt x="227" y="126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8"/>
                      <a:pt x="227" y="128"/>
                      <a:pt x="227" y="128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7"/>
                      <a:pt x="228" y="128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6"/>
                      <a:pt x="234" y="137"/>
                      <a:pt x="237" y="139"/>
                    </a:cubicBezTo>
                    <a:cubicBezTo>
                      <a:pt x="242" y="142"/>
                      <a:pt x="246" y="145"/>
                      <a:pt x="251" y="148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7"/>
                      <a:pt x="247" y="146"/>
                      <a:pt x="247" y="146"/>
                    </a:cubicBezTo>
                    <a:cubicBezTo>
                      <a:pt x="244" y="144"/>
                      <a:pt x="242" y="143"/>
                      <a:pt x="240" y="142"/>
                    </a:cubicBezTo>
                    <a:cubicBezTo>
                      <a:pt x="235" y="139"/>
                      <a:pt x="231" y="137"/>
                      <a:pt x="227" y="135"/>
                    </a:cubicBezTo>
                    <a:cubicBezTo>
                      <a:pt x="227" y="135"/>
                      <a:pt x="227" y="134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50"/>
                      <a:pt x="249" y="154"/>
                    </a:cubicBezTo>
                    <a:cubicBezTo>
                      <a:pt x="249" y="154"/>
                      <a:pt x="249" y="154"/>
                      <a:pt x="249" y="155"/>
                    </a:cubicBezTo>
                    <a:cubicBezTo>
                      <a:pt x="248" y="154"/>
                      <a:pt x="248" y="154"/>
                      <a:pt x="247" y="153"/>
                    </a:cubicBezTo>
                    <a:cubicBezTo>
                      <a:pt x="242" y="151"/>
                      <a:pt x="237" y="148"/>
                      <a:pt x="232" y="146"/>
                    </a:cubicBezTo>
                    <a:cubicBezTo>
                      <a:pt x="231" y="145"/>
                      <a:pt x="229" y="145"/>
                      <a:pt x="228" y="144"/>
                    </a:cubicBezTo>
                    <a:cubicBezTo>
                      <a:pt x="228" y="144"/>
                      <a:pt x="228" y="144"/>
                      <a:pt x="228" y="144"/>
                    </a:cubicBezTo>
                    <a:cubicBezTo>
                      <a:pt x="227" y="144"/>
                      <a:pt x="227" y="144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2"/>
                    </a:moveTo>
                    <a:cubicBezTo>
                      <a:pt x="253" y="161"/>
                      <a:pt x="252" y="160"/>
                      <a:pt x="251" y="160"/>
                    </a:cubicBezTo>
                    <a:cubicBezTo>
                      <a:pt x="248" y="158"/>
                      <a:pt x="246" y="157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6"/>
                      <a:pt x="227" y="145"/>
                      <a:pt x="227" y="144"/>
                    </a:cubicBezTo>
                    <a:cubicBezTo>
                      <a:pt x="227" y="144"/>
                      <a:pt x="227" y="144"/>
                      <a:pt x="227" y="145"/>
                    </a:cubicBezTo>
                    <a:cubicBezTo>
                      <a:pt x="227" y="145"/>
                      <a:pt x="227" y="145"/>
                      <a:pt x="227" y="145"/>
                    </a:cubicBezTo>
                    <a:cubicBezTo>
                      <a:pt x="229" y="146"/>
                      <a:pt x="230" y="147"/>
                      <a:pt x="232" y="147"/>
                    </a:cubicBezTo>
                    <a:cubicBezTo>
                      <a:pt x="234" y="149"/>
                      <a:pt x="237" y="151"/>
                      <a:pt x="239" y="152"/>
                    </a:cubicBezTo>
                    <a:cubicBezTo>
                      <a:pt x="243" y="155"/>
                      <a:pt x="248" y="157"/>
                      <a:pt x="252" y="159"/>
                    </a:cubicBezTo>
                    <a:cubicBezTo>
                      <a:pt x="250" y="159"/>
                      <a:pt x="256" y="163"/>
                      <a:pt x="254" y="162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6"/>
                      <a:pt x="246" y="160"/>
                    </a:cubicBezTo>
                    <a:cubicBezTo>
                      <a:pt x="249" y="161"/>
                      <a:pt x="251" y="163"/>
                      <a:pt x="253" y="164"/>
                    </a:cubicBezTo>
                    <a:cubicBezTo>
                      <a:pt x="254" y="165"/>
                      <a:pt x="259" y="168"/>
                      <a:pt x="255" y="166"/>
                    </a:cubicBezTo>
                    <a:cubicBezTo>
                      <a:pt x="251" y="164"/>
                      <a:pt x="247" y="161"/>
                      <a:pt x="243" y="159"/>
                    </a:cubicBezTo>
                    <a:cubicBezTo>
                      <a:pt x="240" y="157"/>
                      <a:pt x="236" y="155"/>
                      <a:pt x="233" y="153"/>
                    </a:cubicBezTo>
                    <a:cubicBezTo>
                      <a:pt x="231" y="151"/>
                      <a:pt x="229" y="150"/>
                      <a:pt x="227" y="149"/>
                    </a:cubicBezTo>
                    <a:cubicBezTo>
                      <a:pt x="227" y="148"/>
                      <a:pt x="227" y="148"/>
                      <a:pt x="227" y="147"/>
                    </a:cubicBezTo>
                    <a:close/>
                    <a:moveTo>
                      <a:pt x="246" y="163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8"/>
                      <a:pt x="250" y="167"/>
                    </a:cubicBezTo>
                    <a:cubicBezTo>
                      <a:pt x="248" y="166"/>
                      <a:pt x="246" y="165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1"/>
                      <a:pt x="226" y="150"/>
                      <a:pt x="226" y="150"/>
                    </a:cubicBezTo>
                    <a:cubicBezTo>
                      <a:pt x="228" y="151"/>
                      <a:pt x="230" y="152"/>
                      <a:pt x="232" y="153"/>
                    </a:cubicBezTo>
                    <a:cubicBezTo>
                      <a:pt x="233" y="154"/>
                      <a:pt x="233" y="154"/>
                      <a:pt x="234" y="154"/>
                    </a:cubicBezTo>
                    <a:cubicBezTo>
                      <a:pt x="238" y="157"/>
                      <a:pt x="242" y="160"/>
                      <a:pt x="246" y="163"/>
                    </a:cubicBezTo>
                    <a:close/>
                    <a:moveTo>
                      <a:pt x="224" y="110"/>
                    </a:moveTo>
                    <a:cubicBezTo>
                      <a:pt x="231" y="114"/>
                      <a:pt x="238" y="118"/>
                      <a:pt x="243" y="122"/>
                    </a:cubicBezTo>
                    <a:cubicBezTo>
                      <a:pt x="244" y="123"/>
                      <a:pt x="245" y="124"/>
                      <a:pt x="246" y="124"/>
                    </a:cubicBezTo>
                    <a:cubicBezTo>
                      <a:pt x="245" y="124"/>
                      <a:pt x="244" y="123"/>
                      <a:pt x="243" y="123"/>
                    </a:cubicBezTo>
                    <a:cubicBezTo>
                      <a:pt x="241" y="122"/>
                      <a:pt x="239" y="121"/>
                      <a:pt x="237" y="120"/>
                    </a:cubicBezTo>
                    <a:cubicBezTo>
                      <a:pt x="233" y="118"/>
                      <a:pt x="229" y="116"/>
                      <a:pt x="225" y="114"/>
                    </a:cubicBezTo>
                    <a:cubicBezTo>
                      <a:pt x="225" y="113"/>
                      <a:pt x="225" y="113"/>
                      <a:pt x="225" y="112"/>
                    </a:cubicBezTo>
                    <a:cubicBezTo>
                      <a:pt x="225" y="112"/>
                      <a:pt x="225" y="111"/>
                      <a:pt x="224" y="110"/>
                    </a:cubicBezTo>
                    <a:close/>
                    <a:moveTo>
                      <a:pt x="224" y="106"/>
                    </a:moveTo>
                    <a:cubicBezTo>
                      <a:pt x="228" y="109"/>
                      <a:pt x="231" y="111"/>
                      <a:pt x="235" y="114"/>
                    </a:cubicBezTo>
                    <a:cubicBezTo>
                      <a:pt x="238" y="115"/>
                      <a:pt x="241" y="117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9"/>
                    </a:cubicBezTo>
                    <a:cubicBezTo>
                      <a:pt x="224" y="108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7"/>
                      <a:pt x="240" y="116"/>
                      <a:pt x="239" y="115"/>
                    </a:cubicBezTo>
                    <a:cubicBezTo>
                      <a:pt x="235" y="113"/>
                      <a:pt x="231" y="110"/>
                      <a:pt x="227" y="108"/>
                    </a:cubicBezTo>
                    <a:cubicBezTo>
                      <a:pt x="228" y="108"/>
                      <a:pt x="228" y="108"/>
                      <a:pt x="228" y="108"/>
                    </a:cubicBezTo>
                    <a:cubicBezTo>
                      <a:pt x="230" y="109"/>
                      <a:pt x="232" y="110"/>
                      <a:pt x="234" y="111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7"/>
                      <a:pt x="235" y="109"/>
                      <a:pt x="241" y="113"/>
                    </a:cubicBezTo>
                    <a:cubicBezTo>
                      <a:pt x="241" y="113"/>
                      <a:pt x="242" y="114"/>
                      <a:pt x="243" y="114"/>
                    </a:cubicBezTo>
                    <a:cubicBezTo>
                      <a:pt x="243" y="114"/>
                      <a:pt x="243" y="114"/>
                      <a:pt x="243" y="115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4"/>
                      <a:pt x="239" y="113"/>
                      <a:pt x="238" y="112"/>
                    </a:cubicBezTo>
                    <a:cubicBezTo>
                      <a:pt x="236" y="111"/>
                      <a:pt x="234" y="110"/>
                      <a:pt x="233" y="109"/>
                    </a:cubicBezTo>
                    <a:cubicBezTo>
                      <a:pt x="230" y="108"/>
                      <a:pt x="226" y="107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4"/>
                      <a:pt x="236" y="106"/>
                    </a:cubicBezTo>
                    <a:cubicBezTo>
                      <a:pt x="236" y="106"/>
                      <a:pt x="243" y="110"/>
                      <a:pt x="239" y="108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4"/>
                      <a:pt x="225" y="102"/>
                      <a:pt x="222" y="101"/>
                    </a:cubicBezTo>
                    <a:cubicBezTo>
                      <a:pt x="221" y="100"/>
                      <a:pt x="221" y="99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8"/>
                      <a:pt x="231" y="100"/>
                      <a:pt x="237" y="103"/>
                    </a:cubicBezTo>
                    <a:cubicBezTo>
                      <a:pt x="237" y="104"/>
                      <a:pt x="238" y="104"/>
                      <a:pt x="239" y="104"/>
                    </a:cubicBezTo>
                    <a:cubicBezTo>
                      <a:pt x="238" y="104"/>
                      <a:pt x="237" y="104"/>
                      <a:pt x="236" y="103"/>
                    </a:cubicBezTo>
                    <a:cubicBezTo>
                      <a:pt x="234" y="102"/>
                      <a:pt x="232" y="101"/>
                      <a:pt x="230" y="100"/>
                    </a:cubicBezTo>
                    <a:cubicBezTo>
                      <a:pt x="227" y="98"/>
                      <a:pt x="223" y="97"/>
                      <a:pt x="220" y="95"/>
                    </a:cubicBezTo>
                    <a:cubicBezTo>
                      <a:pt x="220" y="95"/>
                      <a:pt x="219" y="94"/>
                      <a:pt x="219" y="93"/>
                    </a:cubicBezTo>
                    <a:close/>
                    <a:moveTo>
                      <a:pt x="217" y="89"/>
                    </a:moveTo>
                    <a:cubicBezTo>
                      <a:pt x="223" y="94"/>
                      <a:pt x="230" y="95"/>
                      <a:pt x="237" y="100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6"/>
                    </a:cubicBezTo>
                    <a:cubicBezTo>
                      <a:pt x="224" y="94"/>
                      <a:pt x="221" y="93"/>
                      <a:pt x="218" y="91"/>
                    </a:cubicBezTo>
                    <a:cubicBezTo>
                      <a:pt x="218" y="90"/>
                      <a:pt x="217" y="89"/>
                      <a:pt x="217" y="89"/>
                    </a:cubicBezTo>
                    <a:close/>
                    <a:moveTo>
                      <a:pt x="238" y="100"/>
                    </a:moveTo>
                    <a:cubicBezTo>
                      <a:pt x="233" y="95"/>
                      <a:pt x="225" y="94"/>
                      <a:pt x="219" y="90"/>
                    </a:cubicBezTo>
                    <a:cubicBezTo>
                      <a:pt x="214" y="86"/>
                      <a:pt x="220" y="90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7"/>
                      <a:pt x="238" y="98"/>
                    </a:cubicBezTo>
                    <a:cubicBezTo>
                      <a:pt x="238" y="99"/>
                      <a:pt x="238" y="99"/>
                      <a:pt x="238" y="100"/>
                    </a:cubicBezTo>
                    <a:close/>
                    <a:moveTo>
                      <a:pt x="214" y="84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9"/>
                      <a:pt x="235" y="96"/>
                      <a:pt x="234" y="96"/>
                    </a:cubicBezTo>
                    <a:cubicBezTo>
                      <a:pt x="232" y="95"/>
                      <a:pt x="230" y="94"/>
                      <a:pt x="227" y="93"/>
                    </a:cubicBezTo>
                    <a:cubicBezTo>
                      <a:pt x="224" y="91"/>
                      <a:pt x="220" y="89"/>
                      <a:pt x="216" y="87"/>
                    </a:cubicBezTo>
                    <a:cubicBezTo>
                      <a:pt x="216" y="87"/>
                      <a:pt x="216" y="87"/>
                      <a:pt x="216" y="87"/>
                    </a:cubicBezTo>
                    <a:cubicBezTo>
                      <a:pt x="215" y="86"/>
                      <a:pt x="215" y="85"/>
                      <a:pt x="214" y="84"/>
                    </a:cubicBezTo>
                    <a:close/>
                    <a:moveTo>
                      <a:pt x="211" y="79"/>
                    </a:moveTo>
                    <a:cubicBezTo>
                      <a:pt x="219" y="84"/>
                      <a:pt x="228" y="88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3" y="91"/>
                      <a:pt x="227" y="88"/>
                      <a:pt x="223" y="86"/>
                    </a:cubicBezTo>
                    <a:cubicBezTo>
                      <a:pt x="219" y="85"/>
                      <a:pt x="216" y="83"/>
                      <a:pt x="213" y="82"/>
                    </a:cubicBezTo>
                    <a:cubicBezTo>
                      <a:pt x="212" y="81"/>
                      <a:pt x="212" y="80"/>
                      <a:pt x="211" y="79"/>
                    </a:cubicBezTo>
                    <a:close/>
                    <a:moveTo>
                      <a:pt x="206" y="72"/>
                    </a:moveTo>
                    <a:cubicBezTo>
                      <a:pt x="213" y="77"/>
                      <a:pt x="222" y="81"/>
                      <a:pt x="230" y="84"/>
                    </a:cubicBezTo>
                    <a:cubicBezTo>
                      <a:pt x="230" y="84"/>
                      <a:pt x="232" y="85"/>
                      <a:pt x="233" y="86"/>
                    </a:cubicBezTo>
                    <a:cubicBezTo>
                      <a:pt x="233" y="86"/>
                      <a:pt x="233" y="86"/>
                      <a:pt x="233" y="86"/>
                    </a:cubicBezTo>
                    <a:cubicBezTo>
                      <a:pt x="233" y="86"/>
                      <a:pt x="232" y="86"/>
                      <a:pt x="232" y="86"/>
                    </a:cubicBezTo>
                    <a:cubicBezTo>
                      <a:pt x="231" y="85"/>
                      <a:pt x="230" y="85"/>
                      <a:pt x="229" y="84"/>
                    </a:cubicBezTo>
                    <a:cubicBezTo>
                      <a:pt x="226" y="83"/>
                      <a:pt x="223" y="82"/>
                      <a:pt x="221" y="81"/>
                    </a:cubicBezTo>
                    <a:cubicBezTo>
                      <a:pt x="217" y="79"/>
                      <a:pt x="213" y="77"/>
                      <a:pt x="209" y="76"/>
                    </a:cubicBezTo>
                    <a:cubicBezTo>
                      <a:pt x="208" y="75"/>
                      <a:pt x="207" y="73"/>
                      <a:pt x="206" y="72"/>
                    </a:cubicBezTo>
                    <a:close/>
                    <a:moveTo>
                      <a:pt x="221" y="80"/>
                    </a:moveTo>
                    <a:cubicBezTo>
                      <a:pt x="220" y="79"/>
                      <a:pt x="218" y="78"/>
                      <a:pt x="216" y="77"/>
                    </a:cubicBezTo>
                    <a:cubicBezTo>
                      <a:pt x="216" y="77"/>
                      <a:pt x="217" y="78"/>
                      <a:pt x="218" y="78"/>
                    </a:cubicBezTo>
                    <a:cubicBezTo>
                      <a:pt x="220" y="79"/>
                      <a:pt x="223" y="81"/>
                      <a:pt x="226" y="82"/>
                    </a:cubicBezTo>
                    <a:cubicBezTo>
                      <a:pt x="224" y="81"/>
                      <a:pt x="223" y="81"/>
                      <a:pt x="221" y="80"/>
                    </a:cubicBezTo>
                    <a:close/>
                    <a:moveTo>
                      <a:pt x="236" y="92"/>
                    </a:moveTo>
                    <a:cubicBezTo>
                      <a:pt x="227" y="87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1"/>
                      <a:pt x="223" y="83"/>
                    </a:cubicBezTo>
                    <a:cubicBezTo>
                      <a:pt x="226" y="84"/>
                      <a:pt x="230" y="86"/>
                      <a:pt x="233" y="87"/>
                    </a:cubicBezTo>
                    <a:cubicBezTo>
                      <a:pt x="234" y="88"/>
                      <a:pt x="235" y="90"/>
                      <a:pt x="236" y="92"/>
                    </a:cubicBezTo>
                    <a:close/>
                    <a:moveTo>
                      <a:pt x="237" y="96"/>
                    </a:moveTo>
                    <a:cubicBezTo>
                      <a:pt x="229" y="91"/>
                      <a:pt x="221" y="88"/>
                      <a:pt x="213" y="83"/>
                    </a:cubicBezTo>
                    <a:cubicBezTo>
                      <a:pt x="213" y="83"/>
                      <a:pt x="213" y="83"/>
                      <a:pt x="213" y="83"/>
                    </a:cubicBezTo>
                    <a:cubicBezTo>
                      <a:pt x="216" y="84"/>
                      <a:pt x="222" y="87"/>
                      <a:pt x="225" y="88"/>
                    </a:cubicBezTo>
                    <a:cubicBezTo>
                      <a:pt x="229" y="90"/>
                      <a:pt x="233" y="92"/>
                      <a:pt x="236" y="93"/>
                    </a:cubicBezTo>
                    <a:cubicBezTo>
                      <a:pt x="236" y="94"/>
                      <a:pt x="237" y="95"/>
                      <a:pt x="237" y="96"/>
                    </a:cubicBezTo>
                    <a:close/>
                    <a:moveTo>
                      <a:pt x="240" y="104"/>
                    </a:moveTo>
                    <a:cubicBezTo>
                      <a:pt x="236" y="102"/>
                      <a:pt x="232" y="100"/>
                      <a:pt x="228" y="98"/>
                    </a:cubicBezTo>
                    <a:cubicBezTo>
                      <a:pt x="225" y="96"/>
                      <a:pt x="221" y="95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21" y="94"/>
                      <a:pt x="225" y="95"/>
                      <a:pt x="228" y="97"/>
                    </a:cubicBezTo>
                    <a:cubicBezTo>
                      <a:pt x="232" y="99"/>
                      <a:pt x="235" y="101"/>
                      <a:pt x="239" y="102"/>
                    </a:cubicBezTo>
                    <a:cubicBezTo>
                      <a:pt x="239" y="103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4"/>
                      <a:pt x="227" y="102"/>
                      <a:pt x="221" y="97"/>
                    </a:cubicBezTo>
                    <a:cubicBezTo>
                      <a:pt x="219" y="95"/>
                      <a:pt x="224" y="98"/>
                      <a:pt x="225" y="99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3"/>
                      <a:pt x="237" y="104"/>
                      <a:pt x="240" y="106"/>
                    </a:cubicBezTo>
                    <a:cubicBezTo>
                      <a:pt x="240" y="106"/>
                      <a:pt x="240" y="107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8"/>
                    </a:cubicBezTo>
                    <a:cubicBezTo>
                      <a:pt x="231" y="106"/>
                      <a:pt x="226" y="105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4"/>
                      <a:pt x="226" y="104"/>
                      <a:pt x="227" y="104"/>
                    </a:cubicBezTo>
                    <a:cubicBezTo>
                      <a:pt x="229" y="105"/>
                      <a:pt x="232" y="106"/>
                      <a:pt x="234" y="107"/>
                    </a:cubicBezTo>
                    <a:cubicBezTo>
                      <a:pt x="236" y="108"/>
                      <a:pt x="239" y="109"/>
                      <a:pt x="241" y="109"/>
                    </a:cubicBezTo>
                    <a:cubicBezTo>
                      <a:pt x="242" y="111"/>
                      <a:pt x="242" y="112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20"/>
                      <a:pt x="236" y="117"/>
                      <a:pt x="232" y="114"/>
                    </a:cubicBezTo>
                    <a:cubicBezTo>
                      <a:pt x="232" y="114"/>
                      <a:pt x="233" y="114"/>
                      <a:pt x="233" y="115"/>
                    </a:cubicBezTo>
                    <a:cubicBezTo>
                      <a:pt x="237" y="116"/>
                      <a:pt x="241" y="118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9"/>
                    </a:moveTo>
                    <a:cubicBezTo>
                      <a:pt x="244" y="127"/>
                      <a:pt x="241" y="125"/>
                      <a:pt x="238" y="123"/>
                    </a:cubicBezTo>
                    <a:cubicBezTo>
                      <a:pt x="235" y="121"/>
                      <a:pt x="232" y="119"/>
                      <a:pt x="229" y="117"/>
                    </a:cubicBezTo>
                    <a:cubicBezTo>
                      <a:pt x="230" y="117"/>
                      <a:pt x="230" y="117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2"/>
                      <a:pt x="243" y="124"/>
                      <a:pt x="246" y="125"/>
                    </a:cubicBezTo>
                    <a:cubicBezTo>
                      <a:pt x="246" y="126"/>
                      <a:pt x="247" y="128"/>
                      <a:pt x="247" y="129"/>
                    </a:cubicBezTo>
                    <a:close/>
                    <a:moveTo>
                      <a:pt x="248" y="133"/>
                    </a:moveTo>
                    <a:cubicBezTo>
                      <a:pt x="246" y="131"/>
                      <a:pt x="245" y="129"/>
                      <a:pt x="242" y="128"/>
                    </a:cubicBezTo>
                    <a:cubicBezTo>
                      <a:pt x="237" y="126"/>
                      <a:pt x="233" y="123"/>
                      <a:pt x="230" y="120"/>
                    </a:cubicBezTo>
                    <a:cubicBezTo>
                      <a:pt x="229" y="120"/>
                      <a:pt x="225" y="117"/>
                      <a:pt x="228" y="119"/>
                    </a:cubicBezTo>
                    <a:cubicBezTo>
                      <a:pt x="229" y="119"/>
                      <a:pt x="229" y="120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6"/>
                      <a:pt x="243" y="128"/>
                      <a:pt x="247" y="130"/>
                    </a:cubicBezTo>
                    <a:cubicBezTo>
                      <a:pt x="248" y="131"/>
                      <a:pt x="248" y="132"/>
                      <a:pt x="248" y="133"/>
                    </a:cubicBezTo>
                    <a:close/>
                    <a:moveTo>
                      <a:pt x="250" y="139"/>
                    </a:moveTo>
                    <a:cubicBezTo>
                      <a:pt x="244" y="133"/>
                      <a:pt x="236" y="130"/>
                      <a:pt x="229" y="125"/>
                    </a:cubicBezTo>
                    <a:cubicBezTo>
                      <a:pt x="230" y="125"/>
                      <a:pt x="227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6" y="123"/>
                      <a:pt x="226" y="123"/>
                      <a:pt x="226" y="123"/>
                    </a:cubicBezTo>
                    <a:cubicBezTo>
                      <a:pt x="228" y="123"/>
                      <a:pt x="229" y="124"/>
                      <a:pt x="230" y="124"/>
                    </a:cubicBezTo>
                    <a:cubicBezTo>
                      <a:pt x="232" y="125"/>
                      <a:pt x="234" y="127"/>
                      <a:pt x="236" y="128"/>
                    </a:cubicBezTo>
                    <a:cubicBezTo>
                      <a:pt x="240" y="130"/>
                      <a:pt x="244" y="133"/>
                      <a:pt x="249" y="135"/>
                    </a:cubicBezTo>
                    <a:cubicBezTo>
                      <a:pt x="249" y="136"/>
                      <a:pt x="249" y="137"/>
                      <a:pt x="250" y="139"/>
                    </a:cubicBezTo>
                    <a:close/>
                    <a:moveTo>
                      <a:pt x="250" y="141"/>
                    </a:moveTo>
                    <a:cubicBezTo>
                      <a:pt x="250" y="141"/>
                      <a:pt x="250" y="141"/>
                      <a:pt x="250" y="140"/>
                    </a:cubicBezTo>
                    <a:cubicBezTo>
                      <a:pt x="250" y="140"/>
                      <a:pt x="250" y="140"/>
                      <a:pt x="250" y="141"/>
                    </a:cubicBezTo>
                    <a:cubicBezTo>
                      <a:pt x="250" y="141"/>
                      <a:pt x="250" y="141"/>
                      <a:pt x="250" y="141"/>
                    </a:cubicBezTo>
                    <a:close/>
                    <a:moveTo>
                      <a:pt x="251" y="144"/>
                    </a:moveTo>
                    <a:cubicBezTo>
                      <a:pt x="248" y="142"/>
                      <a:pt x="244" y="139"/>
                      <a:pt x="241" y="137"/>
                    </a:cubicBezTo>
                    <a:cubicBezTo>
                      <a:pt x="236" y="135"/>
                      <a:pt x="231" y="133"/>
                      <a:pt x="227" y="129"/>
                    </a:cubicBezTo>
                    <a:cubicBezTo>
                      <a:pt x="227" y="129"/>
                      <a:pt x="231" y="130"/>
                      <a:pt x="232" y="131"/>
                    </a:cubicBezTo>
                    <a:cubicBezTo>
                      <a:pt x="233" y="131"/>
                      <a:pt x="233" y="132"/>
                      <a:pt x="234" y="132"/>
                    </a:cubicBezTo>
                    <a:cubicBezTo>
                      <a:pt x="236" y="134"/>
                      <a:pt x="238" y="135"/>
                      <a:pt x="240" y="136"/>
                    </a:cubicBezTo>
                    <a:cubicBezTo>
                      <a:pt x="244" y="137"/>
                      <a:pt x="247" y="140"/>
                      <a:pt x="251" y="142"/>
                    </a:cubicBezTo>
                    <a:cubicBezTo>
                      <a:pt x="251" y="143"/>
                      <a:pt x="251" y="144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6"/>
                      <a:pt x="245" y="144"/>
                      <a:pt x="242" y="141"/>
                    </a:cubicBezTo>
                    <a:cubicBezTo>
                      <a:pt x="240" y="140"/>
                      <a:pt x="237" y="138"/>
                      <a:pt x="235" y="137"/>
                    </a:cubicBezTo>
                    <a:cubicBezTo>
                      <a:pt x="233" y="136"/>
                      <a:pt x="230" y="135"/>
                      <a:pt x="228" y="133"/>
                    </a:cubicBezTo>
                    <a:cubicBezTo>
                      <a:pt x="226" y="132"/>
                      <a:pt x="231" y="134"/>
                      <a:pt x="231" y="134"/>
                    </a:cubicBezTo>
                    <a:cubicBezTo>
                      <a:pt x="232" y="135"/>
                      <a:pt x="233" y="135"/>
                      <a:pt x="234" y="136"/>
                    </a:cubicBezTo>
                    <a:cubicBezTo>
                      <a:pt x="236" y="137"/>
                      <a:pt x="239" y="138"/>
                      <a:pt x="241" y="140"/>
                    </a:cubicBezTo>
                    <a:cubicBezTo>
                      <a:pt x="244" y="142"/>
                      <a:pt x="248" y="145"/>
                      <a:pt x="252" y="146"/>
                    </a:cubicBezTo>
                    <a:cubicBezTo>
                      <a:pt x="252" y="147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50"/>
                      <a:pt x="248" y="148"/>
                      <a:pt x="245" y="146"/>
                    </a:cubicBezTo>
                    <a:cubicBezTo>
                      <a:pt x="240" y="144"/>
                      <a:pt x="236" y="141"/>
                      <a:pt x="231" y="138"/>
                    </a:cubicBezTo>
                    <a:cubicBezTo>
                      <a:pt x="231" y="138"/>
                      <a:pt x="232" y="138"/>
                      <a:pt x="232" y="138"/>
                    </a:cubicBezTo>
                    <a:cubicBezTo>
                      <a:pt x="235" y="139"/>
                      <a:pt x="237" y="141"/>
                      <a:pt x="239" y="142"/>
                    </a:cubicBezTo>
                    <a:cubicBezTo>
                      <a:pt x="244" y="145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5"/>
                      <a:pt x="246" y="151"/>
                      <a:pt x="242" y="149"/>
                    </a:cubicBezTo>
                    <a:cubicBezTo>
                      <a:pt x="237" y="147"/>
                      <a:pt x="232" y="144"/>
                      <a:pt x="228" y="140"/>
                    </a:cubicBezTo>
                    <a:cubicBezTo>
                      <a:pt x="226" y="138"/>
                      <a:pt x="230" y="141"/>
                      <a:pt x="230" y="141"/>
                    </a:cubicBezTo>
                    <a:cubicBezTo>
                      <a:pt x="232" y="142"/>
                      <a:pt x="233" y="143"/>
                      <a:pt x="234" y="144"/>
                    </a:cubicBezTo>
                    <a:cubicBezTo>
                      <a:pt x="237" y="145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60"/>
                      <a:pt x="240" y="156"/>
                      <a:pt x="232" y="151"/>
                    </a:cubicBezTo>
                    <a:cubicBezTo>
                      <a:pt x="231" y="150"/>
                      <a:pt x="229" y="148"/>
                      <a:pt x="227" y="147"/>
                    </a:cubicBezTo>
                    <a:cubicBezTo>
                      <a:pt x="228" y="148"/>
                      <a:pt x="230" y="149"/>
                      <a:pt x="231" y="149"/>
                    </a:cubicBezTo>
                    <a:cubicBezTo>
                      <a:pt x="234" y="151"/>
                      <a:pt x="236" y="152"/>
                      <a:pt x="239" y="154"/>
                    </a:cubicBezTo>
                    <a:cubicBezTo>
                      <a:pt x="245" y="157"/>
                      <a:pt x="250" y="160"/>
                      <a:pt x="256" y="163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5"/>
                      <a:pt x="254" y="166"/>
                      <a:pt x="257" y="168"/>
                    </a:cubicBezTo>
                    <a:cubicBezTo>
                      <a:pt x="257" y="168"/>
                      <a:pt x="257" y="169"/>
                      <a:pt x="257" y="169"/>
                    </a:cubicBezTo>
                    <a:close/>
                    <a:moveTo>
                      <a:pt x="259" y="178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4"/>
                      <a:pt x="240" y="165"/>
                      <a:pt x="243" y="166"/>
                    </a:cubicBezTo>
                    <a:cubicBezTo>
                      <a:pt x="248" y="168"/>
                      <a:pt x="253" y="171"/>
                      <a:pt x="258" y="175"/>
                    </a:cubicBezTo>
                    <a:cubicBezTo>
                      <a:pt x="258" y="176"/>
                      <a:pt x="258" y="177"/>
                      <a:pt x="259" y="178"/>
                    </a:cubicBezTo>
                    <a:close/>
                    <a:moveTo>
                      <a:pt x="260" y="186"/>
                    </a:moveTo>
                    <a:cubicBezTo>
                      <a:pt x="256" y="183"/>
                      <a:pt x="251" y="182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2"/>
                      <a:pt x="231" y="170"/>
                      <a:pt x="230" y="169"/>
                    </a:cubicBezTo>
                    <a:cubicBezTo>
                      <a:pt x="236" y="172"/>
                      <a:pt x="241" y="175"/>
                      <a:pt x="247" y="178"/>
                    </a:cubicBezTo>
                    <a:cubicBezTo>
                      <a:pt x="251" y="180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4"/>
                    </a:cubicBezTo>
                    <a:cubicBezTo>
                      <a:pt x="260" y="185"/>
                      <a:pt x="260" y="185"/>
                      <a:pt x="260" y="186"/>
                    </a:cubicBezTo>
                    <a:close/>
                    <a:moveTo>
                      <a:pt x="237" y="229"/>
                    </a:moveTo>
                    <a:cubicBezTo>
                      <a:pt x="237" y="228"/>
                      <a:pt x="237" y="227"/>
                      <a:pt x="237" y="226"/>
                    </a:cubicBezTo>
                    <a:cubicBezTo>
                      <a:pt x="241" y="229"/>
                      <a:pt x="245" y="232"/>
                      <a:pt x="250" y="235"/>
                    </a:cubicBezTo>
                    <a:cubicBezTo>
                      <a:pt x="253" y="236"/>
                      <a:pt x="255" y="238"/>
                      <a:pt x="258" y="240"/>
                    </a:cubicBezTo>
                    <a:cubicBezTo>
                      <a:pt x="260" y="241"/>
                      <a:pt x="263" y="244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2"/>
                      <a:pt x="246" y="233"/>
                      <a:pt x="237" y="229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6"/>
                      <a:pt x="257" y="235"/>
                    </a:cubicBezTo>
                    <a:cubicBezTo>
                      <a:pt x="255" y="234"/>
                      <a:pt x="252" y="233"/>
                      <a:pt x="250" y="231"/>
                    </a:cubicBezTo>
                    <a:cubicBezTo>
                      <a:pt x="246" y="229"/>
                      <a:pt x="242" y="226"/>
                      <a:pt x="237" y="225"/>
                    </a:cubicBezTo>
                    <a:cubicBezTo>
                      <a:pt x="237" y="225"/>
                      <a:pt x="237" y="225"/>
                      <a:pt x="237" y="225"/>
                    </a:cubicBezTo>
                    <a:cubicBezTo>
                      <a:pt x="237" y="224"/>
                      <a:pt x="237" y="223"/>
                      <a:pt x="237" y="221"/>
                    </a:cubicBezTo>
                    <a:cubicBezTo>
                      <a:pt x="244" y="228"/>
                      <a:pt x="254" y="231"/>
                      <a:pt x="262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ubicBezTo>
                      <a:pt x="263" y="238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1"/>
                    </a:cubicBezTo>
                    <a:cubicBezTo>
                      <a:pt x="263" y="233"/>
                      <a:pt x="258" y="230"/>
                      <a:pt x="257" y="229"/>
                    </a:cubicBezTo>
                    <a:cubicBezTo>
                      <a:pt x="255" y="228"/>
                      <a:pt x="252" y="227"/>
                      <a:pt x="249" y="225"/>
                    </a:cubicBezTo>
                    <a:cubicBezTo>
                      <a:pt x="245" y="224"/>
                      <a:pt x="241" y="222"/>
                      <a:pt x="237" y="220"/>
                    </a:cubicBezTo>
                    <a:cubicBezTo>
                      <a:pt x="236" y="219"/>
                      <a:pt x="236" y="218"/>
                      <a:pt x="236" y="216"/>
                    </a:cubicBezTo>
                    <a:close/>
                    <a:moveTo>
                      <a:pt x="235" y="213"/>
                    </a:moveTo>
                    <a:cubicBezTo>
                      <a:pt x="240" y="214"/>
                      <a:pt x="245" y="217"/>
                      <a:pt x="249" y="220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6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3"/>
                    </a:cubicBezTo>
                    <a:close/>
                    <a:moveTo>
                      <a:pt x="235" y="209"/>
                    </a:moveTo>
                    <a:cubicBezTo>
                      <a:pt x="239" y="211"/>
                      <a:pt x="243" y="213"/>
                      <a:pt x="247" y="215"/>
                    </a:cubicBezTo>
                    <a:cubicBezTo>
                      <a:pt x="251" y="217"/>
                      <a:pt x="255" y="221"/>
                      <a:pt x="259" y="222"/>
                    </a:cubicBezTo>
                    <a:cubicBezTo>
                      <a:pt x="254" y="221"/>
                      <a:pt x="250" y="218"/>
                      <a:pt x="246" y="216"/>
                    </a:cubicBezTo>
                    <a:cubicBezTo>
                      <a:pt x="243" y="214"/>
                      <a:pt x="239" y="213"/>
                      <a:pt x="235" y="212"/>
                    </a:cubicBezTo>
                    <a:cubicBezTo>
                      <a:pt x="235" y="211"/>
                      <a:pt x="235" y="210"/>
                      <a:pt x="235" y="209"/>
                    </a:cubicBezTo>
                    <a:close/>
                    <a:moveTo>
                      <a:pt x="260" y="207"/>
                    </a:moveTo>
                    <a:cubicBezTo>
                      <a:pt x="260" y="208"/>
                      <a:pt x="260" y="209"/>
                      <a:pt x="260" y="209"/>
                    </a:cubicBezTo>
                    <a:cubicBezTo>
                      <a:pt x="256" y="206"/>
                      <a:pt x="250" y="204"/>
                      <a:pt x="245" y="201"/>
                    </a:cubicBezTo>
                    <a:cubicBezTo>
                      <a:pt x="245" y="201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7"/>
                    </a:cubicBezTo>
                    <a:close/>
                    <a:moveTo>
                      <a:pt x="240" y="198"/>
                    </a:moveTo>
                    <a:cubicBezTo>
                      <a:pt x="240" y="199"/>
                      <a:pt x="240" y="199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5"/>
                      <a:pt x="255" y="206"/>
                      <a:pt x="259" y="209"/>
                    </a:cubicBezTo>
                    <a:cubicBezTo>
                      <a:pt x="255" y="207"/>
                      <a:pt x="250" y="205"/>
                      <a:pt x="246" y="203"/>
                    </a:cubicBezTo>
                    <a:cubicBezTo>
                      <a:pt x="242" y="202"/>
                      <a:pt x="237" y="200"/>
                      <a:pt x="233" y="198"/>
                    </a:cubicBezTo>
                    <a:cubicBezTo>
                      <a:pt x="233" y="197"/>
                      <a:pt x="233" y="196"/>
                      <a:pt x="233" y="195"/>
                    </a:cubicBezTo>
                    <a:cubicBezTo>
                      <a:pt x="233" y="195"/>
                      <a:pt x="233" y="196"/>
                      <a:pt x="234" y="196"/>
                    </a:cubicBezTo>
                    <a:cubicBezTo>
                      <a:pt x="233" y="196"/>
                      <a:pt x="234" y="197"/>
                      <a:pt x="236" y="197"/>
                    </a:cubicBezTo>
                    <a:cubicBezTo>
                      <a:pt x="237" y="197"/>
                      <a:pt x="238" y="198"/>
                      <a:pt x="240" y="198"/>
                    </a:cubicBezTo>
                    <a:close/>
                    <a:moveTo>
                      <a:pt x="234" y="199"/>
                    </a:moveTo>
                    <a:cubicBezTo>
                      <a:pt x="242" y="203"/>
                      <a:pt x="251" y="207"/>
                      <a:pt x="260" y="210"/>
                    </a:cubicBezTo>
                    <a:cubicBezTo>
                      <a:pt x="260" y="211"/>
                      <a:pt x="260" y="211"/>
                      <a:pt x="260" y="212"/>
                    </a:cubicBezTo>
                    <a:cubicBezTo>
                      <a:pt x="260" y="212"/>
                      <a:pt x="260" y="212"/>
                      <a:pt x="259" y="211"/>
                    </a:cubicBezTo>
                    <a:cubicBezTo>
                      <a:pt x="259" y="211"/>
                      <a:pt x="259" y="211"/>
                      <a:pt x="258" y="211"/>
                    </a:cubicBezTo>
                    <a:cubicBezTo>
                      <a:pt x="250" y="207"/>
                      <a:pt x="242" y="203"/>
                      <a:pt x="234" y="199"/>
                    </a:cubicBezTo>
                    <a:close/>
                    <a:moveTo>
                      <a:pt x="260" y="215"/>
                    </a:moveTo>
                    <a:cubicBezTo>
                      <a:pt x="257" y="212"/>
                      <a:pt x="252" y="211"/>
                      <a:pt x="249" y="209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3"/>
                      <a:pt x="238" y="203"/>
                      <a:pt x="239" y="203"/>
                    </a:cubicBezTo>
                    <a:cubicBezTo>
                      <a:pt x="241" y="204"/>
                      <a:pt x="244" y="205"/>
                      <a:pt x="247" y="206"/>
                    </a:cubicBezTo>
                    <a:cubicBezTo>
                      <a:pt x="251" y="208"/>
                      <a:pt x="256" y="211"/>
                      <a:pt x="260" y="213"/>
                    </a:cubicBezTo>
                    <a:cubicBezTo>
                      <a:pt x="260" y="213"/>
                      <a:pt x="260" y="214"/>
                      <a:pt x="260" y="215"/>
                    </a:cubicBezTo>
                    <a:close/>
                    <a:moveTo>
                      <a:pt x="233" y="201"/>
                    </a:moveTo>
                    <a:cubicBezTo>
                      <a:pt x="233" y="200"/>
                      <a:pt x="233" y="199"/>
                      <a:pt x="233" y="199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2"/>
                      <a:pt x="235" y="201"/>
                      <a:pt x="233" y="201"/>
                    </a:cubicBezTo>
                    <a:close/>
                    <a:moveTo>
                      <a:pt x="261" y="219"/>
                    </a:moveTo>
                    <a:cubicBezTo>
                      <a:pt x="257" y="216"/>
                      <a:pt x="253" y="214"/>
                      <a:pt x="249" y="212"/>
                    </a:cubicBezTo>
                    <a:cubicBezTo>
                      <a:pt x="253" y="214"/>
                      <a:pt x="256" y="215"/>
                      <a:pt x="260" y="216"/>
                    </a:cubicBezTo>
                    <a:cubicBezTo>
                      <a:pt x="260" y="217"/>
                      <a:pt x="261" y="218"/>
                      <a:pt x="261" y="219"/>
                    </a:cubicBezTo>
                    <a:close/>
                    <a:moveTo>
                      <a:pt x="237" y="207"/>
                    </a:moveTo>
                    <a:cubicBezTo>
                      <a:pt x="241" y="209"/>
                      <a:pt x="245" y="211"/>
                      <a:pt x="249" y="213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7"/>
                      <a:pt x="261" y="219"/>
                      <a:pt x="258" y="217"/>
                    </a:cubicBezTo>
                    <a:cubicBezTo>
                      <a:pt x="250" y="213"/>
                      <a:pt x="242" y="211"/>
                      <a:pt x="234" y="208"/>
                    </a:cubicBezTo>
                    <a:cubicBezTo>
                      <a:pt x="234" y="207"/>
                      <a:pt x="234" y="206"/>
                      <a:pt x="234" y="206"/>
                    </a:cubicBezTo>
                    <a:cubicBezTo>
                      <a:pt x="235" y="206"/>
                      <a:pt x="236" y="206"/>
                      <a:pt x="237" y="207"/>
                    </a:cubicBezTo>
                    <a:close/>
                    <a:moveTo>
                      <a:pt x="261" y="223"/>
                    </a:moveTo>
                    <a:cubicBezTo>
                      <a:pt x="257" y="220"/>
                      <a:pt x="252" y="217"/>
                      <a:pt x="248" y="215"/>
                    </a:cubicBezTo>
                    <a:cubicBezTo>
                      <a:pt x="245" y="214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6"/>
                      <a:pt x="257" y="218"/>
                      <a:pt x="261" y="220"/>
                    </a:cubicBezTo>
                    <a:cubicBezTo>
                      <a:pt x="261" y="221"/>
                      <a:pt x="261" y="222"/>
                      <a:pt x="261" y="223"/>
                    </a:cubicBezTo>
                    <a:close/>
                    <a:moveTo>
                      <a:pt x="233" y="202"/>
                    </a:moveTo>
                    <a:cubicBezTo>
                      <a:pt x="239" y="204"/>
                      <a:pt x="243" y="207"/>
                      <a:pt x="248" y="209"/>
                    </a:cubicBezTo>
                    <a:cubicBezTo>
                      <a:pt x="250" y="211"/>
                      <a:pt x="253" y="212"/>
                      <a:pt x="255" y="213"/>
                    </a:cubicBezTo>
                    <a:cubicBezTo>
                      <a:pt x="256" y="213"/>
                      <a:pt x="258" y="215"/>
                      <a:pt x="259" y="215"/>
                    </a:cubicBezTo>
                    <a:cubicBezTo>
                      <a:pt x="255" y="214"/>
                      <a:pt x="251" y="212"/>
                      <a:pt x="246" y="210"/>
                    </a:cubicBezTo>
                    <a:cubicBezTo>
                      <a:pt x="244" y="209"/>
                      <a:pt x="241" y="208"/>
                      <a:pt x="239" y="207"/>
                    </a:cubicBezTo>
                    <a:cubicBezTo>
                      <a:pt x="239" y="207"/>
                      <a:pt x="238" y="207"/>
                      <a:pt x="238" y="206"/>
                    </a:cubicBezTo>
                    <a:cubicBezTo>
                      <a:pt x="236" y="206"/>
                      <a:pt x="235" y="205"/>
                      <a:pt x="234" y="205"/>
                    </a:cubicBezTo>
                    <a:cubicBezTo>
                      <a:pt x="234" y="204"/>
                      <a:pt x="234" y="203"/>
                      <a:pt x="233" y="202"/>
                    </a:cubicBezTo>
                    <a:close/>
                    <a:moveTo>
                      <a:pt x="232" y="192"/>
                    </a:moveTo>
                    <a:cubicBezTo>
                      <a:pt x="234" y="193"/>
                      <a:pt x="235" y="193"/>
                      <a:pt x="236" y="193"/>
                    </a:cubicBezTo>
                    <a:cubicBezTo>
                      <a:pt x="240" y="195"/>
                      <a:pt x="243" y="198"/>
                      <a:pt x="247" y="200"/>
                    </a:cubicBezTo>
                    <a:cubicBezTo>
                      <a:pt x="249" y="201"/>
                      <a:pt x="250" y="202"/>
                      <a:pt x="252" y="202"/>
                    </a:cubicBezTo>
                    <a:cubicBezTo>
                      <a:pt x="251" y="202"/>
                      <a:pt x="249" y="201"/>
                      <a:pt x="248" y="201"/>
                    </a:cubicBezTo>
                    <a:cubicBezTo>
                      <a:pt x="246" y="200"/>
                      <a:pt x="243" y="199"/>
                      <a:pt x="240" y="198"/>
                    </a:cubicBezTo>
                    <a:cubicBezTo>
                      <a:pt x="238" y="197"/>
                      <a:pt x="235" y="195"/>
                      <a:pt x="233" y="194"/>
                    </a:cubicBezTo>
                    <a:cubicBezTo>
                      <a:pt x="233" y="194"/>
                      <a:pt x="232" y="194"/>
                      <a:pt x="232" y="193"/>
                    </a:cubicBezTo>
                    <a:cubicBezTo>
                      <a:pt x="232" y="193"/>
                      <a:pt x="232" y="193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8"/>
                      <a:pt x="234" y="188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3"/>
                      <a:pt x="249" y="196"/>
                    </a:cubicBezTo>
                    <a:cubicBezTo>
                      <a:pt x="251" y="197"/>
                      <a:pt x="254" y="198"/>
                      <a:pt x="256" y="200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7"/>
                      <a:pt x="244" y="195"/>
                    </a:cubicBezTo>
                    <a:cubicBezTo>
                      <a:pt x="241" y="194"/>
                      <a:pt x="239" y="194"/>
                      <a:pt x="237" y="193"/>
                    </a:cubicBezTo>
                    <a:cubicBezTo>
                      <a:pt x="237" y="193"/>
                      <a:pt x="236" y="193"/>
                      <a:pt x="236" y="193"/>
                    </a:cubicBezTo>
                    <a:cubicBezTo>
                      <a:pt x="235" y="192"/>
                      <a:pt x="234" y="192"/>
                      <a:pt x="232" y="192"/>
                    </a:cubicBezTo>
                    <a:cubicBezTo>
                      <a:pt x="232" y="190"/>
                      <a:pt x="232" y="189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4"/>
                      <a:pt x="232" y="183"/>
                    </a:cubicBezTo>
                    <a:cubicBezTo>
                      <a:pt x="241" y="188"/>
                      <a:pt x="250" y="192"/>
                      <a:pt x="260" y="197"/>
                    </a:cubicBezTo>
                    <a:cubicBezTo>
                      <a:pt x="255" y="195"/>
                      <a:pt x="251" y="193"/>
                      <a:pt x="246" y="192"/>
                    </a:cubicBezTo>
                    <a:cubicBezTo>
                      <a:pt x="244" y="191"/>
                      <a:pt x="241" y="190"/>
                      <a:pt x="238" y="189"/>
                    </a:cubicBezTo>
                    <a:cubicBezTo>
                      <a:pt x="237" y="188"/>
                      <a:pt x="236" y="188"/>
                      <a:pt x="235" y="188"/>
                    </a:cubicBezTo>
                    <a:cubicBezTo>
                      <a:pt x="234" y="187"/>
                      <a:pt x="233" y="187"/>
                      <a:pt x="233" y="187"/>
                    </a:cubicBezTo>
                    <a:cubicBezTo>
                      <a:pt x="233" y="187"/>
                      <a:pt x="233" y="187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2"/>
                      <a:pt x="239" y="184"/>
                      <a:pt x="243" y="185"/>
                    </a:cubicBezTo>
                    <a:cubicBezTo>
                      <a:pt x="246" y="186"/>
                      <a:pt x="249" y="187"/>
                      <a:pt x="251" y="189"/>
                    </a:cubicBezTo>
                    <a:cubicBezTo>
                      <a:pt x="250" y="188"/>
                      <a:pt x="248" y="187"/>
                      <a:pt x="247" y="187"/>
                    </a:cubicBezTo>
                    <a:cubicBezTo>
                      <a:pt x="242" y="185"/>
                      <a:pt x="237" y="183"/>
                      <a:pt x="232" y="182"/>
                    </a:cubicBezTo>
                    <a:cubicBezTo>
                      <a:pt x="232" y="182"/>
                      <a:pt x="232" y="182"/>
                      <a:pt x="232" y="182"/>
                    </a:cubicBezTo>
                    <a:cubicBezTo>
                      <a:pt x="232" y="181"/>
                      <a:pt x="232" y="180"/>
                      <a:pt x="232" y="179"/>
                    </a:cubicBezTo>
                    <a:close/>
                    <a:moveTo>
                      <a:pt x="233" y="180"/>
                    </a:moveTo>
                    <a:cubicBezTo>
                      <a:pt x="236" y="182"/>
                      <a:pt x="241" y="183"/>
                      <a:pt x="245" y="184"/>
                    </a:cubicBezTo>
                    <a:cubicBezTo>
                      <a:pt x="250" y="186"/>
                      <a:pt x="255" y="188"/>
                      <a:pt x="260" y="191"/>
                    </a:cubicBezTo>
                    <a:cubicBezTo>
                      <a:pt x="260" y="191"/>
                      <a:pt x="260" y="192"/>
                      <a:pt x="260" y="192"/>
                    </a:cubicBezTo>
                    <a:cubicBezTo>
                      <a:pt x="260" y="192"/>
                      <a:pt x="260" y="193"/>
                      <a:pt x="260" y="193"/>
                    </a:cubicBezTo>
                    <a:cubicBezTo>
                      <a:pt x="260" y="193"/>
                      <a:pt x="260" y="192"/>
                      <a:pt x="259" y="192"/>
                    </a:cubicBezTo>
                    <a:cubicBezTo>
                      <a:pt x="259" y="192"/>
                      <a:pt x="259" y="192"/>
                      <a:pt x="258" y="192"/>
                    </a:cubicBezTo>
                    <a:cubicBezTo>
                      <a:pt x="255" y="190"/>
                      <a:pt x="251" y="187"/>
                      <a:pt x="247" y="186"/>
                    </a:cubicBezTo>
                    <a:cubicBezTo>
                      <a:pt x="242" y="184"/>
                      <a:pt x="237" y="182"/>
                      <a:pt x="233" y="180"/>
                    </a:cubicBezTo>
                    <a:close/>
                    <a:moveTo>
                      <a:pt x="260" y="197"/>
                    </a:moveTo>
                    <a:cubicBezTo>
                      <a:pt x="253" y="192"/>
                      <a:pt x="243" y="188"/>
                      <a:pt x="235" y="184"/>
                    </a:cubicBezTo>
                    <a:cubicBezTo>
                      <a:pt x="235" y="183"/>
                      <a:pt x="234" y="183"/>
                      <a:pt x="234" y="183"/>
                    </a:cubicBezTo>
                    <a:cubicBezTo>
                      <a:pt x="234" y="183"/>
                      <a:pt x="234" y="183"/>
                      <a:pt x="235" y="183"/>
                    </a:cubicBezTo>
                    <a:cubicBezTo>
                      <a:pt x="236" y="184"/>
                      <a:pt x="237" y="184"/>
                      <a:pt x="238" y="184"/>
                    </a:cubicBezTo>
                    <a:cubicBezTo>
                      <a:pt x="241" y="185"/>
                      <a:pt x="243" y="186"/>
                      <a:pt x="245" y="187"/>
                    </a:cubicBezTo>
                    <a:cubicBezTo>
                      <a:pt x="250" y="189"/>
                      <a:pt x="255" y="191"/>
                      <a:pt x="260" y="194"/>
                    </a:cubicBezTo>
                    <a:cubicBezTo>
                      <a:pt x="260" y="195"/>
                      <a:pt x="260" y="196"/>
                      <a:pt x="260" y="197"/>
                    </a:cubicBezTo>
                    <a:close/>
                    <a:moveTo>
                      <a:pt x="260" y="202"/>
                    </a:moveTo>
                    <a:cubicBezTo>
                      <a:pt x="256" y="198"/>
                      <a:pt x="251" y="196"/>
                      <a:pt x="246" y="193"/>
                    </a:cubicBezTo>
                    <a:cubicBezTo>
                      <a:pt x="244" y="192"/>
                      <a:pt x="243" y="191"/>
                      <a:pt x="241" y="191"/>
                    </a:cubicBezTo>
                    <a:cubicBezTo>
                      <a:pt x="248" y="193"/>
                      <a:pt x="254" y="195"/>
                      <a:pt x="260" y="198"/>
                    </a:cubicBezTo>
                    <a:cubicBezTo>
                      <a:pt x="260" y="199"/>
                      <a:pt x="260" y="201"/>
                      <a:pt x="260" y="202"/>
                    </a:cubicBezTo>
                    <a:close/>
                    <a:moveTo>
                      <a:pt x="231" y="174"/>
                    </a:moveTo>
                    <a:cubicBezTo>
                      <a:pt x="239" y="181"/>
                      <a:pt x="249" y="183"/>
                      <a:pt x="257" y="188"/>
                    </a:cubicBezTo>
                    <a:cubicBezTo>
                      <a:pt x="257" y="188"/>
                      <a:pt x="262" y="191"/>
                      <a:pt x="258" y="189"/>
                    </a:cubicBezTo>
                    <a:cubicBezTo>
                      <a:pt x="257" y="188"/>
                      <a:pt x="256" y="188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9"/>
                    </a:cubicBezTo>
                    <a:cubicBezTo>
                      <a:pt x="232" y="179"/>
                      <a:pt x="232" y="179"/>
                      <a:pt x="232" y="179"/>
                    </a:cubicBezTo>
                    <a:cubicBezTo>
                      <a:pt x="231" y="177"/>
                      <a:pt x="231" y="176"/>
                      <a:pt x="231" y="174"/>
                    </a:cubicBezTo>
                    <a:close/>
                    <a:moveTo>
                      <a:pt x="260" y="206"/>
                    </a:moveTo>
                    <a:cubicBezTo>
                      <a:pt x="260" y="206"/>
                      <a:pt x="260" y="206"/>
                      <a:pt x="260" y="206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3"/>
                      <a:pt x="250" y="201"/>
                      <a:pt x="245" y="198"/>
                    </a:cubicBezTo>
                    <a:cubicBezTo>
                      <a:pt x="244" y="197"/>
                      <a:pt x="242" y="196"/>
                      <a:pt x="240" y="195"/>
                    </a:cubicBezTo>
                    <a:cubicBezTo>
                      <a:pt x="242" y="196"/>
                      <a:pt x="244" y="196"/>
                      <a:pt x="246" y="197"/>
                    </a:cubicBezTo>
                    <a:cubicBezTo>
                      <a:pt x="251" y="199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4"/>
                      <a:pt x="260" y="205"/>
                      <a:pt x="260" y="206"/>
                    </a:cubicBezTo>
                    <a:close/>
                    <a:moveTo>
                      <a:pt x="261" y="226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9"/>
                      <a:pt x="246" y="217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3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5"/>
                      <a:pt x="261" y="226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6"/>
                      <a:pt x="249" y="223"/>
                    </a:cubicBezTo>
                    <a:cubicBezTo>
                      <a:pt x="247" y="222"/>
                      <a:pt x="244" y="221"/>
                      <a:pt x="242" y="220"/>
                    </a:cubicBezTo>
                    <a:cubicBezTo>
                      <a:pt x="240" y="219"/>
                      <a:pt x="238" y="217"/>
                      <a:pt x="237" y="216"/>
                    </a:cubicBezTo>
                    <a:cubicBezTo>
                      <a:pt x="245" y="219"/>
                      <a:pt x="253" y="225"/>
                      <a:pt x="261" y="227"/>
                    </a:cubicBezTo>
                    <a:cubicBezTo>
                      <a:pt x="261" y="229"/>
                      <a:pt x="262" y="230"/>
                      <a:pt x="262" y="231"/>
                    </a:cubicBezTo>
                    <a:close/>
                    <a:moveTo>
                      <a:pt x="263" y="237"/>
                    </a:moveTo>
                    <a:cubicBezTo>
                      <a:pt x="256" y="231"/>
                      <a:pt x="247" y="229"/>
                      <a:pt x="241" y="224"/>
                    </a:cubicBezTo>
                    <a:cubicBezTo>
                      <a:pt x="242" y="225"/>
                      <a:pt x="236" y="221"/>
                      <a:pt x="238" y="221"/>
                    </a:cubicBezTo>
                    <a:cubicBezTo>
                      <a:pt x="239" y="222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7"/>
                    </a:cubicBezTo>
                    <a:cubicBezTo>
                      <a:pt x="254" y="229"/>
                      <a:pt x="258" y="231"/>
                      <a:pt x="262" y="233"/>
                    </a:cubicBezTo>
                    <a:cubicBezTo>
                      <a:pt x="262" y="234"/>
                      <a:pt x="262" y="235"/>
                      <a:pt x="263" y="236"/>
                    </a:cubicBezTo>
                    <a:cubicBezTo>
                      <a:pt x="263" y="236"/>
                      <a:pt x="263" y="236"/>
                      <a:pt x="263" y="237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4"/>
                      <a:pt x="241" y="228"/>
                    </a:cubicBezTo>
                    <a:cubicBezTo>
                      <a:pt x="235" y="223"/>
                      <a:pt x="242" y="228"/>
                      <a:pt x="244" y="229"/>
                    </a:cubicBezTo>
                    <a:cubicBezTo>
                      <a:pt x="246" y="230"/>
                      <a:pt x="249" y="232"/>
                      <a:pt x="251" y="233"/>
                    </a:cubicBezTo>
                    <a:cubicBezTo>
                      <a:pt x="255" y="235"/>
                      <a:pt x="259" y="237"/>
                      <a:pt x="263" y="239"/>
                    </a:cubicBezTo>
                    <a:cubicBezTo>
                      <a:pt x="264" y="240"/>
                      <a:pt x="264" y="242"/>
                      <a:pt x="264" y="243"/>
                    </a:cubicBezTo>
                    <a:close/>
                    <a:moveTo>
                      <a:pt x="265" y="249"/>
                    </a:moveTo>
                    <a:cubicBezTo>
                      <a:pt x="262" y="246"/>
                      <a:pt x="258" y="244"/>
                      <a:pt x="254" y="241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4"/>
                      <a:pt x="240" y="233"/>
                      <a:pt x="238" y="230"/>
                    </a:cubicBezTo>
                    <a:cubicBezTo>
                      <a:pt x="236" y="228"/>
                      <a:pt x="240" y="231"/>
                      <a:pt x="240" y="231"/>
                    </a:cubicBezTo>
                    <a:cubicBezTo>
                      <a:pt x="241" y="232"/>
                      <a:pt x="243" y="233"/>
                      <a:pt x="244" y="234"/>
                    </a:cubicBezTo>
                    <a:cubicBezTo>
                      <a:pt x="246" y="235"/>
                      <a:pt x="249" y="237"/>
                      <a:pt x="251" y="238"/>
                    </a:cubicBezTo>
                    <a:cubicBezTo>
                      <a:pt x="255" y="241"/>
                      <a:pt x="260" y="244"/>
                      <a:pt x="265" y="245"/>
                    </a:cubicBezTo>
                    <a:cubicBezTo>
                      <a:pt x="265" y="246"/>
                      <a:pt x="265" y="247"/>
                      <a:pt x="265" y="249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4"/>
                      <a:pt x="252" y="242"/>
                    </a:cubicBezTo>
                    <a:cubicBezTo>
                      <a:pt x="247" y="238"/>
                      <a:pt x="242" y="235"/>
                      <a:pt x="237" y="232"/>
                    </a:cubicBezTo>
                    <a:cubicBezTo>
                      <a:pt x="237" y="231"/>
                      <a:pt x="237" y="231"/>
                      <a:pt x="237" y="230"/>
                    </a:cubicBezTo>
                    <a:cubicBezTo>
                      <a:pt x="240" y="233"/>
                      <a:pt x="244" y="235"/>
                      <a:pt x="247" y="237"/>
                    </a:cubicBezTo>
                    <a:cubicBezTo>
                      <a:pt x="252" y="241"/>
                      <a:pt x="258" y="244"/>
                      <a:pt x="263" y="248"/>
                    </a:cubicBezTo>
                    <a:cubicBezTo>
                      <a:pt x="267" y="252"/>
                      <a:pt x="263" y="248"/>
                      <a:pt x="261" y="247"/>
                    </a:cubicBezTo>
                    <a:close/>
                    <a:moveTo>
                      <a:pt x="237" y="233"/>
                    </a:moveTo>
                    <a:cubicBezTo>
                      <a:pt x="243" y="238"/>
                      <a:pt x="249" y="244"/>
                      <a:pt x="255" y="249"/>
                    </a:cubicBezTo>
                    <a:cubicBezTo>
                      <a:pt x="249" y="244"/>
                      <a:pt x="243" y="239"/>
                      <a:pt x="237" y="236"/>
                    </a:cubicBezTo>
                    <a:cubicBezTo>
                      <a:pt x="237" y="235"/>
                      <a:pt x="237" y="235"/>
                      <a:pt x="237" y="234"/>
                    </a:cubicBezTo>
                    <a:cubicBezTo>
                      <a:pt x="237" y="234"/>
                      <a:pt x="237" y="233"/>
                      <a:pt x="237" y="233"/>
                    </a:cubicBezTo>
                    <a:close/>
                    <a:moveTo>
                      <a:pt x="239" y="238"/>
                    </a:moveTo>
                    <a:cubicBezTo>
                      <a:pt x="242" y="240"/>
                      <a:pt x="246" y="244"/>
                      <a:pt x="250" y="247"/>
                    </a:cubicBezTo>
                    <a:cubicBezTo>
                      <a:pt x="249" y="246"/>
                      <a:pt x="249" y="246"/>
                      <a:pt x="248" y="245"/>
                    </a:cubicBezTo>
                    <a:cubicBezTo>
                      <a:pt x="246" y="244"/>
                      <a:pt x="244" y="243"/>
                      <a:pt x="242" y="241"/>
                    </a:cubicBezTo>
                    <a:cubicBezTo>
                      <a:pt x="241" y="240"/>
                      <a:pt x="239" y="239"/>
                      <a:pt x="238" y="238"/>
                    </a:cubicBezTo>
                    <a:cubicBezTo>
                      <a:pt x="237" y="236"/>
                      <a:pt x="237" y="236"/>
                      <a:pt x="239" y="238"/>
                    </a:cubicBezTo>
                    <a:close/>
                    <a:moveTo>
                      <a:pt x="261" y="256"/>
                    </a:moveTo>
                    <a:cubicBezTo>
                      <a:pt x="260" y="256"/>
                      <a:pt x="260" y="256"/>
                      <a:pt x="259" y="255"/>
                    </a:cubicBezTo>
                    <a:cubicBezTo>
                      <a:pt x="258" y="255"/>
                      <a:pt x="257" y="254"/>
                      <a:pt x="256" y="253"/>
                    </a:cubicBezTo>
                    <a:cubicBezTo>
                      <a:pt x="254" y="252"/>
                      <a:pt x="252" y="251"/>
                      <a:pt x="250" y="249"/>
                    </a:cubicBezTo>
                    <a:cubicBezTo>
                      <a:pt x="245" y="246"/>
                      <a:pt x="240" y="243"/>
                      <a:pt x="236" y="239"/>
                    </a:cubicBezTo>
                    <a:cubicBezTo>
                      <a:pt x="236" y="238"/>
                      <a:pt x="236" y="238"/>
                      <a:pt x="236" y="237"/>
                    </a:cubicBezTo>
                    <a:cubicBezTo>
                      <a:pt x="239" y="240"/>
                      <a:pt x="242" y="242"/>
                      <a:pt x="245" y="244"/>
                    </a:cubicBezTo>
                    <a:cubicBezTo>
                      <a:pt x="251" y="248"/>
                      <a:pt x="256" y="252"/>
                      <a:pt x="261" y="256"/>
                    </a:cubicBezTo>
                    <a:close/>
                    <a:moveTo>
                      <a:pt x="258" y="258"/>
                    </a:moveTo>
                    <a:cubicBezTo>
                      <a:pt x="261" y="261"/>
                      <a:pt x="257" y="258"/>
                      <a:pt x="255" y="257"/>
                    </a:cubicBezTo>
                    <a:cubicBezTo>
                      <a:pt x="253" y="255"/>
                      <a:pt x="250" y="254"/>
                      <a:pt x="248" y="252"/>
                    </a:cubicBezTo>
                    <a:cubicBezTo>
                      <a:pt x="244" y="249"/>
                      <a:pt x="240" y="246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3"/>
                      <a:pt x="236" y="241"/>
                      <a:pt x="236" y="240"/>
                    </a:cubicBezTo>
                    <a:cubicBezTo>
                      <a:pt x="242" y="247"/>
                      <a:pt x="251" y="251"/>
                      <a:pt x="258" y="258"/>
                    </a:cubicBezTo>
                    <a:close/>
                    <a:moveTo>
                      <a:pt x="246" y="254"/>
                    </a:moveTo>
                    <a:cubicBezTo>
                      <a:pt x="250" y="256"/>
                      <a:pt x="252" y="260"/>
                      <a:pt x="256" y="263"/>
                    </a:cubicBezTo>
                    <a:cubicBezTo>
                      <a:pt x="253" y="261"/>
                      <a:pt x="249" y="258"/>
                      <a:pt x="246" y="256"/>
                    </a:cubicBezTo>
                    <a:cubicBezTo>
                      <a:pt x="242" y="254"/>
                      <a:pt x="239" y="251"/>
                      <a:pt x="235" y="248"/>
                    </a:cubicBezTo>
                    <a:cubicBezTo>
                      <a:pt x="235" y="247"/>
                      <a:pt x="235" y="246"/>
                      <a:pt x="235" y="245"/>
                    </a:cubicBezTo>
                    <a:cubicBezTo>
                      <a:pt x="239" y="248"/>
                      <a:pt x="243" y="251"/>
                      <a:pt x="246" y="254"/>
                    </a:cubicBezTo>
                    <a:close/>
                    <a:moveTo>
                      <a:pt x="235" y="250"/>
                    </a:moveTo>
                    <a:cubicBezTo>
                      <a:pt x="238" y="253"/>
                      <a:pt x="241" y="255"/>
                      <a:pt x="244" y="258"/>
                    </a:cubicBezTo>
                    <a:cubicBezTo>
                      <a:pt x="246" y="259"/>
                      <a:pt x="248" y="261"/>
                      <a:pt x="249" y="262"/>
                    </a:cubicBezTo>
                    <a:cubicBezTo>
                      <a:pt x="250" y="263"/>
                      <a:pt x="252" y="265"/>
                      <a:pt x="252" y="265"/>
                    </a:cubicBezTo>
                    <a:cubicBezTo>
                      <a:pt x="246" y="263"/>
                      <a:pt x="242" y="257"/>
                      <a:pt x="236" y="253"/>
                    </a:cubicBezTo>
                    <a:cubicBezTo>
                      <a:pt x="236" y="253"/>
                      <a:pt x="236" y="254"/>
                      <a:pt x="236" y="254"/>
                    </a:cubicBezTo>
                    <a:cubicBezTo>
                      <a:pt x="236" y="252"/>
                      <a:pt x="235" y="251"/>
                      <a:pt x="235" y="250"/>
                    </a:cubicBezTo>
                    <a:close/>
                    <a:moveTo>
                      <a:pt x="236" y="254"/>
                    </a:moveTo>
                    <a:cubicBezTo>
                      <a:pt x="237" y="257"/>
                      <a:pt x="240" y="260"/>
                      <a:pt x="242" y="262"/>
                    </a:cubicBezTo>
                    <a:cubicBezTo>
                      <a:pt x="243" y="263"/>
                      <a:pt x="247" y="267"/>
                      <a:pt x="242" y="263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60"/>
                    </a:cubicBezTo>
                    <a:cubicBezTo>
                      <a:pt x="237" y="258"/>
                      <a:pt x="236" y="256"/>
                      <a:pt x="236" y="254"/>
                    </a:cubicBezTo>
                    <a:cubicBezTo>
                      <a:pt x="236" y="254"/>
                      <a:pt x="236" y="254"/>
                      <a:pt x="236" y="254"/>
                    </a:cubicBezTo>
                    <a:close/>
                    <a:moveTo>
                      <a:pt x="221" y="189"/>
                    </a:moveTo>
                    <a:cubicBezTo>
                      <a:pt x="216" y="199"/>
                      <a:pt x="206" y="206"/>
                      <a:pt x="195" y="203"/>
                    </a:cubicBezTo>
                    <a:cubicBezTo>
                      <a:pt x="195" y="203"/>
                      <a:pt x="194" y="203"/>
                      <a:pt x="194" y="203"/>
                    </a:cubicBezTo>
                    <a:cubicBezTo>
                      <a:pt x="194" y="201"/>
                      <a:pt x="194" y="198"/>
                      <a:pt x="193" y="195"/>
                    </a:cubicBezTo>
                    <a:cubicBezTo>
                      <a:pt x="193" y="188"/>
                      <a:pt x="191" y="181"/>
                      <a:pt x="191" y="174"/>
                    </a:cubicBezTo>
                    <a:cubicBezTo>
                      <a:pt x="192" y="160"/>
                      <a:pt x="196" y="146"/>
                      <a:pt x="197" y="132"/>
                    </a:cubicBezTo>
                    <a:cubicBezTo>
                      <a:pt x="199" y="108"/>
                      <a:pt x="187" y="85"/>
                      <a:pt x="166" y="71"/>
                    </a:cubicBezTo>
                    <a:cubicBezTo>
                      <a:pt x="156" y="65"/>
                      <a:pt x="145" y="61"/>
                      <a:pt x="133" y="59"/>
                    </a:cubicBezTo>
                    <a:cubicBezTo>
                      <a:pt x="125" y="58"/>
                      <a:pt x="117" y="58"/>
                      <a:pt x="109" y="57"/>
                    </a:cubicBezTo>
                    <a:cubicBezTo>
                      <a:pt x="103" y="56"/>
                      <a:pt x="97" y="55"/>
                      <a:pt x="91" y="54"/>
                    </a:cubicBezTo>
                    <a:cubicBezTo>
                      <a:pt x="103" y="48"/>
                      <a:pt x="116" y="44"/>
                      <a:pt x="130" y="43"/>
                    </a:cubicBezTo>
                    <a:cubicBezTo>
                      <a:pt x="130" y="43"/>
                      <a:pt x="130" y="43"/>
                      <a:pt x="131" y="43"/>
                    </a:cubicBezTo>
                    <a:cubicBezTo>
                      <a:pt x="140" y="42"/>
                      <a:pt x="149" y="43"/>
                      <a:pt x="157" y="45"/>
                    </a:cubicBezTo>
                    <a:cubicBezTo>
                      <a:pt x="184" y="52"/>
                      <a:pt x="207" y="71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2"/>
                      <a:pt x="221" y="186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1"/>
                      <a:pt x="121" y="41"/>
                      <a:pt x="122" y="41"/>
                    </a:cubicBezTo>
                    <a:cubicBezTo>
                      <a:pt x="121" y="41"/>
                      <a:pt x="120" y="41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3"/>
                      <a:pt x="127" y="33"/>
                      <a:pt x="129" y="35"/>
                    </a:cubicBezTo>
                    <a:cubicBezTo>
                      <a:pt x="126" y="34"/>
                      <a:pt x="124" y="33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3" y="36"/>
                      <a:pt x="126" y="37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0" y="39"/>
                      <a:pt x="122" y="39"/>
                      <a:pt x="124" y="40"/>
                    </a:cubicBezTo>
                    <a:cubicBezTo>
                      <a:pt x="124" y="40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21" y="40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9"/>
                      <a:pt x="119" y="36"/>
                      <a:pt x="120" y="33"/>
                    </a:cubicBezTo>
                    <a:cubicBezTo>
                      <a:pt x="121" y="32"/>
                      <a:pt x="122" y="31"/>
                      <a:pt x="123" y="30"/>
                    </a:cubicBezTo>
                    <a:close/>
                    <a:moveTo>
                      <a:pt x="130" y="28"/>
                    </a:moveTo>
                    <a:cubicBezTo>
                      <a:pt x="131" y="28"/>
                      <a:pt x="132" y="28"/>
                      <a:pt x="134" y="28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2" y="29"/>
                      <a:pt x="131" y="28"/>
                      <a:pt x="130" y="28"/>
                    </a:cubicBezTo>
                    <a:cubicBezTo>
                      <a:pt x="130" y="28"/>
                      <a:pt x="130" y="28"/>
                      <a:pt x="130" y="28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8"/>
                      <a:pt x="167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2" y="16"/>
                      <a:pt x="160" y="15"/>
                      <a:pt x="158" y="14"/>
                    </a:cubicBezTo>
                    <a:cubicBezTo>
                      <a:pt x="155" y="13"/>
                      <a:pt x="152" y="12"/>
                      <a:pt x="149" y="11"/>
                    </a:cubicBezTo>
                    <a:cubicBezTo>
                      <a:pt x="149" y="11"/>
                      <a:pt x="150" y="11"/>
                      <a:pt x="150" y="11"/>
                    </a:cubicBezTo>
                    <a:cubicBezTo>
                      <a:pt x="150" y="10"/>
                      <a:pt x="150" y="10"/>
                      <a:pt x="151" y="9"/>
                    </a:cubicBezTo>
                    <a:close/>
                    <a:moveTo>
                      <a:pt x="162" y="10"/>
                    </a:moveTo>
                    <a:cubicBezTo>
                      <a:pt x="159" y="10"/>
                      <a:pt x="157" y="8"/>
                      <a:pt x="154" y="7"/>
                    </a:cubicBezTo>
                    <a:cubicBezTo>
                      <a:pt x="156" y="7"/>
                      <a:pt x="158" y="7"/>
                      <a:pt x="160" y="8"/>
                    </a:cubicBezTo>
                    <a:cubicBezTo>
                      <a:pt x="160" y="9"/>
                      <a:pt x="161" y="9"/>
                      <a:pt x="162" y="10"/>
                    </a:cubicBezTo>
                    <a:close/>
                    <a:moveTo>
                      <a:pt x="181" y="50"/>
                    </a:moveTo>
                    <a:cubicBezTo>
                      <a:pt x="188" y="56"/>
                      <a:pt x="197" y="60"/>
                      <a:pt x="205" y="64"/>
                    </a:cubicBezTo>
                    <a:cubicBezTo>
                      <a:pt x="210" y="67"/>
                      <a:pt x="215" y="70"/>
                      <a:pt x="220" y="74"/>
                    </a:cubicBezTo>
                    <a:cubicBezTo>
                      <a:pt x="222" y="75"/>
                      <a:pt x="225" y="77"/>
                      <a:pt x="227" y="79"/>
                    </a:cubicBezTo>
                    <a:cubicBezTo>
                      <a:pt x="227" y="79"/>
                      <a:pt x="229" y="80"/>
                      <a:pt x="230" y="81"/>
                    </a:cubicBezTo>
                    <a:cubicBezTo>
                      <a:pt x="221" y="75"/>
                      <a:pt x="211" y="71"/>
                      <a:pt x="202" y="66"/>
                    </a:cubicBezTo>
                    <a:cubicBezTo>
                      <a:pt x="199" y="64"/>
                      <a:pt x="196" y="62"/>
                      <a:pt x="193" y="60"/>
                    </a:cubicBezTo>
                    <a:cubicBezTo>
                      <a:pt x="193" y="60"/>
                      <a:pt x="193" y="59"/>
                      <a:pt x="192" y="59"/>
                    </a:cubicBezTo>
                    <a:cubicBezTo>
                      <a:pt x="188" y="56"/>
                      <a:pt x="183" y="52"/>
                      <a:pt x="177" y="50"/>
                    </a:cubicBezTo>
                    <a:cubicBezTo>
                      <a:pt x="177" y="50"/>
                      <a:pt x="178" y="50"/>
                      <a:pt x="178" y="50"/>
                    </a:cubicBezTo>
                    <a:cubicBezTo>
                      <a:pt x="179" y="50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7"/>
                      <a:pt x="221" y="67"/>
                      <a:pt x="221" y="67"/>
                    </a:cubicBezTo>
                    <a:cubicBezTo>
                      <a:pt x="212" y="62"/>
                      <a:pt x="203" y="57"/>
                      <a:pt x="194" y="53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6"/>
                    </a:moveTo>
                    <a:cubicBezTo>
                      <a:pt x="254" y="266"/>
                      <a:pt x="254" y="266"/>
                      <a:pt x="254" y="265"/>
                    </a:cubicBezTo>
                    <a:cubicBezTo>
                      <a:pt x="250" y="262"/>
                      <a:pt x="246" y="259"/>
                      <a:pt x="242" y="255"/>
                    </a:cubicBezTo>
                    <a:cubicBezTo>
                      <a:pt x="240" y="254"/>
                      <a:pt x="239" y="252"/>
                      <a:pt x="237" y="251"/>
                    </a:cubicBezTo>
                    <a:cubicBezTo>
                      <a:pt x="234" y="248"/>
                      <a:pt x="237" y="250"/>
                      <a:pt x="238" y="251"/>
                    </a:cubicBezTo>
                    <a:cubicBezTo>
                      <a:pt x="242" y="254"/>
                      <a:pt x="246" y="256"/>
                      <a:pt x="249" y="259"/>
                    </a:cubicBezTo>
                    <a:cubicBezTo>
                      <a:pt x="252" y="261"/>
                      <a:pt x="254" y="263"/>
                      <a:pt x="257" y="264"/>
                    </a:cubicBezTo>
                    <a:cubicBezTo>
                      <a:pt x="257" y="264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1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1"/>
                    </a:cubicBezTo>
                    <a:cubicBezTo>
                      <a:pt x="261" y="261"/>
                      <a:pt x="261" y="260"/>
                      <a:pt x="261" y="260"/>
                    </a:cubicBezTo>
                    <a:cubicBezTo>
                      <a:pt x="258" y="256"/>
                      <a:pt x="253" y="254"/>
                      <a:pt x="250" y="251"/>
                    </a:cubicBezTo>
                    <a:cubicBezTo>
                      <a:pt x="248" y="249"/>
                      <a:pt x="247" y="248"/>
                      <a:pt x="245" y="247"/>
                    </a:cubicBezTo>
                    <a:cubicBezTo>
                      <a:pt x="247" y="248"/>
                      <a:pt x="249" y="249"/>
                      <a:pt x="251" y="251"/>
                    </a:cubicBezTo>
                    <a:cubicBezTo>
                      <a:pt x="254" y="253"/>
                      <a:pt x="258" y="257"/>
                      <a:pt x="262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59" y="254"/>
                      <a:pt x="256" y="251"/>
                      <a:pt x="252" y="248"/>
                    </a:cubicBezTo>
                    <a:cubicBezTo>
                      <a:pt x="256" y="251"/>
                      <a:pt x="260" y="253"/>
                      <a:pt x="264" y="254"/>
                    </a:cubicBezTo>
                    <a:cubicBezTo>
                      <a:pt x="264" y="255"/>
                      <a:pt x="264" y="254"/>
                      <a:pt x="264" y="254"/>
                    </a:cubicBezTo>
                    <a:cubicBezTo>
                      <a:pt x="259" y="251"/>
                      <a:pt x="253" y="247"/>
                      <a:pt x="249" y="242"/>
                    </a:cubicBezTo>
                    <a:cubicBezTo>
                      <a:pt x="245" y="239"/>
                      <a:pt x="241" y="235"/>
                      <a:pt x="237" y="233"/>
                    </a:cubicBezTo>
                    <a:cubicBezTo>
                      <a:pt x="247" y="238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9"/>
                    </a:cubicBezTo>
                    <a:cubicBezTo>
                      <a:pt x="260" y="262"/>
                      <a:pt x="257" y="265"/>
                      <a:pt x="254" y="266"/>
                    </a:cubicBezTo>
                    <a:close/>
                    <a:moveTo>
                      <a:pt x="225" y="285"/>
                    </a:moveTo>
                    <a:cubicBezTo>
                      <a:pt x="225" y="285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2"/>
                      <a:pt x="238" y="279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9"/>
                      <a:pt x="246" y="269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6"/>
                      <a:pt x="235" y="285"/>
                    </a:cubicBezTo>
                    <a:cubicBezTo>
                      <a:pt x="232" y="285"/>
                      <a:pt x="228" y="284"/>
                      <a:pt x="225" y="285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1"/>
                      <a:pt x="191" y="289"/>
                    </a:cubicBezTo>
                    <a:cubicBezTo>
                      <a:pt x="196" y="281"/>
                      <a:pt x="198" y="272"/>
                      <a:pt x="198" y="262"/>
                    </a:cubicBezTo>
                    <a:cubicBezTo>
                      <a:pt x="198" y="255"/>
                      <a:pt x="196" y="248"/>
                      <a:pt x="195" y="240"/>
                    </a:cubicBezTo>
                    <a:cubicBezTo>
                      <a:pt x="195" y="233"/>
                      <a:pt x="194" y="226"/>
                      <a:pt x="194" y="219"/>
                    </a:cubicBezTo>
                    <a:cubicBezTo>
                      <a:pt x="194" y="215"/>
                      <a:pt x="194" y="210"/>
                      <a:pt x="194" y="206"/>
                    </a:cubicBezTo>
                    <a:cubicBezTo>
                      <a:pt x="194" y="206"/>
                      <a:pt x="194" y="206"/>
                      <a:pt x="194" y="206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5"/>
                      <a:pt x="223" y="215"/>
                      <a:pt x="224" y="225"/>
                    </a:cubicBezTo>
                    <a:cubicBezTo>
                      <a:pt x="225" y="240"/>
                      <a:pt x="226" y="256"/>
                      <a:pt x="227" y="272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3"/>
                      <a:pt x="222" y="283"/>
                      <a:pt x="222" y="284"/>
                    </a:cubicBezTo>
                    <a:cubicBezTo>
                      <a:pt x="221" y="284"/>
                      <a:pt x="221" y="284"/>
                      <a:pt x="221" y="284"/>
                    </a:cubicBezTo>
                    <a:cubicBezTo>
                      <a:pt x="221" y="285"/>
                      <a:pt x="220" y="286"/>
                      <a:pt x="219" y="286"/>
                    </a:cubicBezTo>
                    <a:cubicBezTo>
                      <a:pt x="214" y="292"/>
                      <a:pt x="212" y="299"/>
                      <a:pt x="207" y="304"/>
                    </a:cubicBezTo>
                    <a:cubicBezTo>
                      <a:pt x="204" y="307"/>
                      <a:pt x="202" y="309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20"/>
                      <a:pt x="126" y="318"/>
                    </a:cubicBezTo>
                    <a:cubicBezTo>
                      <a:pt x="147" y="318"/>
                      <a:pt x="171" y="312"/>
                      <a:pt x="185" y="297"/>
                    </a:cubicBezTo>
                    <a:cubicBezTo>
                      <a:pt x="186" y="303"/>
                      <a:pt x="189" y="312"/>
                      <a:pt x="195" y="314"/>
                    </a:cubicBezTo>
                    <a:cubicBezTo>
                      <a:pt x="188" y="319"/>
                      <a:pt x="179" y="322"/>
                      <a:pt x="170" y="324"/>
                    </a:cubicBezTo>
                    <a:cubicBezTo>
                      <a:pt x="154" y="327"/>
                      <a:pt x="138" y="326"/>
                      <a:pt x="122" y="327"/>
                    </a:cubicBezTo>
                    <a:cubicBezTo>
                      <a:pt x="112" y="327"/>
                      <a:pt x="101" y="327"/>
                      <a:pt x="91" y="328"/>
                    </a:cubicBezTo>
                    <a:cubicBezTo>
                      <a:pt x="81" y="329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grpFill/>
              <a:ln>
                <a:solidFill>
                  <a:srgbClr val="FFFFFF">
                    <a:alpha val="5098"/>
                  </a:srgbClr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108717" y="1307486"/>
              <a:ext cx="451094" cy="260019"/>
              <a:chOff x="7091671" y="3419797"/>
              <a:chExt cx="451094" cy="260019"/>
            </a:xfrm>
            <a:grpFill/>
          </p:grpSpPr>
          <p:sp>
            <p:nvSpPr>
              <p:cNvPr id="41" name="Freeform 387"/>
              <p:cNvSpPr/>
              <p:nvPr/>
            </p:nvSpPr>
            <p:spPr bwMode="auto">
              <a:xfrm>
                <a:off x="7091671" y="3520259"/>
                <a:ext cx="140844" cy="159557"/>
              </a:xfrm>
              <a:custGeom>
                <a:avLst/>
                <a:gdLst>
                  <a:gd name="T0" fmla="*/ 107 w 206"/>
                  <a:gd name="T1" fmla="*/ 40 h 233"/>
                  <a:gd name="T2" fmla="*/ 31 w 206"/>
                  <a:gd name="T3" fmla="*/ 28 h 233"/>
                  <a:gd name="T4" fmla="*/ 84 w 206"/>
                  <a:gd name="T5" fmla="*/ 112 h 233"/>
                  <a:gd name="T6" fmla="*/ 187 w 206"/>
                  <a:gd name="T7" fmla="*/ 174 h 233"/>
                  <a:gd name="T8" fmla="*/ 60 w 206"/>
                  <a:gd name="T9" fmla="*/ 15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33">
                    <a:moveTo>
                      <a:pt x="107" y="40"/>
                    </a:moveTo>
                    <a:cubicBezTo>
                      <a:pt x="106" y="0"/>
                      <a:pt x="50" y="1"/>
                      <a:pt x="31" y="28"/>
                    </a:cubicBezTo>
                    <a:cubicBezTo>
                      <a:pt x="0" y="68"/>
                      <a:pt x="42" y="107"/>
                      <a:pt x="84" y="112"/>
                    </a:cubicBezTo>
                    <a:cubicBezTo>
                      <a:pt x="114" y="116"/>
                      <a:pt x="206" y="115"/>
                      <a:pt x="187" y="174"/>
                    </a:cubicBezTo>
                    <a:cubicBezTo>
                      <a:pt x="169" y="233"/>
                      <a:pt x="74" y="199"/>
                      <a:pt x="60" y="156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88"/>
              <p:cNvSpPr/>
              <p:nvPr/>
            </p:nvSpPr>
            <p:spPr bwMode="auto">
              <a:xfrm>
                <a:off x="7211831" y="3550792"/>
                <a:ext cx="41367" cy="16743"/>
              </a:xfrm>
              <a:custGeom>
                <a:avLst/>
                <a:gdLst>
                  <a:gd name="T0" fmla="*/ 0 w 61"/>
                  <a:gd name="T1" fmla="*/ 23 h 24"/>
                  <a:gd name="T2" fmla="*/ 61 w 61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4">
                    <a:moveTo>
                      <a:pt x="0" y="23"/>
                    </a:moveTo>
                    <a:cubicBezTo>
                      <a:pt x="9" y="24"/>
                      <a:pt x="53" y="2"/>
                      <a:pt x="6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389"/>
              <p:cNvSpPr/>
              <p:nvPr/>
            </p:nvSpPr>
            <p:spPr bwMode="auto">
              <a:xfrm>
                <a:off x="7225620" y="3534048"/>
                <a:ext cx="38412" cy="65989"/>
              </a:xfrm>
              <a:custGeom>
                <a:avLst/>
                <a:gdLst>
                  <a:gd name="T0" fmla="*/ 0 w 56"/>
                  <a:gd name="T1" fmla="*/ 0 h 96"/>
                  <a:gd name="T2" fmla="*/ 29 w 56"/>
                  <a:gd name="T3" fmla="*/ 96 h 96"/>
                  <a:gd name="T4" fmla="*/ 56 w 56"/>
                  <a:gd name="T5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96">
                    <a:moveTo>
                      <a:pt x="0" y="0"/>
                    </a:moveTo>
                    <a:cubicBezTo>
                      <a:pt x="4" y="33"/>
                      <a:pt x="20" y="64"/>
                      <a:pt x="29" y="96"/>
                    </a:cubicBezTo>
                    <a:cubicBezTo>
                      <a:pt x="37" y="93"/>
                      <a:pt x="49" y="88"/>
                      <a:pt x="56" y="82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390"/>
              <p:cNvSpPr/>
              <p:nvPr/>
            </p:nvSpPr>
            <p:spPr bwMode="auto">
              <a:xfrm>
                <a:off x="7271911" y="3522229"/>
                <a:ext cx="31518" cy="66975"/>
              </a:xfrm>
              <a:custGeom>
                <a:avLst/>
                <a:gdLst>
                  <a:gd name="T0" fmla="*/ 0 w 45"/>
                  <a:gd name="T1" fmla="*/ 0 h 98"/>
                  <a:gd name="T2" fmla="*/ 45 w 45"/>
                  <a:gd name="T3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98">
                    <a:moveTo>
                      <a:pt x="0" y="0"/>
                    </a:moveTo>
                    <a:cubicBezTo>
                      <a:pt x="17" y="40"/>
                      <a:pt x="22" y="62"/>
                      <a:pt x="45" y="9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391"/>
              <p:cNvSpPr/>
              <p:nvPr/>
            </p:nvSpPr>
            <p:spPr bwMode="auto">
              <a:xfrm>
                <a:off x="7278806" y="3517305"/>
                <a:ext cx="31518" cy="43337"/>
              </a:xfrm>
              <a:custGeom>
                <a:avLst/>
                <a:gdLst>
                  <a:gd name="T0" fmla="*/ 13 w 47"/>
                  <a:gd name="T1" fmla="*/ 63 h 63"/>
                  <a:gd name="T2" fmla="*/ 47 w 47"/>
                  <a:gd name="T3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63">
                    <a:moveTo>
                      <a:pt x="13" y="63"/>
                    </a:moveTo>
                    <a:cubicBezTo>
                      <a:pt x="0" y="36"/>
                      <a:pt x="11" y="0"/>
                      <a:pt x="47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392"/>
              <p:cNvSpPr/>
              <p:nvPr/>
            </p:nvSpPr>
            <p:spPr bwMode="auto">
              <a:xfrm>
                <a:off x="7313278" y="3517305"/>
                <a:ext cx="66975" cy="55156"/>
              </a:xfrm>
              <a:custGeom>
                <a:avLst/>
                <a:gdLst>
                  <a:gd name="T0" fmla="*/ 59 w 97"/>
                  <a:gd name="T1" fmla="*/ 12 h 80"/>
                  <a:gd name="T2" fmla="*/ 33 w 97"/>
                  <a:gd name="T3" fmla="*/ 68 h 80"/>
                  <a:gd name="T4" fmla="*/ 59 w 97"/>
                  <a:gd name="T5" fmla="*/ 12 h 80"/>
                  <a:gd name="T6" fmla="*/ 97 w 97"/>
                  <a:gd name="T7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0">
                    <a:moveTo>
                      <a:pt x="59" y="12"/>
                    </a:moveTo>
                    <a:cubicBezTo>
                      <a:pt x="27" y="0"/>
                      <a:pt x="0" y="55"/>
                      <a:pt x="33" y="68"/>
                    </a:cubicBezTo>
                    <a:cubicBezTo>
                      <a:pt x="68" y="80"/>
                      <a:pt x="75" y="30"/>
                      <a:pt x="59" y="12"/>
                    </a:cubicBezTo>
                    <a:cubicBezTo>
                      <a:pt x="71" y="21"/>
                      <a:pt x="83" y="31"/>
                      <a:pt x="97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393"/>
              <p:cNvSpPr/>
              <p:nvPr/>
            </p:nvSpPr>
            <p:spPr bwMode="auto">
              <a:xfrm>
                <a:off x="7374343" y="3483818"/>
                <a:ext cx="39397" cy="15759"/>
              </a:xfrm>
              <a:custGeom>
                <a:avLst/>
                <a:gdLst>
                  <a:gd name="T0" fmla="*/ 0 w 58"/>
                  <a:gd name="T1" fmla="*/ 23 h 23"/>
                  <a:gd name="T2" fmla="*/ 58 w 58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23">
                    <a:moveTo>
                      <a:pt x="0" y="23"/>
                    </a:moveTo>
                    <a:cubicBezTo>
                      <a:pt x="19" y="22"/>
                      <a:pt x="41" y="7"/>
                      <a:pt x="58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394"/>
              <p:cNvSpPr/>
              <p:nvPr/>
            </p:nvSpPr>
            <p:spPr bwMode="auto">
              <a:xfrm>
                <a:off x="7385178" y="3477908"/>
                <a:ext cx="37427" cy="60080"/>
              </a:xfrm>
              <a:custGeom>
                <a:avLst/>
                <a:gdLst>
                  <a:gd name="T0" fmla="*/ 0 w 55"/>
                  <a:gd name="T1" fmla="*/ 0 h 87"/>
                  <a:gd name="T2" fmla="*/ 34 w 55"/>
                  <a:gd name="T3" fmla="*/ 87 h 87"/>
                  <a:gd name="T4" fmla="*/ 55 w 55"/>
                  <a:gd name="T5" fmla="*/ 7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87">
                    <a:moveTo>
                      <a:pt x="0" y="0"/>
                    </a:moveTo>
                    <a:cubicBezTo>
                      <a:pt x="8" y="28"/>
                      <a:pt x="21" y="62"/>
                      <a:pt x="34" y="87"/>
                    </a:cubicBezTo>
                    <a:cubicBezTo>
                      <a:pt x="41" y="84"/>
                      <a:pt x="50" y="78"/>
                      <a:pt x="55" y="7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395"/>
              <p:cNvSpPr/>
              <p:nvPr/>
            </p:nvSpPr>
            <p:spPr bwMode="auto">
              <a:xfrm>
                <a:off x="7421619" y="3473968"/>
                <a:ext cx="53186" cy="44321"/>
              </a:xfrm>
              <a:custGeom>
                <a:avLst/>
                <a:gdLst>
                  <a:gd name="T0" fmla="*/ 24 w 77"/>
                  <a:gd name="T1" fmla="*/ 33 h 65"/>
                  <a:gd name="T2" fmla="*/ 57 w 77"/>
                  <a:gd name="T3" fmla="*/ 12 h 65"/>
                  <a:gd name="T4" fmla="*/ 24 w 77"/>
                  <a:gd name="T5" fmla="*/ 18 h 65"/>
                  <a:gd name="T6" fmla="*/ 72 w 77"/>
                  <a:gd name="T7" fmla="*/ 3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65">
                    <a:moveTo>
                      <a:pt x="24" y="33"/>
                    </a:moveTo>
                    <a:cubicBezTo>
                      <a:pt x="31" y="36"/>
                      <a:pt x="61" y="25"/>
                      <a:pt x="57" y="12"/>
                    </a:cubicBezTo>
                    <a:cubicBezTo>
                      <a:pt x="53" y="0"/>
                      <a:pt x="29" y="11"/>
                      <a:pt x="24" y="18"/>
                    </a:cubicBezTo>
                    <a:cubicBezTo>
                      <a:pt x="0" y="58"/>
                      <a:pt x="77" y="65"/>
                      <a:pt x="72" y="3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396"/>
              <p:cNvSpPr/>
              <p:nvPr/>
            </p:nvSpPr>
            <p:spPr bwMode="auto">
              <a:xfrm>
                <a:off x="7464956" y="3440481"/>
                <a:ext cx="63035" cy="79778"/>
              </a:xfrm>
              <a:custGeom>
                <a:avLst/>
                <a:gdLst>
                  <a:gd name="T0" fmla="*/ 56 w 91"/>
                  <a:gd name="T1" fmla="*/ 19 h 115"/>
                  <a:gd name="T2" fmla="*/ 21 w 91"/>
                  <a:gd name="T3" fmla="*/ 54 h 115"/>
                  <a:gd name="T4" fmla="*/ 56 w 91"/>
                  <a:gd name="T5" fmla="*/ 19 h 115"/>
                  <a:gd name="T6" fmla="*/ 89 w 91"/>
                  <a:gd name="T7" fmla="*/ 82 h 115"/>
                  <a:gd name="T8" fmla="*/ 38 w 91"/>
                  <a:gd name="T9" fmla="*/ 8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115">
                    <a:moveTo>
                      <a:pt x="56" y="19"/>
                    </a:moveTo>
                    <a:cubicBezTo>
                      <a:pt x="36" y="0"/>
                      <a:pt x="0" y="34"/>
                      <a:pt x="21" y="54"/>
                    </a:cubicBezTo>
                    <a:cubicBezTo>
                      <a:pt x="44" y="74"/>
                      <a:pt x="76" y="40"/>
                      <a:pt x="56" y="19"/>
                    </a:cubicBezTo>
                    <a:cubicBezTo>
                      <a:pt x="58" y="40"/>
                      <a:pt x="88" y="59"/>
                      <a:pt x="89" y="82"/>
                    </a:cubicBezTo>
                    <a:cubicBezTo>
                      <a:pt x="91" y="105"/>
                      <a:pt x="41" y="115"/>
                      <a:pt x="38" y="87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Freeform 397"/>
              <p:cNvSpPr/>
              <p:nvPr/>
            </p:nvSpPr>
            <p:spPr bwMode="auto">
              <a:xfrm>
                <a:off x="7514202" y="3434572"/>
                <a:ext cx="25608" cy="14774"/>
              </a:xfrm>
              <a:custGeom>
                <a:avLst/>
                <a:gdLst>
                  <a:gd name="T0" fmla="*/ 0 w 37"/>
                  <a:gd name="T1" fmla="*/ 0 h 21"/>
                  <a:gd name="T2" fmla="*/ 37 w 37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cubicBezTo>
                      <a:pt x="6" y="6"/>
                      <a:pt x="25" y="15"/>
                      <a:pt x="37" y="2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398"/>
              <p:cNvSpPr/>
              <p:nvPr/>
            </p:nvSpPr>
            <p:spPr bwMode="auto">
              <a:xfrm>
                <a:off x="7540795" y="3419797"/>
                <a:ext cx="1970" cy="58110"/>
              </a:xfrm>
              <a:custGeom>
                <a:avLst/>
                <a:gdLst>
                  <a:gd name="T0" fmla="*/ 0 w 3"/>
                  <a:gd name="T1" fmla="*/ 0 h 84"/>
                  <a:gd name="T2" fmla="*/ 3 w 3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84">
                    <a:moveTo>
                      <a:pt x="0" y="0"/>
                    </a:moveTo>
                    <a:cubicBezTo>
                      <a:pt x="3" y="23"/>
                      <a:pt x="1" y="61"/>
                      <a:pt x="3" y="8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rot="20356419">
              <a:off x="2803193" y="3904852"/>
              <a:ext cx="598834" cy="130009"/>
              <a:chOff x="5241002" y="3643375"/>
              <a:chExt cx="598834" cy="130009"/>
            </a:xfrm>
            <a:grpFill/>
          </p:grpSpPr>
          <p:sp>
            <p:nvSpPr>
              <p:cNvPr id="26" name="Freeform 346"/>
              <p:cNvSpPr/>
              <p:nvPr/>
            </p:nvSpPr>
            <p:spPr bwMode="auto">
              <a:xfrm>
                <a:off x="5691112" y="3678832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3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347"/>
              <p:cNvSpPr/>
              <p:nvPr/>
            </p:nvSpPr>
            <p:spPr bwMode="auto">
              <a:xfrm>
                <a:off x="5241002" y="3643375"/>
                <a:ext cx="52201" cy="85688"/>
              </a:xfrm>
              <a:custGeom>
                <a:avLst/>
                <a:gdLst>
                  <a:gd name="T0" fmla="*/ 55 w 75"/>
                  <a:gd name="T1" fmla="*/ 0 h 124"/>
                  <a:gd name="T2" fmla="*/ 0 w 75"/>
                  <a:gd name="T3" fmla="*/ 27 h 124"/>
                  <a:gd name="T4" fmla="*/ 9 w 75"/>
                  <a:gd name="T5" fmla="*/ 118 h 124"/>
                  <a:gd name="T6" fmla="*/ 75 w 75"/>
                  <a:gd name="T7" fmla="*/ 11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124">
                    <a:moveTo>
                      <a:pt x="55" y="0"/>
                    </a:moveTo>
                    <a:cubicBezTo>
                      <a:pt x="43" y="14"/>
                      <a:pt x="19" y="21"/>
                      <a:pt x="0" y="27"/>
                    </a:cubicBezTo>
                    <a:cubicBezTo>
                      <a:pt x="6" y="56"/>
                      <a:pt x="8" y="89"/>
                      <a:pt x="9" y="118"/>
                    </a:cubicBezTo>
                    <a:cubicBezTo>
                      <a:pt x="28" y="118"/>
                      <a:pt x="59" y="124"/>
                      <a:pt x="75" y="11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348"/>
              <p:cNvSpPr/>
              <p:nvPr/>
            </p:nvSpPr>
            <p:spPr bwMode="auto">
              <a:xfrm>
                <a:off x="5250851" y="3681787"/>
                <a:ext cx="39397" cy="6894"/>
              </a:xfrm>
              <a:custGeom>
                <a:avLst/>
                <a:gdLst>
                  <a:gd name="T0" fmla="*/ 0 w 57"/>
                  <a:gd name="T1" fmla="*/ 8 h 11"/>
                  <a:gd name="T2" fmla="*/ 57 w 57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1">
                    <a:moveTo>
                      <a:pt x="0" y="8"/>
                    </a:moveTo>
                    <a:cubicBezTo>
                      <a:pt x="18" y="11"/>
                      <a:pt x="43" y="7"/>
                      <a:pt x="57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349"/>
              <p:cNvSpPr/>
              <p:nvPr/>
            </p:nvSpPr>
            <p:spPr bwMode="auto">
              <a:xfrm>
                <a:off x="5313886" y="3683757"/>
                <a:ext cx="30533" cy="2954"/>
              </a:xfrm>
              <a:custGeom>
                <a:avLst/>
                <a:gdLst>
                  <a:gd name="T0" fmla="*/ 0 w 45"/>
                  <a:gd name="T1" fmla="*/ 0 h 4"/>
                  <a:gd name="T2" fmla="*/ 45 w 45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4">
                    <a:moveTo>
                      <a:pt x="0" y="0"/>
                    </a:moveTo>
                    <a:cubicBezTo>
                      <a:pt x="15" y="1"/>
                      <a:pt x="30" y="3"/>
                      <a:pt x="45" y="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50"/>
              <p:cNvSpPr/>
              <p:nvPr/>
            </p:nvSpPr>
            <p:spPr bwMode="auto">
              <a:xfrm>
                <a:off x="5370027" y="3666028"/>
                <a:ext cx="37427" cy="64020"/>
              </a:xfrm>
              <a:custGeom>
                <a:avLst/>
                <a:gdLst>
                  <a:gd name="T0" fmla="*/ 17 w 54"/>
                  <a:gd name="T1" fmla="*/ 0 h 94"/>
                  <a:gd name="T2" fmla="*/ 0 w 54"/>
                  <a:gd name="T3" fmla="*/ 78 h 94"/>
                  <a:gd name="T4" fmla="*/ 54 w 54"/>
                  <a:gd name="T5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4">
                    <a:moveTo>
                      <a:pt x="17" y="0"/>
                    </a:moveTo>
                    <a:cubicBezTo>
                      <a:pt x="13" y="28"/>
                      <a:pt x="7" y="54"/>
                      <a:pt x="0" y="78"/>
                    </a:cubicBezTo>
                    <a:cubicBezTo>
                      <a:pt x="13" y="81"/>
                      <a:pt x="42" y="91"/>
                      <a:pt x="54" y="9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51"/>
              <p:cNvSpPr/>
              <p:nvPr/>
            </p:nvSpPr>
            <p:spPr bwMode="auto">
              <a:xfrm>
                <a:off x="5428137" y="3666028"/>
                <a:ext cx="56141" cy="68945"/>
              </a:xfrm>
              <a:custGeom>
                <a:avLst/>
                <a:gdLst>
                  <a:gd name="T0" fmla="*/ 81 w 81"/>
                  <a:gd name="T1" fmla="*/ 0 h 100"/>
                  <a:gd name="T2" fmla="*/ 11 w 81"/>
                  <a:gd name="T3" fmla="*/ 0 h 100"/>
                  <a:gd name="T4" fmla="*/ 7 w 81"/>
                  <a:gd name="T5" fmla="*/ 3 h 100"/>
                  <a:gd name="T6" fmla="*/ 6 w 81"/>
                  <a:gd name="T7" fmla="*/ 94 h 100"/>
                  <a:gd name="T8" fmla="*/ 61 w 81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0">
                    <a:moveTo>
                      <a:pt x="81" y="0"/>
                    </a:moveTo>
                    <a:cubicBezTo>
                      <a:pt x="59" y="3"/>
                      <a:pt x="35" y="3"/>
                      <a:pt x="11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28"/>
                      <a:pt x="0" y="70"/>
                      <a:pt x="6" y="94"/>
                    </a:cubicBezTo>
                    <a:cubicBezTo>
                      <a:pt x="24" y="97"/>
                      <a:pt x="43" y="98"/>
                      <a:pt x="61" y="10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52"/>
              <p:cNvSpPr/>
              <p:nvPr/>
            </p:nvSpPr>
            <p:spPr bwMode="auto">
              <a:xfrm>
                <a:off x="5433062" y="3695576"/>
                <a:ext cx="48261" cy="1970"/>
              </a:xfrm>
              <a:custGeom>
                <a:avLst/>
                <a:gdLst>
                  <a:gd name="T0" fmla="*/ 0 w 70"/>
                  <a:gd name="T1" fmla="*/ 0 h 3"/>
                  <a:gd name="T2" fmla="*/ 70 w 70"/>
                  <a:gd name="T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3">
                    <a:moveTo>
                      <a:pt x="0" y="0"/>
                    </a:moveTo>
                    <a:cubicBezTo>
                      <a:pt x="24" y="3"/>
                      <a:pt x="48" y="3"/>
                      <a:pt x="70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Freeform 353"/>
              <p:cNvSpPr/>
              <p:nvPr/>
            </p:nvSpPr>
            <p:spPr bwMode="auto">
              <a:xfrm>
                <a:off x="5494127" y="3683757"/>
                <a:ext cx="50231" cy="50231"/>
              </a:xfrm>
              <a:custGeom>
                <a:avLst/>
                <a:gdLst>
                  <a:gd name="T0" fmla="*/ 0 w 72"/>
                  <a:gd name="T1" fmla="*/ 67 h 74"/>
                  <a:gd name="T2" fmla="*/ 41 w 72"/>
                  <a:gd name="T3" fmla="*/ 0 h 74"/>
                  <a:gd name="T4" fmla="*/ 72 w 72"/>
                  <a:gd name="T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15" y="47"/>
                      <a:pt x="22" y="16"/>
                      <a:pt x="41" y="0"/>
                    </a:cubicBezTo>
                    <a:cubicBezTo>
                      <a:pt x="54" y="21"/>
                      <a:pt x="62" y="50"/>
                      <a:pt x="72" y="74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Freeform 354"/>
              <p:cNvSpPr/>
              <p:nvPr/>
            </p:nvSpPr>
            <p:spPr bwMode="auto">
              <a:xfrm>
                <a:off x="5505946" y="3709365"/>
                <a:ext cx="25608" cy="1970"/>
              </a:xfrm>
              <a:custGeom>
                <a:avLst/>
                <a:gdLst>
                  <a:gd name="T0" fmla="*/ 0 w 37"/>
                  <a:gd name="T1" fmla="*/ 0 h 3"/>
                  <a:gd name="T2" fmla="*/ 37 w 37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3">
                    <a:moveTo>
                      <a:pt x="0" y="0"/>
                    </a:moveTo>
                    <a:cubicBezTo>
                      <a:pt x="12" y="1"/>
                      <a:pt x="24" y="2"/>
                      <a:pt x="37" y="3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5" name="Freeform 355"/>
              <p:cNvSpPr/>
              <p:nvPr/>
            </p:nvSpPr>
            <p:spPr bwMode="auto">
              <a:xfrm>
                <a:off x="5567996" y="3672923"/>
                <a:ext cx="44322" cy="67959"/>
              </a:xfrm>
              <a:custGeom>
                <a:avLst/>
                <a:gdLst>
                  <a:gd name="T0" fmla="*/ 3 w 64"/>
                  <a:gd name="T1" fmla="*/ 100 h 100"/>
                  <a:gd name="T2" fmla="*/ 8 w 64"/>
                  <a:gd name="T3" fmla="*/ 4 h 100"/>
                  <a:gd name="T4" fmla="*/ 57 w 64"/>
                  <a:gd name="T5" fmla="*/ 36 h 100"/>
                  <a:gd name="T6" fmla="*/ 4 w 64"/>
                  <a:gd name="T7" fmla="*/ 55 h 100"/>
                  <a:gd name="T8" fmla="*/ 46 w 64"/>
                  <a:gd name="T9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00">
                    <a:moveTo>
                      <a:pt x="3" y="100"/>
                    </a:moveTo>
                    <a:cubicBezTo>
                      <a:pt x="0" y="74"/>
                      <a:pt x="4" y="31"/>
                      <a:pt x="8" y="4"/>
                    </a:cubicBezTo>
                    <a:cubicBezTo>
                      <a:pt x="31" y="0"/>
                      <a:pt x="64" y="6"/>
                      <a:pt x="57" y="36"/>
                    </a:cubicBezTo>
                    <a:cubicBezTo>
                      <a:pt x="51" y="58"/>
                      <a:pt x="23" y="57"/>
                      <a:pt x="4" y="55"/>
                    </a:cubicBezTo>
                    <a:cubicBezTo>
                      <a:pt x="18" y="57"/>
                      <a:pt x="39" y="86"/>
                      <a:pt x="46" y="99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356"/>
              <p:cNvSpPr/>
              <p:nvPr/>
            </p:nvSpPr>
            <p:spPr bwMode="auto">
              <a:xfrm>
                <a:off x="5624137" y="3681787"/>
                <a:ext cx="48261" cy="59095"/>
              </a:xfrm>
              <a:custGeom>
                <a:avLst/>
                <a:gdLst>
                  <a:gd name="T0" fmla="*/ 0 w 71"/>
                  <a:gd name="T1" fmla="*/ 85 h 85"/>
                  <a:gd name="T2" fmla="*/ 9 w 71"/>
                  <a:gd name="T3" fmla="*/ 18 h 85"/>
                  <a:gd name="T4" fmla="*/ 64 w 71"/>
                  <a:gd name="T5" fmla="*/ 78 h 85"/>
                  <a:gd name="T6" fmla="*/ 71 w 71"/>
                  <a:gd name="T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5">
                    <a:moveTo>
                      <a:pt x="0" y="85"/>
                    </a:moveTo>
                    <a:cubicBezTo>
                      <a:pt x="0" y="63"/>
                      <a:pt x="6" y="40"/>
                      <a:pt x="9" y="18"/>
                    </a:cubicBezTo>
                    <a:cubicBezTo>
                      <a:pt x="29" y="34"/>
                      <a:pt x="50" y="56"/>
                      <a:pt x="64" y="78"/>
                    </a:cubicBezTo>
                    <a:cubicBezTo>
                      <a:pt x="66" y="52"/>
                      <a:pt x="69" y="26"/>
                      <a:pt x="71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Freeform 357"/>
              <p:cNvSpPr/>
              <p:nvPr/>
            </p:nvSpPr>
            <p:spPr bwMode="auto">
              <a:xfrm>
                <a:off x="5688157" y="3753686"/>
                <a:ext cx="27578" cy="2954"/>
              </a:xfrm>
              <a:custGeom>
                <a:avLst/>
                <a:gdLst>
                  <a:gd name="T0" fmla="*/ 0 w 40"/>
                  <a:gd name="T1" fmla="*/ 0 h 5"/>
                  <a:gd name="T2" fmla="*/ 40 w 40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">
                    <a:moveTo>
                      <a:pt x="0" y="0"/>
                    </a:moveTo>
                    <a:cubicBezTo>
                      <a:pt x="13" y="0"/>
                      <a:pt x="26" y="2"/>
                      <a:pt x="40" y="5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Freeform 358"/>
              <p:cNvSpPr/>
              <p:nvPr/>
            </p:nvSpPr>
            <p:spPr bwMode="auto">
              <a:xfrm>
                <a:off x="5702931" y="3685726"/>
                <a:ext cx="5910" cy="68945"/>
              </a:xfrm>
              <a:custGeom>
                <a:avLst/>
                <a:gdLst>
                  <a:gd name="T0" fmla="*/ 9 w 9"/>
                  <a:gd name="T1" fmla="*/ 0 h 101"/>
                  <a:gd name="T2" fmla="*/ 0 w 9"/>
                  <a:gd name="T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01">
                    <a:moveTo>
                      <a:pt x="9" y="0"/>
                    </a:moveTo>
                    <a:cubicBezTo>
                      <a:pt x="5" y="34"/>
                      <a:pt x="6" y="66"/>
                      <a:pt x="0" y="101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Freeform 359"/>
              <p:cNvSpPr/>
              <p:nvPr/>
            </p:nvSpPr>
            <p:spPr bwMode="auto">
              <a:xfrm>
                <a:off x="5729523" y="3676862"/>
                <a:ext cx="52201" cy="67959"/>
              </a:xfrm>
              <a:custGeom>
                <a:avLst/>
                <a:gdLst>
                  <a:gd name="T0" fmla="*/ 0 w 75"/>
                  <a:gd name="T1" fmla="*/ 96 h 99"/>
                  <a:gd name="T2" fmla="*/ 16 w 75"/>
                  <a:gd name="T3" fmla="*/ 30 h 99"/>
                  <a:gd name="T4" fmla="*/ 61 w 75"/>
                  <a:gd name="T5" fmla="*/ 99 h 99"/>
                  <a:gd name="T6" fmla="*/ 75 w 75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99">
                    <a:moveTo>
                      <a:pt x="0" y="96"/>
                    </a:moveTo>
                    <a:cubicBezTo>
                      <a:pt x="2" y="73"/>
                      <a:pt x="7" y="50"/>
                      <a:pt x="16" y="30"/>
                    </a:cubicBezTo>
                    <a:cubicBezTo>
                      <a:pt x="37" y="46"/>
                      <a:pt x="48" y="76"/>
                      <a:pt x="61" y="99"/>
                    </a:cubicBezTo>
                    <a:cubicBezTo>
                      <a:pt x="63" y="70"/>
                      <a:pt x="64" y="26"/>
                      <a:pt x="75" y="0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60"/>
              <p:cNvSpPr/>
              <p:nvPr/>
            </p:nvSpPr>
            <p:spPr bwMode="auto">
              <a:xfrm>
                <a:off x="5795514" y="3679817"/>
                <a:ext cx="44322" cy="93567"/>
              </a:xfrm>
              <a:custGeom>
                <a:avLst/>
                <a:gdLst>
                  <a:gd name="T0" fmla="*/ 65 w 65"/>
                  <a:gd name="T1" fmla="*/ 34 h 136"/>
                  <a:gd name="T2" fmla="*/ 4 w 65"/>
                  <a:gd name="T3" fmla="*/ 75 h 136"/>
                  <a:gd name="T4" fmla="*/ 65 w 65"/>
                  <a:gd name="T5" fmla="*/ 81 h 136"/>
                  <a:gd name="T6" fmla="*/ 33 w 65"/>
                  <a:gd name="T7" fmla="*/ 7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36">
                    <a:moveTo>
                      <a:pt x="65" y="34"/>
                    </a:moveTo>
                    <a:cubicBezTo>
                      <a:pt x="57" y="0"/>
                      <a:pt x="0" y="45"/>
                      <a:pt x="4" y="75"/>
                    </a:cubicBezTo>
                    <a:cubicBezTo>
                      <a:pt x="11" y="117"/>
                      <a:pt x="64" y="136"/>
                      <a:pt x="65" y="81"/>
                    </a:cubicBezTo>
                    <a:cubicBezTo>
                      <a:pt x="54" y="80"/>
                      <a:pt x="43" y="79"/>
                      <a:pt x="33" y="78"/>
                    </a:cubicBezTo>
                  </a:path>
                </a:pathLst>
              </a:custGeom>
              <a:grpFill/>
              <a:ln w="1588" cap="rnd">
                <a:solidFill>
                  <a:srgbClr val="FFFFFF">
                    <a:alpha val="5098"/>
                  </a:srgbClr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7" name="组合 146"/>
          <p:cNvGrpSpPr/>
          <p:nvPr/>
        </p:nvGrpSpPr>
        <p:grpSpPr bwMode="auto">
          <a:xfrm>
            <a:off x="2167444" y="2402006"/>
            <a:ext cx="4809113" cy="1019154"/>
            <a:chOff x="4447677" y="2011914"/>
            <a:chExt cx="1461654" cy="4317896"/>
          </a:xfrm>
        </p:grpSpPr>
        <p:sp>
          <p:nvSpPr>
            <p:cNvPr id="148" name="文本框 37"/>
            <p:cNvSpPr txBox="1">
              <a:spLocks noChangeArrowheads="1"/>
            </p:cNvSpPr>
            <p:nvPr/>
          </p:nvSpPr>
          <p:spPr bwMode="auto">
            <a:xfrm>
              <a:off x="4447677" y="3461076"/>
              <a:ext cx="1461654" cy="2868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anose="02000000000000000000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3800" dirty="0">
                  <a:solidFill>
                    <a:schemeClr val="bg1">
                      <a:lumMod val="9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研究方法与思路</a:t>
              </a:r>
            </a:p>
          </p:txBody>
        </p:sp>
        <p:sp>
          <p:nvSpPr>
            <p:cNvPr id="149" name="文本框 38"/>
            <p:cNvSpPr txBox="1"/>
            <p:nvPr/>
          </p:nvSpPr>
          <p:spPr>
            <a:xfrm>
              <a:off x="4608920" y="2011914"/>
              <a:ext cx="1139167" cy="195595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PART TWO</a:t>
              </a:r>
              <a:endParaRPr lang="zh-CN" altLang="en-US" sz="2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50" name="Freeform 127"/>
          <p:cNvSpPr>
            <a:spLocks noEditPoints="1"/>
          </p:cNvSpPr>
          <p:nvPr/>
        </p:nvSpPr>
        <p:spPr bwMode="auto">
          <a:xfrm>
            <a:off x="7660507" y="3914610"/>
            <a:ext cx="1329440" cy="879116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4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79959" y="1202904"/>
            <a:ext cx="1248547" cy="1248547"/>
            <a:chOff x="941373" y="1769956"/>
            <a:chExt cx="1248547" cy="1248547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1266637" y="1934882"/>
              <a:ext cx="620769" cy="918695"/>
              <a:chOff x="668" y="596"/>
              <a:chExt cx="1146" cy="1696"/>
            </a:xfrm>
          </p:grpSpPr>
          <p:sp>
            <p:nvSpPr>
              <p:cNvPr id="5" name="Freeform 5"/>
              <p:cNvSpPr/>
              <p:nvPr/>
            </p:nvSpPr>
            <p:spPr bwMode="auto">
              <a:xfrm>
                <a:off x="849" y="766"/>
                <a:ext cx="461" cy="615"/>
              </a:xfrm>
              <a:custGeom>
                <a:avLst/>
                <a:gdLst>
                  <a:gd name="T0" fmla="*/ 138 w 194"/>
                  <a:gd name="T1" fmla="*/ 0 h 259"/>
                  <a:gd name="T2" fmla="*/ 194 w 194"/>
                  <a:gd name="T3" fmla="*/ 48 h 259"/>
                  <a:gd name="T4" fmla="*/ 65 w 194"/>
                  <a:gd name="T5" fmla="*/ 259 h 259"/>
                  <a:gd name="T6" fmla="*/ 0 w 194"/>
                  <a:gd name="T7" fmla="*/ 221 h 259"/>
                  <a:gd name="T8" fmla="*/ 138 w 194"/>
                  <a:gd name="T9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59">
                    <a:moveTo>
                      <a:pt x="138" y="0"/>
                    </a:moveTo>
                    <a:cubicBezTo>
                      <a:pt x="151" y="8"/>
                      <a:pt x="180" y="26"/>
                      <a:pt x="194" y="48"/>
                    </a:cubicBezTo>
                    <a:cubicBezTo>
                      <a:pt x="174" y="80"/>
                      <a:pt x="65" y="259"/>
                      <a:pt x="65" y="259"/>
                    </a:cubicBezTo>
                    <a:cubicBezTo>
                      <a:pt x="65" y="259"/>
                      <a:pt x="12" y="246"/>
                      <a:pt x="0" y="221"/>
                    </a:cubicBezTo>
                    <a:cubicBezTo>
                      <a:pt x="0" y="221"/>
                      <a:pt x="108" y="22"/>
                      <a:pt x="13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835" y="1336"/>
                <a:ext cx="121" cy="145"/>
              </a:xfrm>
              <a:custGeom>
                <a:avLst/>
                <a:gdLst>
                  <a:gd name="T0" fmla="*/ 23 w 51"/>
                  <a:gd name="T1" fmla="*/ 0 h 61"/>
                  <a:gd name="T2" fmla="*/ 0 w 51"/>
                  <a:gd name="T3" fmla="*/ 47 h 61"/>
                  <a:gd name="T4" fmla="*/ 18 w 51"/>
                  <a:gd name="T5" fmla="*/ 61 h 61"/>
                  <a:gd name="T6" fmla="*/ 51 w 51"/>
                  <a:gd name="T7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61">
                    <a:moveTo>
                      <a:pt x="23" y="0"/>
                    </a:moveTo>
                    <a:cubicBezTo>
                      <a:pt x="17" y="14"/>
                      <a:pt x="5" y="31"/>
                      <a:pt x="0" y="47"/>
                    </a:cubicBezTo>
                    <a:cubicBezTo>
                      <a:pt x="6" y="52"/>
                      <a:pt x="12" y="56"/>
                      <a:pt x="18" y="61"/>
                    </a:cubicBezTo>
                    <a:cubicBezTo>
                      <a:pt x="32" y="47"/>
                      <a:pt x="43" y="30"/>
                      <a:pt x="51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1220" y="596"/>
                <a:ext cx="185" cy="235"/>
              </a:xfrm>
              <a:custGeom>
                <a:avLst/>
                <a:gdLst>
                  <a:gd name="T0" fmla="*/ 26 w 78"/>
                  <a:gd name="T1" fmla="*/ 99 h 99"/>
                  <a:gd name="T2" fmla="*/ 78 w 78"/>
                  <a:gd name="T3" fmla="*/ 16 h 99"/>
                  <a:gd name="T4" fmla="*/ 61 w 78"/>
                  <a:gd name="T5" fmla="*/ 0 h 99"/>
                  <a:gd name="T6" fmla="*/ 0 w 78"/>
                  <a:gd name="T7" fmla="*/ 8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9">
                    <a:moveTo>
                      <a:pt x="26" y="99"/>
                    </a:moveTo>
                    <a:cubicBezTo>
                      <a:pt x="33" y="86"/>
                      <a:pt x="71" y="31"/>
                      <a:pt x="78" y="16"/>
                    </a:cubicBezTo>
                    <a:cubicBezTo>
                      <a:pt x="72" y="10"/>
                      <a:pt x="66" y="5"/>
                      <a:pt x="61" y="0"/>
                    </a:cubicBezTo>
                    <a:cubicBezTo>
                      <a:pt x="45" y="12"/>
                      <a:pt x="9" y="67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1158" y="1149"/>
                <a:ext cx="340" cy="503"/>
              </a:xfrm>
              <a:custGeom>
                <a:avLst/>
                <a:gdLst>
                  <a:gd name="T0" fmla="*/ 0 w 143"/>
                  <a:gd name="T1" fmla="*/ 0 h 212"/>
                  <a:gd name="T2" fmla="*/ 64 w 143"/>
                  <a:gd name="T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3" h="212">
                    <a:moveTo>
                      <a:pt x="0" y="0"/>
                    </a:moveTo>
                    <a:cubicBezTo>
                      <a:pt x="86" y="16"/>
                      <a:pt x="143" y="146"/>
                      <a:pt x="64" y="212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1310" y="897"/>
                <a:ext cx="340" cy="781"/>
              </a:xfrm>
              <a:custGeom>
                <a:avLst/>
                <a:gdLst>
                  <a:gd name="T0" fmla="*/ 0 w 143"/>
                  <a:gd name="T1" fmla="*/ 0 h 329"/>
                  <a:gd name="T2" fmla="*/ 74 w 143"/>
                  <a:gd name="T3" fmla="*/ 44 h 329"/>
                  <a:gd name="T4" fmla="*/ 126 w 143"/>
                  <a:gd name="T5" fmla="*/ 133 h 329"/>
                  <a:gd name="T6" fmla="*/ 107 w 143"/>
                  <a:gd name="T7" fmla="*/ 294 h 329"/>
                  <a:gd name="T8" fmla="*/ 78 w 143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329">
                    <a:moveTo>
                      <a:pt x="0" y="0"/>
                    </a:moveTo>
                    <a:cubicBezTo>
                      <a:pt x="29" y="12"/>
                      <a:pt x="52" y="22"/>
                      <a:pt x="74" y="44"/>
                    </a:cubicBezTo>
                    <a:cubicBezTo>
                      <a:pt x="98" y="69"/>
                      <a:pt x="116" y="101"/>
                      <a:pt x="126" y="133"/>
                    </a:cubicBezTo>
                    <a:cubicBezTo>
                      <a:pt x="143" y="186"/>
                      <a:pt x="139" y="248"/>
                      <a:pt x="107" y="294"/>
                    </a:cubicBezTo>
                    <a:cubicBezTo>
                      <a:pt x="101" y="302"/>
                      <a:pt x="89" y="316"/>
                      <a:pt x="78" y="329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1287" y="1635"/>
                <a:ext cx="427" cy="539"/>
              </a:xfrm>
              <a:custGeom>
                <a:avLst/>
                <a:gdLst>
                  <a:gd name="T0" fmla="*/ 16 w 180"/>
                  <a:gd name="T1" fmla="*/ 227 h 227"/>
                  <a:gd name="T2" fmla="*/ 10 w 180"/>
                  <a:gd name="T3" fmla="*/ 7 h 227"/>
                  <a:gd name="T4" fmla="*/ 58 w 180"/>
                  <a:gd name="T5" fmla="*/ 4 h 227"/>
                  <a:gd name="T6" fmla="*/ 109 w 180"/>
                  <a:gd name="T7" fmla="*/ 54 h 227"/>
                  <a:gd name="T8" fmla="*/ 180 w 180"/>
                  <a:gd name="T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27">
                    <a:moveTo>
                      <a:pt x="16" y="227"/>
                    </a:moveTo>
                    <a:cubicBezTo>
                      <a:pt x="8" y="217"/>
                      <a:pt x="0" y="14"/>
                      <a:pt x="10" y="7"/>
                    </a:cubicBezTo>
                    <a:cubicBezTo>
                      <a:pt x="20" y="0"/>
                      <a:pt x="47" y="1"/>
                      <a:pt x="58" y="4"/>
                    </a:cubicBezTo>
                    <a:cubicBezTo>
                      <a:pt x="87" y="11"/>
                      <a:pt x="97" y="27"/>
                      <a:pt x="109" y="54"/>
                    </a:cubicBezTo>
                    <a:cubicBezTo>
                      <a:pt x="124" y="85"/>
                      <a:pt x="173" y="203"/>
                      <a:pt x="180" y="22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1322" y="1061"/>
                <a:ext cx="112" cy="121"/>
              </a:xfrm>
              <a:custGeom>
                <a:avLst/>
                <a:gdLst>
                  <a:gd name="T0" fmla="*/ 32 w 47"/>
                  <a:gd name="T1" fmla="*/ 8 h 51"/>
                  <a:gd name="T2" fmla="*/ 43 w 47"/>
                  <a:gd name="T3" fmla="*/ 32 h 51"/>
                  <a:gd name="T4" fmla="*/ 12 w 47"/>
                  <a:gd name="T5" fmla="*/ 37 h 51"/>
                  <a:gd name="T6" fmla="*/ 32 w 47"/>
                  <a:gd name="T7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1">
                    <a:moveTo>
                      <a:pt x="32" y="8"/>
                    </a:moveTo>
                    <a:cubicBezTo>
                      <a:pt x="40" y="10"/>
                      <a:pt x="47" y="23"/>
                      <a:pt x="43" y="32"/>
                    </a:cubicBezTo>
                    <a:cubicBezTo>
                      <a:pt x="39" y="39"/>
                      <a:pt x="25" y="51"/>
                      <a:pt x="12" y="37"/>
                    </a:cubicBezTo>
                    <a:cubicBezTo>
                      <a:pt x="0" y="23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1353" y="1725"/>
                <a:ext cx="112" cy="123"/>
              </a:xfrm>
              <a:custGeom>
                <a:avLst/>
                <a:gdLst>
                  <a:gd name="T0" fmla="*/ 32 w 47"/>
                  <a:gd name="T1" fmla="*/ 8 h 52"/>
                  <a:gd name="T2" fmla="*/ 43 w 47"/>
                  <a:gd name="T3" fmla="*/ 32 h 52"/>
                  <a:gd name="T4" fmla="*/ 12 w 47"/>
                  <a:gd name="T5" fmla="*/ 38 h 52"/>
                  <a:gd name="T6" fmla="*/ 32 w 47"/>
                  <a:gd name="T7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52">
                    <a:moveTo>
                      <a:pt x="32" y="8"/>
                    </a:moveTo>
                    <a:cubicBezTo>
                      <a:pt x="40" y="11"/>
                      <a:pt x="47" y="24"/>
                      <a:pt x="43" y="32"/>
                    </a:cubicBezTo>
                    <a:cubicBezTo>
                      <a:pt x="39" y="40"/>
                      <a:pt x="25" y="52"/>
                      <a:pt x="12" y="38"/>
                    </a:cubicBezTo>
                    <a:cubicBezTo>
                      <a:pt x="0" y="24"/>
                      <a:pt x="11" y="0"/>
                      <a:pt x="32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692" y="1678"/>
                <a:ext cx="614" cy="85"/>
              </a:xfrm>
              <a:custGeom>
                <a:avLst/>
                <a:gdLst>
                  <a:gd name="T0" fmla="*/ 258 w 258"/>
                  <a:gd name="T1" fmla="*/ 3 h 36"/>
                  <a:gd name="T2" fmla="*/ 4 w 258"/>
                  <a:gd name="T3" fmla="*/ 2 h 36"/>
                  <a:gd name="T4" fmla="*/ 4 w 258"/>
                  <a:gd name="T5" fmla="*/ 31 h 36"/>
                  <a:gd name="T6" fmla="*/ 258 w 258"/>
                  <a:gd name="T7" fmla="*/ 31 h 36"/>
                  <a:gd name="T8" fmla="*/ 258 w 25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36">
                    <a:moveTo>
                      <a:pt x="258" y="3"/>
                    </a:moveTo>
                    <a:cubicBezTo>
                      <a:pt x="209" y="3"/>
                      <a:pt x="26" y="0"/>
                      <a:pt x="4" y="2"/>
                    </a:cubicBezTo>
                    <a:cubicBezTo>
                      <a:pt x="0" y="7"/>
                      <a:pt x="3" y="25"/>
                      <a:pt x="4" y="31"/>
                    </a:cubicBezTo>
                    <a:cubicBezTo>
                      <a:pt x="90" y="36"/>
                      <a:pt x="180" y="30"/>
                      <a:pt x="258" y="31"/>
                    </a:cubicBezTo>
                    <a:lnTo>
                      <a:pt x="2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668" y="2138"/>
                <a:ext cx="1146" cy="154"/>
              </a:xfrm>
              <a:custGeom>
                <a:avLst/>
                <a:gdLst>
                  <a:gd name="T0" fmla="*/ 482 w 482"/>
                  <a:gd name="T1" fmla="*/ 5 h 65"/>
                  <a:gd name="T2" fmla="*/ 7 w 482"/>
                  <a:gd name="T3" fmla="*/ 4 h 65"/>
                  <a:gd name="T4" fmla="*/ 7 w 482"/>
                  <a:gd name="T5" fmla="*/ 57 h 65"/>
                  <a:gd name="T6" fmla="*/ 482 w 482"/>
                  <a:gd name="T7" fmla="*/ 58 h 65"/>
                  <a:gd name="T8" fmla="*/ 482 w 482"/>
                  <a:gd name="T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65">
                    <a:moveTo>
                      <a:pt x="482" y="5"/>
                    </a:moveTo>
                    <a:cubicBezTo>
                      <a:pt x="390" y="5"/>
                      <a:pt x="49" y="0"/>
                      <a:pt x="7" y="4"/>
                    </a:cubicBezTo>
                    <a:cubicBezTo>
                      <a:pt x="0" y="12"/>
                      <a:pt x="6" y="47"/>
                      <a:pt x="7" y="57"/>
                    </a:cubicBezTo>
                    <a:cubicBezTo>
                      <a:pt x="167" y="65"/>
                      <a:pt x="337" y="55"/>
                      <a:pt x="482" y="58"/>
                    </a:cubicBezTo>
                    <a:lnTo>
                      <a:pt x="48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Freeform 15"/>
              <p:cNvSpPr/>
              <p:nvPr/>
            </p:nvSpPr>
            <p:spPr bwMode="auto">
              <a:xfrm>
                <a:off x="1082" y="1725"/>
                <a:ext cx="207" cy="185"/>
              </a:xfrm>
              <a:custGeom>
                <a:avLst/>
                <a:gdLst>
                  <a:gd name="T0" fmla="*/ 5 w 87"/>
                  <a:gd name="T1" fmla="*/ 0 h 78"/>
                  <a:gd name="T2" fmla="*/ 4 w 87"/>
                  <a:gd name="T3" fmla="*/ 75 h 78"/>
                  <a:gd name="T4" fmla="*/ 87 w 87"/>
                  <a:gd name="T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8">
                    <a:moveTo>
                      <a:pt x="5" y="0"/>
                    </a:moveTo>
                    <a:cubicBezTo>
                      <a:pt x="5" y="24"/>
                      <a:pt x="0" y="52"/>
                      <a:pt x="4" y="75"/>
                    </a:cubicBezTo>
                    <a:cubicBezTo>
                      <a:pt x="31" y="76"/>
                      <a:pt x="59" y="78"/>
                      <a:pt x="87" y="78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" name="Freeform 16"/>
              <p:cNvSpPr/>
              <p:nvPr/>
            </p:nvSpPr>
            <p:spPr bwMode="auto">
              <a:xfrm>
                <a:off x="930" y="1163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21 w 21"/>
                  <a:gd name="T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7" y="5"/>
                      <a:pt x="13" y="12"/>
                      <a:pt x="21" y="17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 bwMode="auto">
              <a:xfrm>
                <a:off x="982" y="1063"/>
                <a:ext cx="62" cy="38"/>
              </a:xfrm>
              <a:custGeom>
                <a:avLst/>
                <a:gdLst>
                  <a:gd name="T0" fmla="*/ 0 w 26"/>
                  <a:gd name="T1" fmla="*/ 0 h 16"/>
                  <a:gd name="T2" fmla="*/ 26 w 26"/>
                  <a:gd name="T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16">
                    <a:moveTo>
                      <a:pt x="0" y="0"/>
                    </a:moveTo>
                    <a:cubicBezTo>
                      <a:pt x="8" y="6"/>
                      <a:pt x="18" y="9"/>
                      <a:pt x="26" y="16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Freeform 18"/>
              <p:cNvSpPr/>
              <p:nvPr/>
            </p:nvSpPr>
            <p:spPr bwMode="auto">
              <a:xfrm>
                <a:off x="1044" y="959"/>
                <a:ext cx="60" cy="35"/>
              </a:xfrm>
              <a:custGeom>
                <a:avLst/>
                <a:gdLst>
                  <a:gd name="T0" fmla="*/ 0 w 25"/>
                  <a:gd name="T1" fmla="*/ 0 h 15"/>
                  <a:gd name="T2" fmla="*/ 25 w 25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6" y="6"/>
                      <a:pt x="17" y="11"/>
                      <a:pt x="25" y="15"/>
                    </a:cubicBezTo>
                  </a:path>
                </a:pathLst>
              </a:custGeom>
              <a:noFill/>
              <a:ln w="6350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" name="椭圆 3"/>
            <p:cNvSpPr/>
            <p:nvPr/>
          </p:nvSpPr>
          <p:spPr>
            <a:xfrm>
              <a:off x="941373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2949085" y="1202904"/>
            <a:ext cx="1248547" cy="1248547"/>
            <a:chOff x="3137246" y="1746392"/>
            <a:chExt cx="1248547" cy="1248547"/>
          </a:xfrm>
        </p:grpSpPr>
        <p:sp>
          <p:nvSpPr>
            <p:cNvPr id="20" name="椭圆 19"/>
            <p:cNvSpPr/>
            <p:nvPr/>
          </p:nvSpPr>
          <p:spPr>
            <a:xfrm>
              <a:off x="3137246" y="1746392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1" name="Group 21"/>
            <p:cNvGrpSpPr>
              <a:grpSpLocks noChangeAspect="1"/>
            </p:cNvGrpSpPr>
            <p:nvPr/>
          </p:nvGrpSpPr>
          <p:grpSpPr bwMode="auto">
            <a:xfrm>
              <a:off x="3346388" y="1975134"/>
              <a:ext cx="830263" cy="769937"/>
              <a:chOff x="2073" y="1856"/>
              <a:chExt cx="523" cy="485"/>
            </a:xfrm>
          </p:grpSpPr>
          <p:sp>
            <p:nvSpPr>
              <p:cNvPr id="22" name="Freeform 22"/>
              <p:cNvSpPr/>
              <p:nvPr/>
            </p:nvSpPr>
            <p:spPr bwMode="auto">
              <a:xfrm>
                <a:off x="2073" y="1856"/>
                <a:ext cx="382" cy="333"/>
              </a:xfrm>
              <a:custGeom>
                <a:avLst/>
                <a:gdLst>
                  <a:gd name="T0" fmla="*/ 98 w 514"/>
                  <a:gd name="T1" fmla="*/ 109 h 448"/>
                  <a:gd name="T2" fmla="*/ 419 w 514"/>
                  <a:gd name="T3" fmla="*/ 150 h 448"/>
                  <a:gd name="T4" fmla="*/ 182 w 514"/>
                  <a:gd name="T5" fmla="*/ 408 h 448"/>
                  <a:gd name="T6" fmla="*/ 98 w 514"/>
                  <a:gd name="T7" fmla="*/ 109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4" h="448">
                    <a:moveTo>
                      <a:pt x="98" y="109"/>
                    </a:moveTo>
                    <a:cubicBezTo>
                      <a:pt x="192" y="0"/>
                      <a:pt x="345" y="37"/>
                      <a:pt x="419" y="150"/>
                    </a:cubicBezTo>
                    <a:cubicBezTo>
                      <a:pt x="514" y="294"/>
                      <a:pt x="315" y="448"/>
                      <a:pt x="182" y="408"/>
                    </a:cubicBezTo>
                    <a:cubicBezTo>
                      <a:pt x="96" y="381"/>
                      <a:pt x="0" y="224"/>
                      <a:pt x="98" y="10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Freeform 23"/>
              <p:cNvSpPr/>
              <p:nvPr/>
            </p:nvSpPr>
            <p:spPr bwMode="auto">
              <a:xfrm>
                <a:off x="2104" y="1884"/>
                <a:ext cx="318" cy="277"/>
              </a:xfrm>
              <a:custGeom>
                <a:avLst/>
                <a:gdLst>
                  <a:gd name="T0" fmla="*/ 82 w 428"/>
                  <a:gd name="T1" fmla="*/ 91 h 372"/>
                  <a:gd name="T2" fmla="*/ 349 w 428"/>
                  <a:gd name="T3" fmla="*/ 124 h 372"/>
                  <a:gd name="T4" fmla="*/ 152 w 428"/>
                  <a:gd name="T5" fmla="*/ 339 h 372"/>
                  <a:gd name="T6" fmla="*/ 82 w 428"/>
                  <a:gd name="T7" fmla="*/ 9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372">
                    <a:moveTo>
                      <a:pt x="82" y="91"/>
                    </a:moveTo>
                    <a:cubicBezTo>
                      <a:pt x="160" y="0"/>
                      <a:pt x="287" y="30"/>
                      <a:pt x="349" y="124"/>
                    </a:cubicBezTo>
                    <a:cubicBezTo>
                      <a:pt x="428" y="244"/>
                      <a:pt x="262" y="372"/>
                      <a:pt x="152" y="339"/>
                    </a:cubicBezTo>
                    <a:cubicBezTo>
                      <a:pt x="80" y="317"/>
                      <a:pt x="0" y="186"/>
                      <a:pt x="82" y="91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2367" y="2110"/>
                <a:ext cx="20" cy="17"/>
              </a:xfrm>
              <a:custGeom>
                <a:avLst/>
                <a:gdLst>
                  <a:gd name="T0" fmla="*/ 26 w 26"/>
                  <a:gd name="T1" fmla="*/ 23 h 23"/>
                  <a:gd name="T2" fmla="*/ 0 w 26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cubicBezTo>
                      <a:pt x="17" y="15"/>
                      <a:pt x="9" y="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Freeform 25"/>
              <p:cNvSpPr/>
              <p:nvPr/>
            </p:nvSpPr>
            <p:spPr bwMode="auto">
              <a:xfrm>
                <a:off x="2348" y="2127"/>
                <a:ext cx="20" cy="20"/>
              </a:xfrm>
              <a:custGeom>
                <a:avLst/>
                <a:gdLst>
                  <a:gd name="T0" fmla="*/ 0 w 27"/>
                  <a:gd name="T1" fmla="*/ 0 h 26"/>
                  <a:gd name="T2" fmla="*/ 27 w 27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0" y="0"/>
                    </a:moveTo>
                    <a:cubicBezTo>
                      <a:pt x="4" y="7"/>
                      <a:pt x="17" y="16"/>
                      <a:pt x="27" y="26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Freeform 26"/>
              <p:cNvSpPr/>
              <p:nvPr/>
            </p:nvSpPr>
            <p:spPr bwMode="auto">
              <a:xfrm>
                <a:off x="2366" y="2120"/>
                <a:ext cx="230" cy="221"/>
              </a:xfrm>
              <a:custGeom>
                <a:avLst/>
                <a:gdLst>
                  <a:gd name="T0" fmla="*/ 282 w 308"/>
                  <a:gd name="T1" fmla="*/ 289 h 297"/>
                  <a:gd name="T2" fmla="*/ 306 w 308"/>
                  <a:gd name="T3" fmla="*/ 256 h 297"/>
                  <a:gd name="T4" fmla="*/ 45 w 308"/>
                  <a:gd name="T5" fmla="*/ 8 h 297"/>
                  <a:gd name="T6" fmla="*/ 0 w 308"/>
                  <a:gd name="T7" fmla="*/ 49 h 297"/>
                  <a:gd name="T8" fmla="*/ 282 w 308"/>
                  <a:gd name="T9" fmla="*/ 28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297">
                    <a:moveTo>
                      <a:pt x="282" y="289"/>
                    </a:moveTo>
                    <a:cubicBezTo>
                      <a:pt x="283" y="288"/>
                      <a:pt x="308" y="259"/>
                      <a:pt x="306" y="256"/>
                    </a:cubicBezTo>
                    <a:cubicBezTo>
                      <a:pt x="293" y="237"/>
                      <a:pt x="65" y="21"/>
                      <a:pt x="45" y="8"/>
                    </a:cubicBezTo>
                    <a:cubicBezTo>
                      <a:pt x="36" y="0"/>
                      <a:pt x="13" y="31"/>
                      <a:pt x="0" y="49"/>
                    </a:cubicBezTo>
                    <a:cubicBezTo>
                      <a:pt x="29" y="80"/>
                      <a:pt x="269" y="297"/>
                      <a:pt x="282" y="289"/>
                    </a:cubicBezTo>
                    <a:close/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7" name="Freeform 27"/>
              <p:cNvSpPr/>
              <p:nvPr/>
            </p:nvSpPr>
            <p:spPr bwMode="auto">
              <a:xfrm>
                <a:off x="2410" y="2186"/>
                <a:ext cx="12" cy="10"/>
              </a:xfrm>
              <a:custGeom>
                <a:avLst/>
                <a:gdLst>
                  <a:gd name="T0" fmla="*/ 0 w 16"/>
                  <a:gd name="T1" fmla="*/ 13 h 13"/>
                  <a:gd name="T2" fmla="*/ 16 w 16"/>
                  <a:gd name="T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6" y="13"/>
                      <a:pt x="11" y="4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8" name="Freeform 28"/>
              <p:cNvSpPr/>
              <p:nvPr/>
            </p:nvSpPr>
            <p:spPr bwMode="auto">
              <a:xfrm>
                <a:off x="2425" y="2200"/>
                <a:ext cx="12" cy="11"/>
              </a:xfrm>
              <a:custGeom>
                <a:avLst/>
                <a:gdLst>
                  <a:gd name="T0" fmla="*/ 0 w 17"/>
                  <a:gd name="T1" fmla="*/ 14 h 14"/>
                  <a:gd name="T2" fmla="*/ 17 w 17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7" y="10"/>
                      <a:pt x="11" y="5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2442" y="2212"/>
                <a:ext cx="11" cy="14"/>
              </a:xfrm>
              <a:custGeom>
                <a:avLst/>
                <a:gdLst>
                  <a:gd name="T0" fmla="*/ 0 w 14"/>
                  <a:gd name="T1" fmla="*/ 18 h 18"/>
                  <a:gd name="T2" fmla="*/ 14 w 14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8"/>
                    </a:moveTo>
                    <a:cubicBezTo>
                      <a:pt x="6" y="13"/>
                      <a:pt x="12" y="6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" name="Freeform 30"/>
              <p:cNvSpPr/>
              <p:nvPr/>
            </p:nvSpPr>
            <p:spPr bwMode="auto">
              <a:xfrm>
                <a:off x="2188" y="1915"/>
                <a:ext cx="59" cy="203"/>
              </a:xfrm>
              <a:custGeom>
                <a:avLst/>
                <a:gdLst>
                  <a:gd name="T0" fmla="*/ 0 w 80"/>
                  <a:gd name="T1" fmla="*/ 273 h 273"/>
                  <a:gd name="T2" fmla="*/ 80 w 80"/>
                  <a:gd name="T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0" h="273">
                    <a:moveTo>
                      <a:pt x="0" y="273"/>
                    </a:moveTo>
                    <a:cubicBezTo>
                      <a:pt x="9" y="256"/>
                      <a:pt x="62" y="35"/>
                      <a:pt x="80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 31"/>
              <p:cNvSpPr/>
              <p:nvPr/>
            </p:nvSpPr>
            <p:spPr bwMode="auto">
              <a:xfrm>
                <a:off x="2224" y="1918"/>
                <a:ext cx="60" cy="218"/>
              </a:xfrm>
              <a:custGeom>
                <a:avLst/>
                <a:gdLst>
                  <a:gd name="T0" fmla="*/ 0 w 81"/>
                  <a:gd name="T1" fmla="*/ 293 h 293"/>
                  <a:gd name="T2" fmla="*/ 81 w 81"/>
                  <a:gd name="T3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293">
                    <a:moveTo>
                      <a:pt x="0" y="293"/>
                    </a:moveTo>
                    <a:cubicBezTo>
                      <a:pt x="13" y="241"/>
                      <a:pt x="74" y="47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2" name="Freeform 32"/>
              <p:cNvSpPr/>
              <p:nvPr/>
            </p:nvSpPr>
            <p:spPr bwMode="auto">
              <a:xfrm>
                <a:off x="2307" y="1968"/>
                <a:ext cx="45" cy="154"/>
              </a:xfrm>
              <a:custGeom>
                <a:avLst/>
                <a:gdLst>
                  <a:gd name="T0" fmla="*/ 0 w 61"/>
                  <a:gd name="T1" fmla="*/ 207 h 207"/>
                  <a:gd name="T2" fmla="*/ 61 w 61"/>
                  <a:gd name="T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1" h="207">
                    <a:moveTo>
                      <a:pt x="0" y="207"/>
                    </a:moveTo>
                    <a:cubicBezTo>
                      <a:pt x="13" y="169"/>
                      <a:pt x="51" y="36"/>
                      <a:pt x="61" y="0"/>
                    </a:cubicBezTo>
                  </a:path>
                </a:pathLst>
              </a:custGeom>
              <a:noFill/>
              <a:ln w="1588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/>
          <p:cNvGrpSpPr/>
          <p:nvPr/>
        </p:nvGrpSpPr>
        <p:grpSpPr>
          <a:xfrm>
            <a:off x="5019779" y="1202904"/>
            <a:ext cx="1248547" cy="1248547"/>
            <a:chOff x="5277399" y="1725578"/>
            <a:chExt cx="1248547" cy="1248547"/>
          </a:xfrm>
        </p:grpSpPr>
        <p:sp>
          <p:nvSpPr>
            <p:cNvPr id="34" name="椭圆 33"/>
            <p:cNvSpPr/>
            <p:nvPr/>
          </p:nvSpPr>
          <p:spPr>
            <a:xfrm>
              <a:off x="5277399" y="1725578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3" cstate="print">
              <a:biLevel thresh="25000"/>
            </a:blip>
            <a:stretch>
              <a:fillRect/>
            </a:stretch>
          </p:blipFill>
          <p:spPr>
            <a:xfrm>
              <a:off x="5627573" y="1986888"/>
              <a:ext cx="548198" cy="836916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36" name="组合 35"/>
          <p:cNvGrpSpPr/>
          <p:nvPr/>
        </p:nvGrpSpPr>
        <p:grpSpPr>
          <a:xfrm>
            <a:off x="7089690" y="1202904"/>
            <a:ext cx="1248547" cy="1248547"/>
            <a:chOff x="7151104" y="1769956"/>
            <a:chExt cx="1248547" cy="1248547"/>
          </a:xfrm>
        </p:grpSpPr>
        <p:sp>
          <p:nvSpPr>
            <p:cNvPr id="37" name="椭圆 36"/>
            <p:cNvSpPr/>
            <p:nvPr/>
          </p:nvSpPr>
          <p:spPr>
            <a:xfrm>
              <a:off x="7151104" y="1769956"/>
              <a:ext cx="1248547" cy="1248547"/>
            </a:xfrm>
            <a:prstGeom prst="ellipse">
              <a:avLst/>
            </a:prstGeom>
            <a:noFill/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8" name="Group 35"/>
            <p:cNvGrpSpPr>
              <a:grpSpLocks noChangeAspect="1"/>
            </p:cNvGrpSpPr>
            <p:nvPr/>
          </p:nvGrpSpPr>
          <p:grpSpPr bwMode="auto">
            <a:xfrm>
              <a:off x="7296154" y="2028827"/>
              <a:ext cx="960438" cy="728663"/>
              <a:chOff x="4596" y="1278"/>
              <a:chExt cx="605" cy="459"/>
            </a:xfrm>
          </p:grpSpPr>
          <p:sp>
            <p:nvSpPr>
              <p:cNvPr id="39" name="Freeform 36"/>
              <p:cNvSpPr/>
              <p:nvPr/>
            </p:nvSpPr>
            <p:spPr bwMode="auto">
              <a:xfrm>
                <a:off x="4596" y="1416"/>
                <a:ext cx="329" cy="321"/>
              </a:xfrm>
              <a:custGeom>
                <a:avLst/>
                <a:gdLst>
                  <a:gd name="T0" fmla="*/ 22 w 400"/>
                  <a:gd name="T1" fmla="*/ 0 h 389"/>
                  <a:gd name="T2" fmla="*/ 0 w 400"/>
                  <a:gd name="T3" fmla="*/ 40 h 389"/>
                  <a:gd name="T4" fmla="*/ 61 w 400"/>
                  <a:gd name="T5" fmla="*/ 389 h 389"/>
                  <a:gd name="T6" fmla="*/ 235 w 400"/>
                  <a:gd name="T7" fmla="*/ 283 h 389"/>
                  <a:gd name="T8" fmla="*/ 400 w 400"/>
                  <a:gd name="T9" fmla="*/ 340 h 389"/>
                  <a:gd name="T10" fmla="*/ 396 w 400"/>
                  <a:gd name="T11" fmla="*/ 29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0" h="389">
                    <a:moveTo>
                      <a:pt x="22" y="0"/>
                    </a:moveTo>
                    <a:cubicBezTo>
                      <a:pt x="4" y="22"/>
                      <a:pt x="0" y="40"/>
                      <a:pt x="0" y="40"/>
                    </a:cubicBezTo>
                    <a:cubicBezTo>
                      <a:pt x="0" y="40"/>
                      <a:pt x="47" y="299"/>
                      <a:pt x="61" y="389"/>
                    </a:cubicBezTo>
                    <a:cubicBezTo>
                      <a:pt x="90" y="344"/>
                      <a:pt x="140" y="290"/>
                      <a:pt x="235" y="283"/>
                    </a:cubicBezTo>
                    <a:cubicBezTo>
                      <a:pt x="297" y="279"/>
                      <a:pt x="372" y="295"/>
                      <a:pt x="400" y="340"/>
                    </a:cubicBezTo>
                    <a:cubicBezTo>
                      <a:pt x="398" y="333"/>
                      <a:pt x="399" y="316"/>
                      <a:pt x="396" y="29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4613" y="1317"/>
                <a:ext cx="307" cy="370"/>
              </a:xfrm>
              <a:custGeom>
                <a:avLst/>
                <a:gdLst>
                  <a:gd name="T0" fmla="*/ 322 w 373"/>
                  <a:gd name="T1" fmla="*/ 53 h 448"/>
                  <a:gd name="T2" fmla="*/ 187 w 373"/>
                  <a:gd name="T3" fmla="*/ 1 h 448"/>
                  <a:gd name="T4" fmla="*/ 89 w 373"/>
                  <a:gd name="T5" fmla="*/ 19 h 448"/>
                  <a:gd name="T6" fmla="*/ 0 w 373"/>
                  <a:gd name="T7" fmla="*/ 110 h 448"/>
                  <a:gd name="T8" fmla="*/ 55 w 373"/>
                  <a:gd name="T9" fmla="*/ 448 h 448"/>
                  <a:gd name="T10" fmla="*/ 238 w 373"/>
                  <a:gd name="T11" fmla="*/ 374 h 448"/>
                  <a:gd name="T12" fmla="*/ 373 w 373"/>
                  <a:gd name="T13" fmla="*/ 43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3" h="448">
                    <a:moveTo>
                      <a:pt x="322" y="53"/>
                    </a:moveTo>
                    <a:cubicBezTo>
                      <a:pt x="285" y="17"/>
                      <a:pt x="242" y="1"/>
                      <a:pt x="187" y="1"/>
                    </a:cubicBezTo>
                    <a:cubicBezTo>
                      <a:pt x="150" y="0"/>
                      <a:pt x="122" y="3"/>
                      <a:pt x="89" y="19"/>
                    </a:cubicBezTo>
                    <a:cubicBezTo>
                      <a:pt x="11" y="55"/>
                      <a:pt x="0" y="110"/>
                      <a:pt x="0" y="110"/>
                    </a:cubicBezTo>
                    <a:cubicBezTo>
                      <a:pt x="0" y="110"/>
                      <a:pt x="53" y="357"/>
                      <a:pt x="55" y="448"/>
                    </a:cubicBezTo>
                    <a:cubicBezTo>
                      <a:pt x="75" y="396"/>
                      <a:pt x="180" y="369"/>
                      <a:pt x="238" y="374"/>
                    </a:cubicBezTo>
                    <a:cubicBezTo>
                      <a:pt x="285" y="377"/>
                      <a:pt x="345" y="389"/>
                      <a:pt x="373" y="434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4881" y="1278"/>
                <a:ext cx="296" cy="397"/>
              </a:xfrm>
              <a:custGeom>
                <a:avLst/>
                <a:gdLst>
                  <a:gd name="T0" fmla="*/ 0 w 360"/>
                  <a:gd name="T1" fmla="*/ 103 h 481"/>
                  <a:gd name="T2" fmla="*/ 120 w 360"/>
                  <a:gd name="T3" fmla="*/ 14 h 481"/>
                  <a:gd name="T4" fmla="*/ 220 w 360"/>
                  <a:gd name="T5" fmla="*/ 7 h 481"/>
                  <a:gd name="T6" fmla="*/ 329 w 360"/>
                  <a:gd name="T7" fmla="*/ 73 h 481"/>
                  <a:gd name="T8" fmla="*/ 360 w 360"/>
                  <a:gd name="T9" fmla="*/ 414 h 481"/>
                  <a:gd name="T10" fmla="*/ 164 w 360"/>
                  <a:gd name="T11" fmla="*/ 388 h 481"/>
                  <a:gd name="T12" fmla="*/ 48 w 360"/>
                  <a:gd name="T13" fmla="*/ 481 h 481"/>
                  <a:gd name="T14" fmla="*/ 0 w 360"/>
                  <a:gd name="T15" fmla="*/ 10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481">
                    <a:moveTo>
                      <a:pt x="0" y="103"/>
                    </a:moveTo>
                    <a:cubicBezTo>
                      <a:pt x="27" y="56"/>
                      <a:pt x="66" y="28"/>
                      <a:pt x="120" y="14"/>
                    </a:cubicBezTo>
                    <a:cubicBezTo>
                      <a:pt x="156" y="4"/>
                      <a:pt x="184" y="0"/>
                      <a:pt x="220" y="7"/>
                    </a:cubicBezTo>
                    <a:cubicBezTo>
                      <a:pt x="304" y="23"/>
                      <a:pt x="329" y="73"/>
                      <a:pt x="329" y="73"/>
                    </a:cubicBezTo>
                    <a:cubicBezTo>
                      <a:pt x="329" y="73"/>
                      <a:pt x="338" y="325"/>
                      <a:pt x="360" y="414"/>
                    </a:cubicBezTo>
                    <a:cubicBezTo>
                      <a:pt x="328" y="369"/>
                      <a:pt x="219" y="369"/>
                      <a:pt x="164" y="388"/>
                    </a:cubicBezTo>
                    <a:cubicBezTo>
                      <a:pt x="119" y="403"/>
                      <a:pt x="64" y="431"/>
                      <a:pt x="48" y="481"/>
                    </a:cubicBezTo>
                    <a:cubicBezTo>
                      <a:pt x="52" y="435"/>
                      <a:pt x="13" y="151"/>
                      <a:pt x="0" y="103"/>
                    </a:cubicBezTo>
                    <a:close/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4922" y="1347"/>
                <a:ext cx="279" cy="350"/>
              </a:xfrm>
              <a:custGeom>
                <a:avLst/>
                <a:gdLst>
                  <a:gd name="T0" fmla="*/ 280 w 339"/>
                  <a:gd name="T1" fmla="*/ 0 h 424"/>
                  <a:gd name="T2" fmla="*/ 311 w 339"/>
                  <a:gd name="T3" fmla="*/ 33 h 424"/>
                  <a:gd name="T4" fmla="*/ 339 w 339"/>
                  <a:gd name="T5" fmla="*/ 387 h 424"/>
                  <a:gd name="T6" fmla="*/ 144 w 339"/>
                  <a:gd name="T7" fmla="*/ 327 h 424"/>
                  <a:gd name="T8" fmla="*/ 4 w 339"/>
                  <a:gd name="T9" fmla="*/ 424 h 424"/>
                  <a:gd name="T10" fmla="*/ 0 w 339"/>
                  <a:gd name="T11" fmla="*/ 38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9" h="424">
                    <a:moveTo>
                      <a:pt x="280" y="0"/>
                    </a:moveTo>
                    <a:cubicBezTo>
                      <a:pt x="303" y="17"/>
                      <a:pt x="311" y="33"/>
                      <a:pt x="311" y="33"/>
                    </a:cubicBezTo>
                    <a:cubicBezTo>
                      <a:pt x="311" y="33"/>
                      <a:pt x="330" y="296"/>
                      <a:pt x="339" y="387"/>
                    </a:cubicBezTo>
                    <a:cubicBezTo>
                      <a:pt x="300" y="350"/>
                      <a:pt x="238" y="310"/>
                      <a:pt x="144" y="327"/>
                    </a:cubicBezTo>
                    <a:cubicBezTo>
                      <a:pt x="84" y="338"/>
                      <a:pt x="20" y="374"/>
                      <a:pt x="4" y="424"/>
                    </a:cubicBezTo>
                    <a:cubicBezTo>
                      <a:pt x="5" y="417"/>
                      <a:pt x="1" y="404"/>
                      <a:pt x="0" y="386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4664" y="1385"/>
                <a:ext cx="176" cy="45"/>
              </a:xfrm>
              <a:custGeom>
                <a:avLst/>
                <a:gdLst>
                  <a:gd name="T0" fmla="*/ 0 w 214"/>
                  <a:gd name="T1" fmla="*/ 54 h 54"/>
                  <a:gd name="T2" fmla="*/ 98 w 214"/>
                  <a:gd name="T3" fmla="*/ 6 h 54"/>
                  <a:gd name="T4" fmla="*/ 214 w 214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7" y="0"/>
                      <a:pt x="181" y="3"/>
                      <a:pt x="214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4673" y="1428"/>
                <a:ext cx="177" cy="45"/>
              </a:xfrm>
              <a:custGeom>
                <a:avLst/>
                <a:gdLst>
                  <a:gd name="T0" fmla="*/ 0 w 215"/>
                  <a:gd name="T1" fmla="*/ 54 h 54"/>
                  <a:gd name="T2" fmla="*/ 98 w 215"/>
                  <a:gd name="T3" fmla="*/ 6 h 54"/>
                  <a:gd name="T4" fmla="*/ 215 w 215"/>
                  <a:gd name="T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4">
                    <a:moveTo>
                      <a:pt x="0" y="54"/>
                    </a:moveTo>
                    <a:cubicBezTo>
                      <a:pt x="16" y="23"/>
                      <a:pt x="69" y="10"/>
                      <a:pt x="98" y="6"/>
                    </a:cubicBezTo>
                    <a:cubicBezTo>
                      <a:pt x="138" y="0"/>
                      <a:pt x="181" y="3"/>
                      <a:pt x="215" y="27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4677" y="1480"/>
                <a:ext cx="177" cy="46"/>
              </a:xfrm>
              <a:custGeom>
                <a:avLst/>
                <a:gdLst>
                  <a:gd name="T0" fmla="*/ 0 w 215"/>
                  <a:gd name="T1" fmla="*/ 55 h 55"/>
                  <a:gd name="T2" fmla="*/ 99 w 215"/>
                  <a:gd name="T3" fmla="*/ 6 h 55"/>
                  <a:gd name="T4" fmla="*/ 215 w 215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5">
                    <a:moveTo>
                      <a:pt x="0" y="55"/>
                    </a:moveTo>
                    <a:cubicBezTo>
                      <a:pt x="16" y="23"/>
                      <a:pt x="69" y="11"/>
                      <a:pt x="99" y="6"/>
                    </a:cubicBezTo>
                    <a:cubicBezTo>
                      <a:pt x="138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4686" y="1523"/>
                <a:ext cx="177" cy="46"/>
              </a:xfrm>
              <a:custGeom>
                <a:avLst/>
                <a:gdLst>
                  <a:gd name="T0" fmla="*/ 0 w 214"/>
                  <a:gd name="T1" fmla="*/ 55 h 55"/>
                  <a:gd name="T2" fmla="*/ 98 w 214"/>
                  <a:gd name="T3" fmla="*/ 6 h 55"/>
                  <a:gd name="T4" fmla="*/ 214 w 214"/>
                  <a:gd name="T5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55">
                    <a:moveTo>
                      <a:pt x="0" y="55"/>
                    </a:moveTo>
                    <a:cubicBezTo>
                      <a:pt x="16" y="23"/>
                      <a:pt x="69" y="11"/>
                      <a:pt x="98" y="6"/>
                    </a:cubicBezTo>
                    <a:cubicBezTo>
                      <a:pt x="137" y="0"/>
                      <a:pt x="181" y="4"/>
                      <a:pt x="214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4931" y="1347"/>
                <a:ext cx="177" cy="43"/>
              </a:xfrm>
              <a:custGeom>
                <a:avLst/>
                <a:gdLst>
                  <a:gd name="T0" fmla="*/ 0 w 215"/>
                  <a:gd name="T1" fmla="*/ 52 h 52"/>
                  <a:gd name="T2" fmla="*/ 99 w 215"/>
                  <a:gd name="T3" fmla="*/ 5 h 52"/>
                  <a:gd name="T4" fmla="*/ 215 w 215"/>
                  <a:gd name="T5" fmla="*/ 2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2">
                    <a:moveTo>
                      <a:pt x="0" y="52"/>
                    </a:moveTo>
                    <a:cubicBezTo>
                      <a:pt x="16" y="21"/>
                      <a:pt x="70" y="9"/>
                      <a:pt x="99" y="5"/>
                    </a:cubicBezTo>
                    <a:cubicBezTo>
                      <a:pt x="139" y="0"/>
                      <a:pt x="182" y="4"/>
                      <a:pt x="215" y="28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4939" y="1390"/>
                <a:ext cx="178" cy="43"/>
              </a:xfrm>
              <a:custGeom>
                <a:avLst/>
                <a:gdLst>
                  <a:gd name="T0" fmla="*/ 0 w 216"/>
                  <a:gd name="T1" fmla="*/ 52 h 52"/>
                  <a:gd name="T2" fmla="*/ 99 w 216"/>
                  <a:gd name="T3" fmla="*/ 5 h 52"/>
                  <a:gd name="T4" fmla="*/ 216 w 216"/>
                  <a:gd name="T5" fmla="*/ 2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" h="52">
                    <a:moveTo>
                      <a:pt x="0" y="52"/>
                    </a:moveTo>
                    <a:cubicBezTo>
                      <a:pt x="17" y="21"/>
                      <a:pt x="70" y="9"/>
                      <a:pt x="99" y="5"/>
                    </a:cubicBezTo>
                    <a:cubicBezTo>
                      <a:pt x="139" y="0"/>
                      <a:pt x="183" y="4"/>
                      <a:pt x="216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46"/>
              <p:cNvSpPr/>
              <p:nvPr/>
            </p:nvSpPr>
            <p:spPr bwMode="auto">
              <a:xfrm>
                <a:off x="4943" y="1442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6" y="21"/>
                      <a:pt x="70" y="10"/>
                      <a:pt x="99" y="6"/>
                    </a:cubicBezTo>
                    <a:cubicBezTo>
                      <a:pt x="138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Freeform 47"/>
              <p:cNvSpPr/>
              <p:nvPr/>
            </p:nvSpPr>
            <p:spPr bwMode="auto">
              <a:xfrm>
                <a:off x="4951" y="1485"/>
                <a:ext cx="177" cy="43"/>
              </a:xfrm>
              <a:custGeom>
                <a:avLst/>
                <a:gdLst>
                  <a:gd name="T0" fmla="*/ 0 w 215"/>
                  <a:gd name="T1" fmla="*/ 53 h 53"/>
                  <a:gd name="T2" fmla="*/ 99 w 215"/>
                  <a:gd name="T3" fmla="*/ 6 h 53"/>
                  <a:gd name="T4" fmla="*/ 215 w 215"/>
                  <a:gd name="T5" fmla="*/ 2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5" h="53">
                    <a:moveTo>
                      <a:pt x="0" y="53"/>
                    </a:moveTo>
                    <a:cubicBezTo>
                      <a:pt x="17" y="21"/>
                      <a:pt x="70" y="10"/>
                      <a:pt x="99" y="6"/>
                    </a:cubicBezTo>
                    <a:cubicBezTo>
                      <a:pt x="139" y="0"/>
                      <a:pt x="182" y="5"/>
                      <a:pt x="215" y="29"/>
                    </a:cubicBezTo>
                  </a:path>
                </a:pathLst>
              </a:custGeom>
              <a:noFill/>
              <a:ln w="3175" cap="rnd">
                <a:solidFill>
                  <a:schemeClr val="bg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51" name="矩形 50"/>
          <p:cNvSpPr/>
          <p:nvPr/>
        </p:nvSpPr>
        <p:spPr>
          <a:xfrm>
            <a:off x="611560" y="2919131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"/>
          <p:cNvSpPr txBox="1">
            <a:spLocks noChangeArrowheads="1"/>
          </p:cNvSpPr>
          <p:nvPr/>
        </p:nvSpPr>
        <p:spPr bwMode="auto">
          <a:xfrm>
            <a:off x="1001801" y="2574955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4" name="矩形 53"/>
          <p:cNvSpPr/>
          <p:nvPr/>
        </p:nvSpPr>
        <p:spPr>
          <a:xfrm>
            <a:off x="2699375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"/>
          <p:cNvSpPr txBox="1">
            <a:spLocks noChangeArrowheads="1"/>
          </p:cNvSpPr>
          <p:nvPr/>
        </p:nvSpPr>
        <p:spPr bwMode="auto">
          <a:xfrm>
            <a:off x="3089616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57" name="矩形 56"/>
          <p:cNvSpPr/>
          <p:nvPr/>
        </p:nvSpPr>
        <p:spPr>
          <a:xfrm>
            <a:off x="4811386" y="2895949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文本框 5"/>
          <p:cNvSpPr txBox="1">
            <a:spLocks noChangeArrowheads="1"/>
          </p:cNvSpPr>
          <p:nvPr/>
        </p:nvSpPr>
        <p:spPr bwMode="auto">
          <a:xfrm>
            <a:off x="5201627" y="2551773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0" name="矩形 59"/>
          <p:cNvSpPr/>
          <p:nvPr/>
        </p:nvSpPr>
        <p:spPr>
          <a:xfrm>
            <a:off x="6875107" y="2914496"/>
            <a:ext cx="174796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</a:t>
            </a:r>
            <a:r>
              <a:rPr lang="zh-CN" altLang="en-US" sz="1100" dirty="0" smtClean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或者</a:t>
            </a:r>
            <a:r>
              <a:rPr lang="zh-CN" altLang="en-US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您的内容打在这里或者，您的内容打在这里或者，您的内容打在这里或者</a:t>
            </a: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fontAlgn="auto" hangingPunct="1">
              <a:spcAft>
                <a:spcPts val="0"/>
              </a:spcAft>
              <a:defRPr/>
            </a:pPr>
            <a:endParaRPr lang="en-US" altLang="zh-CN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5"/>
          <p:cNvSpPr txBox="1">
            <a:spLocks noChangeArrowheads="1"/>
          </p:cNvSpPr>
          <p:nvPr/>
        </p:nvSpPr>
        <p:spPr bwMode="auto">
          <a:xfrm>
            <a:off x="7265348" y="2570320"/>
            <a:ext cx="100540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63" name="文本框 25"/>
          <p:cNvSpPr txBox="1"/>
          <p:nvPr/>
        </p:nvSpPr>
        <p:spPr>
          <a:xfrm>
            <a:off x="463014" y="235090"/>
            <a:ext cx="1760537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</p:spTree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4" grpId="0"/>
      <p:bldP spid="55" grpId="0"/>
      <p:bldP spid="57" grpId="0"/>
      <p:bldP spid="58" grpId="0"/>
      <p:bldP spid="60" grpId="0"/>
      <p:bldP spid="61" grpId="0"/>
      <p:bldP spid="63" grpId="0"/>
    </p:bldLst>
  </p:timing>
</p:sld>
</file>

<file path=ppt/theme/theme1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</TotalTime>
  <Words>4472</Words>
  <Application>Microsoft Office PowerPoint</Application>
  <PresentationFormat>全屏显示(16:9)</PresentationFormat>
  <Paragraphs>297</Paragraphs>
  <Slides>29</Slides>
  <Notes>29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38" baseType="lpstr">
      <vt:lpstr>Arial</vt:lpstr>
      <vt:lpstr>宋体</vt:lpstr>
      <vt:lpstr>微软雅黑</vt:lpstr>
      <vt:lpstr>Nexa Light</vt:lpstr>
      <vt:lpstr>华康少女文字W5(P)</vt:lpstr>
      <vt:lpstr>Open Sans Light</vt:lpstr>
      <vt:lpstr>Gill Sans</vt:lpstr>
      <vt:lpstr>Calibri</vt:lpstr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  <vt:lpstr>幻灯片 26</vt:lpstr>
      <vt:lpstr>幻灯片 27</vt:lpstr>
      <vt:lpstr>幻灯片 28</vt:lpstr>
      <vt:lpstr>幻灯片 29</vt:lpstr>
    </vt:vector>
  </TitlesOfParts>
  <Company>iTianKong.com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手绘黑板简约大气毕业论文答辨PPT模板</dc:title>
  <dc:creator>dreamsummit</dc:creator>
  <cp:lastModifiedBy>Administrator</cp:lastModifiedBy>
  <cp:revision>71</cp:revision>
  <dcterms:created xsi:type="dcterms:W3CDTF">2015-03-31T05:49:00Z</dcterms:created>
  <dcterms:modified xsi:type="dcterms:W3CDTF">2017-07-08T17:26:56Z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2052-10.1.0.6490</vt:lpwstr>
  </property>
</Properties>
</file>