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Default Extension="mp3" ContentType="audio/m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9" r:id="rId4"/>
    <p:sldId id="260" r:id="rId5"/>
    <p:sldId id="265" r:id="rId6"/>
    <p:sldId id="266" r:id="rId7"/>
    <p:sldId id="267" r:id="rId8"/>
    <p:sldId id="268" r:id="rId9"/>
    <p:sldId id="269" r:id="rId10"/>
    <p:sldId id="261" r:id="rId11"/>
    <p:sldId id="270" r:id="rId12"/>
    <p:sldId id="271" r:id="rId13"/>
    <p:sldId id="272" r:id="rId14"/>
    <p:sldId id="273" r:id="rId15"/>
    <p:sldId id="275" r:id="rId16"/>
    <p:sldId id="262" r:id="rId17"/>
    <p:sldId id="274" r:id="rId18"/>
    <p:sldId id="280" r:id="rId19"/>
    <p:sldId id="276" r:id="rId20"/>
    <p:sldId id="281" r:id="rId21"/>
    <p:sldId id="282" r:id="rId22"/>
    <p:sldId id="277" r:id="rId23"/>
    <p:sldId id="263" r:id="rId24"/>
    <p:sldId id="278" r:id="rId25"/>
    <p:sldId id="279" r:id="rId26"/>
    <p:sldId id="283" r:id="rId27"/>
    <p:sldId id="284" r:id="rId28"/>
    <p:sldId id="285" r:id="rId29"/>
    <p:sldId id="264" r:id="rId30"/>
    <p:sldId id="286" r:id="rId31"/>
    <p:sldId id="289" r:id="rId32"/>
    <p:sldId id="290" r:id="rId33"/>
    <p:sldId id="292" r:id="rId34"/>
    <p:sldId id="293"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636F"/>
    <a:srgbClr val="CD677A"/>
    <a:srgbClr val="FAF1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2" autoAdjust="0"/>
    <p:restoredTop sz="95208" autoAdjust="0"/>
  </p:normalViewPr>
  <p:slideViewPr>
    <p:cSldViewPr snapToGrid="0">
      <p:cViewPr varScale="1">
        <p:scale>
          <a:sx n="103" d="100"/>
          <a:sy n="103" d="100"/>
        </p:scale>
        <p:origin x="-894" y="-3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D3F67-C860-4FA6-B4FD-D3723A7F6193}"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E60B3-1DA8-4061-941D-A44E850B70BB}" type="slidenum">
              <a:rPr lang="zh-CN" altLang="en-US" smtClean="0"/>
              <a:pPr/>
              <a:t>‹#›</a:t>
            </a:fld>
            <a:endParaRPr lang="zh-CN" altLang="en-US"/>
          </a:p>
        </p:txBody>
      </p:sp>
    </p:spTree>
    <p:extLst>
      <p:ext uri="{BB962C8B-B14F-4D97-AF65-F5344CB8AC3E}">
        <p14:creationId xmlns:p14="http://schemas.microsoft.com/office/powerpoint/2010/main" xmlns="" val="60228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a:t>
            </a:fld>
            <a:endParaRPr lang="zh-CN" altLang="en-US"/>
          </a:p>
        </p:txBody>
      </p:sp>
    </p:spTree>
    <p:extLst>
      <p:ext uri="{BB962C8B-B14F-4D97-AF65-F5344CB8AC3E}">
        <p14:creationId xmlns:p14="http://schemas.microsoft.com/office/powerpoint/2010/main" xmlns="" val="257136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10</a:t>
            </a:fld>
            <a:endParaRPr lang="zh-CN" altLang="en-US"/>
          </a:p>
        </p:txBody>
      </p:sp>
    </p:spTree>
    <p:extLst>
      <p:ext uri="{BB962C8B-B14F-4D97-AF65-F5344CB8AC3E}">
        <p14:creationId xmlns:p14="http://schemas.microsoft.com/office/powerpoint/2010/main" xmlns="" val="404301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11</a:t>
            </a:fld>
            <a:endParaRPr lang="zh-CN" altLang="en-US"/>
          </a:p>
        </p:txBody>
      </p:sp>
    </p:spTree>
    <p:extLst>
      <p:ext uri="{BB962C8B-B14F-4D97-AF65-F5344CB8AC3E}">
        <p14:creationId xmlns:p14="http://schemas.microsoft.com/office/powerpoint/2010/main" xmlns="" val="183619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12</a:t>
            </a:fld>
            <a:endParaRPr lang="zh-CN" altLang="en-US"/>
          </a:p>
        </p:txBody>
      </p:sp>
    </p:spTree>
    <p:extLst>
      <p:ext uri="{BB962C8B-B14F-4D97-AF65-F5344CB8AC3E}">
        <p14:creationId xmlns:p14="http://schemas.microsoft.com/office/powerpoint/2010/main" xmlns="" val="29309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13</a:t>
            </a:fld>
            <a:endParaRPr lang="zh-CN" altLang="en-US"/>
          </a:p>
        </p:txBody>
      </p:sp>
    </p:spTree>
    <p:extLst>
      <p:ext uri="{BB962C8B-B14F-4D97-AF65-F5344CB8AC3E}">
        <p14:creationId xmlns:p14="http://schemas.microsoft.com/office/powerpoint/2010/main" xmlns="" val="312968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14</a:t>
            </a:fld>
            <a:endParaRPr lang="zh-CN" altLang="en-US"/>
          </a:p>
        </p:txBody>
      </p:sp>
    </p:spTree>
    <p:extLst>
      <p:ext uri="{BB962C8B-B14F-4D97-AF65-F5344CB8AC3E}">
        <p14:creationId xmlns:p14="http://schemas.microsoft.com/office/powerpoint/2010/main" xmlns="" val="169454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15</a:t>
            </a:fld>
            <a:endParaRPr lang="zh-CN" altLang="en-US"/>
          </a:p>
        </p:txBody>
      </p:sp>
    </p:spTree>
    <p:extLst>
      <p:ext uri="{BB962C8B-B14F-4D97-AF65-F5344CB8AC3E}">
        <p14:creationId xmlns:p14="http://schemas.microsoft.com/office/powerpoint/2010/main" xmlns="" val="78108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16</a:t>
            </a:fld>
            <a:endParaRPr lang="zh-CN" altLang="en-US"/>
          </a:p>
        </p:txBody>
      </p:sp>
    </p:spTree>
    <p:extLst>
      <p:ext uri="{BB962C8B-B14F-4D97-AF65-F5344CB8AC3E}">
        <p14:creationId xmlns:p14="http://schemas.microsoft.com/office/powerpoint/2010/main" xmlns="" val="13898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17</a:t>
            </a:fld>
            <a:endParaRPr lang="zh-CN" altLang="en-US"/>
          </a:p>
        </p:txBody>
      </p:sp>
    </p:spTree>
    <p:extLst>
      <p:ext uri="{BB962C8B-B14F-4D97-AF65-F5344CB8AC3E}">
        <p14:creationId xmlns:p14="http://schemas.microsoft.com/office/powerpoint/2010/main" xmlns="" val="413918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18</a:t>
            </a:fld>
            <a:endParaRPr lang="zh-CN" altLang="en-US"/>
          </a:p>
        </p:txBody>
      </p:sp>
    </p:spTree>
    <p:extLst>
      <p:ext uri="{BB962C8B-B14F-4D97-AF65-F5344CB8AC3E}">
        <p14:creationId xmlns:p14="http://schemas.microsoft.com/office/powerpoint/2010/main" xmlns="" val="2498138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19</a:t>
            </a:fld>
            <a:endParaRPr lang="zh-CN" altLang="en-US"/>
          </a:p>
        </p:txBody>
      </p:sp>
    </p:spTree>
    <p:extLst>
      <p:ext uri="{BB962C8B-B14F-4D97-AF65-F5344CB8AC3E}">
        <p14:creationId xmlns:p14="http://schemas.microsoft.com/office/powerpoint/2010/main" xmlns="" val="156012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a:t>
            </a:fld>
            <a:endParaRPr lang="zh-CN" altLang="en-US"/>
          </a:p>
        </p:txBody>
      </p:sp>
    </p:spTree>
    <p:extLst>
      <p:ext uri="{BB962C8B-B14F-4D97-AF65-F5344CB8AC3E}">
        <p14:creationId xmlns:p14="http://schemas.microsoft.com/office/powerpoint/2010/main" xmlns="" val="155811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20</a:t>
            </a:fld>
            <a:endParaRPr lang="zh-CN" altLang="en-US"/>
          </a:p>
        </p:txBody>
      </p:sp>
    </p:spTree>
    <p:extLst>
      <p:ext uri="{BB962C8B-B14F-4D97-AF65-F5344CB8AC3E}">
        <p14:creationId xmlns:p14="http://schemas.microsoft.com/office/powerpoint/2010/main" xmlns="" val="312477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21</a:t>
            </a:fld>
            <a:endParaRPr lang="zh-CN" altLang="en-US"/>
          </a:p>
        </p:txBody>
      </p:sp>
    </p:spTree>
    <p:extLst>
      <p:ext uri="{BB962C8B-B14F-4D97-AF65-F5344CB8AC3E}">
        <p14:creationId xmlns:p14="http://schemas.microsoft.com/office/powerpoint/2010/main" xmlns="" val="1010215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22</a:t>
            </a:fld>
            <a:endParaRPr lang="zh-CN" altLang="en-US"/>
          </a:p>
        </p:txBody>
      </p:sp>
    </p:spTree>
    <p:extLst>
      <p:ext uri="{BB962C8B-B14F-4D97-AF65-F5344CB8AC3E}">
        <p14:creationId xmlns:p14="http://schemas.microsoft.com/office/powerpoint/2010/main" xmlns="" val="2289025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23</a:t>
            </a:fld>
            <a:endParaRPr lang="zh-CN" altLang="en-US"/>
          </a:p>
        </p:txBody>
      </p:sp>
    </p:spTree>
    <p:extLst>
      <p:ext uri="{BB962C8B-B14F-4D97-AF65-F5344CB8AC3E}">
        <p14:creationId xmlns:p14="http://schemas.microsoft.com/office/powerpoint/2010/main" xmlns="" val="112576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24</a:t>
            </a:fld>
            <a:endParaRPr lang="zh-CN" altLang="en-US"/>
          </a:p>
        </p:txBody>
      </p:sp>
    </p:spTree>
    <p:extLst>
      <p:ext uri="{BB962C8B-B14F-4D97-AF65-F5344CB8AC3E}">
        <p14:creationId xmlns:p14="http://schemas.microsoft.com/office/powerpoint/2010/main" xmlns="" val="1367838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25</a:t>
            </a:fld>
            <a:endParaRPr lang="zh-CN" altLang="en-US"/>
          </a:p>
        </p:txBody>
      </p:sp>
    </p:spTree>
    <p:extLst>
      <p:ext uri="{BB962C8B-B14F-4D97-AF65-F5344CB8AC3E}">
        <p14:creationId xmlns:p14="http://schemas.microsoft.com/office/powerpoint/2010/main" xmlns="" val="3587314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26</a:t>
            </a:fld>
            <a:endParaRPr lang="zh-CN" altLang="en-US"/>
          </a:p>
        </p:txBody>
      </p:sp>
    </p:spTree>
    <p:extLst>
      <p:ext uri="{BB962C8B-B14F-4D97-AF65-F5344CB8AC3E}">
        <p14:creationId xmlns:p14="http://schemas.microsoft.com/office/powerpoint/2010/main" xmlns="" val="367221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27</a:t>
            </a:fld>
            <a:endParaRPr lang="zh-CN" altLang="en-US"/>
          </a:p>
        </p:txBody>
      </p:sp>
    </p:spTree>
    <p:extLst>
      <p:ext uri="{BB962C8B-B14F-4D97-AF65-F5344CB8AC3E}">
        <p14:creationId xmlns:p14="http://schemas.microsoft.com/office/powerpoint/2010/main" xmlns="" val="603248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28</a:t>
            </a:fld>
            <a:endParaRPr lang="zh-CN" altLang="en-US"/>
          </a:p>
        </p:txBody>
      </p:sp>
    </p:spTree>
    <p:extLst>
      <p:ext uri="{BB962C8B-B14F-4D97-AF65-F5344CB8AC3E}">
        <p14:creationId xmlns:p14="http://schemas.microsoft.com/office/powerpoint/2010/main" xmlns="" val="323316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29</a:t>
            </a:fld>
            <a:endParaRPr lang="zh-CN" altLang="en-US"/>
          </a:p>
        </p:txBody>
      </p:sp>
    </p:spTree>
    <p:extLst>
      <p:ext uri="{BB962C8B-B14F-4D97-AF65-F5344CB8AC3E}">
        <p14:creationId xmlns:p14="http://schemas.microsoft.com/office/powerpoint/2010/main" xmlns="" val="52723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3</a:t>
            </a:fld>
            <a:endParaRPr lang="zh-CN" altLang="en-US"/>
          </a:p>
        </p:txBody>
      </p:sp>
    </p:spTree>
    <p:extLst>
      <p:ext uri="{BB962C8B-B14F-4D97-AF65-F5344CB8AC3E}">
        <p14:creationId xmlns:p14="http://schemas.microsoft.com/office/powerpoint/2010/main" xmlns="" val="162868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30</a:t>
            </a:fld>
            <a:endParaRPr lang="zh-CN" altLang="en-US"/>
          </a:p>
        </p:txBody>
      </p:sp>
    </p:spTree>
    <p:extLst>
      <p:ext uri="{BB962C8B-B14F-4D97-AF65-F5344CB8AC3E}">
        <p14:creationId xmlns:p14="http://schemas.microsoft.com/office/powerpoint/2010/main" xmlns="" val="116088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31</a:t>
            </a:fld>
            <a:endParaRPr lang="zh-CN" altLang="en-US"/>
          </a:p>
        </p:txBody>
      </p:sp>
    </p:spTree>
    <p:extLst>
      <p:ext uri="{BB962C8B-B14F-4D97-AF65-F5344CB8AC3E}">
        <p14:creationId xmlns:p14="http://schemas.microsoft.com/office/powerpoint/2010/main" xmlns="" val="3604691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32</a:t>
            </a:fld>
            <a:endParaRPr lang="zh-CN" altLang="en-US"/>
          </a:p>
        </p:txBody>
      </p:sp>
    </p:spTree>
    <p:extLst>
      <p:ext uri="{BB962C8B-B14F-4D97-AF65-F5344CB8AC3E}">
        <p14:creationId xmlns:p14="http://schemas.microsoft.com/office/powerpoint/2010/main" xmlns="" val="397822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33</a:t>
            </a:fld>
            <a:endParaRPr lang="zh-CN" altLang="en-US"/>
          </a:p>
        </p:txBody>
      </p:sp>
    </p:spTree>
    <p:extLst>
      <p:ext uri="{BB962C8B-B14F-4D97-AF65-F5344CB8AC3E}">
        <p14:creationId xmlns:p14="http://schemas.microsoft.com/office/powerpoint/2010/main" xmlns="" val="1867221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34</a:t>
            </a:fld>
            <a:endParaRPr lang="zh-CN" altLang="en-US"/>
          </a:p>
        </p:txBody>
      </p:sp>
    </p:spTree>
    <p:extLst>
      <p:ext uri="{BB962C8B-B14F-4D97-AF65-F5344CB8AC3E}">
        <p14:creationId xmlns:p14="http://schemas.microsoft.com/office/powerpoint/2010/main" xmlns="" val="48604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4</a:t>
            </a:fld>
            <a:endParaRPr lang="zh-CN" altLang="en-US"/>
          </a:p>
        </p:txBody>
      </p:sp>
    </p:spTree>
    <p:extLst>
      <p:ext uri="{BB962C8B-B14F-4D97-AF65-F5344CB8AC3E}">
        <p14:creationId xmlns:p14="http://schemas.microsoft.com/office/powerpoint/2010/main" xmlns="" val="170925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5</a:t>
            </a:fld>
            <a:endParaRPr lang="zh-CN" altLang="en-US"/>
          </a:p>
        </p:txBody>
      </p:sp>
    </p:spTree>
    <p:extLst>
      <p:ext uri="{BB962C8B-B14F-4D97-AF65-F5344CB8AC3E}">
        <p14:creationId xmlns:p14="http://schemas.microsoft.com/office/powerpoint/2010/main" xmlns="" val="200190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6</a:t>
            </a:fld>
            <a:endParaRPr lang="zh-CN" altLang="en-US"/>
          </a:p>
        </p:txBody>
      </p:sp>
    </p:spTree>
    <p:extLst>
      <p:ext uri="{BB962C8B-B14F-4D97-AF65-F5344CB8AC3E}">
        <p14:creationId xmlns:p14="http://schemas.microsoft.com/office/powerpoint/2010/main" xmlns="" val="215186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7</a:t>
            </a:fld>
            <a:endParaRPr lang="zh-CN" altLang="en-US"/>
          </a:p>
        </p:txBody>
      </p:sp>
    </p:spTree>
    <p:extLst>
      <p:ext uri="{BB962C8B-B14F-4D97-AF65-F5344CB8AC3E}">
        <p14:creationId xmlns:p14="http://schemas.microsoft.com/office/powerpoint/2010/main" xmlns="" val="179546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8</a:t>
            </a:fld>
            <a:endParaRPr lang="zh-CN" altLang="en-US"/>
          </a:p>
        </p:txBody>
      </p:sp>
    </p:spTree>
    <p:extLst>
      <p:ext uri="{BB962C8B-B14F-4D97-AF65-F5344CB8AC3E}">
        <p14:creationId xmlns:p14="http://schemas.microsoft.com/office/powerpoint/2010/main" xmlns="" val="314862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pPr/>
              <a:t>9</a:t>
            </a:fld>
            <a:endParaRPr lang="zh-CN" altLang="en-US"/>
          </a:p>
        </p:txBody>
      </p:sp>
    </p:spTree>
    <p:extLst>
      <p:ext uri="{BB962C8B-B14F-4D97-AF65-F5344CB8AC3E}">
        <p14:creationId xmlns:p14="http://schemas.microsoft.com/office/powerpoint/2010/main" xmlns="" val="244597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0731" t="10491" r="32455" b="71655"/>
          <a:stretch>
            <a:fillRect/>
          </a:stretch>
        </p:blipFill>
        <p:spPr>
          <a:xfrm>
            <a:off x="2279827" y="2958105"/>
            <a:ext cx="10226192" cy="3899895"/>
          </a:xfrm>
          <a:custGeom>
            <a:avLst/>
            <a:gdLst>
              <a:gd name="connsiteX0" fmla="*/ 0 w 8755821"/>
              <a:gd name="connsiteY0" fmla="*/ 0 h 3339149"/>
              <a:gd name="connsiteX1" fmla="*/ 8755821 w 8755821"/>
              <a:gd name="connsiteY1" fmla="*/ 0 h 3339149"/>
              <a:gd name="connsiteX2" fmla="*/ 8755821 w 8755821"/>
              <a:gd name="connsiteY2" fmla="*/ 3339149 h 3339149"/>
              <a:gd name="connsiteX3" fmla="*/ 0 w 8755821"/>
              <a:gd name="connsiteY3" fmla="*/ 3339149 h 3339149"/>
            </a:gdLst>
            <a:ahLst/>
            <a:cxnLst>
              <a:cxn ang="0">
                <a:pos x="connsiteX0" y="connsiteY0"/>
              </a:cxn>
              <a:cxn ang="0">
                <a:pos x="connsiteX1" y="connsiteY1"/>
              </a:cxn>
              <a:cxn ang="0">
                <a:pos x="connsiteX2" y="connsiteY2"/>
              </a:cxn>
              <a:cxn ang="0">
                <a:pos x="connsiteX3" y="connsiteY3"/>
              </a:cxn>
            </a:cxnLst>
            <a:rect l="l" t="t" r="r" b="b"/>
            <a:pathLst>
              <a:path w="8755821" h="3339149">
                <a:moveTo>
                  <a:pt x="0" y="0"/>
                </a:moveTo>
                <a:lnTo>
                  <a:pt x="8755821" y="0"/>
                </a:lnTo>
                <a:lnTo>
                  <a:pt x="8755821" y="3339149"/>
                </a:lnTo>
                <a:lnTo>
                  <a:pt x="0" y="3339149"/>
                </a:lnTo>
                <a:close/>
              </a:path>
            </a:pathLst>
          </a:custGeom>
        </p:spPr>
      </p:pic>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66445" t="36512" r="17852" b="51578"/>
          <a:stretch>
            <a:fillRect/>
          </a:stretch>
        </p:blipFill>
        <p:spPr>
          <a:xfrm>
            <a:off x="9600773" y="5399848"/>
            <a:ext cx="2905246" cy="2203394"/>
          </a:xfrm>
          <a:prstGeom prst="rect">
            <a:avLst/>
          </a:prstGeom>
        </p:spPr>
      </p:pic>
      <p:sp>
        <p:nvSpPr>
          <p:cNvPr id="7" name="矩形 6"/>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7411" t="61266" r="41181" b="20067"/>
          <a:stretch>
            <a:fillRect/>
          </a:stretch>
        </p:blipFill>
        <p:spPr>
          <a:xfrm>
            <a:off x="-1397580" y="-708499"/>
            <a:ext cx="5255497" cy="3123550"/>
          </a:xfrm>
          <a:custGeom>
            <a:avLst/>
            <a:gdLst>
              <a:gd name="connsiteX0" fmla="*/ 1397580 w 5255497"/>
              <a:gd name="connsiteY0" fmla="*/ 0 h 3123550"/>
              <a:gd name="connsiteX1" fmla="*/ 5255497 w 5255497"/>
              <a:gd name="connsiteY1" fmla="*/ 0 h 3123550"/>
              <a:gd name="connsiteX2" fmla="*/ 5255497 w 5255497"/>
              <a:gd name="connsiteY2" fmla="*/ 3123550 h 3123550"/>
              <a:gd name="connsiteX3" fmla="*/ 1397580 w 5255497"/>
              <a:gd name="connsiteY3" fmla="*/ 3123550 h 3123550"/>
              <a:gd name="connsiteX4" fmla="*/ 0 w 5255497"/>
              <a:gd name="connsiteY4" fmla="*/ 0 h 3123550"/>
              <a:gd name="connsiteX5" fmla="*/ 228537 w 5255497"/>
              <a:gd name="connsiteY5" fmla="*/ 0 h 3123550"/>
              <a:gd name="connsiteX6" fmla="*/ 228537 w 5255497"/>
              <a:gd name="connsiteY6" fmla="*/ 3123550 h 3123550"/>
              <a:gd name="connsiteX7" fmla="*/ 0 w 5255497"/>
              <a:gd name="connsiteY7" fmla="*/ 3123550 h 3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497" h="3123550">
                <a:moveTo>
                  <a:pt x="1397580" y="0"/>
                </a:moveTo>
                <a:lnTo>
                  <a:pt x="5255497" y="0"/>
                </a:lnTo>
                <a:lnTo>
                  <a:pt x="5255497" y="3123550"/>
                </a:lnTo>
                <a:lnTo>
                  <a:pt x="1397580" y="3123550"/>
                </a:lnTo>
                <a:close/>
                <a:moveTo>
                  <a:pt x="0" y="0"/>
                </a:moveTo>
                <a:lnTo>
                  <a:pt x="228537" y="0"/>
                </a:lnTo>
                <a:lnTo>
                  <a:pt x="228537" y="3123550"/>
                </a:lnTo>
                <a:lnTo>
                  <a:pt x="0" y="3123550"/>
                </a:lnTo>
                <a:close/>
              </a:path>
            </a:pathLst>
          </a:cu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B79F37-2517-4D9F-BEAF-6E6F2369F2FC}"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D879A0-F9EE-4D99-BB46-F9F8F400D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1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9F37-2517-4D9F-BEAF-6E6F2369F2FC}"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879A0-F9EE-4D99-BB46-F9F8F400D52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notesSlide" Target="../notesSlides/notesSlide13.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notesSlide" Target="../notesSlides/notesSlide19.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slideLayout" Target="../slideLayouts/slideLayout7.xml"/><Relationship Id="rId2" Type="http://schemas.openxmlformats.org/officeDocument/2006/relationships/tags" Target="../tags/tag30.xml"/><Relationship Id="rId16" Type="http://schemas.openxmlformats.org/officeDocument/2006/relationships/tags" Target="../tags/tag44.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1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31.xml"/><Relationship Id="rId5" Type="http://schemas.openxmlformats.org/officeDocument/2006/relationships/tags" Target="../tags/tag49.xml"/><Relationship Id="rId10" Type="http://schemas.openxmlformats.org/officeDocument/2006/relationships/slideLayout" Target="../slideLayouts/slideLayout7.xml"/><Relationship Id="rId4" Type="http://schemas.openxmlformats.org/officeDocument/2006/relationships/tags" Target="../tags/tag48.xml"/><Relationship Id="rId9" Type="http://schemas.openxmlformats.org/officeDocument/2006/relationships/tags" Target="../tags/tag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xmlns="" val="0"/>
              </a:ext>
            </a:extLst>
          </a:blip>
          <a:srcRect l="27411" t="61266" r="41181" b="20067"/>
          <a:stretch>
            <a:fillRect/>
          </a:stretch>
        </p:blipFill>
        <p:spPr>
          <a:xfrm>
            <a:off x="-2080486" y="-1083095"/>
            <a:ext cx="7827316" cy="4652084"/>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xmlns="" val="0"/>
              </a:ext>
            </a:extLst>
          </a:blip>
          <a:srcRect t="32175" r="46717" b="43313"/>
          <a:stretch>
            <a:fillRect/>
          </a:stretch>
        </p:blipFill>
        <p:spPr>
          <a:xfrm>
            <a:off x="-1030146" y="1696720"/>
            <a:ext cx="13553953" cy="6235227"/>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xmlns="" val="0"/>
              </a:ext>
            </a:extLst>
          </a:blip>
          <a:srcRect l="20731" t="10491" r="32455" b="65805"/>
          <a:stretch>
            <a:fillRect/>
          </a:stretch>
        </p:blipFill>
        <p:spPr>
          <a:xfrm>
            <a:off x="1059152" y="1327480"/>
            <a:ext cx="11076477" cy="5608343"/>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xmlns="" val="0"/>
              </a:ext>
            </a:extLst>
          </a:blip>
          <a:srcRect l="66445" t="36512" r="17852" b="51578"/>
          <a:stretch>
            <a:fillRect/>
          </a:stretch>
        </p:blipFill>
        <p:spPr>
          <a:xfrm>
            <a:off x="7731890" y="3286022"/>
            <a:ext cx="5056206" cy="3834723"/>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xmlns="" val="0"/>
              </a:ext>
            </a:extLst>
          </a:blip>
          <a:srcRect l="9781" t="2477" r="82653" b="82670"/>
          <a:stretch>
            <a:fillRect/>
          </a:stretch>
        </p:blipFill>
        <p:spPr>
          <a:xfrm rot="13518073">
            <a:off x="126289" y="1525201"/>
            <a:ext cx="1476422" cy="28982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l="26269" t="2477" r="65916" b="82670"/>
          <a:stretch>
            <a:fillRect/>
          </a:stretch>
        </p:blipFill>
        <p:spPr>
          <a:xfrm rot="15369296">
            <a:off x="826973" y="-495766"/>
            <a:ext cx="1524995" cy="2898217"/>
          </a:xfrm>
          <a:prstGeom prst="rect">
            <a:avLst/>
          </a:prstGeom>
        </p:spPr>
      </p:pic>
      <p:sp>
        <p:nvSpPr>
          <p:cNvPr id="12" name="文本框 11"/>
          <p:cNvSpPr txBox="1"/>
          <p:nvPr/>
        </p:nvSpPr>
        <p:spPr>
          <a:xfrm>
            <a:off x="429551" y="252516"/>
            <a:ext cx="677108" cy="1881284"/>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三生三世</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3" name="文本框 12"/>
          <p:cNvSpPr txBox="1"/>
          <p:nvPr/>
        </p:nvSpPr>
        <p:spPr>
          <a:xfrm>
            <a:off x="959869" y="675978"/>
            <a:ext cx="677108" cy="2328523"/>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十里桃花开</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4" name="文本框 13"/>
          <p:cNvSpPr txBox="1"/>
          <p:nvPr/>
        </p:nvSpPr>
        <p:spPr>
          <a:xfrm>
            <a:off x="1736260" y="2602878"/>
            <a:ext cx="6734536" cy="646331"/>
          </a:xfrm>
          <a:prstGeom prst="rect">
            <a:avLst/>
          </a:prstGeom>
          <a:noFill/>
        </p:spPr>
        <p:txBody>
          <a:bodyPr wrap="none" rtlCol="0">
            <a:spAutoFit/>
          </a:bodyPr>
          <a:lstStyle/>
          <a:p>
            <a:r>
              <a:rPr lang="zh-CN" altLang="en-US" sz="3600" b="1" dirty="0" smtClean="0">
                <a:solidFill>
                  <a:srgbClr val="98636F"/>
                </a:solidFill>
                <a:latin typeface="造字工房悦黑演示版细体" pitchFamily="50" charset="-122"/>
                <a:ea typeface="造字工房悦黑演示版细体" pitchFamily="50" charset="-122"/>
                <a:cs typeface="+mn-ea"/>
                <a:sym typeface="+mn-lt"/>
              </a:rPr>
              <a:t>主 题 风 毕 业 论 文 答 辩 模 板</a:t>
            </a:r>
            <a:endParaRPr lang="en-US" sz="3600" b="1" dirty="0">
              <a:solidFill>
                <a:srgbClr val="98636F"/>
              </a:solidFill>
              <a:latin typeface="造字工房悦黑演示版细体" pitchFamily="50" charset="-122"/>
              <a:ea typeface="造字工房悦黑演示版细体" pitchFamily="50" charset="-122"/>
              <a:cs typeface="+mn-ea"/>
              <a:sym typeface="+mn-lt"/>
            </a:endParaRPr>
          </a:p>
        </p:txBody>
      </p:sp>
      <p:pic>
        <p:nvPicPr>
          <p:cNvPr id="15" name="董贞 - 繁花">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267025" y="2133800"/>
            <a:ext cx="487363" cy="487363"/>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1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53" repeatCount="indefinite" fill="remove" display="0">
                  <p:stCondLst>
                    <p:cond delay="indefinite"/>
                  </p:stCondLst>
                  <p:endCondLst>
                    <p:cond evt="onStopAudio" delay="0">
                      <p:tgtEl>
                        <p:sldTgt/>
                      </p:tgtEl>
                    </p:cond>
                  </p:endCondLst>
                </p:cTn>
                <p:tgtEl>
                  <p:spTgt spid="15"/>
                </p:tgtEl>
              </p:cMediaNode>
            </p:video>
          </p:childTnLst>
        </p:cTn>
      </p:par>
    </p:tnLst>
    <p:bldLst>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贰</a:t>
            </a: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29" name="文本框 28"/>
          <p:cNvSpPr txBox="1"/>
          <p:nvPr/>
        </p:nvSpPr>
        <p:spPr>
          <a:xfrm>
            <a:off x="3783367" y="2555236"/>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思 路 过 程</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5"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研究思路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任意多边形 2"/>
          <p:cNvSpPr/>
          <p:nvPr/>
        </p:nvSpPr>
        <p:spPr>
          <a:xfrm>
            <a:off x="1777401" y="2414918"/>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accent1"/>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solidFill>
              <a:cs typeface="+mn-ea"/>
              <a:sym typeface="+mn-lt"/>
            </a:endParaRPr>
          </a:p>
        </p:txBody>
      </p:sp>
      <p:sp>
        <p:nvSpPr>
          <p:cNvPr id="4" name="任意多边形 3"/>
          <p:cNvSpPr/>
          <p:nvPr/>
        </p:nvSpPr>
        <p:spPr>
          <a:xfrm>
            <a:off x="5049548" y="2414918"/>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accent2"/>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solidFill>
              <a:cs typeface="+mn-ea"/>
              <a:sym typeface="+mn-lt"/>
            </a:endParaRPr>
          </a:p>
        </p:txBody>
      </p:sp>
      <p:sp>
        <p:nvSpPr>
          <p:cNvPr id="5" name="任意多边形 4"/>
          <p:cNvSpPr/>
          <p:nvPr/>
        </p:nvSpPr>
        <p:spPr>
          <a:xfrm>
            <a:off x="8321695" y="2414918"/>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accent3"/>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solidFill>
              <a:cs typeface="+mn-ea"/>
              <a:sym typeface="+mn-lt"/>
            </a:endParaRPr>
          </a:p>
        </p:txBody>
      </p:sp>
      <p:grpSp>
        <p:nvGrpSpPr>
          <p:cNvPr id="6" name="组合 5"/>
          <p:cNvGrpSpPr/>
          <p:nvPr/>
        </p:nvGrpSpPr>
        <p:grpSpPr>
          <a:xfrm>
            <a:off x="1002094" y="2886112"/>
            <a:ext cx="1010799" cy="1010800"/>
            <a:chOff x="4565675" y="907548"/>
            <a:chExt cx="1794376" cy="1794376"/>
          </a:xfrm>
        </p:grpSpPr>
        <p:sp>
          <p:nvSpPr>
            <p:cNvPr id="7" name="椭圆 6"/>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sp>
          <p:nvSpPr>
            <p:cNvPr id="8" name="椭圆 7"/>
            <p:cNvSpPr/>
            <p:nvPr/>
          </p:nvSpPr>
          <p:spPr>
            <a:xfrm>
              <a:off x="4776826" y="1118698"/>
              <a:ext cx="1372075" cy="1372076"/>
            </a:xfrm>
            <a:prstGeom prst="ellipse">
              <a:avLst/>
            </a:prstGeom>
            <a:solidFill>
              <a:schemeClr val="accent1"/>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grpSp>
      <p:grpSp>
        <p:nvGrpSpPr>
          <p:cNvPr id="9" name="组合 8"/>
          <p:cNvGrpSpPr/>
          <p:nvPr/>
        </p:nvGrpSpPr>
        <p:grpSpPr>
          <a:xfrm>
            <a:off x="4198992" y="2900717"/>
            <a:ext cx="1010799" cy="1010800"/>
            <a:chOff x="4565675" y="907548"/>
            <a:chExt cx="1794376" cy="1794376"/>
          </a:xfrm>
        </p:grpSpPr>
        <p:sp>
          <p:nvSpPr>
            <p:cNvPr id="10" name="椭圆 9"/>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sp>
          <p:nvSpPr>
            <p:cNvPr id="11" name="椭圆 10"/>
            <p:cNvSpPr/>
            <p:nvPr/>
          </p:nvSpPr>
          <p:spPr>
            <a:xfrm>
              <a:off x="4776826" y="1118698"/>
              <a:ext cx="1372075" cy="1372076"/>
            </a:xfrm>
            <a:prstGeom prst="ellipse">
              <a:avLst/>
            </a:prstGeom>
            <a:solidFill>
              <a:schemeClr val="accent2"/>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grpSp>
      <p:grpSp>
        <p:nvGrpSpPr>
          <p:cNvPr id="12" name="组合 11"/>
          <p:cNvGrpSpPr/>
          <p:nvPr/>
        </p:nvGrpSpPr>
        <p:grpSpPr>
          <a:xfrm>
            <a:off x="7492093" y="2912782"/>
            <a:ext cx="1010799" cy="1010800"/>
            <a:chOff x="4565675" y="907548"/>
            <a:chExt cx="1794376" cy="1794376"/>
          </a:xfrm>
        </p:grpSpPr>
        <p:sp>
          <p:nvSpPr>
            <p:cNvPr id="13" name="椭圆 12"/>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sp>
          <p:nvSpPr>
            <p:cNvPr id="14" name="椭圆 13"/>
            <p:cNvSpPr/>
            <p:nvPr/>
          </p:nvSpPr>
          <p:spPr>
            <a:xfrm>
              <a:off x="4776826" y="1118698"/>
              <a:ext cx="1372075" cy="1372076"/>
            </a:xfrm>
            <a:prstGeom prst="ellipse">
              <a:avLst/>
            </a:prstGeom>
            <a:solidFill>
              <a:schemeClr val="accent3"/>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grpSp>
      <p:grpSp>
        <p:nvGrpSpPr>
          <p:cNvPr id="15" name="组合 14"/>
          <p:cNvGrpSpPr/>
          <p:nvPr/>
        </p:nvGrpSpPr>
        <p:grpSpPr>
          <a:xfrm>
            <a:off x="1606483" y="1900584"/>
            <a:ext cx="2767968" cy="521970"/>
            <a:chOff x="1703707" y="2072537"/>
            <a:chExt cx="2767968" cy="521970"/>
          </a:xfrm>
        </p:grpSpPr>
        <p:sp>
          <p:nvSpPr>
            <p:cNvPr id="16" name="文本框 15"/>
            <p:cNvSpPr txBox="1"/>
            <p:nvPr/>
          </p:nvSpPr>
          <p:spPr>
            <a:xfrm>
              <a:off x="1703707" y="2072537"/>
              <a:ext cx="1030515" cy="521970"/>
            </a:xfrm>
            <a:prstGeom prst="rect">
              <a:avLst/>
            </a:prstGeom>
            <a:noFill/>
          </p:spPr>
          <p:txBody>
            <a:bodyPr wrap="square" rtlCol="0">
              <a:spAutoFit/>
            </a:bodyPr>
            <a:lstStyle/>
            <a:p>
              <a:pPr algn="ctr"/>
              <a:r>
                <a:rPr lang="en-US" altLang="zh-CN" sz="2800" dirty="0">
                  <a:solidFill>
                    <a:schemeClr val="accent1"/>
                  </a:solidFill>
                  <a:cs typeface="+mn-ea"/>
                  <a:sym typeface="+mn-lt"/>
                </a:rPr>
                <a:t>01</a:t>
              </a:r>
            </a:p>
          </p:txBody>
        </p:sp>
        <p:sp>
          <p:nvSpPr>
            <p:cNvPr id="17" name="文本框 16"/>
            <p:cNvSpPr txBox="1"/>
            <p:nvPr/>
          </p:nvSpPr>
          <p:spPr>
            <a:xfrm>
              <a:off x="2385682" y="2077312"/>
              <a:ext cx="2085993" cy="457200"/>
            </a:xfrm>
            <a:prstGeom prst="rect">
              <a:avLst/>
            </a:prstGeom>
            <a:noFill/>
          </p:spPr>
          <p:txBody>
            <a:bodyPr wrap="square" rtlCol="0">
              <a:spAutoFit/>
            </a:bodyPr>
            <a:lstStyle/>
            <a:p>
              <a:r>
                <a:rPr lang="zh-CN" altLang="en-US" sz="2400" dirty="0">
                  <a:solidFill>
                    <a:schemeClr val="accent1"/>
                  </a:solidFill>
                  <a:cs typeface="+mn-ea"/>
                  <a:sym typeface="+mn-lt"/>
                </a:rPr>
                <a:t>在此添加标题</a:t>
              </a:r>
            </a:p>
          </p:txBody>
        </p:sp>
      </p:grpSp>
      <p:grpSp>
        <p:nvGrpSpPr>
          <p:cNvPr id="18" name="组合 17"/>
          <p:cNvGrpSpPr/>
          <p:nvPr/>
        </p:nvGrpSpPr>
        <p:grpSpPr>
          <a:xfrm>
            <a:off x="4914460" y="1900584"/>
            <a:ext cx="2767968" cy="521970"/>
            <a:chOff x="1703707" y="2072537"/>
            <a:chExt cx="2767968" cy="521970"/>
          </a:xfrm>
        </p:grpSpPr>
        <p:sp>
          <p:nvSpPr>
            <p:cNvPr id="19" name="文本框 18"/>
            <p:cNvSpPr txBox="1"/>
            <p:nvPr/>
          </p:nvSpPr>
          <p:spPr>
            <a:xfrm>
              <a:off x="1703707" y="2072537"/>
              <a:ext cx="1030515" cy="521970"/>
            </a:xfrm>
            <a:prstGeom prst="rect">
              <a:avLst/>
            </a:prstGeom>
            <a:noFill/>
          </p:spPr>
          <p:txBody>
            <a:bodyPr wrap="square" rtlCol="0">
              <a:spAutoFit/>
            </a:bodyPr>
            <a:lstStyle/>
            <a:p>
              <a:pPr algn="ctr"/>
              <a:r>
                <a:rPr lang="en-US" altLang="zh-CN" sz="2800" dirty="0">
                  <a:solidFill>
                    <a:schemeClr val="accent2"/>
                  </a:solidFill>
                  <a:cs typeface="+mn-ea"/>
                  <a:sym typeface="+mn-lt"/>
                </a:rPr>
                <a:t>02</a:t>
              </a:r>
            </a:p>
          </p:txBody>
        </p:sp>
        <p:sp>
          <p:nvSpPr>
            <p:cNvPr id="20" name="文本框 19"/>
            <p:cNvSpPr txBox="1"/>
            <p:nvPr/>
          </p:nvSpPr>
          <p:spPr>
            <a:xfrm>
              <a:off x="2385682" y="2077312"/>
              <a:ext cx="2085993" cy="457200"/>
            </a:xfrm>
            <a:prstGeom prst="rect">
              <a:avLst/>
            </a:prstGeom>
            <a:noFill/>
          </p:spPr>
          <p:txBody>
            <a:bodyPr wrap="square" rtlCol="0">
              <a:spAutoFit/>
            </a:bodyPr>
            <a:lstStyle/>
            <a:p>
              <a:r>
                <a:rPr lang="zh-CN" altLang="en-US" sz="2400" dirty="0">
                  <a:solidFill>
                    <a:schemeClr val="accent2"/>
                  </a:solidFill>
                  <a:cs typeface="+mn-ea"/>
                  <a:sym typeface="+mn-lt"/>
                </a:rPr>
                <a:t>在此添加标题</a:t>
              </a:r>
            </a:p>
          </p:txBody>
        </p:sp>
      </p:grpSp>
      <p:grpSp>
        <p:nvGrpSpPr>
          <p:cNvPr id="21" name="组合 20"/>
          <p:cNvGrpSpPr/>
          <p:nvPr/>
        </p:nvGrpSpPr>
        <p:grpSpPr>
          <a:xfrm>
            <a:off x="8171428" y="1900584"/>
            <a:ext cx="2767968" cy="521970"/>
            <a:chOff x="1703707" y="2072537"/>
            <a:chExt cx="2767968" cy="521970"/>
          </a:xfrm>
        </p:grpSpPr>
        <p:sp>
          <p:nvSpPr>
            <p:cNvPr id="22" name="文本框 21"/>
            <p:cNvSpPr txBox="1"/>
            <p:nvPr/>
          </p:nvSpPr>
          <p:spPr>
            <a:xfrm>
              <a:off x="1703707" y="2072537"/>
              <a:ext cx="1030515" cy="521970"/>
            </a:xfrm>
            <a:prstGeom prst="rect">
              <a:avLst/>
            </a:prstGeom>
            <a:noFill/>
          </p:spPr>
          <p:txBody>
            <a:bodyPr wrap="square" rtlCol="0">
              <a:spAutoFit/>
            </a:bodyPr>
            <a:lstStyle/>
            <a:p>
              <a:pPr algn="ctr"/>
              <a:r>
                <a:rPr lang="en-US" altLang="zh-CN" sz="2800" dirty="0">
                  <a:solidFill>
                    <a:schemeClr val="accent3"/>
                  </a:solidFill>
                  <a:cs typeface="+mn-ea"/>
                  <a:sym typeface="+mn-lt"/>
                </a:rPr>
                <a:t>03</a:t>
              </a:r>
            </a:p>
          </p:txBody>
        </p:sp>
        <p:sp>
          <p:nvSpPr>
            <p:cNvPr id="23" name="文本框 22"/>
            <p:cNvSpPr txBox="1"/>
            <p:nvPr/>
          </p:nvSpPr>
          <p:spPr>
            <a:xfrm>
              <a:off x="2385682" y="2077312"/>
              <a:ext cx="2085993" cy="457200"/>
            </a:xfrm>
            <a:prstGeom prst="rect">
              <a:avLst/>
            </a:prstGeom>
            <a:noFill/>
          </p:spPr>
          <p:txBody>
            <a:bodyPr wrap="square" rtlCol="0">
              <a:spAutoFit/>
            </a:bodyPr>
            <a:lstStyle/>
            <a:p>
              <a:r>
                <a:rPr lang="zh-CN" altLang="en-US" sz="2400" dirty="0">
                  <a:solidFill>
                    <a:schemeClr val="accent3"/>
                  </a:solidFill>
                  <a:cs typeface="+mn-ea"/>
                  <a:sym typeface="+mn-lt"/>
                </a:rPr>
                <a:t>在此添加标题</a:t>
              </a:r>
            </a:p>
          </p:txBody>
        </p:sp>
      </p:grpSp>
      <p:grpSp>
        <p:nvGrpSpPr>
          <p:cNvPr id="24" name="组合 23"/>
          <p:cNvGrpSpPr/>
          <p:nvPr/>
        </p:nvGrpSpPr>
        <p:grpSpPr>
          <a:xfrm>
            <a:off x="1328859" y="3248286"/>
            <a:ext cx="382345" cy="337559"/>
            <a:chOff x="10044251" y="4522834"/>
            <a:chExt cx="745082" cy="657806"/>
          </a:xfrm>
          <a:solidFill>
            <a:schemeClr val="bg1"/>
          </a:solidFill>
          <a:effectLst/>
        </p:grpSpPr>
        <p:sp>
          <p:nvSpPr>
            <p:cNvPr id="25"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6"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7"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8"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9"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0"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1"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grpSp>
      <p:grpSp>
        <p:nvGrpSpPr>
          <p:cNvPr id="32" name="组合 31"/>
          <p:cNvGrpSpPr/>
          <p:nvPr/>
        </p:nvGrpSpPr>
        <p:grpSpPr>
          <a:xfrm>
            <a:off x="4511935" y="3232860"/>
            <a:ext cx="372723" cy="337931"/>
            <a:chOff x="10054349" y="2685014"/>
            <a:chExt cx="726328" cy="658528"/>
          </a:xfrm>
          <a:solidFill>
            <a:schemeClr val="bg1"/>
          </a:solidFill>
          <a:effectLst/>
        </p:grpSpPr>
        <p:sp>
          <p:nvSpPr>
            <p:cNvPr id="33" name="Oval 440"/>
            <p:cNvSpPr>
              <a:spLocks noChangeArrowheads="1"/>
            </p:cNvSpPr>
            <p:nvPr/>
          </p:nvSpPr>
          <p:spPr bwMode="auto">
            <a:xfrm>
              <a:off x="10639307" y="2954772"/>
              <a:ext cx="132715" cy="15507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4" name="Freeform 441"/>
            <p:cNvSpPr/>
            <p:nvPr/>
          </p:nvSpPr>
          <p:spPr bwMode="auto">
            <a:xfrm>
              <a:off x="10606849" y="2685014"/>
              <a:ext cx="119011" cy="119732"/>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5" name="Freeform 442"/>
            <p:cNvSpPr/>
            <p:nvPr/>
          </p:nvSpPr>
          <p:spPr bwMode="auto">
            <a:xfrm>
              <a:off x="10606849" y="2727569"/>
              <a:ext cx="76456" cy="77177"/>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6" name="Freeform 443"/>
            <p:cNvSpPr/>
            <p:nvPr/>
          </p:nvSpPr>
          <p:spPr bwMode="auto">
            <a:xfrm>
              <a:off x="10606849" y="2762190"/>
              <a:ext cx="42556" cy="42556"/>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7" name="Freeform 444"/>
            <p:cNvSpPr/>
            <p:nvPr/>
          </p:nvSpPr>
          <p:spPr bwMode="auto">
            <a:xfrm>
              <a:off x="10611898" y="3114896"/>
              <a:ext cx="168779" cy="228646"/>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8" name="Freeform 445"/>
            <p:cNvSpPr/>
            <p:nvPr/>
          </p:nvSpPr>
          <p:spPr bwMode="auto">
            <a:xfrm>
              <a:off x="10344303" y="3058636"/>
              <a:ext cx="170222" cy="22360"/>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9" name="Freeform 446"/>
            <p:cNvSpPr/>
            <p:nvPr/>
          </p:nvSpPr>
          <p:spPr bwMode="auto">
            <a:xfrm>
              <a:off x="10465478" y="2847301"/>
              <a:ext cx="56260" cy="64915"/>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0" name="Freeform 447"/>
            <p:cNvSpPr/>
            <p:nvPr/>
          </p:nvSpPr>
          <p:spPr bwMode="auto">
            <a:xfrm>
              <a:off x="10434463" y="2918708"/>
              <a:ext cx="117569" cy="68522"/>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1" name="Freeform 448"/>
            <p:cNvSpPr/>
            <p:nvPr/>
          </p:nvSpPr>
          <p:spPr bwMode="auto">
            <a:xfrm>
              <a:off x="10280831" y="2814844"/>
              <a:ext cx="119732" cy="196188"/>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2" name="Freeform 449"/>
            <p:cNvSpPr/>
            <p:nvPr/>
          </p:nvSpPr>
          <p:spPr bwMode="auto">
            <a:xfrm>
              <a:off x="10298141" y="2974968"/>
              <a:ext cx="62752" cy="37507"/>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3" name="Freeform 450"/>
            <p:cNvSpPr/>
            <p:nvPr/>
          </p:nvSpPr>
          <p:spPr bwMode="auto">
            <a:xfrm>
              <a:off x="10313288" y="2936019"/>
              <a:ext cx="32458" cy="35343"/>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4" name="Oval 451"/>
            <p:cNvSpPr>
              <a:spLocks noChangeArrowheads="1"/>
            </p:cNvSpPr>
            <p:nvPr/>
          </p:nvSpPr>
          <p:spPr bwMode="auto">
            <a:xfrm>
              <a:off x="10313288" y="2816286"/>
              <a:ext cx="31015" cy="3750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5" name="Freeform 452"/>
            <p:cNvSpPr/>
            <p:nvPr/>
          </p:nvSpPr>
          <p:spPr bwMode="auto">
            <a:xfrm>
              <a:off x="10296699" y="2857399"/>
              <a:ext cx="64194" cy="36064"/>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6" name="Freeform 453"/>
            <p:cNvSpPr>
              <a:spLocks noEditPoints="1"/>
            </p:cNvSpPr>
            <p:nvPr/>
          </p:nvSpPr>
          <p:spPr bwMode="auto">
            <a:xfrm>
              <a:off x="10238275" y="2785993"/>
              <a:ext cx="383721" cy="26254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7" name="Freeform 454"/>
            <p:cNvSpPr/>
            <p:nvPr/>
          </p:nvSpPr>
          <p:spPr bwMode="auto">
            <a:xfrm>
              <a:off x="10054349" y="3114896"/>
              <a:ext cx="168779" cy="228646"/>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8" name="Oval 455"/>
            <p:cNvSpPr>
              <a:spLocks noChangeArrowheads="1"/>
            </p:cNvSpPr>
            <p:nvPr/>
          </p:nvSpPr>
          <p:spPr bwMode="auto">
            <a:xfrm>
              <a:off x="10063004" y="2954772"/>
              <a:ext cx="132715" cy="15507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grpSp>
      <p:grpSp>
        <p:nvGrpSpPr>
          <p:cNvPr id="49" name="组合 48"/>
          <p:cNvGrpSpPr/>
          <p:nvPr/>
        </p:nvGrpSpPr>
        <p:grpSpPr>
          <a:xfrm>
            <a:off x="7845153" y="3214104"/>
            <a:ext cx="271565" cy="405923"/>
            <a:chOff x="10182016" y="3597432"/>
            <a:chExt cx="481093" cy="719115"/>
          </a:xfrm>
          <a:solidFill>
            <a:schemeClr val="bg1"/>
          </a:solidFill>
          <a:effectLst/>
        </p:grpSpPr>
        <p:sp>
          <p:nvSpPr>
            <p:cNvPr id="50" name="Freeform 456"/>
            <p:cNvSpPr>
              <a:spLocks noEditPoints="1"/>
            </p:cNvSpPr>
            <p:nvPr/>
          </p:nvSpPr>
          <p:spPr bwMode="auto">
            <a:xfrm>
              <a:off x="10274339" y="3841224"/>
              <a:ext cx="388770" cy="347657"/>
            </a:xfrm>
            <a:custGeom>
              <a:avLst/>
              <a:gdLst>
                <a:gd name="T0" fmla="*/ 148 w 228"/>
                <a:gd name="T1" fmla="*/ 0 h 204"/>
                <a:gd name="T2" fmla="*/ 148 w 228"/>
                <a:gd name="T3" fmla="*/ 0 h 204"/>
                <a:gd name="T4" fmla="*/ 114 w 228"/>
                <a:gd name="T5" fmla="*/ 13 h 204"/>
                <a:gd name="T6" fmla="*/ 80 w 228"/>
                <a:gd name="T7" fmla="*/ 0 h 204"/>
                <a:gd name="T8" fmla="*/ 0 w 228"/>
                <a:gd name="T9" fmla="*/ 80 h 204"/>
                <a:gd name="T10" fmla="*/ 0 w 228"/>
                <a:gd name="T11" fmla="*/ 98 h 204"/>
                <a:gd name="T12" fmla="*/ 7 w 228"/>
                <a:gd name="T13" fmla="*/ 84 h 204"/>
                <a:gd name="T14" fmla="*/ 17 w 228"/>
                <a:gd name="T15" fmla="*/ 84 h 204"/>
                <a:gd name="T16" fmla="*/ 93 w 228"/>
                <a:gd name="T17" fmla="*/ 137 h 204"/>
                <a:gd name="T18" fmla="*/ 93 w 228"/>
                <a:gd name="T19" fmla="*/ 204 h 204"/>
                <a:gd name="T20" fmla="*/ 104 w 228"/>
                <a:gd name="T21" fmla="*/ 204 h 204"/>
                <a:gd name="T22" fmla="*/ 124 w 228"/>
                <a:gd name="T23" fmla="*/ 204 h 204"/>
                <a:gd name="T24" fmla="*/ 228 w 228"/>
                <a:gd name="T25" fmla="*/ 167 h 204"/>
                <a:gd name="T26" fmla="*/ 228 w 228"/>
                <a:gd name="T27" fmla="*/ 80 h 204"/>
                <a:gd name="T28" fmla="*/ 148 w 228"/>
                <a:gd name="T29" fmla="*/ 0 h 204"/>
                <a:gd name="T30" fmla="*/ 114 w 228"/>
                <a:gd name="T31" fmla="*/ 151 h 204"/>
                <a:gd name="T32" fmla="*/ 101 w 228"/>
                <a:gd name="T33" fmla="*/ 132 h 204"/>
                <a:gd name="T34" fmla="*/ 87 w 228"/>
                <a:gd name="T35" fmla="*/ 112 h 204"/>
                <a:gd name="T36" fmla="*/ 114 w 228"/>
                <a:gd name="T37" fmla="*/ 13 h 204"/>
                <a:gd name="T38" fmla="*/ 141 w 228"/>
                <a:gd name="T39" fmla="*/ 112 h 204"/>
                <a:gd name="T40" fmla="*/ 114 w 228"/>
                <a:gd name="T41" fmla="*/ 1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04">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51" name="Oval 457"/>
            <p:cNvSpPr>
              <a:spLocks noChangeArrowheads="1"/>
            </p:cNvSpPr>
            <p:nvPr/>
          </p:nvSpPr>
          <p:spPr bwMode="auto">
            <a:xfrm>
              <a:off x="10371712" y="3597432"/>
              <a:ext cx="195467" cy="22792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52" name="Freeform 458"/>
            <p:cNvSpPr/>
            <p:nvPr/>
          </p:nvSpPr>
          <p:spPr bwMode="auto">
            <a:xfrm>
              <a:off x="10241882" y="4125408"/>
              <a:ext cx="108913" cy="109634"/>
            </a:xfrm>
            <a:custGeom>
              <a:avLst/>
              <a:gdLst>
                <a:gd name="T0" fmla="*/ 20 w 64"/>
                <a:gd name="T1" fmla="*/ 2 h 64"/>
                <a:gd name="T2" fmla="*/ 0 w 64"/>
                <a:gd name="T3" fmla="*/ 32 h 64"/>
                <a:gd name="T4" fmla="*/ 32 w 64"/>
                <a:gd name="T5" fmla="*/ 64 h 64"/>
                <a:gd name="T6" fmla="*/ 64 w 64"/>
                <a:gd name="T7" fmla="*/ 32 h 64"/>
                <a:gd name="T8" fmla="*/ 64 w 64"/>
                <a:gd name="T9" fmla="*/ 31 h 64"/>
                <a:gd name="T10" fmla="*/ 32 w 64"/>
                <a:gd name="T11" fmla="*/ 0 h 64"/>
                <a:gd name="T12" fmla="*/ 20 w 6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53" name="Freeform 459"/>
            <p:cNvSpPr>
              <a:spLocks noEditPoints="1"/>
            </p:cNvSpPr>
            <p:nvPr/>
          </p:nvSpPr>
          <p:spPr bwMode="auto">
            <a:xfrm>
              <a:off x="10182016" y="4011446"/>
              <a:ext cx="228646" cy="305101"/>
            </a:xfrm>
            <a:custGeom>
              <a:avLst/>
              <a:gdLst>
                <a:gd name="T0" fmla="*/ 66 w 134"/>
                <a:gd name="T1" fmla="*/ 0 h 179"/>
                <a:gd name="T2" fmla="*/ 54 w 134"/>
                <a:gd name="T3" fmla="*/ 18 h 179"/>
                <a:gd name="T4" fmla="*/ 0 w 134"/>
                <a:gd name="T5" fmla="*/ 48 h 179"/>
                <a:gd name="T6" fmla="*/ 0 w 134"/>
                <a:gd name="T7" fmla="*/ 117 h 179"/>
                <a:gd name="T8" fmla="*/ 66 w 134"/>
                <a:gd name="T9" fmla="*/ 179 h 179"/>
                <a:gd name="T10" fmla="*/ 134 w 134"/>
                <a:gd name="T11" fmla="*/ 116 h 179"/>
                <a:gd name="T12" fmla="*/ 134 w 134"/>
                <a:gd name="T13" fmla="*/ 104 h 179"/>
                <a:gd name="T14" fmla="*/ 134 w 134"/>
                <a:gd name="T15" fmla="*/ 48 h 179"/>
                <a:gd name="T16" fmla="*/ 66 w 134"/>
                <a:gd name="T17" fmla="*/ 0 h 179"/>
                <a:gd name="T18" fmla="*/ 107 w 134"/>
                <a:gd name="T19" fmla="*/ 99 h 179"/>
                <a:gd name="T20" fmla="*/ 107 w 134"/>
                <a:gd name="T21" fmla="*/ 100 h 179"/>
                <a:gd name="T22" fmla="*/ 67 w 134"/>
                <a:gd name="T23" fmla="*/ 139 h 179"/>
                <a:gd name="T24" fmla="*/ 27 w 134"/>
                <a:gd name="T25" fmla="*/ 99 h 179"/>
                <a:gd name="T26" fmla="*/ 54 w 134"/>
                <a:gd name="T27" fmla="*/ 60 h 179"/>
                <a:gd name="T28" fmla="*/ 67 w 134"/>
                <a:gd name="T29" fmla="*/ 58 h 179"/>
                <a:gd name="T30" fmla="*/ 107 w 134"/>
                <a:gd name="T31"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79">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grpSp>
      <p:sp>
        <p:nvSpPr>
          <p:cNvPr id="54" name="文本框 53"/>
          <p:cNvSpPr txBox="1"/>
          <p:nvPr/>
        </p:nvSpPr>
        <p:spPr>
          <a:xfrm>
            <a:off x="2219137" y="2956980"/>
            <a:ext cx="1742449" cy="985520"/>
          </a:xfrm>
          <a:prstGeom prst="rect">
            <a:avLst/>
          </a:prstGeom>
          <a:noFill/>
        </p:spPr>
        <p:txBody>
          <a:bodyPr wrap="square" lIns="91440" tIns="45720" rIns="91440" bIns="45720" rtlCol="0">
            <a:spAutoFit/>
          </a:bodyPr>
          <a:lstStyle/>
          <a:p>
            <a:r>
              <a:rPr lang="zh-CN" altLang="en-US" sz="1465" dirty="0">
                <a:solidFill>
                  <a:schemeClr val="tx1">
                    <a:lumMod val="85000"/>
                    <a:lumOff val="15000"/>
                  </a:schemeClr>
                </a:solidFill>
                <a:cs typeface="+mn-ea"/>
                <a:sym typeface="+mn-lt"/>
              </a:rPr>
              <a:t>单击此处添加文本单击此处添加单击此处添加文本单击此处加</a:t>
            </a:r>
          </a:p>
        </p:txBody>
      </p:sp>
      <p:sp>
        <p:nvSpPr>
          <p:cNvPr id="55" name="文本框 54"/>
          <p:cNvSpPr txBox="1"/>
          <p:nvPr/>
        </p:nvSpPr>
        <p:spPr>
          <a:xfrm>
            <a:off x="5512704" y="2956980"/>
            <a:ext cx="1742449" cy="1001395"/>
          </a:xfrm>
          <a:prstGeom prst="rect">
            <a:avLst/>
          </a:prstGeom>
          <a:noFill/>
        </p:spPr>
        <p:txBody>
          <a:bodyPr wrap="square" lIns="91440" tIns="45720" rIns="91440" bIns="45720" rtlCol="0">
            <a:spAutoFit/>
          </a:bodyPr>
          <a:lstStyle/>
          <a:p>
            <a:r>
              <a:rPr lang="zh-CN" altLang="en-US" sz="1465" dirty="0">
                <a:solidFill>
                  <a:schemeClr val="tx1">
                    <a:lumMod val="85000"/>
                    <a:lumOff val="15000"/>
                  </a:schemeClr>
                </a:solidFill>
                <a:cs typeface="+mn-ea"/>
                <a:sym typeface="+mn-lt"/>
              </a:rPr>
              <a:t>单击此处添加文本单击此处添加单击此处添加文本单击此处加</a:t>
            </a:r>
          </a:p>
        </p:txBody>
      </p:sp>
      <p:sp>
        <p:nvSpPr>
          <p:cNvPr id="56" name="文本框 55"/>
          <p:cNvSpPr txBox="1"/>
          <p:nvPr/>
        </p:nvSpPr>
        <p:spPr>
          <a:xfrm>
            <a:off x="8802815" y="2956980"/>
            <a:ext cx="1742449" cy="1001395"/>
          </a:xfrm>
          <a:prstGeom prst="rect">
            <a:avLst/>
          </a:prstGeom>
          <a:noFill/>
        </p:spPr>
        <p:txBody>
          <a:bodyPr wrap="square" lIns="91440" tIns="45720" rIns="91440" bIns="45720" rtlCol="0">
            <a:spAutoFit/>
          </a:bodyPr>
          <a:lstStyle/>
          <a:p>
            <a:r>
              <a:rPr lang="zh-CN" altLang="en-US" sz="1465" dirty="0">
                <a:solidFill>
                  <a:schemeClr val="tx1">
                    <a:lumMod val="85000"/>
                    <a:lumOff val="15000"/>
                  </a:schemeClr>
                </a:solidFill>
                <a:cs typeface="+mn-ea"/>
                <a:sym typeface="+mn-lt"/>
              </a:rPr>
              <a:t>单击此处添加文本单击此处添加单击此处添加文本单击此处加</a:t>
            </a:r>
          </a:p>
        </p:txBody>
      </p:sp>
      <p:cxnSp>
        <p:nvCxnSpPr>
          <p:cNvPr id="57" name="直接连接符 56"/>
          <p:cNvCxnSpPr/>
          <p:nvPr/>
        </p:nvCxnSpPr>
        <p:spPr>
          <a:xfrm>
            <a:off x="1613692" y="4711106"/>
            <a:ext cx="8771621"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530965" y="4998177"/>
            <a:ext cx="8014047" cy="908050"/>
          </a:xfrm>
          <a:prstGeom prst="rect">
            <a:avLst/>
          </a:prstGeom>
        </p:spPr>
        <p:txBody>
          <a:bodyPr wrap="square" lIns="91440" tIns="45720" rIns="91440" bIns="45720">
            <a:spAutoFit/>
          </a:bodyPr>
          <a:lstStyle/>
          <a:p>
            <a:pPr>
              <a:spcBef>
                <a:spcPts val="750"/>
              </a:spcBef>
              <a:buFont typeface="Arial" panose="020B0604020202020204" pitchFamily="34" charset="0"/>
              <a:buChar char="•"/>
            </a:pPr>
            <a:r>
              <a:rPr lang="zh-CN" altLang="en-US" sz="1335" dirty="0">
                <a:solidFill>
                  <a:schemeClr val="tx1">
                    <a:lumMod val="85000"/>
                    <a:lumOff val="15000"/>
                  </a:schemeClr>
                </a:solidFill>
                <a:cs typeface="+mn-ea"/>
                <a:sym typeface="+mn-lt"/>
              </a:rPr>
              <a:t>单击此处添加段落文本单击此处添加段落文本单击此处添加段落文本单击此处添加段落文本</a:t>
            </a:r>
          </a:p>
          <a:p>
            <a:pPr>
              <a:spcBef>
                <a:spcPts val="750"/>
              </a:spcBef>
              <a:buFont typeface="Arial" panose="020B0604020202020204" pitchFamily="34" charset="0"/>
              <a:buChar char="•"/>
            </a:pPr>
            <a:r>
              <a:rPr lang="zh-CN" altLang="en-US" sz="1335" dirty="0">
                <a:solidFill>
                  <a:schemeClr val="tx1">
                    <a:lumMod val="85000"/>
                    <a:lumOff val="15000"/>
                  </a:schemeClr>
                </a:solidFill>
                <a:cs typeface="+mn-ea"/>
                <a:sym typeface="+mn-lt"/>
              </a:rPr>
              <a:t>单击此处添加段落文本单击此处添加段落文本单击此处添加段落文本单击此处添加段落文本</a:t>
            </a:r>
          </a:p>
          <a:p>
            <a:pPr>
              <a:spcBef>
                <a:spcPts val="750"/>
              </a:spcBef>
              <a:buFont typeface="Arial" panose="020B0604020202020204" pitchFamily="34" charset="0"/>
              <a:buChar char="•"/>
            </a:pPr>
            <a:endParaRPr lang="zh-CN" altLang="en-US" sz="1335"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1+#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1+#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1+#ppt_w/2"/>
                                          </p:val>
                                        </p:tav>
                                        <p:tav tm="100000">
                                          <p:val>
                                            <p:strVal val="#ppt_x"/>
                                          </p:val>
                                        </p:tav>
                                      </p:tavLst>
                                    </p:anim>
                                    <p:anim calcmode="lin" valueType="num">
                                      <p:cBhvr additive="base">
                                        <p:cTn id="60" dur="500" fill="hold"/>
                                        <p:tgtEl>
                                          <p:spTgt spid="5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1+#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left)">
                                      <p:cBhvr>
                                        <p:cTn id="69" dur="500"/>
                                        <p:tgtEl>
                                          <p:spTgt spid="57"/>
                                        </p:tgtEl>
                                      </p:cBhvr>
                                    </p:animEffect>
                                  </p:childTnLst>
                                </p:cTn>
                              </p:par>
                              <p:par>
                                <p:cTn id="70" presetID="2" presetClass="entr" presetSubtype="8"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0-#ppt_w/2"/>
                                          </p:val>
                                        </p:tav>
                                        <p:tav tm="100000">
                                          <p:val>
                                            <p:strVal val="#ppt_x"/>
                                          </p:val>
                                        </p:tav>
                                      </p:tavLst>
                                    </p:anim>
                                    <p:anim calcmode="lin" valueType="num">
                                      <p:cBhvr additive="base">
                                        <p:cTn id="73"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54" grpId="0"/>
      <p:bldP spid="55" grpId="0"/>
      <p:bldP spid="56"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研究思路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箭头3"/>
          <p:cNvSpPr/>
          <p:nvPr/>
        </p:nvSpPr>
        <p:spPr bwMode="gray">
          <a:xfrm flipV="1">
            <a:off x="1959697" y="3654229"/>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 name="箭头2"/>
          <p:cNvSpPr/>
          <p:nvPr/>
        </p:nvSpPr>
        <p:spPr bwMode="gray">
          <a:xfrm rot="16200000">
            <a:off x="2247712" y="3021356"/>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5" name="箭头1"/>
          <p:cNvSpPr/>
          <p:nvPr/>
        </p:nvSpPr>
        <p:spPr bwMode="gray">
          <a:xfrm>
            <a:off x="1952669" y="1993018"/>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6" name="文本1"/>
          <p:cNvSpPr>
            <a:spLocks noChangeArrowheads="1"/>
          </p:cNvSpPr>
          <p:nvPr/>
        </p:nvSpPr>
        <p:spPr bwMode="gray">
          <a:xfrm>
            <a:off x="4613608" y="1604280"/>
            <a:ext cx="6104145" cy="1195991"/>
          </a:xfrm>
          <a:prstGeom prst="roundRect">
            <a:avLst>
              <a:gd name="adj" fmla="val 11505"/>
            </a:avLst>
          </a:prstGeom>
          <a:noFill/>
          <a:ln w="15875" cap="flat" cmpd="sng" algn="ctr">
            <a:solidFill>
              <a:schemeClr val="accent3"/>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标题1"/>
          <p:cNvSpPr>
            <a:spLocks noChangeArrowheads="1"/>
          </p:cNvSpPr>
          <p:nvPr/>
        </p:nvSpPr>
        <p:spPr bwMode="gray">
          <a:xfrm>
            <a:off x="3178981" y="1598159"/>
            <a:ext cx="1242605" cy="1202113"/>
          </a:xfrm>
          <a:prstGeom prst="roundRect">
            <a:avLst>
              <a:gd name="adj" fmla="val 11921"/>
            </a:avLst>
          </a:prstGeom>
          <a:noFill/>
          <a:ln w="63500" cap="flat" cmpd="sng" algn="ctr">
            <a:solidFill>
              <a:schemeClr val="accent3"/>
            </a:solidFill>
            <a:prstDash val="solid"/>
          </a:ln>
          <a:effectLst>
            <a:outerShdw sx="1000" sy="1000" algn="ctr" rotWithShape="0">
              <a:prstClr val="black"/>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accent3"/>
                </a:solidFill>
                <a:latin typeface="微软雅黑" panose="020B0503020204020204" pitchFamily="34" charset="-122"/>
                <a:ea typeface="微软雅黑" panose="020B0503020204020204" pitchFamily="34" charset="-122"/>
              </a:rPr>
              <a:t>添加标题</a:t>
            </a:r>
            <a:endParaRPr lang="zh-CN" altLang="zh-CN" sz="1865" dirty="0">
              <a:solidFill>
                <a:schemeClr val="accent3"/>
              </a:solidFill>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gray">
          <a:xfrm>
            <a:off x="4613608" y="3057657"/>
            <a:ext cx="6104145" cy="1192036"/>
          </a:xfrm>
          <a:prstGeom prst="roundRect">
            <a:avLst>
              <a:gd name="adj" fmla="val 11505"/>
            </a:avLst>
          </a:prstGeom>
          <a:noFill/>
          <a:ln w="15875" cap="flat" cmpd="sng" algn="ctr">
            <a:solidFill>
              <a:schemeClr val="accent4"/>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3178981" y="3057657"/>
            <a:ext cx="1242607" cy="1192036"/>
          </a:xfrm>
          <a:prstGeom prst="roundRect">
            <a:avLst>
              <a:gd name="adj" fmla="val 11921"/>
            </a:avLst>
          </a:prstGeom>
          <a:noFill/>
          <a:ln w="63500" cap="flat" cmpd="sng" algn="ctr">
            <a:solidFill>
              <a:schemeClr val="accent4"/>
            </a:solidFill>
            <a:prstDash val="solid"/>
          </a:ln>
          <a:effectLst>
            <a:outerShdw sx="1000" sy="1000" algn="ctr" rotWithShape="0">
              <a:prstClr val="black"/>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accent4"/>
                </a:solidFill>
                <a:latin typeface="微软雅黑" panose="020B0503020204020204" pitchFamily="34" charset="-122"/>
                <a:ea typeface="微软雅黑" panose="020B0503020204020204" pitchFamily="34" charset="-122"/>
              </a:rPr>
              <a:t>添加标题</a:t>
            </a:r>
            <a:endParaRPr lang="zh-CN" altLang="zh-CN" sz="1865" dirty="0">
              <a:solidFill>
                <a:schemeClr val="accent4"/>
              </a:solidFill>
              <a:latin typeface="微软雅黑" panose="020B0503020204020204" pitchFamily="34" charset="-122"/>
              <a:ea typeface="微软雅黑" panose="020B0503020204020204" pitchFamily="34" charset="-122"/>
            </a:endParaRPr>
          </a:p>
        </p:txBody>
      </p:sp>
      <p:sp>
        <p:nvSpPr>
          <p:cNvPr id="10" name="文本3"/>
          <p:cNvSpPr>
            <a:spLocks noChangeArrowheads="1"/>
          </p:cNvSpPr>
          <p:nvPr/>
        </p:nvSpPr>
        <p:spPr bwMode="ltGray">
          <a:xfrm>
            <a:off x="4613608" y="4498729"/>
            <a:ext cx="6104145" cy="1181401"/>
          </a:xfrm>
          <a:prstGeom prst="roundRect">
            <a:avLst>
              <a:gd name="adj" fmla="val 11505"/>
            </a:avLst>
          </a:prstGeom>
          <a:noFill/>
          <a:ln w="15875" cap="flat" cmpd="sng" algn="ctr">
            <a:solidFill>
              <a:schemeClr val="accent5"/>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标题3"/>
          <p:cNvSpPr>
            <a:spLocks noChangeArrowheads="1"/>
          </p:cNvSpPr>
          <p:nvPr/>
        </p:nvSpPr>
        <p:spPr bwMode="gray">
          <a:xfrm>
            <a:off x="3178981" y="4498729"/>
            <a:ext cx="1242605" cy="1181401"/>
          </a:xfrm>
          <a:prstGeom prst="roundRect">
            <a:avLst>
              <a:gd name="adj" fmla="val 11921"/>
            </a:avLst>
          </a:prstGeom>
          <a:noFill/>
          <a:ln w="63500" cap="flat" cmpd="sng" algn="ctr">
            <a:solidFill>
              <a:schemeClr val="accent5"/>
            </a:solidFill>
            <a:prstDash val="solid"/>
          </a:ln>
          <a:effectLst>
            <a:outerShdw sx="1000" sy="1000" algn="ctr" rotWithShape="0">
              <a:prstClr val="black"/>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accent5"/>
                </a:solidFill>
                <a:latin typeface="微软雅黑" panose="020B0503020204020204" pitchFamily="34" charset="-122"/>
                <a:ea typeface="微软雅黑" panose="020B0503020204020204" pitchFamily="34" charset="-122"/>
              </a:rPr>
              <a:t>添加标题</a:t>
            </a:r>
            <a:endParaRPr lang="zh-CN" altLang="zh-CN" sz="1865" dirty="0">
              <a:solidFill>
                <a:schemeClr val="accent5"/>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1399801" y="3057657"/>
            <a:ext cx="1190548" cy="1192036"/>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82824" tIns="41411" rIns="82824" bIns="41411" anchor="ctr"/>
          <a:lstStyle/>
          <a:p>
            <a:pPr algn="ctr">
              <a:lnSpc>
                <a:spcPct val="120000"/>
              </a:lnSpc>
              <a:defRPr/>
            </a:pPr>
            <a:r>
              <a:rPr lang="zh-CN" altLang="en-US" sz="2400" b="1" kern="0" dirty="0" smtClean="0">
                <a:solidFill>
                  <a:schemeClr val="bg1"/>
                </a:solidFill>
                <a:latin typeface="微软雅黑" panose="020B0503020204020204" pitchFamily="34" charset="-122"/>
                <a:ea typeface="微软雅黑" panose="020B0503020204020204" pitchFamily="34" charset="-122"/>
              </a:rPr>
              <a:t>研究思路</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研究思路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5475856" y="1389984"/>
            <a:ext cx="1586476" cy="1891505"/>
            <a:chOff x="5589029" y="1674543"/>
            <a:chExt cx="1586476" cy="1891505"/>
          </a:xfrm>
        </p:grpSpPr>
        <p:sp>
          <p:nvSpPr>
            <p:cNvPr id="4" name="MH_Other_8"/>
            <p:cNvSpPr/>
            <p:nvPr>
              <p:custDataLst>
                <p:tags r:id="rId2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5" name="MH_Other_9"/>
            <p:cNvSpPr/>
            <p:nvPr>
              <p:custDataLst>
                <p:tags r:id="rId2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1"/>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6" name="MH_Other_10"/>
            <p:cNvSpPr/>
            <p:nvPr>
              <p:custDataLst>
                <p:tags r:id="rId2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7" name="MH_Other_13"/>
            <p:cNvSpPr txBox="1"/>
            <p:nvPr>
              <p:custDataLst>
                <p:tags r:id="rId24"/>
              </p:custDataLst>
            </p:nvPr>
          </p:nvSpPr>
          <p:spPr>
            <a:xfrm>
              <a:off x="5876607" y="2652030"/>
              <a:ext cx="612295" cy="595746"/>
            </a:xfrm>
            <a:prstGeom prst="rect">
              <a:avLst/>
            </a:prstGeom>
            <a:noFill/>
            <a:effectLst/>
          </p:spPr>
          <p:txBody>
            <a:bodyPr anchor="ctr">
              <a:normAutofit fontScale="925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01</a:t>
              </a:r>
              <a:endParaRPr lang="zh-CN" altLang="en-US" sz="3200" dirty="0">
                <a:latin typeface="+mn-lt"/>
                <a:ea typeface="+mn-ea"/>
              </a:endParaRPr>
            </a:p>
          </p:txBody>
        </p:sp>
      </p:grpSp>
      <p:grpSp>
        <p:nvGrpSpPr>
          <p:cNvPr id="8" name="组合 7"/>
          <p:cNvGrpSpPr/>
          <p:nvPr/>
        </p:nvGrpSpPr>
        <p:grpSpPr>
          <a:xfrm>
            <a:off x="4896161" y="3665590"/>
            <a:ext cx="1638116" cy="1922231"/>
            <a:chOff x="5009334" y="3950150"/>
            <a:chExt cx="1638116" cy="1922231"/>
          </a:xfrm>
        </p:grpSpPr>
        <p:sp>
          <p:nvSpPr>
            <p:cNvPr id="9" name="MH_Other_2"/>
            <p:cNvSpPr/>
            <p:nvPr>
              <p:custDataLst>
                <p:tags r:id="rId17"/>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0" name="MH_Other_11"/>
            <p:cNvSpPr/>
            <p:nvPr>
              <p:custDataLst>
                <p:tags r:id="rId18"/>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3"/>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1" name="MH_Other_12"/>
            <p:cNvSpPr/>
            <p:nvPr>
              <p:custDataLst>
                <p:tags r:id="rId19"/>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3"/>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2" name="MH_Other_14"/>
            <p:cNvSpPr txBox="1"/>
            <p:nvPr>
              <p:custDataLst>
                <p:tags r:id="rId20"/>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03</a:t>
              </a:r>
              <a:endParaRPr lang="zh-CN" altLang="en-US" sz="3200" dirty="0">
                <a:latin typeface="+mn-lt"/>
                <a:ea typeface="+mn-ea"/>
              </a:endParaRPr>
            </a:p>
          </p:txBody>
        </p:sp>
      </p:grpSp>
      <p:grpSp>
        <p:nvGrpSpPr>
          <p:cNvPr id="13" name="组合 12"/>
          <p:cNvGrpSpPr/>
          <p:nvPr/>
        </p:nvGrpSpPr>
        <p:grpSpPr>
          <a:xfrm>
            <a:off x="3929259" y="2379815"/>
            <a:ext cx="1951188" cy="1616959"/>
            <a:chOff x="4042432" y="2664376"/>
            <a:chExt cx="1951188" cy="1616958"/>
          </a:xfrm>
        </p:grpSpPr>
        <p:sp>
          <p:nvSpPr>
            <p:cNvPr id="14" name="MH_Other_3"/>
            <p:cNvSpPr/>
            <p:nvPr>
              <p:custDataLst>
                <p:tags r:id="rId13"/>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5" name="MH_Other_4"/>
            <p:cNvSpPr/>
            <p:nvPr>
              <p:custDataLst>
                <p:tags r:id="rId14"/>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4"/>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6" name="MH_Other_5"/>
            <p:cNvSpPr/>
            <p:nvPr>
              <p:custDataLst>
                <p:tags r:id="rId15"/>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4"/>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7" name="MH_Other_15"/>
            <p:cNvSpPr txBox="1"/>
            <p:nvPr>
              <p:custDataLst>
                <p:tags r:id="rId16"/>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04</a:t>
              </a:r>
              <a:endParaRPr lang="zh-CN" altLang="en-US" sz="3200" dirty="0">
                <a:latin typeface="+mn-lt"/>
                <a:ea typeface="+mn-ea"/>
              </a:endParaRPr>
            </a:p>
          </p:txBody>
        </p:sp>
      </p:grpSp>
      <p:grpSp>
        <p:nvGrpSpPr>
          <p:cNvPr id="18" name="组合 17"/>
          <p:cNvGrpSpPr/>
          <p:nvPr/>
        </p:nvGrpSpPr>
        <p:grpSpPr>
          <a:xfrm>
            <a:off x="6068228" y="2940061"/>
            <a:ext cx="1917111" cy="1628343"/>
            <a:chOff x="6181402" y="3224621"/>
            <a:chExt cx="1917110" cy="1628342"/>
          </a:xfrm>
        </p:grpSpPr>
        <p:sp>
          <p:nvSpPr>
            <p:cNvPr id="19" name="MH_Other_1"/>
            <p:cNvSpPr/>
            <p:nvPr>
              <p:custDataLst>
                <p:tags r:id="rId9"/>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20" name="MH_Other_6"/>
            <p:cNvSpPr/>
            <p:nvPr>
              <p:custDataLst>
                <p:tags r:id="rId10"/>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2"/>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21" name="MH_Other_7"/>
            <p:cNvSpPr/>
            <p:nvPr>
              <p:custDataLst>
                <p:tags r:id="rId11"/>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2"/>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22" name="MH_Other_16"/>
            <p:cNvSpPr txBox="1"/>
            <p:nvPr>
              <p:custDataLst>
                <p:tags r:id="rId12"/>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02</a:t>
              </a:r>
              <a:endParaRPr lang="zh-CN" altLang="en-US" sz="3200" dirty="0">
                <a:latin typeface="+mn-lt"/>
                <a:ea typeface="+mn-ea"/>
              </a:endParaRPr>
            </a:p>
          </p:txBody>
        </p:sp>
      </p:grpSp>
      <p:grpSp>
        <p:nvGrpSpPr>
          <p:cNvPr id="23" name="组合 22"/>
          <p:cNvGrpSpPr/>
          <p:nvPr/>
        </p:nvGrpSpPr>
        <p:grpSpPr>
          <a:xfrm>
            <a:off x="1752541" y="1202200"/>
            <a:ext cx="3137527" cy="1412803"/>
            <a:chOff x="1865715" y="1486761"/>
            <a:chExt cx="3137526" cy="1412803"/>
          </a:xfrm>
        </p:grpSpPr>
        <p:sp>
          <p:nvSpPr>
            <p:cNvPr id="24" name="MH_SubTitle_4"/>
            <p:cNvSpPr txBox="1">
              <a:spLocks noChangeArrowheads="1"/>
            </p:cNvSpPr>
            <p:nvPr>
              <p:custDataLst>
                <p:tags r:id="rId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chemeClr val="accent4"/>
                  </a:solidFill>
                  <a:latin typeface="微软雅黑" panose="020B0503020204020204" pitchFamily="34" charset="-122"/>
                </a:rPr>
                <a:t>添加标题</a:t>
              </a:r>
            </a:p>
          </p:txBody>
        </p:sp>
        <p:sp>
          <p:nvSpPr>
            <p:cNvPr id="25" name="MH_SubTitle_1"/>
            <p:cNvSpPr txBox="1">
              <a:spLocks noChangeArrowheads="1"/>
            </p:cNvSpPr>
            <p:nvPr>
              <p:custDataLst>
                <p:tags r:id="rId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grpSp>
        <p:nvGrpSpPr>
          <p:cNvPr id="26" name="组合 25"/>
          <p:cNvGrpSpPr/>
          <p:nvPr/>
        </p:nvGrpSpPr>
        <p:grpSpPr>
          <a:xfrm>
            <a:off x="1847893" y="4025764"/>
            <a:ext cx="3169839" cy="1524163"/>
            <a:chOff x="1961067" y="4310326"/>
            <a:chExt cx="3169838" cy="1524162"/>
          </a:xfrm>
        </p:grpSpPr>
        <p:sp>
          <p:nvSpPr>
            <p:cNvPr id="27" name="MH_SubTitle_3"/>
            <p:cNvSpPr txBox="1">
              <a:spLocks noChangeArrowheads="1"/>
            </p:cNvSpPr>
            <p:nvPr>
              <p:custDataLst>
                <p:tags r:id="rId5"/>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chemeClr val="accent3"/>
                  </a:solidFill>
                  <a:latin typeface="微软雅黑" panose="020B0503020204020204" pitchFamily="34" charset="-122"/>
                </a:rPr>
                <a:t>添加标题</a:t>
              </a:r>
            </a:p>
          </p:txBody>
        </p:sp>
        <p:sp>
          <p:nvSpPr>
            <p:cNvPr id="28" name="MH_SubTitle_1"/>
            <p:cNvSpPr txBox="1">
              <a:spLocks noChangeArrowheads="1"/>
            </p:cNvSpPr>
            <p:nvPr>
              <p:custDataLst>
                <p:tags r:id="rId6"/>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grpSp>
        <p:nvGrpSpPr>
          <p:cNvPr id="29" name="组合 28"/>
          <p:cNvGrpSpPr/>
          <p:nvPr/>
        </p:nvGrpSpPr>
        <p:grpSpPr>
          <a:xfrm>
            <a:off x="7062332" y="1379386"/>
            <a:ext cx="3146359" cy="1398689"/>
            <a:chOff x="7175505" y="1663946"/>
            <a:chExt cx="3146359" cy="1398689"/>
          </a:xfrm>
        </p:grpSpPr>
        <p:sp>
          <p:nvSpPr>
            <p:cNvPr id="30" name="MH_SubTitle_1"/>
            <p:cNvSpPr txBox="1">
              <a:spLocks noChangeArrowheads="1"/>
            </p:cNvSpPr>
            <p:nvPr>
              <p:custDataLst>
                <p:tags r:id="rId3"/>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chemeClr val="accent1"/>
                  </a:solidFill>
                  <a:latin typeface="微软雅黑" panose="020B0503020204020204" pitchFamily="34" charset="-122"/>
                </a:rPr>
                <a:t>添加标题</a:t>
              </a:r>
            </a:p>
          </p:txBody>
        </p:sp>
        <p:sp>
          <p:nvSpPr>
            <p:cNvPr id="31" name="MH_SubTitle_1"/>
            <p:cNvSpPr txBox="1">
              <a:spLocks noChangeArrowheads="1"/>
            </p:cNvSpPr>
            <p:nvPr>
              <p:custDataLst>
                <p:tags r:id="rId4"/>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grpSp>
        <p:nvGrpSpPr>
          <p:cNvPr id="32" name="组合 31"/>
          <p:cNvGrpSpPr/>
          <p:nvPr/>
        </p:nvGrpSpPr>
        <p:grpSpPr>
          <a:xfrm>
            <a:off x="6950082" y="4230408"/>
            <a:ext cx="3145437" cy="1486609"/>
            <a:chOff x="7063256" y="4514968"/>
            <a:chExt cx="3145437" cy="1486609"/>
          </a:xfrm>
        </p:grpSpPr>
        <p:sp>
          <p:nvSpPr>
            <p:cNvPr id="33" name="MH_SubTitle_2"/>
            <p:cNvSpPr txBox="1">
              <a:spLocks noChangeArrowheads="1"/>
            </p:cNvSpPr>
            <p:nvPr>
              <p:custDataLst>
                <p:tags r:id="rId1"/>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chemeClr val="accent2"/>
                  </a:solidFill>
                  <a:latin typeface="微软雅黑" panose="020B0503020204020204" pitchFamily="34" charset="-122"/>
                </a:rPr>
                <a:t>添加标题</a:t>
              </a:r>
            </a:p>
          </p:txBody>
        </p:sp>
        <p:sp>
          <p:nvSpPr>
            <p:cNvPr id="34" name="MH_SubTitle_1"/>
            <p:cNvSpPr txBox="1">
              <a:spLocks noChangeArrowheads="1"/>
            </p:cNvSpPr>
            <p:nvPr>
              <p:custDataLst>
                <p:tags r:id="rId2"/>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left)">
                                      <p:cBhvr>
                                        <p:cTn id="16" dur="500"/>
                                        <p:tgtEl>
                                          <p:spTgt spid="18"/>
                                        </p:tgtEl>
                                      </p:cBhvr>
                                    </p:animEffect>
                                  </p:childTnLst>
                                </p:cTn>
                              </p:par>
                              <p:par>
                                <p:cTn id="17" presetID="1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2"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par>
                                <p:cTn id="28" presetID="22" presetClass="entr" presetSubtype="2"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par>
                                <p:cTn id="31" presetID="22" presetClass="entr" presetSubtype="8"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88769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方案可行性说明</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原创设计师QQ598969553      _1"/>
          <p:cNvGrpSpPr/>
          <p:nvPr/>
        </p:nvGrpSpPr>
        <p:grpSpPr>
          <a:xfrm>
            <a:off x="1229053" y="3657012"/>
            <a:ext cx="2227205" cy="841126"/>
            <a:chOff x="859312" y="2736511"/>
            <a:chExt cx="1670404" cy="630845"/>
          </a:xfrm>
        </p:grpSpPr>
        <p:sp>
          <p:nvSpPr>
            <p:cNvPr id="4" name="矩形 3"/>
            <p:cNvSpPr/>
            <p:nvPr/>
          </p:nvSpPr>
          <p:spPr>
            <a:xfrm>
              <a:off x="1105891" y="2736511"/>
              <a:ext cx="1177245" cy="298784"/>
            </a:xfrm>
            <a:prstGeom prst="rect">
              <a:avLst/>
            </a:prstGeom>
          </p:spPr>
          <p:txBody>
            <a:bodyPr wrap="none">
              <a:spAutoFit/>
            </a:bodyPr>
            <a:lstStyle/>
            <a:p>
              <a:pPr>
                <a:lnSpc>
                  <a:spcPct val="120000"/>
                </a:lnSpc>
              </a:pPr>
              <a:r>
                <a:rPr lang="zh-CN" altLang="en-US" dirty="0" smtClean="0">
                  <a:solidFill>
                    <a:schemeClr val="accent1"/>
                  </a:solidFill>
                  <a:cs typeface="+mn-ea"/>
                  <a:sym typeface="+mn-lt"/>
                </a:rPr>
                <a:t>此处输入标题</a:t>
              </a:r>
              <a:endParaRPr lang="zh-CN" altLang="en-US" dirty="0">
                <a:solidFill>
                  <a:schemeClr val="accent1"/>
                </a:solidFill>
                <a:cs typeface="+mn-ea"/>
                <a:sym typeface="+mn-lt"/>
              </a:endParaRPr>
            </a:p>
          </p:txBody>
        </p:sp>
        <p:sp>
          <p:nvSpPr>
            <p:cNvPr id="5" name="矩形 4"/>
            <p:cNvSpPr/>
            <p:nvPr/>
          </p:nvSpPr>
          <p:spPr>
            <a:xfrm>
              <a:off x="859312" y="2965707"/>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6" name="原创设计师QQ598969553      _2"/>
          <p:cNvGrpSpPr/>
          <p:nvPr/>
        </p:nvGrpSpPr>
        <p:grpSpPr>
          <a:xfrm>
            <a:off x="6359756" y="3625263"/>
            <a:ext cx="2227205" cy="847698"/>
            <a:chOff x="778541" y="2836805"/>
            <a:chExt cx="1670404" cy="635774"/>
          </a:xfrm>
        </p:grpSpPr>
        <p:sp>
          <p:nvSpPr>
            <p:cNvPr id="7" name="矩形 6"/>
            <p:cNvSpPr/>
            <p:nvPr/>
          </p:nvSpPr>
          <p:spPr>
            <a:xfrm>
              <a:off x="1019920" y="2836805"/>
              <a:ext cx="1177245" cy="298784"/>
            </a:xfrm>
            <a:prstGeom prst="rect">
              <a:avLst/>
            </a:prstGeom>
          </p:spPr>
          <p:txBody>
            <a:bodyPr wrap="none">
              <a:spAutoFit/>
            </a:bodyPr>
            <a:lstStyle/>
            <a:p>
              <a:pPr>
                <a:lnSpc>
                  <a:spcPct val="120000"/>
                </a:lnSpc>
              </a:pPr>
              <a:r>
                <a:rPr lang="zh-CN" altLang="en-US" dirty="0" smtClean="0">
                  <a:solidFill>
                    <a:schemeClr val="accent3"/>
                  </a:solidFill>
                  <a:cs typeface="+mn-ea"/>
                  <a:sym typeface="+mn-lt"/>
                </a:rPr>
                <a:t>此处输入标题</a:t>
              </a:r>
              <a:endParaRPr lang="zh-CN" altLang="en-US" dirty="0">
                <a:solidFill>
                  <a:schemeClr val="accent3"/>
                </a:solidFill>
                <a:cs typeface="+mn-ea"/>
                <a:sym typeface="+mn-lt"/>
              </a:endParaRPr>
            </a:p>
          </p:txBody>
        </p:sp>
        <p:sp>
          <p:nvSpPr>
            <p:cNvPr id="8" name="矩形 7"/>
            <p:cNvSpPr/>
            <p:nvPr/>
          </p:nvSpPr>
          <p:spPr>
            <a:xfrm>
              <a:off x="778541" y="3070930"/>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9" name="原创设计师QQ598969553      _3"/>
          <p:cNvGrpSpPr/>
          <p:nvPr/>
        </p:nvGrpSpPr>
        <p:grpSpPr>
          <a:xfrm>
            <a:off x="3678363" y="2750773"/>
            <a:ext cx="2227205" cy="910027"/>
            <a:chOff x="797558" y="2837828"/>
            <a:chExt cx="1670404" cy="682521"/>
          </a:xfrm>
        </p:grpSpPr>
        <p:sp>
          <p:nvSpPr>
            <p:cNvPr id="10" name="矩形 9"/>
            <p:cNvSpPr/>
            <p:nvPr/>
          </p:nvSpPr>
          <p:spPr>
            <a:xfrm>
              <a:off x="1044137" y="2837828"/>
              <a:ext cx="1177245" cy="298785"/>
            </a:xfrm>
            <a:prstGeom prst="rect">
              <a:avLst/>
            </a:prstGeom>
          </p:spPr>
          <p:txBody>
            <a:bodyPr wrap="none">
              <a:spAutoFit/>
            </a:bodyPr>
            <a:lstStyle/>
            <a:p>
              <a:pPr>
                <a:lnSpc>
                  <a:spcPct val="120000"/>
                </a:lnSpc>
              </a:pPr>
              <a:r>
                <a:rPr lang="zh-CN" altLang="en-US" dirty="0" smtClean="0">
                  <a:solidFill>
                    <a:schemeClr val="accent2"/>
                  </a:solidFill>
                  <a:cs typeface="+mn-ea"/>
                  <a:sym typeface="+mn-lt"/>
                </a:rPr>
                <a:t>此处输入标题</a:t>
              </a:r>
              <a:endParaRPr lang="zh-CN" altLang="en-US" dirty="0">
                <a:solidFill>
                  <a:schemeClr val="accent2"/>
                </a:solidFill>
                <a:cs typeface="+mn-ea"/>
                <a:sym typeface="+mn-lt"/>
              </a:endParaRPr>
            </a:p>
          </p:txBody>
        </p:sp>
        <p:sp>
          <p:nvSpPr>
            <p:cNvPr id="11" name="矩形 10"/>
            <p:cNvSpPr/>
            <p:nvPr/>
          </p:nvSpPr>
          <p:spPr>
            <a:xfrm>
              <a:off x="797558" y="3118700"/>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12" name="原创设计师QQ598969553      _4"/>
          <p:cNvGrpSpPr/>
          <p:nvPr/>
        </p:nvGrpSpPr>
        <p:grpSpPr>
          <a:xfrm>
            <a:off x="8809066" y="2833819"/>
            <a:ext cx="2227205" cy="878191"/>
            <a:chOff x="927698" y="3559278"/>
            <a:chExt cx="1670404" cy="658644"/>
          </a:xfrm>
        </p:grpSpPr>
        <p:sp>
          <p:nvSpPr>
            <p:cNvPr id="13" name="矩形 12"/>
            <p:cNvSpPr/>
            <p:nvPr/>
          </p:nvSpPr>
          <p:spPr>
            <a:xfrm>
              <a:off x="1174277" y="3559278"/>
              <a:ext cx="1177245" cy="298785"/>
            </a:xfrm>
            <a:prstGeom prst="rect">
              <a:avLst/>
            </a:prstGeom>
          </p:spPr>
          <p:txBody>
            <a:bodyPr wrap="none">
              <a:spAutoFit/>
            </a:bodyPr>
            <a:lstStyle/>
            <a:p>
              <a:pPr>
                <a:lnSpc>
                  <a:spcPct val="120000"/>
                </a:lnSpc>
              </a:pPr>
              <a:r>
                <a:rPr lang="zh-CN" altLang="en-US" dirty="0" smtClean="0">
                  <a:solidFill>
                    <a:schemeClr val="accent4"/>
                  </a:solidFill>
                  <a:cs typeface="+mn-ea"/>
                  <a:sym typeface="+mn-lt"/>
                </a:rPr>
                <a:t>此处输入标题</a:t>
              </a:r>
              <a:endParaRPr lang="zh-CN" altLang="en-US" dirty="0">
                <a:solidFill>
                  <a:schemeClr val="accent4"/>
                </a:solidFill>
                <a:cs typeface="+mn-ea"/>
                <a:sym typeface="+mn-lt"/>
              </a:endParaRPr>
            </a:p>
          </p:txBody>
        </p:sp>
        <p:sp>
          <p:nvSpPr>
            <p:cNvPr id="14" name="矩形 13"/>
            <p:cNvSpPr/>
            <p:nvPr/>
          </p:nvSpPr>
          <p:spPr>
            <a:xfrm>
              <a:off x="927698" y="3816273"/>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15" name="原创设计师QQ598969553      _5"/>
          <p:cNvGrpSpPr/>
          <p:nvPr/>
        </p:nvGrpSpPr>
        <p:grpSpPr>
          <a:xfrm>
            <a:off x="1678732" y="2214966"/>
            <a:ext cx="1170807" cy="1171096"/>
            <a:chOff x="701911" y="1144125"/>
            <a:chExt cx="707780" cy="707955"/>
          </a:xfrm>
        </p:grpSpPr>
        <p:sp>
          <p:nvSpPr>
            <p:cNvPr id="16" name="Oval 53"/>
            <p:cNvSpPr>
              <a:spLocks noChangeArrowheads="1"/>
            </p:cNvSpPr>
            <p:nvPr/>
          </p:nvSpPr>
          <p:spPr bwMode="auto">
            <a:xfrm>
              <a:off x="701911" y="1144125"/>
              <a:ext cx="707780" cy="707955"/>
            </a:xfrm>
            <a:prstGeom prst="ellipse">
              <a:avLst/>
            </a:prstGeom>
            <a:solidFill>
              <a:schemeClr val="accent1"/>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7"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18" name="原创设计师QQ598969553      _6"/>
          <p:cNvGrpSpPr/>
          <p:nvPr/>
        </p:nvGrpSpPr>
        <p:grpSpPr>
          <a:xfrm>
            <a:off x="4280360" y="3813553"/>
            <a:ext cx="1170807" cy="1171096"/>
            <a:chOff x="3275856" y="2948538"/>
            <a:chExt cx="878105" cy="878322"/>
          </a:xfrm>
        </p:grpSpPr>
        <p:sp>
          <p:nvSpPr>
            <p:cNvPr id="19" name="Oval 53"/>
            <p:cNvSpPr>
              <a:spLocks noChangeArrowheads="1"/>
            </p:cNvSpPr>
            <p:nvPr/>
          </p:nvSpPr>
          <p:spPr bwMode="auto">
            <a:xfrm>
              <a:off x="3275856" y="2948538"/>
              <a:ext cx="878105" cy="878322"/>
            </a:xfrm>
            <a:prstGeom prst="ellipse">
              <a:avLst/>
            </a:prstGeom>
            <a:solidFill>
              <a:schemeClr val="accent2"/>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20" name="Freeform 626"/>
            <p:cNvSpPr>
              <a:spLocks noEditPoints="1"/>
            </p:cNvSpPr>
            <p:nvPr/>
          </p:nvSpPr>
          <p:spPr bwMode="auto">
            <a:xfrm>
              <a:off x="3507714" y="3149894"/>
              <a:ext cx="414388" cy="472707"/>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21" name="原创设计师QQ598969553      _7"/>
          <p:cNvGrpSpPr/>
          <p:nvPr/>
        </p:nvGrpSpPr>
        <p:grpSpPr>
          <a:xfrm>
            <a:off x="6771913" y="2333184"/>
            <a:ext cx="1170807" cy="1171096"/>
            <a:chOff x="5004048" y="1439736"/>
            <a:chExt cx="878105" cy="878322"/>
          </a:xfrm>
        </p:grpSpPr>
        <p:sp>
          <p:nvSpPr>
            <p:cNvPr id="22" name="Oval 53"/>
            <p:cNvSpPr>
              <a:spLocks noChangeArrowheads="1"/>
            </p:cNvSpPr>
            <p:nvPr/>
          </p:nvSpPr>
          <p:spPr bwMode="auto">
            <a:xfrm>
              <a:off x="5004048" y="1439736"/>
              <a:ext cx="878105" cy="878322"/>
            </a:xfrm>
            <a:prstGeom prst="ellipse">
              <a:avLst/>
            </a:prstGeom>
            <a:solidFill>
              <a:schemeClr val="accent3"/>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23" name="Freeform 705"/>
            <p:cNvSpPr>
              <a:spLocks noEditPoints="1"/>
            </p:cNvSpPr>
            <p:nvPr/>
          </p:nvSpPr>
          <p:spPr bwMode="auto">
            <a:xfrm>
              <a:off x="5237915" y="1623903"/>
              <a:ext cx="486213" cy="464267"/>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24" name="原创设计师QQ598969553      _8"/>
          <p:cNvGrpSpPr/>
          <p:nvPr/>
        </p:nvGrpSpPr>
        <p:grpSpPr>
          <a:xfrm>
            <a:off x="9364624" y="3813553"/>
            <a:ext cx="1170807" cy="1171096"/>
            <a:chOff x="7089054" y="2948538"/>
            <a:chExt cx="878105" cy="878322"/>
          </a:xfrm>
        </p:grpSpPr>
        <p:sp>
          <p:nvSpPr>
            <p:cNvPr id="25" name="Oval 53"/>
            <p:cNvSpPr>
              <a:spLocks noChangeArrowheads="1"/>
            </p:cNvSpPr>
            <p:nvPr/>
          </p:nvSpPr>
          <p:spPr bwMode="auto">
            <a:xfrm>
              <a:off x="7089054" y="2948538"/>
              <a:ext cx="878105" cy="878322"/>
            </a:xfrm>
            <a:prstGeom prst="ellipse">
              <a:avLst/>
            </a:prstGeom>
            <a:solidFill>
              <a:schemeClr val="accent4"/>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26" name="Freeform 628"/>
            <p:cNvSpPr>
              <a:spLocks noEditPoints="1"/>
            </p:cNvSpPr>
            <p:nvPr/>
          </p:nvSpPr>
          <p:spPr bwMode="auto">
            <a:xfrm>
              <a:off x="7339329" y="3143980"/>
              <a:ext cx="377553" cy="472707"/>
            </a:xfrm>
            <a:custGeom>
              <a:avLst/>
              <a:gdLst>
                <a:gd name="T0" fmla="*/ 7 w 123"/>
                <a:gd name="T1" fmla="*/ 0 h 154"/>
                <a:gd name="T2" fmla="*/ 115 w 123"/>
                <a:gd name="T3" fmla="*/ 0 h 154"/>
                <a:gd name="T4" fmla="*/ 123 w 123"/>
                <a:gd name="T5" fmla="*/ 0 h 154"/>
                <a:gd name="T6" fmla="*/ 123 w 123"/>
                <a:gd name="T7" fmla="*/ 5 h 154"/>
                <a:gd name="T8" fmla="*/ 123 w 123"/>
                <a:gd name="T9" fmla="*/ 147 h 154"/>
                <a:gd name="T10" fmla="*/ 123 w 123"/>
                <a:gd name="T11" fmla="*/ 154 h 154"/>
                <a:gd name="T12" fmla="*/ 115 w 123"/>
                <a:gd name="T13" fmla="*/ 154 h 154"/>
                <a:gd name="T14" fmla="*/ 37 w 123"/>
                <a:gd name="T15" fmla="*/ 154 h 154"/>
                <a:gd name="T16" fmla="*/ 37 w 123"/>
                <a:gd name="T17" fmla="*/ 154 h 154"/>
                <a:gd name="T18" fmla="*/ 35 w 123"/>
                <a:gd name="T19" fmla="*/ 154 h 154"/>
                <a:gd name="T20" fmla="*/ 2 w 123"/>
                <a:gd name="T21" fmla="*/ 128 h 154"/>
                <a:gd name="T22" fmla="*/ 0 w 123"/>
                <a:gd name="T23" fmla="*/ 128 h 154"/>
                <a:gd name="T24" fmla="*/ 0 w 123"/>
                <a:gd name="T25" fmla="*/ 123 h 154"/>
                <a:gd name="T26" fmla="*/ 0 w 123"/>
                <a:gd name="T27" fmla="*/ 5 h 154"/>
                <a:gd name="T28" fmla="*/ 0 w 123"/>
                <a:gd name="T29" fmla="*/ 0 h 154"/>
                <a:gd name="T30" fmla="*/ 7 w 123"/>
                <a:gd name="T31" fmla="*/ 0 h 154"/>
                <a:gd name="T32" fmla="*/ 7 w 123"/>
                <a:gd name="T33" fmla="*/ 0 h 154"/>
                <a:gd name="T34" fmla="*/ 11 w 123"/>
                <a:gd name="T35" fmla="*/ 116 h 154"/>
                <a:gd name="T36" fmla="*/ 33 w 123"/>
                <a:gd name="T37" fmla="*/ 109 h 154"/>
                <a:gd name="T38" fmla="*/ 35 w 123"/>
                <a:gd name="T39" fmla="*/ 109 h 154"/>
                <a:gd name="T40" fmla="*/ 35 w 123"/>
                <a:gd name="T41" fmla="*/ 112 h 154"/>
                <a:gd name="T42" fmla="*/ 44 w 123"/>
                <a:gd name="T43" fmla="*/ 142 h 154"/>
                <a:gd name="T44" fmla="*/ 111 w 123"/>
                <a:gd name="T45" fmla="*/ 142 h 154"/>
                <a:gd name="T46" fmla="*/ 111 w 123"/>
                <a:gd name="T47" fmla="*/ 12 h 154"/>
                <a:gd name="T48" fmla="*/ 11 w 123"/>
                <a:gd name="T49" fmla="*/ 12 h 154"/>
                <a:gd name="T50" fmla="*/ 11 w 123"/>
                <a:gd name="T51" fmla="*/ 116 h 154"/>
                <a:gd name="T52" fmla="*/ 11 w 123"/>
                <a:gd name="T53" fmla="*/ 116 h 154"/>
                <a:gd name="T54" fmla="*/ 37 w 123"/>
                <a:gd name="T55" fmla="*/ 140 h 154"/>
                <a:gd name="T56" fmla="*/ 30 w 123"/>
                <a:gd name="T57" fmla="*/ 116 h 154"/>
                <a:gd name="T58" fmla="*/ 14 w 123"/>
                <a:gd name="T59" fmla="*/ 123 h 154"/>
                <a:gd name="T60" fmla="*/ 37 w 123"/>
                <a:gd name="T61" fmla="*/ 140 h 154"/>
                <a:gd name="T62" fmla="*/ 37 w 123"/>
                <a:gd name="T63" fmla="*/ 140 h 154"/>
                <a:gd name="T64" fmla="*/ 28 w 123"/>
                <a:gd name="T65" fmla="*/ 83 h 154"/>
                <a:gd name="T66" fmla="*/ 28 w 123"/>
                <a:gd name="T67" fmla="*/ 88 h 154"/>
                <a:gd name="T68" fmla="*/ 94 w 123"/>
                <a:gd name="T69" fmla="*/ 88 h 154"/>
                <a:gd name="T70" fmla="*/ 94 w 123"/>
                <a:gd name="T71" fmla="*/ 83 h 154"/>
                <a:gd name="T72" fmla="*/ 28 w 123"/>
                <a:gd name="T73" fmla="*/ 83 h 154"/>
                <a:gd name="T74" fmla="*/ 28 w 123"/>
                <a:gd name="T75" fmla="*/ 83 h 154"/>
                <a:gd name="T76" fmla="*/ 28 w 123"/>
                <a:gd name="T77" fmla="*/ 67 h 154"/>
                <a:gd name="T78" fmla="*/ 28 w 123"/>
                <a:gd name="T79" fmla="*/ 71 h 154"/>
                <a:gd name="T80" fmla="*/ 94 w 123"/>
                <a:gd name="T81" fmla="*/ 71 h 154"/>
                <a:gd name="T82" fmla="*/ 94 w 123"/>
                <a:gd name="T83" fmla="*/ 67 h 154"/>
                <a:gd name="T84" fmla="*/ 28 w 123"/>
                <a:gd name="T85" fmla="*/ 67 h 154"/>
                <a:gd name="T86" fmla="*/ 28 w 123"/>
                <a:gd name="T87" fmla="*/ 67 h 154"/>
                <a:gd name="T88" fmla="*/ 28 w 123"/>
                <a:gd name="T89" fmla="*/ 50 h 154"/>
                <a:gd name="T90" fmla="*/ 28 w 123"/>
                <a:gd name="T91" fmla="*/ 55 h 154"/>
                <a:gd name="T92" fmla="*/ 94 w 123"/>
                <a:gd name="T93" fmla="*/ 55 h 154"/>
                <a:gd name="T94" fmla="*/ 94 w 123"/>
                <a:gd name="T95" fmla="*/ 50 h 154"/>
                <a:gd name="T96" fmla="*/ 28 w 123"/>
                <a:gd name="T97" fmla="*/ 50 h 154"/>
                <a:gd name="T98" fmla="*/ 28 w 123"/>
                <a:gd name="T99" fmla="*/ 50 h 154"/>
                <a:gd name="T100" fmla="*/ 28 w 123"/>
                <a:gd name="T101" fmla="*/ 34 h 154"/>
                <a:gd name="T102" fmla="*/ 28 w 123"/>
                <a:gd name="T103" fmla="*/ 38 h 154"/>
                <a:gd name="T104" fmla="*/ 94 w 123"/>
                <a:gd name="T105" fmla="*/ 38 h 154"/>
                <a:gd name="T106" fmla="*/ 94 w 123"/>
                <a:gd name="T107" fmla="*/ 34 h 154"/>
                <a:gd name="T108" fmla="*/ 28 w 123"/>
                <a:gd name="T10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88769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方案可行性说明</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AutoShape 4"/>
          <p:cNvSpPr>
            <a:spLocks noChangeArrowheads="1"/>
          </p:cNvSpPr>
          <p:nvPr>
            <p:custDataLst>
              <p:tags r:id="rId1"/>
            </p:custDataLst>
          </p:nvPr>
        </p:nvSpPr>
        <p:spPr bwMode="white">
          <a:xfrm>
            <a:off x="1226470" y="2461034"/>
            <a:ext cx="3120000" cy="2160000"/>
          </a:xfrm>
          <a:prstGeom prst="roundRect">
            <a:avLst>
              <a:gd name="adj" fmla="val 5304"/>
            </a:avLst>
          </a:prstGeom>
          <a:noFill/>
          <a:ln w="38100" cap="flat" cmpd="sng" algn="ctr">
            <a:solidFill>
              <a:schemeClr val="accent1"/>
            </a:solid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AutoShape 4"/>
          <p:cNvSpPr>
            <a:spLocks noChangeArrowheads="1"/>
          </p:cNvSpPr>
          <p:nvPr>
            <p:custDataLst>
              <p:tags r:id="rId2"/>
            </p:custDataLst>
          </p:nvPr>
        </p:nvSpPr>
        <p:spPr bwMode="white">
          <a:xfrm>
            <a:off x="4628086" y="2461034"/>
            <a:ext cx="3120000" cy="2160000"/>
          </a:xfrm>
          <a:prstGeom prst="roundRect">
            <a:avLst>
              <a:gd name="adj" fmla="val 7012"/>
            </a:avLst>
          </a:prstGeom>
          <a:noFill/>
          <a:ln w="38100" cap="flat" cmpd="sng" algn="ctr">
            <a:solidFill>
              <a:schemeClr val="accent2"/>
            </a:solid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AutoShape 3"/>
          <p:cNvSpPr>
            <a:spLocks noChangeArrowheads="1"/>
          </p:cNvSpPr>
          <p:nvPr/>
        </p:nvSpPr>
        <p:spPr bwMode="auto">
          <a:xfrm>
            <a:off x="5108086" y="1971641"/>
            <a:ext cx="2160000" cy="672000"/>
          </a:xfrm>
          <a:prstGeom prst="roundRect">
            <a:avLst/>
          </a:prstGeom>
          <a:solidFill>
            <a:schemeClr val="accent2"/>
          </a:solidFill>
          <a:ln w="25400" cap="flat" cmpd="sng" algn="ctr">
            <a:noFill/>
            <a:prstDash val="solid"/>
          </a:ln>
          <a:effectLst/>
        </p:spPr>
        <p:txBody>
          <a:bodyPr anchor="ctr"/>
          <a:lstStyle/>
          <a:p>
            <a:pPr algn="ctr" defTabSz="1218565" eaLnBrk="0" fontAlgn="ctr" hangingPunct="0">
              <a:buClr>
                <a:srgbClr val="FF0000"/>
              </a:buClr>
              <a:buSzPct val="70000"/>
              <a:defRPr/>
            </a:pPr>
            <a:endParaRPr lang="zh-CN" altLang="zh-CN" sz="2135" b="1" kern="0">
              <a:solidFill>
                <a:schemeClr val="bg1"/>
              </a:solidFill>
              <a:latin typeface="微软雅黑" panose="020B0503020204020204" pitchFamily="34" charset="-122"/>
              <a:ea typeface="微软雅黑" panose="020B0503020204020204" pitchFamily="34" charset="-122"/>
            </a:endParaRPr>
          </a:p>
        </p:txBody>
      </p:sp>
      <p:sp>
        <p:nvSpPr>
          <p:cNvPr id="6" name="TextBox 4"/>
          <p:cNvSpPr txBox="1"/>
          <p:nvPr/>
        </p:nvSpPr>
        <p:spPr bwMode="auto">
          <a:xfrm>
            <a:off x="5231560" y="2059923"/>
            <a:ext cx="1913060" cy="465305"/>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2135" dirty="0">
                <a:solidFill>
                  <a:schemeClr val="bg1"/>
                </a:solidFill>
                <a:latin typeface="微软雅黑" panose="020B0503020204020204" pitchFamily="34" charset="-122"/>
                <a:ea typeface="微软雅黑" panose="020B0503020204020204" pitchFamily="34" charset="-122"/>
              </a:rPr>
              <a:t>分标题二</a:t>
            </a:r>
          </a:p>
        </p:txBody>
      </p:sp>
      <p:sp>
        <p:nvSpPr>
          <p:cNvPr id="7" name="AutoShape 3"/>
          <p:cNvSpPr>
            <a:spLocks noChangeArrowheads="1"/>
          </p:cNvSpPr>
          <p:nvPr/>
        </p:nvSpPr>
        <p:spPr bwMode="auto">
          <a:xfrm>
            <a:off x="1706470" y="1971641"/>
            <a:ext cx="2160000" cy="672000"/>
          </a:xfrm>
          <a:prstGeom prst="roundRect">
            <a:avLst/>
          </a:prstGeom>
          <a:solidFill>
            <a:schemeClr val="accent1"/>
          </a:solidFill>
          <a:ln w="25400" cap="flat" cmpd="sng" algn="ctr">
            <a:noFill/>
            <a:prstDash val="solid"/>
          </a:ln>
          <a:effectLst/>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zh-CN" sz="213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6"/>
          <p:cNvSpPr txBox="1"/>
          <p:nvPr/>
        </p:nvSpPr>
        <p:spPr bwMode="auto">
          <a:xfrm>
            <a:off x="1866392" y="2059923"/>
            <a:ext cx="1840157" cy="465305"/>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2135" dirty="0">
                <a:solidFill>
                  <a:schemeClr val="bg1"/>
                </a:solidFill>
                <a:latin typeface="微软雅黑" panose="020B0503020204020204" pitchFamily="34" charset="-122"/>
                <a:ea typeface="微软雅黑" panose="020B0503020204020204" pitchFamily="34" charset="-122"/>
              </a:rPr>
              <a:t>分标题一</a:t>
            </a:r>
            <a:endParaRPr lang="zh-CN" altLang="zh-CN" sz="2135"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271390" y="2862801"/>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0" name="矩形 9"/>
          <p:cNvSpPr/>
          <p:nvPr/>
        </p:nvSpPr>
        <p:spPr>
          <a:xfrm>
            <a:off x="1271390" y="3616335"/>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1" name="矩形 10"/>
          <p:cNvSpPr/>
          <p:nvPr/>
        </p:nvSpPr>
        <p:spPr>
          <a:xfrm>
            <a:off x="4672874" y="2862801"/>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2" name="矩形 11"/>
          <p:cNvSpPr/>
          <p:nvPr/>
        </p:nvSpPr>
        <p:spPr>
          <a:xfrm>
            <a:off x="4672874" y="3616335"/>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3" name="AutoShape 4"/>
          <p:cNvSpPr>
            <a:spLocks noChangeArrowheads="1"/>
          </p:cNvSpPr>
          <p:nvPr>
            <p:custDataLst>
              <p:tags r:id="rId3"/>
            </p:custDataLst>
          </p:nvPr>
        </p:nvSpPr>
        <p:spPr bwMode="white">
          <a:xfrm>
            <a:off x="8018960" y="2461034"/>
            <a:ext cx="3120000" cy="2160000"/>
          </a:xfrm>
          <a:prstGeom prst="roundRect">
            <a:avLst>
              <a:gd name="adj" fmla="val 7012"/>
            </a:avLst>
          </a:prstGeom>
          <a:noFill/>
          <a:ln w="38100" cap="flat" cmpd="sng" algn="ctr">
            <a:solidFill>
              <a:schemeClr val="accent3"/>
            </a:solid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AutoShape 3"/>
          <p:cNvSpPr>
            <a:spLocks noChangeArrowheads="1"/>
          </p:cNvSpPr>
          <p:nvPr/>
        </p:nvSpPr>
        <p:spPr bwMode="auto">
          <a:xfrm>
            <a:off x="8498960" y="1971641"/>
            <a:ext cx="2160000" cy="672000"/>
          </a:xfrm>
          <a:prstGeom prst="roundRect">
            <a:avLst/>
          </a:prstGeom>
          <a:solidFill>
            <a:schemeClr val="accent3"/>
          </a:solidFill>
          <a:ln w="25400" cap="flat" cmpd="sng" algn="ctr">
            <a:noFill/>
            <a:prstDash val="solid"/>
          </a:ln>
          <a:effectLst/>
        </p:spPr>
        <p:txBody>
          <a:bodyPr anchor="ctr"/>
          <a:lstStyle/>
          <a:p>
            <a:pPr algn="ctr" defTabSz="1218565" eaLnBrk="0" fontAlgn="ctr" hangingPunct="0">
              <a:buClr>
                <a:srgbClr val="FF0000"/>
              </a:buClr>
              <a:buSzPct val="70000"/>
              <a:defRPr/>
            </a:pPr>
            <a:endParaRPr lang="zh-CN" altLang="zh-CN" sz="2135" b="1" kern="0">
              <a:solidFill>
                <a:schemeClr val="bg1"/>
              </a:solidFill>
              <a:latin typeface="微软雅黑" panose="020B0503020204020204" pitchFamily="34" charset="-122"/>
              <a:ea typeface="微软雅黑" panose="020B0503020204020204" pitchFamily="34" charset="-122"/>
            </a:endParaRPr>
          </a:p>
        </p:txBody>
      </p:sp>
      <p:sp>
        <p:nvSpPr>
          <p:cNvPr id="15" name="TextBox 13"/>
          <p:cNvSpPr txBox="1"/>
          <p:nvPr/>
        </p:nvSpPr>
        <p:spPr bwMode="auto">
          <a:xfrm>
            <a:off x="8622434" y="2059923"/>
            <a:ext cx="1913060" cy="465305"/>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2135" dirty="0">
                <a:solidFill>
                  <a:schemeClr val="bg1"/>
                </a:solidFill>
                <a:latin typeface="微软雅黑" panose="020B0503020204020204" pitchFamily="34" charset="-122"/>
                <a:ea typeface="微软雅黑" panose="020B0503020204020204" pitchFamily="34" charset="-122"/>
              </a:rPr>
              <a:t>分标题三</a:t>
            </a:r>
          </a:p>
        </p:txBody>
      </p:sp>
      <p:sp>
        <p:nvSpPr>
          <p:cNvPr id="16" name="矩形 15"/>
          <p:cNvSpPr/>
          <p:nvPr/>
        </p:nvSpPr>
        <p:spPr>
          <a:xfrm>
            <a:off x="8063748" y="2862801"/>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7" name="矩形 16"/>
          <p:cNvSpPr/>
          <p:nvPr/>
        </p:nvSpPr>
        <p:spPr>
          <a:xfrm>
            <a:off x="8063748" y="3616335"/>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8" name="TextBox 16"/>
          <p:cNvSpPr txBox="1"/>
          <p:nvPr/>
        </p:nvSpPr>
        <p:spPr>
          <a:xfrm flipH="1">
            <a:off x="1226467" y="5298529"/>
            <a:ext cx="10056855" cy="830997"/>
          </a:xfrm>
          <a:prstGeom prst="rect">
            <a:avLst/>
          </a:prstGeom>
          <a:noFill/>
        </p:spPr>
        <p:txBody>
          <a:bodyPr wrap="square" rtlCol="0">
            <a:spAutoFit/>
          </a:bodyPr>
          <a:lstStyle/>
          <a:p>
            <a:pP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单击此处添加段落文本单击字单击此处添加段落文本单击字单击此处添加段落文本单击字单击此处添加段落</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文亮亮图文旗舰店</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p>
          <a:p>
            <a:pPr>
              <a:defRPr/>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Top)">
                                      <p:cBhvr>
                                        <p:cTn id="18" dur="500"/>
                                        <p:tgtEl>
                                          <p:spTgt spid="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par>
                          <p:cTn id="27" fill="hold">
                            <p:stCondLst>
                              <p:cond delay="3000"/>
                            </p:stCondLst>
                            <p:childTnLst>
                              <p:par>
                                <p:cTn id="28" presetID="37"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900" decel="100000" fill="hold"/>
                                        <p:tgtEl>
                                          <p:spTgt spid="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lide(fromBottom)">
                                      <p:cBhvr>
                                        <p:cTn id="37" dur="500"/>
                                        <p:tgtEl>
                                          <p:spTgt spid="6"/>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lide(fromTop)">
                                      <p:cBhvr>
                                        <p:cTn id="41" dur="500"/>
                                        <p:tgtEl>
                                          <p:spTgt spid="4"/>
                                        </p:tgtEl>
                                      </p:cBhvr>
                                    </p:animEffect>
                                  </p:childTnLst>
                                </p:cTn>
                              </p:par>
                            </p:childTnLst>
                          </p:cTn>
                        </p:par>
                        <p:par>
                          <p:cTn id="42" fill="hold">
                            <p:stCondLst>
                              <p:cond delay="5000"/>
                            </p:stCondLst>
                            <p:childTnLst>
                              <p:par>
                                <p:cTn id="43" presetID="1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lide(fromBottom)">
                                      <p:cBhvr>
                                        <p:cTn id="45" dur="500"/>
                                        <p:tgtEl>
                                          <p:spTgt spid="11"/>
                                        </p:tgtEl>
                                      </p:cBhvr>
                                    </p:animEffect>
                                  </p:childTnLst>
                                </p:cTn>
                              </p:par>
                            </p:childTnLst>
                          </p:cTn>
                        </p:par>
                        <p:par>
                          <p:cTn id="46" fill="hold">
                            <p:stCondLst>
                              <p:cond delay="5500"/>
                            </p:stCondLst>
                            <p:childTnLst>
                              <p:par>
                                <p:cTn id="47" presetID="1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slide(fromBottom)">
                                      <p:cBhvr>
                                        <p:cTn id="49" dur="500"/>
                                        <p:tgtEl>
                                          <p:spTgt spid="12"/>
                                        </p:tgtEl>
                                      </p:cBhvr>
                                    </p:animEffect>
                                  </p:childTnLst>
                                </p:cTn>
                              </p:par>
                            </p:childTnLst>
                          </p:cTn>
                        </p:par>
                        <p:par>
                          <p:cTn id="50" fill="hold">
                            <p:stCondLst>
                              <p:cond delay="6000"/>
                            </p:stCondLst>
                            <p:childTnLst>
                              <p:par>
                                <p:cTn id="51" presetID="37"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7000"/>
                            </p:stCondLst>
                            <p:childTnLst>
                              <p:par>
                                <p:cTn id="58" presetID="1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lide(fromBottom)">
                                      <p:cBhvr>
                                        <p:cTn id="60" dur="500"/>
                                        <p:tgtEl>
                                          <p:spTgt spid="15"/>
                                        </p:tgtEl>
                                      </p:cBhvr>
                                    </p:animEffect>
                                  </p:childTnLst>
                                </p:cTn>
                              </p:par>
                            </p:childTnLst>
                          </p:cTn>
                        </p:par>
                        <p:par>
                          <p:cTn id="61" fill="hold">
                            <p:stCondLst>
                              <p:cond delay="7500"/>
                            </p:stCondLst>
                            <p:childTnLst>
                              <p:par>
                                <p:cTn id="62" presetID="1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slide(fromTop)">
                                      <p:cBhvr>
                                        <p:cTn id="64" dur="500"/>
                                        <p:tgtEl>
                                          <p:spTgt spid="13"/>
                                        </p:tgtEl>
                                      </p:cBhvr>
                                    </p:animEffect>
                                  </p:childTnLst>
                                </p:cTn>
                              </p:par>
                            </p:childTnLst>
                          </p:cTn>
                        </p:par>
                        <p:par>
                          <p:cTn id="65" fill="hold">
                            <p:stCondLst>
                              <p:cond delay="8000"/>
                            </p:stCondLst>
                            <p:childTnLst>
                              <p:par>
                                <p:cTn id="66" presetID="1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slide(fromBottom)">
                                      <p:cBhvr>
                                        <p:cTn id="68" dur="500"/>
                                        <p:tgtEl>
                                          <p:spTgt spid="16"/>
                                        </p:tgtEl>
                                      </p:cBhvr>
                                    </p:animEffect>
                                  </p:childTnLst>
                                </p:cTn>
                              </p:par>
                            </p:childTnLst>
                          </p:cTn>
                        </p:par>
                        <p:par>
                          <p:cTn id="69" fill="hold">
                            <p:stCondLst>
                              <p:cond delay="8500"/>
                            </p:stCondLst>
                            <p:childTnLst>
                              <p:par>
                                <p:cTn id="70" presetID="12" presetClass="entr" presetSubtype="4"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slide(fromBottom)">
                                      <p:cBhvr>
                                        <p:cTn id="72" dur="500"/>
                                        <p:tgtEl>
                                          <p:spTgt spid="17"/>
                                        </p:tgtEl>
                                      </p:cBhvr>
                                    </p:animEffect>
                                  </p:childTnLst>
                                </p:cTn>
                              </p:par>
                            </p:childTnLst>
                          </p:cTn>
                        </p:par>
                        <p:par>
                          <p:cTn id="73" fill="hold">
                            <p:stCondLst>
                              <p:cond delay="9000"/>
                            </p:stCondLst>
                            <p:childTnLst>
                              <p:par>
                                <p:cTn id="74" presetID="42"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8" grpId="0"/>
      <p:bldP spid="9" grpId="0"/>
      <p:bldP spid="10" grpId="0"/>
      <p:bldP spid="11" grpId="0"/>
      <p:bldP spid="12" grpId="0"/>
      <p:bldP spid="13" grpId="0" animBg="1"/>
      <p:bldP spid="14" grpId="0" animBg="1"/>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叁</a:t>
            </a: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29" name="文本框 28"/>
          <p:cNvSpPr txBox="1"/>
          <p:nvPr/>
        </p:nvSpPr>
        <p:spPr>
          <a:xfrm>
            <a:off x="3783367" y="2595143"/>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技 术 难 点</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关键技术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AutoShape 10"/>
          <p:cNvSpPr>
            <a:spLocks noChangeArrowheads="1"/>
          </p:cNvSpPr>
          <p:nvPr/>
        </p:nvSpPr>
        <p:spPr bwMode="auto">
          <a:xfrm rot="16200000">
            <a:off x="5263531" y="-1725184"/>
            <a:ext cx="1691080" cy="11233248"/>
          </a:xfrm>
          <a:prstGeom prst="downArrow">
            <a:avLst>
              <a:gd name="adj1" fmla="val 49065"/>
              <a:gd name="adj2" fmla="val 44827"/>
            </a:avLst>
          </a:prstGeom>
          <a:solidFill>
            <a:schemeClr val="bg1">
              <a:lumMod val="85000"/>
            </a:schemeClr>
          </a:solidFill>
          <a:ln>
            <a:noFill/>
          </a:ln>
        </p:spPr>
        <p:txBody>
          <a:bodyPr vert="eaVert" lIns="110413" tIns="55207" rIns="110413" bIns="55207"/>
          <a:lstStyle/>
          <a:p>
            <a:endParaRPr lang="zh-CN" altLang="en-US" sz="2535">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bwMode="auto">
          <a:xfrm>
            <a:off x="3660800" y="3129885"/>
            <a:ext cx="2054273" cy="1608151"/>
            <a:chOff x="1214414" y="2904673"/>
            <a:chExt cx="1935848" cy="1512817"/>
          </a:xfrm>
          <a:effectLst>
            <a:outerShdw blurRad="127000" dist="38100" dir="8100000" algn="tr" rotWithShape="0">
              <a:prstClr val="black">
                <a:alpha val="40000"/>
              </a:prstClr>
            </a:outerShdw>
          </a:effectLst>
        </p:grpSpPr>
        <p:sp>
          <p:nvSpPr>
            <p:cNvPr id="5"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6"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7" name="组合 6"/>
          <p:cNvGrpSpPr/>
          <p:nvPr/>
        </p:nvGrpSpPr>
        <p:grpSpPr bwMode="auto">
          <a:xfrm>
            <a:off x="6038353" y="3128831"/>
            <a:ext cx="2054272" cy="1608149"/>
            <a:chOff x="1214414" y="2904671"/>
            <a:chExt cx="1935848" cy="1512816"/>
          </a:xfrm>
          <a:effectLst>
            <a:outerShdw blurRad="127000" dist="38100" dir="8100000" algn="tr" rotWithShape="0">
              <a:prstClr val="black">
                <a:alpha val="40000"/>
              </a:prstClr>
            </a:outerShdw>
          </a:effectLst>
        </p:grpSpPr>
        <p:sp>
          <p:nvSpPr>
            <p:cNvPr id="8"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10" name="组合 9"/>
          <p:cNvGrpSpPr/>
          <p:nvPr/>
        </p:nvGrpSpPr>
        <p:grpSpPr bwMode="auto">
          <a:xfrm>
            <a:off x="8441079" y="3129886"/>
            <a:ext cx="2054273" cy="1608151"/>
            <a:chOff x="1214414" y="2904673"/>
            <a:chExt cx="1935848" cy="1512817"/>
          </a:xfrm>
          <a:effectLst>
            <a:outerShdw blurRad="127000" dist="38100" dir="8100000" algn="tr" rotWithShape="0">
              <a:prstClr val="black">
                <a:alpha val="40000"/>
              </a:prstClr>
            </a:outerShdw>
          </a:effectLst>
        </p:grpSpPr>
        <p:sp>
          <p:nvSpPr>
            <p:cNvPr id="11"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2"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13" name="组合 40"/>
          <p:cNvGrpSpPr/>
          <p:nvPr/>
        </p:nvGrpSpPr>
        <p:grpSpPr bwMode="auto">
          <a:xfrm>
            <a:off x="1260533" y="3129883"/>
            <a:ext cx="2054273" cy="1608149"/>
            <a:chOff x="1214414" y="2904671"/>
            <a:chExt cx="1935848" cy="1512816"/>
          </a:xfrm>
        </p:grpSpPr>
        <p:sp>
          <p:nvSpPr>
            <p:cNvPr id="14"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5"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sp>
        <p:nvSpPr>
          <p:cNvPr id="16" name="矩形标注 15"/>
          <p:cNvSpPr/>
          <p:nvPr/>
        </p:nvSpPr>
        <p:spPr>
          <a:xfrm>
            <a:off x="4061204" y="5201353"/>
            <a:ext cx="1784144" cy="55271"/>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17" name="矩形标注 16"/>
          <p:cNvSpPr/>
          <p:nvPr/>
        </p:nvSpPr>
        <p:spPr>
          <a:xfrm>
            <a:off x="1627951" y="2584758"/>
            <a:ext cx="1913299" cy="77540"/>
          </a:xfrm>
          <a:prstGeom prst="wedgeRectCallout">
            <a:avLst>
              <a:gd name="adj1" fmla="val -23398"/>
              <a:gd name="adj2" fmla="val 403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18" name="Rectangle 28"/>
          <p:cNvSpPr>
            <a:spLocks noChangeArrowheads="1"/>
          </p:cNvSpPr>
          <p:nvPr/>
        </p:nvSpPr>
        <p:spPr bwMode="auto">
          <a:xfrm>
            <a:off x="3567386" y="5385284"/>
            <a:ext cx="2758013" cy="849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28"/>
          <p:cNvSpPr>
            <a:spLocks noChangeArrowheads="1"/>
          </p:cNvSpPr>
          <p:nvPr/>
        </p:nvSpPr>
        <p:spPr bwMode="auto">
          <a:xfrm>
            <a:off x="1143661" y="1654808"/>
            <a:ext cx="2758013" cy="849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标注 19"/>
          <p:cNvSpPr/>
          <p:nvPr/>
        </p:nvSpPr>
        <p:spPr>
          <a:xfrm>
            <a:off x="6356012" y="2584758"/>
            <a:ext cx="1913299" cy="77540"/>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1" name="Rectangle 28"/>
          <p:cNvSpPr>
            <a:spLocks noChangeArrowheads="1"/>
          </p:cNvSpPr>
          <p:nvPr/>
        </p:nvSpPr>
        <p:spPr bwMode="auto">
          <a:xfrm>
            <a:off x="5871723" y="1654808"/>
            <a:ext cx="2758013" cy="849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标注 21"/>
          <p:cNvSpPr/>
          <p:nvPr/>
        </p:nvSpPr>
        <p:spPr>
          <a:xfrm>
            <a:off x="8885434" y="5201353"/>
            <a:ext cx="1784144" cy="55271"/>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3" name="Rectangle 28"/>
          <p:cNvSpPr>
            <a:spLocks noChangeArrowheads="1"/>
          </p:cNvSpPr>
          <p:nvPr/>
        </p:nvSpPr>
        <p:spPr bwMode="auto">
          <a:xfrm>
            <a:off x="8391618" y="5385284"/>
            <a:ext cx="2758013" cy="849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17"/>
                                        </p:tgtEl>
                                        <p:attrNameLst>
                                          <p:attrName>r</p:attrName>
                                        </p:attrNameLst>
                                      </p:cBhvr>
                                    </p:animRot>
                                    <p:animRot by="-240000">
                                      <p:cBhvr>
                                        <p:cTn id="41" dur="100" fill="hold">
                                          <p:stCondLst>
                                            <p:cond delay="100"/>
                                          </p:stCondLst>
                                        </p:cTn>
                                        <p:tgtEl>
                                          <p:spTgt spid="17"/>
                                        </p:tgtEl>
                                        <p:attrNameLst>
                                          <p:attrName>r</p:attrName>
                                        </p:attrNameLst>
                                      </p:cBhvr>
                                    </p:animRot>
                                    <p:animRot by="240000">
                                      <p:cBhvr>
                                        <p:cTn id="42" dur="100" fill="hold">
                                          <p:stCondLst>
                                            <p:cond delay="200"/>
                                          </p:stCondLst>
                                        </p:cTn>
                                        <p:tgtEl>
                                          <p:spTgt spid="17"/>
                                        </p:tgtEl>
                                        <p:attrNameLst>
                                          <p:attrName>r</p:attrName>
                                        </p:attrNameLst>
                                      </p:cBhvr>
                                    </p:animRot>
                                    <p:animRot by="-240000">
                                      <p:cBhvr>
                                        <p:cTn id="43" dur="100" fill="hold">
                                          <p:stCondLst>
                                            <p:cond delay="300"/>
                                          </p:stCondLst>
                                        </p:cTn>
                                        <p:tgtEl>
                                          <p:spTgt spid="17"/>
                                        </p:tgtEl>
                                        <p:attrNameLst>
                                          <p:attrName>r</p:attrName>
                                        </p:attrNameLst>
                                      </p:cBhvr>
                                    </p:animRot>
                                    <p:animRot by="120000">
                                      <p:cBhvr>
                                        <p:cTn id="44" dur="100" fill="hold">
                                          <p:stCondLst>
                                            <p:cond delay="400"/>
                                          </p:stCondLst>
                                        </p:cTn>
                                        <p:tgtEl>
                                          <p:spTgt spid="17"/>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upLeft)">
                                      <p:cBhvr>
                                        <p:cTn id="48" dur="500"/>
                                        <p:tgtEl>
                                          <p:spTgt spid="19"/>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16"/>
                                        </p:tgtEl>
                                        <p:attrNameLst>
                                          <p:attrName>r</p:attrName>
                                        </p:attrNameLst>
                                      </p:cBhvr>
                                    </p:animRot>
                                    <p:animRot by="-240000">
                                      <p:cBhvr>
                                        <p:cTn id="57" dur="100" fill="hold">
                                          <p:stCondLst>
                                            <p:cond delay="100"/>
                                          </p:stCondLst>
                                        </p:cTn>
                                        <p:tgtEl>
                                          <p:spTgt spid="16"/>
                                        </p:tgtEl>
                                        <p:attrNameLst>
                                          <p:attrName>r</p:attrName>
                                        </p:attrNameLst>
                                      </p:cBhvr>
                                    </p:animRot>
                                    <p:animRot by="240000">
                                      <p:cBhvr>
                                        <p:cTn id="58" dur="100" fill="hold">
                                          <p:stCondLst>
                                            <p:cond delay="200"/>
                                          </p:stCondLst>
                                        </p:cTn>
                                        <p:tgtEl>
                                          <p:spTgt spid="16"/>
                                        </p:tgtEl>
                                        <p:attrNameLst>
                                          <p:attrName>r</p:attrName>
                                        </p:attrNameLst>
                                      </p:cBhvr>
                                    </p:animRot>
                                    <p:animRot by="-240000">
                                      <p:cBhvr>
                                        <p:cTn id="59" dur="100" fill="hold">
                                          <p:stCondLst>
                                            <p:cond delay="300"/>
                                          </p:stCondLst>
                                        </p:cTn>
                                        <p:tgtEl>
                                          <p:spTgt spid="16"/>
                                        </p:tgtEl>
                                        <p:attrNameLst>
                                          <p:attrName>r</p:attrName>
                                        </p:attrNameLst>
                                      </p:cBhvr>
                                    </p:animRot>
                                    <p:animRot by="120000">
                                      <p:cBhvr>
                                        <p:cTn id="60" dur="100" fill="hold">
                                          <p:stCondLst>
                                            <p:cond delay="400"/>
                                          </p:stCondLst>
                                        </p:cTn>
                                        <p:tgtEl>
                                          <p:spTgt spid="16"/>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upLeft)">
                                      <p:cBhvr>
                                        <p:cTn id="64" dur="500"/>
                                        <p:tgtEl>
                                          <p:spTgt spid="18"/>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0"/>
                                        </p:tgtEl>
                                        <p:attrNameLst>
                                          <p:attrName>r</p:attrName>
                                        </p:attrNameLst>
                                      </p:cBhvr>
                                    </p:animRot>
                                    <p:animRot by="-240000">
                                      <p:cBhvr>
                                        <p:cTn id="73" dur="100" fill="hold">
                                          <p:stCondLst>
                                            <p:cond delay="100"/>
                                          </p:stCondLst>
                                        </p:cTn>
                                        <p:tgtEl>
                                          <p:spTgt spid="20"/>
                                        </p:tgtEl>
                                        <p:attrNameLst>
                                          <p:attrName>r</p:attrName>
                                        </p:attrNameLst>
                                      </p:cBhvr>
                                    </p:animRot>
                                    <p:animRot by="240000">
                                      <p:cBhvr>
                                        <p:cTn id="74" dur="100" fill="hold">
                                          <p:stCondLst>
                                            <p:cond delay="200"/>
                                          </p:stCondLst>
                                        </p:cTn>
                                        <p:tgtEl>
                                          <p:spTgt spid="20"/>
                                        </p:tgtEl>
                                        <p:attrNameLst>
                                          <p:attrName>r</p:attrName>
                                        </p:attrNameLst>
                                      </p:cBhvr>
                                    </p:animRot>
                                    <p:animRot by="-240000">
                                      <p:cBhvr>
                                        <p:cTn id="75" dur="100" fill="hold">
                                          <p:stCondLst>
                                            <p:cond delay="300"/>
                                          </p:stCondLst>
                                        </p:cTn>
                                        <p:tgtEl>
                                          <p:spTgt spid="20"/>
                                        </p:tgtEl>
                                        <p:attrNameLst>
                                          <p:attrName>r</p:attrName>
                                        </p:attrNameLst>
                                      </p:cBhvr>
                                    </p:animRot>
                                    <p:animRot by="120000">
                                      <p:cBhvr>
                                        <p:cTn id="76" dur="100" fill="hold">
                                          <p:stCondLst>
                                            <p:cond delay="400"/>
                                          </p:stCondLst>
                                        </p:cTn>
                                        <p:tgtEl>
                                          <p:spTgt spid="20"/>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strips(upLeft)">
                                      <p:cBhvr>
                                        <p:cTn id="80" dur="500"/>
                                        <p:tgtEl>
                                          <p:spTgt spid="21"/>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22"/>
                                        </p:tgtEl>
                                        <p:attrNameLst>
                                          <p:attrName>r</p:attrName>
                                        </p:attrNameLst>
                                      </p:cBhvr>
                                    </p:animRot>
                                    <p:animRot by="-240000">
                                      <p:cBhvr>
                                        <p:cTn id="89" dur="100" fill="hold">
                                          <p:stCondLst>
                                            <p:cond delay="100"/>
                                          </p:stCondLst>
                                        </p:cTn>
                                        <p:tgtEl>
                                          <p:spTgt spid="22"/>
                                        </p:tgtEl>
                                        <p:attrNameLst>
                                          <p:attrName>r</p:attrName>
                                        </p:attrNameLst>
                                      </p:cBhvr>
                                    </p:animRot>
                                    <p:animRot by="240000">
                                      <p:cBhvr>
                                        <p:cTn id="90" dur="100" fill="hold">
                                          <p:stCondLst>
                                            <p:cond delay="200"/>
                                          </p:stCondLst>
                                        </p:cTn>
                                        <p:tgtEl>
                                          <p:spTgt spid="22"/>
                                        </p:tgtEl>
                                        <p:attrNameLst>
                                          <p:attrName>r</p:attrName>
                                        </p:attrNameLst>
                                      </p:cBhvr>
                                    </p:animRot>
                                    <p:animRot by="-240000">
                                      <p:cBhvr>
                                        <p:cTn id="91" dur="100" fill="hold">
                                          <p:stCondLst>
                                            <p:cond delay="300"/>
                                          </p:stCondLst>
                                        </p:cTn>
                                        <p:tgtEl>
                                          <p:spTgt spid="22"/>
                                        </p:tgtEl>
                                        <p:attrNameLst>
                                          <p:attrName>r</p:attrName>
                                        </p:attrNameLst>
                                      </p:cBhvr>
                                    </p:animRot>
                                    <p:animRot by="120000">
                                      <p:cBhvr>
                                        <p:cTn id="92" dur="100" fill="hold">
                                          <p:stCondLst>
                                            <p:cond delay="400"/>
                                          </p:stCondLst>
                                        </p:cTn>
                                        <p:tgtEl>
                                          <p:spTgt spid="22"/>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strips(upLeft)">
                                      <p:cBhvr>
                                        <p:cTn id="9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17" grpId="0" animBg="1"/>
      <p:bldP spid="17" grpId="1" animBg="1"/>
      <p:bldP spid="18" grpId="0"/>
      <p:bldP spid="19" grpId="0"/>
      <p:bldP spid="20" grpId="0" animBg="1"/>
      <p:bldP spid="20" grpId="1" animBg="1"/>
      <p:bldP spid="21" grpId="0"/>
      <p:bldP spid="22" grpId="0" animBg="1"/>
      <p:bldP spid="22" grpId="1"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关键技术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3631493" y="1947846"/>
            <a:ext cx="2557424"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285655"/>
              <a:ext cx="2230360" cy="845444"/>
            </a:xfrm>
            <a:prstGeom prst="rect">
              <a:avLst/>
            </a:prstGeom>
            <a:noFill/>
            <a:ln w="50800">
              <a:noFill/>
            </a:ln>
          </p:spPr>
          <p:txBody>
            <a:bodyPr wrap="square" rtlCol="0" anchor="ctr">
              <a:spAutoFit/>
            </a:bodyPr>
            <a:lstStyle/>
            <a:p>
              <a:pPr algn="ct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难点二</a:t>
              </a:r>
            </a:p>
          </p:txBody>
        </p:sp>
      </p:grpSp>
      <p:grpSp>
        <p:nvGrpSpPr>
          <p:cNvPr id="6" name="组合 5"/>
          <p:cNvGrpSpPr/>
          <p:nvPr/>
        </p:nvGrpSpPr>
        <p:grpSpPr>
          <a:xfrm>
            <a:off x="1249238" y="1947846"/>
            <a:ext cx="2557424"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43"/>
            <p:cNvSpPr txBox="1"/>
            <p:nvPr/>
          </p:nvSpPr>
          <p:spPr>
            <a:xfrm>
              <a:off x="1709209" y="2215856"/>
              <a:ext cx="2293960"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难点一</a:t>
              </a:r>
            </a:p>
          </p:txBody>
        </p:sp>
      </p:grpSp>
      <p:grpSp>
        <p:nvGrpSpPr>
          <p:cNvPr id="9" name="组合 8"/>
          <p:cNvGrpSpPr/>
          <p:nvPr/>
        </p:nvGrpSpPr>
        <p:grpSpPr>
          <a:xfrm>
            <a:off x="8482598" y="1947846"/>
            <a:ext cx="2557424" cy="907751"/>
            <a:chOff x="8127453" y="1984470"/>
            <a:chExt cx="2636520" cy="1447800"/>
          </a:xfrm>
          <a:effectLst>
            <a:outerShdw blurRad="127000" dist="38100" dir="5400000" algn="t" rotWithShape="0">
              <a:prstClr val="black">
                <a:alpha val="40000"/>
              </a:prstClr>
            </a:outerShdw>
          </a:effectLst>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46"/>
            <p:cNvSpPr txBox="1"/>
            <p:nvPr/>
          </p:nvSpPr>
          <p:spPr>
            <a:xfrm>
              <a:off x="8439016" y="2215858"/>
              <a:ext cx="2230360"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难点四</a:t>
              </a:r>
            </a:p>
          </p:txBody>
        </p:sp>
      </p:grpSp>
      <p:grpSp>
        <p:nvGrpSpPr>
          <p:cNvPr id="12" name="组合 11"/>
          <p:cNvGrpSpPr/>
          <p:nvPr/>
        </p:nvGrpSpPr>
        <p:grpSpPr>
          <a:xfrm>
            <a:off x="6057045" y="1947846"/>
            <a:ext cx="2557424" cy="907751"/>
            <a:chOff x="5897092" y="1984470"/>
            <a:chExt cx="2636520" cy="1447800"/>
          </a:xfrm>
          <a:effectLst>
            <a:outerShdw blurRad="127000" dist="38100" dir="5400000" algn="t" rotWithShape="0">
              <a:prstClr val="black">
                <a:alpha val="40000"/>
              </a:prstClr>
            </a:outerShdw>
          </a:effectLst>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49"/>
            <p:cNvSpPr txBox="1"/>
            <p:nvPr/>
          </p:nvSpPr>
          <p:spPr>
            <a:xfrm>
              <a:off x="6227711" y="2215861"/>
              <a:ext cx="2205655"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难点三</a:t>
              </a:r>
            </a:p>
          </p:txBody>
        </p:sp>
      </p:grpSp>
      <p:sp>
        <p:nvSpPr>
          <p:cNvPr id="15" name="矩形 47"/>
          <p:cNvSpPr>
            <a:spLocks noChangeArrowheads="1"/>
          </p:cNvSpPr>
          <p:nvPr/>
        </p:nvSpPr>
        <p:spPr bwMode="auto">
          <a:xfrm>
            <a:off x="1270529" y="5350170"/>
            <a:ext cx="9385451" cy="584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335" dirty="0">
                <a:solidFill>
                  <a:schemeClr val="bg1">
                    <a:lumMod val="50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6" name="矩形 15"/>
          <p:cNvSpPr/>
          <p:nvPr/>
        </p:nvSpPr>
        <p:spPr>
          <a:xfrm>
            <a:off x="1874071"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438956" y="3766573"/>
            <a:ext cx="2246983" cy="1076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sp>
        <p:nvSpPr>
          <p:cNvPr id="18" name="矩形 17"/>
          <p:cNvSpPr/>
          <p:nvPr/>
        </p:nvSpPr>
        <p:spPr>
          <a:xfrm>
            <a:off x="4206559"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3814116" y="3766573"/>
            <a:ext cx="2208679" cy="1076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sp>
        <p:nvSpPr>
          <p:cNvPr id="20" name="矩形 19"/>
          <p:cNvSpPr/>
          <p:nvPr/>
        </p:nvSpPr>
        <p:spPr>
          <a:xfrm>
            <a:off x="6621785"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6239491" y="3766573"/>
            <a:ext cx="2228989" cy="1076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sp>
        <p:nvSpPr>
          <p:cNvPr id="22" name="矩形 21"/>
          <p:cNvSpPr/>
          <p:nvPr/>
        </p:nvSpPr>
        <p:spPr>
          <a:xfrm>
            <a:off x="8994659"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8639757" y="3766573"/>
            <a:ext cx="2208245" cy="1076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cxnSp>
        <p:nvCxnSpPr>
          <p:cNvPr id="24" name="直接连接符 8"/>
          <p:cNvCxnSpPr/>
          <p:nvPr/>
        </p:nvCxnSpPr>
        <p:spPr>
          <a:xfrm>
            <a:off x="1283304" y="5227824"/>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400"/>
                                        <p:tgtEl>
                                          <p:spTgt spid="16"/>
                                        </p:tgtEl>
                                        <p:attrNameLst>
                                          <p:attrName>ppt_y</p:attrName>
                                        </p:attrNameLst>
                                      </p:cBhvr>
                                      <p:tavLst>
                                        <p:tav tm="0">
                                          <p:val>
                                            <p:strVal val="#ppt_y-#ppt_h*1.125000"/>
                                          </p:val>
                                        </p:tav>
                                        <p:tav tm="100000">
                                          <p:val>
                                            <p:strVal val="#ppt_y"/>
                                          </p:val>
                                        </p:tav>
                                      </p:tavLst>
                                    </p:anim>
                                    <p:animEffect transition="in" filter="wipe(down)">
                                      <p:cBhvr>
                                        <p:cTn id="12" dur="400"/>
                                        <p:tgtEl>
                                          <p:spTgt spid="1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p:tgtEl>
                                          <p:spTgt spid="17"/>
                                        </p:tgtEl>
                                        <p:attrNameLst>
                                          <p:attrName>ppt_y</p:attrName>
                                        </p:attrNameLst>
                                      </p:cBhvr>
                                      <p:tavLst>
                                        <p:tav tm="0">
                                          <p:val>
                                            <p:strVal val="#ppt_y-#ppt_h*1.125000"/>
                                          </p:val>
                                        </p:tav>
                                        <p:tav tm="100000">
                                          <p:val>
                                            <p:strVal val="#ppt_y"/>
                                          </p:val>
                                        </p:tav>
                                      </p:tavLst>
                                    </p:anim>
                                    <p:animEffect transition="in" filter="wipe(down)">
                                      <p:cBhvr>
                                        <p:cTn id="16" dur="400"/>
                                        <p:tgtEl>
                                          <p:spTgt spid="1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400"/>
                                        <p:tgtEl>
                                          <p:spTgt spid="18"/>
                                        </p:tgtEl>
                                        <p:attrNameLst>
                                          <p:attrName>ppt_y</p:attrName>
                                        </p:attrNameLst>
                                      </p:cBhvr>
                                      <p:tavLst>
                                        <p:tav tm="0">
                                          <p:val>
                                            <p:strVal val="#ppt_y-#ppt_h*1.125000"/>
                                          </p:val>
                                        </p:tav>
                                        <p:tav tm="100000">
                                          <p:val>
                                            <p:strVal val="#ppt_y"/>
                                          </p:val>
                                        </p:tav>
                                      </p:tavLst>
                                    </p:anim>
                                    <p:animEffect transition="in" filter="wipe(down)">
                                      <p:cBhvr>
                                        <p:cTn id="25" dur="400"/>
                                        <p:tgtEl>
                                          <p:spTgt spid="1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400"/>
                                        <p:tgtEl>
                                          <p:spTgt spid="19"/>
                                        </p:tgtEl>
                                        <p:attrNameLst>
                                          <p:attrName>ppt_y</p:attrName>
                                        </p:attrNameLst>
                                      </p:cBhvr>
                                      <p:tavLst>
                                        <p:tav tm="0">
                                          <p:val>
                                            <p:strVal val="#ppt_y-#ppt_h*1.125000"/>
                                          </p:val>
                                        </p:tav>
                                        <p:tav tm="100000">
                                          <p:val>
                                            <p:strVal val="#ppt_y"/>
                                          </p:val>
                                        </p:tav>
                                      </p:tavLst>
                                    </p:anim>
                                    <p:animEffect transition="in" filter="wipe(down)">
                                      <p:cBhvr>
                                        <p:cTn id="29" dur="400"/>
                                        <p:tgtEl>
                                          <p:spTgt spid="1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400"/>
                                        <p:tgtEl>
                                          <p:spTgt spid="12"/>
                                        </p:tgtEl>
                                        <p:attrNameLst>
                                          <p:attrName>ppt_x</p:attrName>
                                        </p:attrNameLst>
                                      </p:cBhvr>
                                      <p:tavLst>
                                        <p:tav tm="0">
                                          <p:val>
                                            <p:strVal val="#ppt_x-#ppt_w*1.125000"/>
                                          </p:val>
                                        </p:tav>
                                        <p:tav tm="100000">
                                          <p:val>
                                            <p:strVal val="#ppt_x"/>
                                          </p:val>
                                        </p:tav>
                                      </p:tavLst>
                                    </p:anim>
                                    <p:animEffect transition="in" filter="wipe(right)">
                                      <p:cBhvr>
                                        <p:cTn id="34" dur="400"/>
                                        <p:tgtEl>
                                          <p:spTgt spid="1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400"/>
                                        <p:tgtEl>
                                          <p:spTgt spid="20"/>
                                        </p:tgtEl>
                                        <p:attrNameLst>
                                          <p:attrName>ppt_y</p:attrName>
                                        </p:attrNameLst>
                                      </p:cBhvr>
                                      <p:tavLst>
                                        <p:tav tm="0">
                                          <p:val>
                                            <p:strVal val="#ppt_y-#ppt_h*1.125000"/>
                                          </p:val>
                                        </p:tav>
                                        <p:tav tm="100000">
                                          <p:val>
                                            <p:strVal val="#ppt_y"/>
                                          </p:val>
                                        </p:tav>
                                      </p:tavLst>
                                    </p:anim>
                                    <p:animEffect transition="in" filter="wipe(down)">
                                      <p:cBhvr>
                                        <p:cTn id="38" dur="400"/>
                                        <p:tgtEl>
                                          <p:spTgt spid="2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400"/>
                                        <p:tgtEl>
                                          <p:spTgt spid="21"/>
                                        </p:tgtEl>
                                        <p:attrNameLst>
                                          <p:attrName>ppt_y</p:attrName>
                                        </p:attrNameLst>
                                      </p:cBhvr>
                                      <p:tavLst>
                                        <p:tav tm="0">
                                          <p:val>
                                            <p:strVal val="#ppt_y-#ppt_h*1.125000"/>
                                          </p:val>
                                        </p:tav>
                                        <p:tav tm="100000">
                                          <p:val>
                                            <p:strVal val="#ppt_y"/>
                                          </p:val>
                                        </p:tav>
                                      </p:tavLst>
                                    </p:anim>
                                    <p:animEffect transition="in" filter="wipe(down)">
                                      <p:cBhvr>
                                        <p:cTn id="42" dur="400"/>
                                        <p:tgtEl>
                                          <p:spTgt spid="2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400"/>
                                        <p:tgtEl>
                                          <p:spTgt spid="9"/>
                                        </p:tgtEl>
                                        <p:attrNameLst>
                                          <p:attrName>ppt_x</p:attrName>
                                        </p:attrNameLst>
                                      </p:cBhvr>
                                      <p:tavLst>
                                        <p:tav tm="0">
                                          <p:val>
                                            <p:strVal val="#ppt_x-#ppt_w*1.125000"/>
                                          </p:val>
                                        </p:tav>
                                        <p:tav tm="100000">
                                          <p:val>
                                            <p:strVal val="#ppt_x"/>
                                          </p:val>
                                        </p:tav>
                                      </p:tavLst>
                                    </p:anim>
                                    <p:animEffect transition="in" filter="wipe(right)">
                                      <p:cBhvr>
                                        <p:cTn id="47" dur="400"/>
                                        <p:tgtEl>
                                          <p:spTgt spid="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400"/>
                                        <p:tgtEl>
                                          <p:spTgt spid="22"/>
                                        </p:tgtEl>
                                        <p:attrNameLst>
                                          <p:attrName>ppt_y</p:attrName>
                                        </p:attrNameLst>
                                      </p:cBhvr>
                                      <p:tavLst>
                                        <p:tav tm="0">
                                          <p:val>
                                            <p:strVal val="#ppt_y-#ppt_h*1.125000"/>
                                          </p:val>
                                        </p:tav>
                                        <p:tav tm="100000">
                                          <p:val>
                                            <p:strVal val="#ppt_y"/>
                                          </p:val>
                                        </p:tav>
                                      </p:tavLst>
                                    </p:anim>
                                    <p:animEffect transition="in" filter="wipe(down)">
                                      <p:cBhvr>
                                        <p:cTn id="51" dur="400"/>
                                        <p:tgtEl>
                                          <p:spTgt spid="2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400"/>
                                        <p:tgtEl>
                                          <p:spTgt spid="23"/>
                                        </p:tgtEl>
                                        <p:attrNameLst>
                                          <p:attrName>ppt_y</p:attrName>
                                        </p:attrNameLst>
                                      </p:cBhvr>
                                      <p:tavLst>
                                        <p:tav tm="0">
                                          <p:val>
                                            <p:strVal val="#ppt_y-#ppt_h*1.125000"/>
                                          </p:val>
                                        </p:tav>
                                        <p:tav tm="100000">
                                          <p:val>
                                            <p:strVal val="#ppt_y"/>
                                          </p:val>
                                        </p:tav>
                                      </p:tavLst>
                                    </p:anim>
                                    <p:animEffect transition="in" filter="wipe(down)">
                                      <p:cBhvr>
                                        <p:cTn id="55" dur="400"/>
                                        <p:tgtEl>
                                          <p:spTgt spid="23"/>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outVertical)">
                                      <p:cBhvr>
                                        <p:cTn id="59" dur="750"/>
                                        <p:tgtEl>
                                          <p:spTgt spid="24"/>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解决方案</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5951617" y="2288879"/>
            <a:ext cx="1350433" cy="1350433"/>
            <a:chOff x="4441825" y="2011137"/>
            <a:chExt cx="1012825" cy="1012825"/>
          </a:xfrm>
        </p:grpSpPr>
        <p:sp>
          <p:nvSpPr>
            <p:cNvPr id="4" name="MH_Other_1"/>
            <p:cNvSpPr/>
            <p:nvPr>
              <p:custDataLst>
                <p:tags r:id="rId15"/>
              </p:custDataLst>
            </p:nvPr>
          </p:nvSpPr>
          <p:spPr>
            <a:xfrm>
              <a:off x="4441825" y="2011137"/>
              <a:ext cx="1012825" cy="1012825"/>
            </a:xfrm>
            <a:prstGeom prst="ellipse">
              <a:avLst/>
            </a:prstGeom>
            <a:solidFill>
              <a:srgbClr val="FFFFFF"/>
            </a:solidFill>
            <a:ln w="3175">
              <a:solidFill>
                <a:srgbClr val="DDDDDD"/>
              </a:solidFill>
            </a:ln>
            <a:effectLst>
              <a:outerShdw blurRad="127000" dist="114300" dir="2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sp>
          <p:nvSpPr>
            <p:cNvPr id="5" name="MH_Other_2"/>
            <p:cNvSpPr/>
            <p:nvPr>
              <p:custDataLst>
                <p:tags r:id="rId16"/>
              </p:custDataLst>
            </p:nvPr>
          </p:nvSpPr>
          <p:spPr>
            <a:xfrm>
              <a:off x="4531826" y="2100824"/>
              <a:ext cx="833053" cy="833053"/>
            </a:xfrm>
            <a:prstGeom prst="ellipse">
              <a:avLst/>
            </a:prstGeom>
            <a:solidFill>
              <a:schemeClr val="accent2"/>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latin typeface="微软雅黑" panose="020B0503020204020204" pitchFamily="34" charset="-122"/>
                  <a:ea typeface="微软雅黑" panose="020B0503020204020204" pitchFamily="34" charset="-122"/>
                </a:rPr>
                <a:t>添加文本</a:t>
              </a:r>
            </a:p>
          </p:txBody>
        </p:sp>
      </p:grpSp>
      <p:sp>
        <p:nvSpPr>
          <p:cNvPr id="6" name="MH_Other_3"/>
          <p:cNvSpPr/>
          <p:nvPr>
            <p:custDataLst>
              <p:tags r:id="rId1"/>
            </p:custDataLst>
          </p:nvPr>
        </p:nvSpPr>
        <p:spPr>
          <a:xfrm>
            <a:off x="7277312" y="2388362"/>
            <a:ext cx="256116" cy="1149349"/>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2"/>
            </a:solidFill>
            <a:headEnd type="oval" w="sm" len="sm"/>
            <a:tailEnd type="oval" w="sm" len="s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grpSp>
        <p:nvGrpSpPr>
          <p:cNvPr id="7" name="组合 6"/>
          <p:cNvGrpSpPr/>
          <p:nvPr/>
        </p:nvGrpSpPr>
        <p:grpSpPr>
          <a:xfrm>
            <a:off x="4963135" y="1054863"/>
            <a:ext cx="1350433" cy="1350433"/>
            <a:chOff x="3700463" y="1085625"/>
            <a:chExt cx="1012825" cy="1012825"/>
          </a:xfrm>
        </p:grpSpPr>
        <p:sp>
          <p:nvSpPr>
            <p:cNvPr id="8" name="MH_Other_7"/>
            <p:cNvSpPr/>
            <p:nvPr>
              <p:custDataLst>
                <p:tags r:id="rId13"/>
              </p:custDataLst>
            </p:nvPr>
          </p:nvSpPr>
          <p:spPr>
            <a:xfrm flipH="1">
              <a:off x="3700463" y="1085625"/>
              <a:ext cx="1012825" cy="1012825"/>
            </a:xfrm>
            <a:prstGeom prst="ellipse">
              <a:avLst/>
            </a:prstGeom>
            <a:solidFill>
              <a:srgbClr val="FFFFFF"/>
            </a:solidFill>
            <a:ln w="3175">
              <a:solidFill>
                <a:srgbClr val="DDDDDD"/>
              </a:solidFill>
            </a:ln>
            <a:effectLst>
              <a:outerShdw blurRad="127000" dist="1016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85000"/>
                    <a:lumOff val="15000"/>
                  </a:schemeClr>
                </a:solidFill>
              </a:endParaRPr>
            </a:p>
          </p:txBody>
        </p:sp>
        <p:sp>
          <p:nvSpPr>
            <p:cNvPr id="9" name="MH_Other_8"/>
            <p:cNvSpPr/>
            <p:nvPr>
              <p:custDataLst>
                <p:tags r:id="rId14"/>
              </p:custDataLst>
            </p:nvPr>
          </p:nvSpPr>
          <p:spPr>
            <a:xfrm flipH="1">
              <a:off x="3790582" y="1175827"/>
              <a:ext cx="833053" cy="833053"/>
            </a:xfrm>
            <a:prstGeom prst="ellipse">
              <a:avLst/>
            </a:prstGeom>
            <a:solidFill>
              <a:srgbClr val="98636F"/>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solidFill>
                    <a:schemeClr val="bg2"/>
                  </a:solidFill>
                  <a:latin typeface="微软雅黑" panose="020B0503020204020204" pitchFamily="34" charset="-122"/>
                  <a:ea typeface="微软雅黑" panose="020B0503020204020204" pitchFamily="34" charset="-122"/>
                </a:rPr>
                <a:t>添加文本</a:t>
              </a:r>
            </a:p>
          </p:txBody>
        </p:sp>
      </p:grpSp>
      <p:sp>
        <p:nvSpPr>
          <p:cNvPr id="10" name="MH_Other_9"/>
          <p:cNvSpPr/>
          <p:nvPr>
            <p:custDataLst>
              <p:tags r:id="rId2"/>
            </p:custDataLst>
          </p:nvPr>
        </p:nvSpPr>
        <p:spPr>
          <a:xfrm flipH="1">
            <a:off x="4716940" y="1156462"/>
            <a:ext cx="256116" cy="1149349"/>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grpSp>
        <p:nvGrpSpPr>
          <p:cNvPr id="11" name="组合 10"/>
          <p:cNvGrpSpPr/>
          <p:nvPr/>
        </p:nvGrpSpPr>
        <p:grpSpPr>
          <a:xfrm>
            <a:off x="4963135" y="3544063"/>
            <a:ext cx="1350433" cy="1350433"/>
            <a:chOff x="3700463" y="2952525"/>
            <a:chExt cx="1012825" cy="1012825"/>
          </a:xfrm>
        </p:grpSpPr>
        <p:sp>
          <p:nvSpPr>
            <p:cNvPr id="12" name="MH_Other_13"/>
            <p:cNvSpPr/>
            <p:nvPr>
              <p:custDataLst>
                <p:tags r:id="rId11"/>
              </p:custDataLst>
            </p:nvPr>
          </p:nvSpPr>
          <p:spPr>
            <a:xfrm flipH="1">
              <a:off x="3700463" y="2952525"/>
              <a:ext cx="1012825" cy="1012825"/>
            </a:xfrm>
            <a:prstGeom prst="ellipse">
              <a:avLst/>
            </a:prstGeom>
            <a:solidFill>
              <a:srgbClr val="FFFFFF"/>
            </a:solidFill>
            <a:ln w="3175">
              <a:solidFill>
                <a:srgbClr val="DDDDDD"/>
              </a:solidFill>
            </a:ln>
            <a:effectLst>
              <a:outerShdw blurRad="127000" dist="1143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85000"/>
                    <a:lumOff val="15000"/>
                  </a:schemeClr>
                </a:solidFill>
              </a:endParaRPr>
            </a:p>
          </p:txBody>
        </p:sp>
        <p:sp>
          <p:nvSpPr>
            <p:cNvPr id="13" name="MH_Other_14"/>
            <p:cNvSpPr/>
            <p:nvPr>
              <p:custDataLst>
                <p:tags r:id="rId12"/>
              </p:custDataLst>
            </p:nvPr>
          </p:nvSpPr>
          <p:spPr>
            <a:xfrm flipH="1">
              <a:off x="3790582" y="3042230"/>
              <a:ext cx="833053" cy="833053"/>
            </a:xfrm>
            <a:prstGeom prst="ellipse">
              <a:avLst/>
            </a:prstGeom>
            <a:solidFill>
              <a:schemeClr val="accent3"/>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sp>
        <p:nvSpPr>
          <p:cNvPr id="14" name="MH_Other_15"/>
          <p:cNvSpPr/>
          <p:nvPr>
            <p:custDataLst>
              <p:tags r:id="rId3"/>
            </p:custDataLst>
          </p:nvPr>
        </p:nvSpPr>
        <p:spPr>
          <a:xfrm flipH="1">
            <a:off x="4716940" y="3643545"/>
            <a:ext cx="256116" cy="1149351"/>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3"/>
            </a:solidFill>
            <a:headEnd type="oval" w="sm" len="sm"/>
            <a:tailEnd type="oval" w="sm" len="sm"/>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grpSp>
        <p:nvGrpSpPr>
          <p:cNvPr id="15" name="组合 14"/>
          <p:cNvGrpSpPr/>
          <p:nvPr/>
        </p:nvGrpSpPr>
        <p:grpSpPr>
          <a:xfrm>
            <a:off x="5951617" y="4778079"/>
            <a:ext cx="1350433" cy="1350433"/>
            <a:chOff x="4441825" y="3878037"/>
            <a:chExt cx="1012825" cy="1012825"/>
          </a:xfrm>
        </p:grpSpPr>
        <p:sp>
          <p:nvSpPr>
            <p:cNvPr id="16" name="MH_Other_19"/>
            <p:cNvSpPr/>
            <p:nvPr>
              <p:custDataLst>
                <p:tags r:id="rId9"/>
              </p:custDataLst>
            </p:nvPr>
          </p:nvSpPr>
          <p:spPr>
            <a:xfrm>
              <a:off x="4441825" y="3878037"/>
              <a:ext cx="1012825" cy="1012825"/>
            </a:xfrm>
            <a:prstGeom prst="ellipse">
              <a:avLst/>
            </a:prstGeom>
            <a:solidFill>
              <a:srgbClr val="FFFFFF"/>
            </a:solidFill>
            <a:ln w="3175">
              <a:solidFill>
                <a:srgbClr val="DDDDDD"/>
              </a:solidFill>
            </a:ln>
            <a:effectLst>
              <a:outerShdw blurRad="127000" dist="127000" dir="2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sp>
          <p:nvSpPr>
            <p:cNvPr id="17" name="MH_Other_20"/>
            <p:cNvSpPr/>
            <p:nvPr>
              <p:custDataLst>
                <p:tags r:id="rId10"/>
              </p:custDataLst>
            </p:nvPr>
          </p:nvSpPr>
          <p:spPr>
            <a:xfrm>
              <a:off x="4531826" y="3967491"/>
              <a:ext cx="833053" cy="833053"/>
            </a:xfrm>
            <a:prstGeom prst="ellipse">
              <a:avLst/>
            </a:prstGeom>
            <a:solidFill>
              <a:schemeClr val="accent4"/>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latin typeface="微软雅黑" panose="020B0503020204020204" pitchFamily="34" charset="-122"/>
                  <a:ea typeface="微软雅黑" panose="020B0503020204020204" pitchFamily="34" charset="-122"/>
                </a:rPr>
                <a:t>添加文本</a:t>
              </a:r>
            </a:p>
          </p:txBody>
        </p:sp>
      </p:grpSp>
      <p:sp>
        <p:nvSpPr>
          <p:cNvPr id="18" name="MH_Other_21"/>
          <p:cNvSpPr/>
          <p:nvPr>
            <p:custDataLst>
              <p:tags r:id="rId4"/>
            </p:custDataLst>
          </p:nvPr>
        </p:nvSpPr>
        <p:spPr>
          <a:xfrm>
            <a:off x="7277312" y="4877562"/>
            <a:ext cx="256116" cy="1149349"/>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4"/>
            </a:solidFill>
            <a:headEnd type="oval" w="sm" len="sm"/>
            <a:tailEnd type="oval" w="sm" len="s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sp>
        <p:nvSpPr>
          <p:cNvPr id="19" name="MH_SubTitle_4"/>
          <p:cNvSpPr/>
          <p:nvPr>
            <p:custDataLst>
              <p:tags r:id="rId5"/>
            </p:custDataLst>
          </p:nvPr>
        </p:nvSpPr>
        <p:spPr>
          <a:xfrm>
            <a:off x="989002" y="1168305"/>
            <a:ext cx="3504000" cy="1066800"/>
          </a:xfrm>
          <a:prstGeom prst="rect">
            <a:avLst/>
          </a:prstGeom>
        </p:spPr>
        <p:txBody>
          <a:bodyPr anchor="ctr"/>
          <a:lstStyle/>
          <a:p>
            <a:pPr lvl="0"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
        <p:nvSpPr>
          <p:cNvPr id="20" name="MH_SubTitle_4"/>
          <p:cNvSpPr/>
          <p:nvPr>
            <p:custDataLst>
              <p:tags r:id="rId6"/>
            </p:custDataLst>
          </p:nvPr>
        </p:nvSpPr>
        <p:spPr>
          <a:xfrm>
            <a:off x="7757364" y="2353605"/>
            <a:ext cx="3504000" cy="1066800"/>
          </a:xfrm>
          <a:prstGeom prst="rect">
            <a:avLst/>
          </a:prstGeom>
        </p:spPr>
        <p:txBody>
          <a:bodyPr anchor="ctr"/>
          <a:lstStyle/>
          <a:p>
            <a:pPr lvl="0">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
        <p:nvSpPr>
          <p:cNvPr id="21" name="MH_SubTitle_4"/>
          <p:cNvSpPr/>
          <p:nvPr>
            <p:custDataLst>
              <p:tags r:id="rId7"/>
            </p:custDataLst>
          </p:nvPr>
        </p:nvSpPr>
        <p:spPr>
          <a:xfrm>
            <a:off x="989002" y="3763866"/>
            <a:ext cx="3504000" cy="1066800"/>
          </a:xfrm>
          <a:prstGeom prst="rect">
            <a:avLst/>
          </a:prstGeom>
        </p:spPr>
        <p:txBody>
          <a:bodyPr anchor="ctr"/>
          <a:lstStyle/>
          <a:p>
            <a:pPr lvl="0"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
        <p:nvSpPr>
          <p:cNvPr id="22" name="MH_SubTitle_4"/>
          <p:cNvSpPr/>
          <p:nvPr>
            <p:custDataLst>
              <p:tags r:id="rId8"/>
            </p:custDataLst>
          </p:nvPr>
        </p:nvSpPr>
        <p:spPr>
          <a:xfrm>
            <a:off x="7757364" y="4949166"/>
            <a:ext cx="3504000" cy="1066800"/>
          </a:xfrm>
          <a:prstGeom prst="rect">
            <a:avLst/>
          </a:prstGeom>
        </p:spPr>
        <p:txBody>
          <a:bodyPr anchor="ctr"/>
          <a:lstStyle/>
          <a:p>
            <a:pPr lvl="0">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4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Horizontal)">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6" presetClass="entr" presetSubtype="42"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Horizontal)">
                                      <p:cBhvr>
                                        <p:cTn id="38" dur="500"/>
                                        <p:tgtEl>
                                          <p:spTgt spid="14"/>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16" presetClass="entr" presetSubtype="4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outHorizontal)">
                                      <p:cBhvr>
                                        <p:cTn id="51" dur="500"/>
                                        <p:tgtEl>
                                          <p:spTgt spid="18"/>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animBg="1"/>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7411" t="61266" r="41181" b="20067"/>
          <a:stretch>
            <a:fillRect/>
          </a:stretch>
        </p:blipFill>
        <p:spPr>
          <a:xfrm>
            <a:off x="-1397580" y="-708499"/>
            <a:ext cx="5255497" cy="312355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2755156">
            <a:off x="1818790" y="1812612"/>
            <a:ext cx="1434617" cy="1334533"/>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13" name="文本框 12"/>
          <p:cNvSpPr txBox="1"/>
          <p:nvPr/>
        </p:nvSpPr>
        <p:spPr>
          <a:xfrm>
            <a:off x="2637658"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论文绪论</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14" name="文本框 13"/>
          <p:cNvSpPr txBox="1"/>
          <p:nvPr/>
        </p:nvSpPr>
        <p:spPr>
          <a:xfrm>
            <a:off x="2123204"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壹</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2755156">
            <a:off x="3210034" y="1812612"/>
            <a:ext cx="1434617" cy="1334533"/>
          </a:xfrm>
          <a:prstGeom prst="rect">
            <a:avLst/>
          </a:prstGeom>
        </p:spPr>
      </p:pic>
      <p:sp>
        <p:nvSpPr>
          <p:cNvPr id="16" name="文本框 15"/>
          <p:cNvSpPr txBox="1"/>
          <p:nvPr/>
        </p:nvSpPr>
        <p:spPr>
          <a:xfrm>
            <a:off x="4028902"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思路过程</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17" name="文本框 16"/>
          <p:cNvSpPr txBox="1"/>
          <p:nvPr/>
        </p:nvSpPr>
        <p:spPr>
          <a:xfrm>
            <a:off x="3514448" y="1966718"/>
            <a:ext cx="615553" cy="437883"/>
          </a:xfrm>
          <a:prstGeom prst="rect">
            <a:avLst/>
          </a:prstGeom>
          <a:noFill/>
        </p:spPr>
        <p:txBody>
          <a:bodyPr vert="eaVert" wrap="square" rtlCol="0">
            <a:spAutoFit/>
          </a:bodyPr>
          <a:lstStyle/>
          <a:p>
            <a:r>
              <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贰</a:t>
            </a: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2755156">
            <a:off x="4601278" y="1812612"/>
            <a:ext cx="1434617" cy="1334533"/>
          </a:xfrm>
          <a:prstGeom prst="rect">
            <a:avLst/>
          </a:prstGeom>
        </p:spPr>
      </p:pic>
      <p:sp>
        <p:nvSpPr>
          <p:cNvPr id="19" name="文本框 18"/>
          <p:cNvSpPr txBox="1"/>
          <p:nvPr/>
        </p:nvSpPr>
        <p:spPr>
          <a:xfrm>
            <a:off x="5420146"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技术难点</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20" name="文本框 19"/>
          <p:cNvSpPr txBox="1"/>
          <p:nvPr/>
        </p:nvSpPr>
        <p:spPr>
          <a:xfrm>
            <a:off x="4905692"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叁</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2755156">
            <a:off x="5992522" y="1812612"/>
            <a:ext cx="1434617" cy="1334533"/>
          </a:xfrm>
          <a:prstGeom prst="rect">
            <a:avLst/>
          </a:prstGeom>
        </p:spPr>
      </p:pic>
      <p:sp>
        <p:nvSpPr>
          <p:cNvPr id="22" name="文本框 21"/>
          <p:cNvSpPr txBox="1"/>
          <p:nvPr/>
        </p:nvSpPr>
        <p:spPr>
          <a:xfrm>
            <a:off x="6811390"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成果应用</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23" name="文本框 22"/>
          <p:cNvSpPr txBox="1"/>
          <p:nvPr/>
        </p:nvSpPr>
        <p:spPr>
          <a:xfrm>
            <a:off x="6296936"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肆</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2755156">
            <a:off x="7383766" y="1812612"/>
            <a:ext cx="1434617" cy="1334533"/>
          </a:xfrm>
          <a:prstGeom prst="rect">
            <a:avLst/>
          </a:prstGeom>
        </p:spPr>
      </p:pic>
      <p:sp>
        <p:nvSpPr>
          <p:cNvPr id="25" name="文本框 24"/>
          <p:cNvSpPr txBox="1"/>
          <p:nvPr/>
        </p:nvSpPr>
        <p:spPr>
          <a:xfrm>
            <a:off x="8202634"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成绩思考</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26" name="文本框 25"/>
          <p:cNvSpPr txBox="1"/>
          <p:nvPr/>
        </p:nvSpPr>
        <p:spPr>
          <a:xfrm>
            <a:off x="7688180"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伍</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1000" fill="hold"/>
                                        <p:tgtEl>
                                          <p:spTgt spid="21"/>
                                        </p:tgtEl>
                                        <p:attrNameLst>
                                          <p:attrName>ppt_w</p:attrName>
                                        </p:attrNameLst>
                                      </p:cBhvr>
                                      <p:tavLst>
                                        <p:tav tm="0">
                                          <p:val>
                                            <p:fltVal val="0"/>
                                          </p:val>
                                        </p:tav>
                                        <p:tav tm="100000">
                                          <p:val>
                                            <p:strVal val="#ppt_w"/>
                                          </p:val>
                                        </p:tav>
                                      </p:tavLst>
                                    </p:anim>
                                    <p:anim calcmode="lin" valueType="num">
                                      <p:cBhvr>
                                        <p:cTn id="86" dur="1000" fill="hold"/>
                                        <p:tgtEl>
                                          <p:spTgt spid="21"/>
                                        </p:tgtEl>
                                        <p:attrNameLst>
                                          <p:attrName>ppt_h</p:attrName>
                                        </p:attrNameLst>
                                      </p:cBhvr>
                                      <p:tavLst>
                                        <p:tav tm="0">
                                          <p:val>
                                            <p:fltVal val="0"/>
                                          </p:val>
                                        </p:tav>
                                        <p:tav tm="100000">
                                          <p:val>
                                            <p:strVal val="#ppt_h"/>
                                          </p:val>
                                        </p:tav>
                                      </p:tavLst>
                                    </p:anim>
                                    <p:anim calcmode="lin" valueType="num">
                                      <p:cBhvr>
                                        <p:cTn id="87" dur="1000" fill="hold"/>
                                        <p:tgtEl>
                                          <p:spTgt spid="21"/>
                                        </p:tgtEl>
                                        <p:attrNameLst>
                                          <p:attrName>style.rotation</p:attrName>
                                        </p:attrNameLst>
                                      </p:cBhvr>
                                      <p:tavLst>
                                        <p:tav tm="0">
                                          <p:val>
                                            <p:fltVal val="90"/>
                                          </p:val>
                                        </p:tav>
                                        <p:tav tm="100000">
                                          <p:val>
                                            <p:fltVal val="0"/>
                                          </p:val>
                                        </p:tav>
                                      </p:tavLst>
                                    </p:anim>
                                    <p:animEffect transition="in" filter="fade">
                                      <p:cBhvr>
                                        <p:cTn id="88" dur="10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1000" fill="hold"/>
                                        <p:tgtEl>
                                          <p:spTgt spid="24"/>
                                        </p:tgtEl>
                                        <p:attrNameLst>
                                          <p:attrName>ppt_w</p:attrName>
                                        </p:attrNameLst>
                                      </p:cBhvr>
                                      <p:tavLst>
                                        <p:tav tm="0">
                                          <p:val>
                                            <p:fltVal val="0"/>
                                          </p:val>
                                        </p:tav>
                                        <p:tav tm="100000">
                                          <p:val>
                                            <p:strVal val="#ppt_w"/>
                                          </p:val>
                                        </p:tav>
                                      </p:tavLst>
                                    </p:anim>
                                    <p:anim calcmode="lin" valueType="num">
                                      <p:cBhvr>
                                        <p:cTn id="108" dur="1000" fill="hold"/>
                                        <p:tgtEl>
                                          <p:spTgt spid="24"/>
                                        </p:tgtEl>
                                        <p:attrNameLst>
                                          <p:attrName>ppt_h</p:attrName>
                                        </p:attrNameLst>
                                      </p:cBhvr>
                                      <p:tavLst>
                                        <p:tav tm="0">
                                          <p:val>
                                            <p:fltVal val="0"/>
                                          </p:val>
                                        </p:tav>
                                        <p:tav tm="100000">
                                          <p:val>
                                            <p:strVal val="#ppt_h"/>
                                          </p:val>
                                        </p:tav>
                                      </p:tavLst>
                                    </p:anim>
                                    <p:anim calcmode="lin" valueType="num">
                                      <p:cBhvr>
                                        <p:cTn id="109" dur="1000" fill="hold"/>
                                        <p:tgtEl>
                                          <p:spTgt spid="24"/>
                                        </p:tgtEl>
                                        <p:attrNameLst>
                                          <p:attrName>style.rotation</p:attrName>
                                        </p:attrNameLst>
                                      </p:cBhvr>
                                      <p:tavLst>
                                        <p:tav tm="0">
                                          <p:val>
                                            <p:fltVal val="90"/>
                                          </p:val>
                                        </p:tav>
                                        <p:tav tm="100000">
                                          <p:val>
                                            <p:fltVal val="0"/>
                                          </p:val>
                                        </p:tav>
                                      </p:tavLst>
                                    </p:anim>
                                    <p:animEffect transition="in" filter="fade">
                                      <p:cBhvr>
                                        <p:cTn id="110" dur="10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1000"/>
                                        <p:tgtEl>
                                          <p:spTgt spid="26"/>
                                        </p:tgtEl>
                                      </p:cBhvr>
                                    </p:animEffect>
                                    <p:anim calcmode="lin" valueType="num">
                                      <p:cBhvr>
                                        <p:cTn id="116" dur="1000" fill="hold"/>
                                        <p:tgtEl>
                                          <p:spTgt spid="26"/>
                                        </p:tgtEl>
                                        <p:attrNameLst>
                                          <p:attrName>ppt_x</p:attrName>
                                        </p:attrNameLst>
                                      </p:cBhvr>
                                      <p:tavLst>
                                        <p:tav tm="0">
                                          <p:val>
                                            <p:strVal val="#ppt_x"/>
                                          </p:val>
                                        </p:tav>
                                        <p:tav tm="100000">
                                          <p:val>
                                            <p:strVal val="#ppt_x"/>
                                          </p:val>
                                        </p:tav>
                                      </p:tavLst>
                                    </p:anim>
                                    <p:anim calcmode="lin" valueType="num">
                                      <p:cBhvr>
                                        <p:cTn id="1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9" grpId="0"/>
      <p:bldP spid="20" grpId="0"/>
      <p:bldP spid="22" grpId="0"/>
      <p:bldP spid="23"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解决方案</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394"/>
          <p:cNvGrpSpPr/>
          <p:nvPr/>
        </p:nvGrpSpPr>
        <p:grpSpPr>
          <a:xfrm>
            <a:off x="1970598" y="2258580"/>
            <a:ext cx="2131467" cy="836069"/>
            <a:chOff x="0" y="-52969"/>
            <a:chExt cx="4660516" cy="1585520"/>
          </a:xfrm>
        </p:grpSpPr>
        <p:sp>
          <p:nvSpPr>
            <p:cNvPr id="4" name="Shape 392"/>
            <p:cNvSpPr/>
            <p:nvPr/>
          </p:nvSpPr>
          <p:spPr>
            <a:xfrm>
              <a:off x="1470791" y="-52969"/>
              <a:ext cx="3140493" cy="512046"/>
            </a:xfrm>
            <a:prstGeom prst="rect">
              <a:avLst/>
            </a:prstGeom>
            <a:noFill/>
            <a:ln w="12700" cap="flat">
              <a:noFill/>
              <a:miter lim="400000"/>
            </a:ln>
            <a:effectLst/>
          </p:spPr>
          <p:txBody>
            <a:bodyPr wrap="none" lIns="0" tIns="0" rIns="0" bIns="0" numCol="1" anchor="ctr">
              <a:spAutoFit/>
            </a:bodyPr>
            <a:lstStyle>
              <a:lvl1pPr algn="r" defTabSz="457200">
                <a:defRPr sz="28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Shape 393"/>
            <p:cNvSpPr/>
            <p:nvPr/>
          </p:nvSpPr>
          <p:spPr>
            <a:xfrm>
              <a:off x="0" y="587011"/>
              <a:ext cx="4660516" cy="945540"/>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6D6D6D"/>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97"/>
          <p:cNvGrpSpPr/>
          <p:nvPr/>
        </p:nvGrpSpPr>
        <p:grpSpPr>
          <a:xfrm>
            <a:off x="1695932" y="4533701"/>
            <a:ext cx="2131467" cy="821660"/>
            <a:chOff x="0" y="-25647"/>
            <a:chExt cx="4660516" cy="1558196"/>
          </a:xfrm>
        </p:grpSpPr>
        <p:sp>
          <p:nvSpPr>
            <p:cNvPr id="7" name="Shape 395"/>
            <p:cNvSpPr/>
            <p:nvPr/>
          </p:nvSpPr>
          <p:spPr>
            <a:xfrm>
              <a:off x="1470791" y="-25647"/>
              <a:ext cx="3140493" cy="512047"/>
            </a:xfrm>
            <a:prstGeom prst="rect">
              <a:avLst/>
            </a:prstGeom>
            <a:noFill/>
            <a:ln w="12700" cap="flat">
              <a:noFill/>
              <a:miter lim="400000"/>
            </a:ln>
            <a:effectLst/>
          </p:spPr>
          <p:txBody>
            <a:bodyPr wrap="none" lIns="0" tIns="0" rIns="0" bIns="0" numCol="1" anchor="ctr">
              <a:spAutoFit/>
            </a:bodyPr>
            <a:lstStyle>
              <a:lvl1pPr algn="r" defTabSz="457200">
                <a:defRPr sz="2800">
                  <a:solidFill>
                    <a:srgbClr val="3A9A87"/>
                  </a:solidFill>
                  <a:latin typeface="Open Sans Semibold"/>
                  <a:ea typeface="Open Sans Semibold"/>
                  <a:cs typeface="Open Sans Semibold"/>
                  <a:sym typeface="Open Sans Semibold"/>
                </a:defRPr>
              </a:lvl1pPr>
            </a:lstStyle>
            <a:p>
              <a:pPr lvl="0">
                <a:lnSpc>
                  <a:spcPct val="120000"/>
                </a:lnSpc>
                <a:defRPr sz="1800">
                  <a:solidFill>
                    <a:srgbClr val="000000"/>
                  </a:solidFill>
                </a:defRPr>
              </a:pPr>
              <a:r>
                <a:rPr lang="zh-CN" altLang="en-US" sz="16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396"/>
            <p:cNvSpPr/>
            <p:nvPr/>
          </p:nvSpPr>
          <p:spPr>
            <a:xfrm>
              <a:off x="0" y="587008"/>
              <a:ext cx="4660516" cy="945541"/>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400"/>
          <p:cNvGrpSpPr/>
          <p:nvPr/>
        </p:nvGrpSpPr>
        <p:grpSpPr>
          <a:xfrm>
            <a:off x="7930351" y="2174350"/>
            <a:ext cx="2095960" cy="901722"/>
            <a:chOff x="1016843" y="-161906"/>
            <a:chExt cx="4728482" cy="1710026"/>
          </a:xfrm>
        </p:grpSpPr>
        <p:sp>
          <p:nvSpPr>
            <p:cNvPr id="10" name="Shape 398"/>
            <p:cNvSpPr/>
            <p:nvPr/>
          </p:nvSpPr>
          <p:spPr>
            <a:xfrm>
              <a:off x="1016843" y="-161906"/>
              <a:ext cx="3240270" cy="512047"/>
            </a:xfrm>
            <a:prstGeom prst="rect">
              <a:avLst/>
            </a:prstGeom>
            <a:noFill/>
            <a:ln w="12700" cap="flat">
              <a:noFill/>
              <a:miter lim="400000"/>
            </a:ln>
            <a:effectLst/>
          </p:spPr>
          <p:txBody>
            <a:bodyPr wrap="none" lIns="0" tIns="0" rIns="0" bIns="0" numCol="1" anchor="t">
              <a:spAutoFit/>
            </a:bodyPr>
            <a:lstStyle>
              <a:lvl1pPr algn="l" defTabSz="457200">
                <a:defRPr sz="2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399"/>
            <p:cNvSpPr/>
            <p:nvPr/>
          </p:nvSpPr>
          <p:spPr>
            <a:xfrm>
              <a:off x="1084807" y="602579"/>
              <a:ext cx="4660518" cy="945541"/>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403"/>
          <p:cNvGrpSpPr/>
          <p:nvPr/>
        </p:nvGrpSpPr>
        <p:grpSpPr>
          <a:xfrm>
            <a:off x="7664868" y="4436223"/>
            <a:ext cx="2095961" cy="845030"/>
            <a:chOff x="943048" y="-54393"/>
            <a:chExt cx="4728482" cy="1602513"/>
          </a:xfrm>
        </p:grpSpPr>
        <p:sp>
          <p:nvSpPr>
            <p:cNvPr id="13" name="Shape 401"/>
            <p:cNvSpPr/>
            <p:nvPr/>
          </p:nvSpPr>
          <p:spPr>
            <a:xfrm>
              <a:off x="943048" y="-54393"/>
              <a:ext cx="3240268" cy="512046"/>
            </a:xfrm>
            <a:prstGeom prst="rect">
              <a:avLst/>
            </a:prstGeom>
            <a:noFill/>
            <a:ln w="12700" cap="flat">
              <a:noFill/>
              <a:miter lim="400000"/>
            </a:ln>
            <a:effectLst/>
          </p:spPr>
          <p:txBody>
            <a:bodyPr wrap="none" lIns="0" tIns="0" rIns="0" bIns="0" numCol="1" anchor="t">
              <a:spAutoFit/>
            </a:bodyPr>
            <a:lstStyle>
              <a:lvl1pPr algn="l" defTabSz="457200">
                <a:defRPr sz="2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402"/>
            <p:cNvSpPr/>
            <p:nvPr/>
          </p:nvSpPr>
          <p:spPr>
            <a:xfrm>
              <a:off x="1011012" y="602580"/>
              <a:ext cx="4660518" cy="945540"/>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6D6D6D"/>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412"/>
          <p:cNvGrpSpPr/>
          <p:nvPr/>
        </p:nvGrpSpPr>
        <p:grpSpPr>
          <a:xfrm>
            <a:off x="4012641" y="2137846"/>
            <a:ext cx="3642514" cy="3646820"/>
            <a:chOff x="-33" y="-31"/>
            <a:chExt cx="6907663" cy="6915829"/>
          </a:xfrm>
        </p:grpSpPr>
        <p:sp>
          <p:nvSpPr>
            <p:cNvPr id="16" name="Shape 404"/>
            <p:cNvSpPr/>
            <p:nvPr/>
          </p:nvSpPr>
          <p:spPr>
            <a:xfrm>
              <a:off x="702556" y="-31"/>
              <a:ext cx="3608563" cy="3318950"/>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Shape 405"/>
            <p:cNvSpPr/>
            <p:nvPr/>
          </p:nvSpPr>
          <p:spPr>
            <a:xfrm rot="5515915">
              <a:off x="3443873" y="839935"/>
              <a:ext cx="3608563" cy="3318950"/>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406"/>
            <p:cNvSpPr/>
            <p:nvPr/>
          </p:nvSpPr>
          <p:spPr>
            <a:xfrm rot="10800000">
              <a:off x="2612075" y="3596848"/>
              <a:ext cx="3608564" cy="3318950"/>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hape 407"/>
            <p:cNvSpPr/>
            <p:nvPr/>
          </p:nvSpPr>
          <p:spPr>
            <a:xfrm rot="16200000">
              <a:off x="-144839" y="2717519"/>
              <a:ext cx="3608564" cy="3318951"/>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Shape 408"/>
            <p:cNvSpPr/>
            <p:nvPr/>
          </p:nvSpPr>
          <p:spPr>
            <a:xfrm>
              <a:off x="1760090" y="629517"/>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Shape 409"/>
            <p:cNvSpPr/>
            <p:nvPr/>
          </p:nvSpPr>
          <p:spPr>
            <a:xfrm>
              <a:off x="4662327" y="1703181"/>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Shape 410"/>
            <p:cNvSpPr/>
            <p:nvPr/>
          </p:nvSpPr>
          <p:spPr>
            <a:xfrm>
              <a:off x="972873" y="3421611"/>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Shape 411"/>
            <p:cNvSpPr/>
            <p:nvPr/>
          </p:nvSpPr>
          <p:spPr>
            <a:xfrm>
              <a:off x="3601126" y="4533264"/>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indefinite" fill="hold"/>
                                        <p:tgtEl>
                                          <p:spTgt spid="3"/>
                                        </p:tgtEl>
                                        <p:attrNameLst>
                                          <p:attrName>style.visibility</p:attrName>
                                        </p:attrNameLst>
                                      </p:cBhvr>
                                      <p:to>
                                        <p:strVal val="visible"/>
                                      </p:to>
                                    </p:set>
                                    <p:animEffect transition="in" filter="wipe(right)">
                                      <p:cBhvr>
                                        <p:cTn id="13" dur="1000"/>
                                        <p:tgtEl>
                                          <p:spTgt spid="3"/>
                                        </p:tgtEl>
                                      </p:cBhvr>
                                    </p:animEffect>
                                  </p:childTnLst>
                                </p:cTn>
                              </p:par>
                              <p:par>
                                <p:cTn id="14" presetID="22" presetClass="entr" presetSubtype="8" fill="hold" grpId="0" nodeType="withEffect">
                                  <p:stCondLst>
                                    <p:cond delay="400"/>
                                  </p:stCondLst>
                                  <p:childTnLst>
                                    <p:set>
                                      <p:cBhvr>
                                        <p:cTn id="15" dur="indefinite" fill="hold"/>
                                        <p:tgtEl>
                                          <p:spTgt spid="9"/>
                                        </p:tgtEl>
                                        <p:attrNameLst>
                                          <p:attrName>style.visibility</p:attrName>
                                        </p:attrNameLst>
                                      </p:cBhvr>
                                      <p:to>
                                        <p:strVal val="visible"/>
                                      </p:to>
                                    </p:set>
                                    <p:animEffect transition="in" filter="wipe(left)">
                                      <p:cBhvr>
                                        <p:cTn id="16" dur="1000"/>
                                        <p:tgtEl>
                                          <p:spTgt spid="9"/>
                                        </p:tgtEl>
                                      </p:cBhvr>
                                    </p:animEffect>
                                  </p:childTnLst>
                                </p:cTn>
                              </p:par>
                              <p:par>
                                <p:cTn id="17" presetID="22" presetClass="entr" presetSubtype="2" fill="hold" grpId="0" nodeType="withEffect">
                                  <p:stCondLst>
                                    <p:cond delay="800"/>
                                  </p:stCondLst>
                                  <p:childTnLst>
                                    <p:set>
                                      <p:cBhvr>
                                        <p:cTn id="18" dur="indefinite" fill="hold"/>
                                        <p:tgtEl>
                                          <p:spTgt spid="6"/>
                                        </p:tgtEl>
                                        <p:attrNameLst>
                                          <p:attrName>style.visibility</p:attrName>
                                        </p:attrNameLst>
                                      </p:cBhvr>
                                      <p:to>
                                        <p:strVal val="visible"/>
                                      </p:to>
                                    </p:set>
                                    <p:animEffect transition="in" filter="wipe(right)">
                                      <p:cBhvr>
                                        <p:cTn id="19" dur="1000"/>
                                        <p:tgtEl>
                                          <p:spTgt spid="6"/>
                                        </p:tgtEl>
                                      </p:cBhvr>
                                    </p:animEffect>
                                  </p:childTnLst>
                                </p:cTn>
                              </p:par>
                              <p:par>
                                <p:cTn id="20" presetID="22" presetClass="entr" presetSubtype="8" fill="hold" grpId="0" nodeType="withEffect">
                                  <p:stCondLst>
                                    <p:cond delay="1200"/>
                                  </p:stCondLst>
                                  <p:childTnLst>
                                    <p:set>
                                      <p:cBhvr>
                                        <p:cTn id="21" dur="indefinite" fill="hold"/>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P spid="6" grpId="0" advAuto="0"/>
      <p:bldP spid="9" grpId="0" advAuto="0"/>
      <p:bldP spid="12" grpId="0" advAuto="0"/>
      <p:bldP spid="15" grpId="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解决方案</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1"/>
          <p:cNvGrpSpPr/>
          <p:nvPr/>
        </p:nvGrpSpPr>
        <p:grpSpPr>
          <a:xfrm>
            <a:off x="3693622" y="2666749"/>
            <a:ext cx="5010769" cy="2293553"/>
            <a:chOff x="3212076" y="2449974"/>
            <a:chExt cx="5771680" cy="2641840"/>
          </a:xfrm>
        </p:grpSpPr>
        <p:sp>
          <p:nvSpPr>
            <p:cNvPr id="4"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Rounded Rectangle 123"/>
          <p:cNvSpPr/>
          <p:nvPr/>
        </p:nvSpPr>
        <p:spPr>
          <a:xfrm rot="5400000">
            <a:off x="3150180" y="3561769"/>
            <a:ext cx="1591513" cy="51128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124"/>
          <p:cNvSpPr/>
          <p:nvPr/>
        </p:nvSpPr>
        <p:spPr>
          <a:xfrm rot="5400000">
            <a:off x="3641494" y="3561770"/>
            <a:ext cx="2403355" cy="5112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25"/>
          <p:cNvSpPr/>
          <p:nvPr/>
        </p:nvSpPr>
        <p:spPr>
          <a:xfrm rot="5400000">
            <a:off x="4751023" y="3561770"/>
            <a:ext cx="1997433" cy="5112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26"/>
          <p:cNvSpPr/>
          <p:nvPr/>
        </p:nvSpPr>
        <p:spPr>
          <a:xfrm rot="5400000">
            <a:off x="5237444" y="3561771"/>
            <a:ext cx="2811489" cy="5112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7"/>
          <p:cNvSpPr/>
          <p:nvPr/>
        </p:nvSpPr>
        <p:spPr>
          <a:xfrm rot="5400000">
            <a:off x="6353688" y="3561771"/>
            <a:ext cx="2403356" cy="5112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28"/>
          <p:cNvSpPr/>
          <p:nvPr/>
        </p:nvSpPr>
        <p:spPr>
          <a:xfrm rot="5400000">
            <a:off x="7788886" y="3561770"/>
            <a:ext cx="1318685" cy="51128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2"/>
          <p:cNvSpPr txBox="1"/>
          <p:nvPr/>
        </p:nvSpPr>
        <p:spPr>
          <a:xfrm>
            <a:off x="8898335" y="1865164"/>
            <a:ext cx="1602965"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ounded Rectangle 131"/>
          <p:cNvSpPr/>
          <p:nvPr/>
        </p:nvSpPr>
        <p:spPr>
          <a:xfrm>
            <a:off x="8187567" y="1856136"/>
            <a:ext cx="524975" cy="524975"/>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325"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2"/>
          <p:cNvSpPr txBox="1"/>
          <p:nvPr/>
        </p:nvSpPr>
        <p:spPr>
          <a:xfrm>
            <a:off x="8898335" y="5163346"/>
            <a:ext cx="1602965"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33"/>
          <p:cNvSpPr/>
          <p:nvPr/>
        </p:nvSpPr>
        <p:spPr>
          <a:xfrm>
            <a:off x="8211901" y="5163346"/>
            <a:ext cx="524975" cy="524975"/>
          </a:xfrm>
          <a:prstGeom prst="roundRect">
            <a:avLst>
              <a:gd name="adj" fmla="val 16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rc 134"/>
          <p:cNvSpPr/>
          <p:nvPr/>
        </p:nvSpPr>
        <p:spPr>
          <a:xfrm rot="14978043" flipH="1">
            <a:off x="6763734" y="4097101"/>
            <a:ext cx="1544635" cy="1544635"/>
          </a:xfrm>
          <a:prstGeom prst="arc">
            <a:avLst>
              <a:gd name="adj1" fmla="val 17014246"/>
              <a:gd name="adj2" fmla="val 745915"/>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rc 135"/>
          <p:cNvSpPr/>
          <p:nvPr/>
        </p:nvSpPr>
        <p:spPr>
          <a:xfrm rot="6621957" flipH="1" flipV="1">
            <a:off x="7420791" y="2050150"/>
            <a:ext cx="1544635" cy="1544635"/>
          </a:xfrm>
          <a:prstGeom prst="arc">
            <a:avLst>
              <a:gd name="adj1" fmla="val 17014246"/>
              <a:gd name="adj2" fmla="val 19242592"/>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32"/>
          <p:cNvSpPr txBox="1"/>
          <p:nvPr/>
        </p:nvSpPr>
        <p:spPr>
          <a:xfrm flipH="1">
            <a:off x="1921496" y="1869324"/>
            <a:ext cx="1508659"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137"/>
          <p:cNvSpPr/>
          <p:nvPr/>
        </p:nvSpPr>
        <p:spPr>
          <a:xfrm flipH="1">
            <a:off x="3612177" y="1856136"/>
            <a:ext cx="524975" cy="524975"/>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32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2"/>
          <p:cNvSpPr txBox="1"/>
          <p:nvPr/>
        </p:nvSpPr>
        <p:spPr>
          <a:xfrm flipH="1">
            <a:off x="1897160" y="5163346"/>
            <a:ext cx="1508659"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139"/>
          <p:cNvSpPr/>
          <p:nvPr/>
        </p:nvSpPr>
        <p:spPr>
          <a:xfrm flipH="1">
            <a:off x="3587841" y="5163346"/>
            <a:ext cx="524975" cy="524975"/>
          </a:xfrm>
          <a:prstGeom prst="roundRect">
            <a:avLst>
              <a:gd name="adj" fmla="val 16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rc 140"/>
          <p:cNvSpPr/>
          <p:nvPr/>
        </p:nvSpPr>
        <p:spPr>
          <a:xfrm rot="6621957">
            <a:off x="3970907" y="3827997"/>
            <a:ext cx="1765995" cy="1765995"/>
          </a:xfrm>
          <a:prstGeom prst="arc">
            <a:avLst>
              <a:gd name="adj1" fmla="val 16087243"/>
              <a:gd name="adj2" fmla="val 745915"/>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rc 141"/>
          <p:cNvSpPr/>
          <p:nvPr/>
        </p:nvSpPr>
        <p:spPr>
          <a:xfrm rot="14978043" flipV="1">
            <a:off x="3359287" y="2050150"/>
            <a:ext cx="1544635" cy="1544635"/>
          </a:xfrm>
          <a:prstGeom prst="arc">
            <a:avLst>
              <a:gd name="adj1" fmla="val 17014246"/>
              <a:gd name="adj2" fmla="val 19242592"/>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animBg="1"/>
      <p:bldP spid="17" grpId="0"/>
      <p:bldP spid="18" grpId="0" animBg="1"/>
      <p:bldP spid="19" grpId="0" animBg="1"/>
      <p:bldP spid="20" grpId="0" animBg="1"/>
      <p:bldP spid="21" grpId="0"/>
      <p:bldP spid="22" grpId="0" animBg="1"/>
      <p:bldP spid="23" grpId="0"/>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案例分析</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椭圆 2"/>
          <p:cNvSpPr/>
          <p:nvPr/>
        </p:nvSpPr>
        <p:spPr>
          <a:xfrm>
            <a:off x="2405017" y="3466925"/>
            <a:ext cx="247950" cy="2479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445648" y="3507556"/>
            <a:ext cx="166688" cy="166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l="6798" r="6798"/>
          <a:stretch>
            <a:fillRect/>
          </a:stretch>
        </p:blipFill>
        <p:spPr>
          <a:xfrm>
            <a:off x="1098155" y="1432783"/>
            <a:ext cx="2861674" cy="1910170"/>
          </a:xfrm>
          <a:prstGeom prst="rect">
            <a:avLst/>
          </a:prstGeom>
          <a:solidFill>
            <a:srgbClr val="FFFFFF">
              <a:shade val="85000"/>
            </a:srgbClr>
          </a:solidFill>
          <a:ln w="101600" cap="sq">
            <a:solidFill>
              <a:schemeClr val="bg1"/>
            </a:solidFill>
            <a:miter lim="800000"/>
            <a:headEnd/>
            <a:tailEnd/>
          </a:ln>
          <a:effectLst>
            <a:outerShdw blurRad="57150" dist="63500" dir="5400000" algn="t" rotWithShape="0">
              <a:prstClr val="black">
                <a:alpha val="20000"/>
              </a:prstClr>
            </a:outerShdw>
          </a:effectLst>
          <a:scene3d>
            <a:camera prst="perspectiveBelow"/>
            <a:lightRig rig="twoPt" dir="t">
              <a:rot lat="0" lon="0" rev="7200000"/>
            </a:lightRig>
          </a:scene3d>
          <a:sp3d prstMaterial="matte">
            <a:bevelT w="12700" h="12700"/>
            <a:contourClr>
              <a:srgbClr val="FFFFFF"/>
            </a:contourClr>
          </a:sp3d>
        </p:spPr>
      </p:pic>
      <p:cxnSp>
        <p:nvCxnSpPr>
          <p:cNvPr id="6" name="直接连接符 5"/>
          <p:cNvCxnSpPr>
            <a:stCxn id="7" idx="2"/>
          </p:cNvCxnSpPr>
          <p:nvPr/>
        </p:nvCxnSpPr>
        <p:spPr>
          <a:xfrm flipH="1">
            <a:off x="2652968" y="3590900"/>
            <a:ext cx="3380017" cy="0"/>
          </a:xfrm>
          <a:prstGeom prst="line">
            <a:avLst/>
          </a:prstGeom>
          <a:ln w="952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032985" y="3466925"/>
            <a:ext cx="247950" cy="2479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073616" y="3507556"/>
            <a:ext cx="166688" cy="1666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xmlns="" val="0"/>
              </a:ext>
            </a:extLst>
          </a:blip>
          <a:srcRect l="7135" r="7135"/>
          <a:stretch>
            <a:fillRect/>
          </a:stretch>
        </p:blipFill>
        <p:spPr>
          <a:xfrm>
            <a:off x="4699636" y="1432783"/>
            <a:ext cx="2914648" cy="1910168"/>
          </a:xfrm>
          <a:prstGeom prst="rect">
            <a:avLst/>
          </a:prstGeom>
          <a:solidFill>
            <a:srgbClr val="FFFFFF">
              <a:shade val="85000"/>
            </a:srgbClr>
          </a:solidFill>
          <a:ln w="101600" cap="sq">
            <a:solidFill>
              <a:schemeClr val="bg1"/>
            </a:solidFill>
            <a:miter lim="800000"/>
            <a:headEnd/>
            <a:tailEnd/>
          </a:ln>
          <a:effectLst>
            <a:outerShdw blurRad="57150" dist="63500" dir="5400000" algn="t" rotWithShape="0">
              <a:prstClr val="black">
                <a:alpha val="20000"/>
              </a:prstClr>
            </a:outerShdw>
          </a:effectLst>
          <a:scene3d>
            <a:camera prst="perspectiveBelow"/>
            <a:lightRig rig="twoPt" dir="t">
              <a:rot lat="0" lon="0" rev="7200000"/>
            </a:lightRig>
          </a:scene3d>
          <a:sp3d prstMaterial="matte">
            <a:bevelT w="12700" h="12700"/>
            <a:contourClr>
              <a:srgbClr val="FFFFFF"/>
            </a:contourClr>
          </a:sp3d>
        </p:spPr>
      </p:pic>
      <p:cxnSp>
        <p:nvCxnSpPr>
          <p:cNvPr id="10" name="直接连接符 9"/>
          <p:cNvCxnSpPr>
            <a:stCxn id="11" idx="2"/>
          </p:cNvCxnSpPr>
          <p:nvPr/>
        </p:nvCxnSpPr>
        <p:spPr>
          <a:xfrm flipH="1">
            <a:off x="6280935" y="3590900"/>
            <a:ext cx="3380017" cy="0"/>
          </a:xfrm>
          <a:prstGeom prst="line">
            <a:avLst/>
          </a:prstGeom>
          <a:ln w="952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660952" y="3466925"/>
            <a:ext cx="247950" cy="2479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701583" y="3507556"/>
            <a:ext cx="166688" cy="1666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xmlns="" val="0"/>
              </a:ext>
            </a:extLst>
          </a:blip>
          <a:srcRect l="7914" r="7914"/>
          <a:stretch>
            <a:fillRect/>
          </a:stretch>
        </p:blipFill>
        <p:spPr>
          <a:xfrm>
            <a:off x="8354091" y="1432784"/>
            <a:ext cx="2861674" cy="1910164"/>
          </a:xfrm>
          <a:prstGeom prst="rect">
            <a:avLst/>
          </a:prstGeom>
          <a:solidFill>
            <a:srgbClr val="FFFFFF">
              <a:shade val="85000"/>
            </a:srgbClr>
          </a:solidFill>
          <a:ln w="101600" cap="sq">
            <a:solidFill>
              <a:schemeClr val="bg1"/>
            </a:solidFill>
            <a:miter lim="800000"/>
            <a:headEnd/>
            <a:tailEnd/>
          </a:ln>
          <a:effectLst>
            <a:outerShdw blurRad="57150" dist="63500" dir="5400000" algn="t" rotWithShape="0">
              <a:prstClr val="black">
                <a:alpha val="20000"/>
              </a:prstClr>
            </a:outerShdw>
          </a:effectLst>
          <a:scene3d>
            <a:camera prst="perspectiveBelow"/>
            <a:lightRig rig="twoPt" dir="t">
              <a:rot lat="0" lon="0" rev="7200000"/>
            </a:lightRig>
          </a:scene3d>
          <a:sp3d prstMaterial="matte">
            <a:bevelT w="12700" h="12700"/>
            <a:contourClr>
              <a:srgbClr val="FFFFFF"/>
            </a:contourClr>
          </a:sp3d>
        </p:spPr>
      </p:pic>
      <p:grpSp>
        <p:nvGrpSpPr>
          <p:cNvPr id="14" name="组合 13"/>
          <p:cNvGrpSpPr/>
          <p:nvPr/>
        </p:nvGrpSpPr>
        <p:grpSpPr>
          <a:xfrm>
            <a:off x="1658282" y="4358111"/>
            <a:ext cx="1741422" cy="747906"/>
            <a:chOff x="1597321" y="3800924"/>
            <a:chExt cx="1741422" cy="747906"/>
          </a:xfrm>
        </p:grpSpPr>
        <p:sp>
          <p:nvSpPr>
            <p:cNvPr id="15" name="文本框 14"/>
            <p:cNvSpPr txBox="1"/>
            <p:nvPr/>
          </p:nvSpPr>
          <p:spPr>
            <a:xfrm>
              <a:off x="1597321" y="4148720"/>
              <a:ext cx="1741422" cy="400110"/>
            </a:xfrm>
            <a:prstGeom prst="rect">
              <a:avLst/>
            </a:prstGeom>
            <a:noFill/>
          </p:spPr>
          <p:txBody>
            <a:bodyPr wrap="square" rtlCol="0">
              <a:spAutoFit/>
            </a:bodyPr>
            <a:lstStyle/>
            <a:p>
              <a:pPr algn="ctr"/>
              <a:r>
                <a:rPr lang="zh-CN" altLang="en-US" sz="2000" dirty="0" smtClean="0">
                  <a:solidFill>
                    <a:schemeClr val="accent1"/>
                  </a:solidFill>
                  <a:latin typeface="Bebas" pitchFamily="2" charset="0"/>
                  <a:ea typeface="造字工房悦黑（非商用）常规体" pitchFamily="50" charset="-122"/>
                </a:rPr>
                <a:t>成功案例</a:t>
              </a:r>
              <a:endParaRPr lang="en-US" altLang="zh-CN" sz="2000" dirty="0" smtClean="0">
                <a:solidFill>
                  <a:schemeClr val="accent1"/>
                </a:solidFill>
                <a:latin typeface="Bebas" pitchFamily="2" charset="0"/>
                <a:ea typeface="造字工房悦黑（非商用）常规体" pitchFamily="50" charset="-122"/>
              </a:endParaRPr>
            </a:p>
          </p:txBody>
        </p:sp>
        <p:sp>
          <p:nvSpPr>
            <p:cNvPr id="16" name="矩形 15"/>
            <p:cNvSpPr/>
            <p:nvPr/>
          </p:nvSpPr>
          <p:spPr>
            <a:xfrm>
              <a:off x="2237841" y="3800924"/>
              <a:ext cx="460382" cy="400110"/>
            </a:xfrm>
            <a:prstGeom prst="rect">
              <a:avLst/>
            </a:prstGeom>
          </p:spPr>
          <p:txBody>
            <a:bodyPr wrap="none">
              <a:spAutoFit/>
            </a:bodyPr>
            <a:lstStyle/>
            <a:p>
              <a:pPr algn="ctr"/>
              <a:r>
                <a:rPr lang="en-US" altLang="zh-CN" sz="2000" dirty="0">
                  <a:solidFill>
                    <a:schemeClr val="accent1"/>
                  </a:solidFill>
                  <a:latin typeface="Bebas" pitchFamily="2" charset="0"/>
                  <a:ea typeface="造字工房悦黑（非商用）常规体" pitchFamily="50" charset="-122"/>
                </a:rPr>
                <a:t>01</a:t>
              </a:r>
              <a:endParaRPr lang="zh-CN" altLang="en-US" dirty="0">
                <a:solidFill>
                  <a:schemeClr val="accent1"/>
                </a:solidFill>
              </a:endParaRPr>
            </a:p>
          </p:txBody>
        </p:sp>
      </p:grpSp>
      <p:grpSp>
        <p:nvGrpSpPr>
          <p:cNvPr id="17" name="组合 16"/>
          <p:cNvGrpSpPr/>
          <p:nvPr/>
        </p:nvGrpSpPr>
        <p:grpSpPr>
          <a:xfrm>
            <a:off x="5286249" y="4358111"/>
            <a:ext cx="1741422" cy="747906"/>
            <a:chOff x="5225289" y="3800924"/>
            <a:chExt cx="1741422" cy="747906"/>
          </a:xfrm>
        </p:grpSpPr>
        <p:sp>
          <p:nvSpPr>
            <p:cNvPr id="18" name="文本框 17"/>
            <p:cNvSpPr txBox="1"/>
            <p:nvPr/>
          </p:nvSpPr>
          <p:spPr>
            <a:xfrm>
              <a:off x="5225289" y="4148720"/>
              <a:ext cx="1741422" cy="400110"/>
            </a:xfrm>
            <a:prstGeom prst="rect">
              <a:avLst/>
            </a:prstGeom>
            <a:noFill/>
          </p:spPr>
          <p:txBody>
            <a:bodyPr wrap="square" rtlCol="0">
              <a:spAutoFit/>
            </a:bodyPr>
            <a:lstStyle/>
            <a:p>
              <a:pPr algn="ctr"/>
              <a:r>
                <a:rPr lang="zh-CN" altLang="en-US" sz="2000" dirty="0">
                  <a:solidFill>
                    <a:schemeClr val="accent2"/>
                  </a:solidFill>
                  <a:latin typeface="Bebas" pitchFamily="2" charset="0"/>
                  <a:ea typeface="造字工房悦黑（非商用）常规体" pitchFamily="50" charset="-122"/>
                </a:rPr>
                <a:t>成功案例</a:t>
              </a:r>
              <a:endParaRPr lang="en-US" altLang="zh-CN" sz="2000" dirty="0">
                <a:solidFill>
                  <a:schemeClr val="accent2"/>
                </a:solidFill>
                <a:latin typeface="Bebas" pitchFamily="2" charset="0"/>
                <a:ea typeface="造字工房悦黑（非商用）常规体" pitchFamily="50" charset="-122"/>
              </a:endParaRPr>
            </a:p>
          </p:txBody>
        </p:sp>
        <p:sp>
          <p:nvSpPr>
            <p:cNvPr id="19" name="矩形 18"/>
            <p:cNvSpPr/>
            <p:nvPr/>
          </p:nvSpPr>
          <p:spPr>
            <a:xfrm>
              <a:off x="5890975" y="3800924"/>
              <a:ext cx="457626" cy="400110"/>
            </a:xfrm>
            <a:prstGeom prst="rect">
              <a:avLst/>
            </a:prstGeom>
          </p:spPr>
          <p:txBody>
            <a:bodyPr wrap="none">
              <a:spAutoFit/>
            </a:bodyPr>
            <a:lstStyle/>
            <a:p>
              <a:pPr algn="ctr"/>
              <a:r>
                <a:rPr lang="en-US" altLang="zh-CN" sz="2000" dirty="0" smtClean="0">
                  <a:solidFill>
                    <a:schemeClr val="accent2"/>
                  </a:solidFill>
                  <a:latin typeface="Bebas" pitchFamily="2" charset="0"/>
                  <a:ea typeface="造字工房悦黑（非商用）常规体" pitchFamily="50" charset="-122"/>
                </a:rPr>
                <a:t>02</a:t>
              </a:r>
              <a:endParaRPr lang="zh-CN" altLang="en-US" dirty="0">
                <a:solidFill>
                  <a:schemeClr val="accent2"/>
                </a:solidFill>
              </a:endParaRPr>
            </a:p>
          </p:txBody>
        </p:sp>
      </p:grpSp>
      <p:grpSp>
        <p:nvGrpSpPr>
          <p:cNvPr id="20" name="组合 19"/>
          <p:cNvGrpSpPr/>
          <p:nvPr/>
        </p:nvGrpSpPr>
        <p:grpSpPr>
          <a:xfrm>
            <a:off x="8914216" y="4358111"/>
            <a:ext cx="1741422" cy="747906"/>
            <a:chOff x="8853257" y="3800924"/>
            <a:chExt cx="1741422" cy="747906"/>
          </a:xfrm>
        </p:grpSpPr>
        <p:sp>
          <p:nvSpPr>
            <p:cNvPr id="21" name="文本框 20"/>
            <p:cNvSpPr txBox="1"/>
            <p:nvPr/>
          </p:nvSpPr>
          <p:spPr>
            <a:xfrm>
              <a:off x="8853257" y="4148720"/>
              <a:ext cx="1741422" cy="400110"/>
            </a:xfrm>
            <a:prstGeom prst="rect">
              <a:avLst/>
            </a:prstGeom>
            <a:noFill/>
          </p:spPr>
          <p:txBody>
            <a:bodyPr wrap="square" rtlCol="0">
              <a:spAutoFit/>
            </a:bodyPr>
            <a:lstStyle/>
            <a:p>
              <a:pPr algn="ctr"/>
              <a:r>
                <a:rPr lang="zh-CN" altLang="en-US" sz="2000" dirty="0">
                  <a:solidFill>
                    <a:schemeClr val="accent3"/>
                  </a:solidFill>
                  <a:latin typeface="Bebas" pitchFamily="2" charset="0"/>
                  <a:ea typeface="造字工房悦黑（非商用）常规体" pitchFamily="50" charset="-122"/>
                </a:rPr>
                <a:t>成功案例</a:t>
              </a:r>
              <a:endParaRPr lang="en-US" altLang="zh-CN" sz="2000" dirty="0">
                <a:solidFill>
                  <a:schemeClr val="accent3"/>
                </a:solidFill>
                <a:latin typeface="Bebas" pitchFamily="2" charset="0"/>
                <a:ea typeface="造字工房悦黑（非商用）常规体" pitchFamily="50" charset="-122"/>
              </a:endParaRPr>
            </a:p>
          </p:txBody>
        </p:sp>
        <p:sp>
          <p:nvSpPr>
            <p:cNvPr id="22" name="矩形 21"/>
            <p:cNvSpPr/>
            <p:nvPr/>
          </p:nvSpPr>
          <p:spPr>
            <a:xfrm>
              <a:off x="9518943" y="3800924"/>
              <a:ext cx="457626" cy="400110"/>
            </a:xfrm>
            <a:prstGeom prst="rect">
              <a:avLst/>
            </a:prstGeom>
          </p:spPr>
          <p:txBody>
            <a:bodyPr wrap="none">
              <a:spAutoFit/>
            </a:bodyPr>
            <a:lstStyle/>
            <a:p>
              <a:pPr algn="ctr"/>
              <a:r>
                <a:rPr lang="en-US" altLang="zh-CN" sz="2000" dirty="0" smtClean="0">
                  <a:solidFill>
                    <a:schemeClr val="accent3"/>
                  </a:solidFill>
                  <a:latin typeface="Bebas" pitchFamily="2" charset="0"/>
                  <a:ea typeface="造字工房悦黑（非商用）常规体" pitchFamily="50" charset="-122"/>
                </a:rPr>
                <a:t>03</a:t>
              </a:r>
              <a:endParaRPr lang="zh-CN" altLang="en-US" dirty="0">
                <a:solidFill>
                  <a:schemeClr val="accent3"/>
                </a:solidFill>
              </a:endParaRPr>
            </a:p>
          </p:txBody>
        </p:sp>
      </p:grpSp>
      <p:cxnSp>
        <p:nvCxnSpPr>
          <p:cNvPr id="23" name="直接连接符 22"/>
          <p:cNvCxnSpPr>
            <a:stCxn id="3" idx="4"/>
          </p:cNvCxnSpPr>
          <p:nvPr/>
        </p:nvCxnSpPr>
        <p:spPr>
          <a:xfrm>
            <a:off x="2528992" y="3714875"/>
            <a:ext cx="0" cy="488800"/>
          </a:xfrm>
          <a:prstGeom prst="line">
            <a:avLst/>
          </a:prstGeom>
          <a:ln>
            <a:solidFill>
              <a:schemeClr val="accent1"/>
            </a:solidFill>
            <a:prstDash val="dash"/>
            <a:tailEnd type="diamond"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56960" y="3714875"/>
            <a:ext cx="0" cy="488800"/>
          </a:xfrm>
          <a:prstGeom prst="line">
            <a:avLst/>
          </a:prstGeom>
          <a:ln>
            <a:solidFill>
              <a:schemeClr val="accent2"/>
            </a:solidFill>
            <a:prstDash val="dash"/>
            <a:tailEnd type="diamond" w="sm" len="sm"/>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4"/>
          </p:cNvCxnSpPr>
          <p:nvPr/>
        </p:nvCxnSpPr>
        <p:spPr>
          <a:xfrm>
            <a:off x="9784927" y="3714875"/>
            <a:ext cx="0" cy="488800"/>
          </a:xfrm>
          <a:prstGeom prst="line">
            <a:avLst/>
          </a:prstGeom>
          <a:ln>
            <a:solidFill>
              <a:schemeClr val="accent3"/>
            </a:solidFill>
            <a:prstDash val="dash"/>
            <a:tailEnd type="diamond" w="sm" len="sm"/>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40584" y="5147019"/>
            <a:ext cx="3176815" cy="646331"/>
          </a:xfrm>
          <a:prstGeom prst="rect">
            <a:avLst/>
          </a:prstGeom>
        </p:spPr>
        <p:txBody>
          <a:bodyPr wrap="square">
            <a:spAutoFit/>
          </a:bodyPr>
          <a:lstStyle/>
          <a:p>
            <a:pPr algn="just"/>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Lorem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ipsum</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dolor sit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adipisicing</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smtClean="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labore</a:t>
            </a:r>
            <a:endPar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矩形 26"/>
          <p:cNvSpPr/>
          <p:nvPr/>
        </p:nvSpPr>
        <p:spPr>
          <a:xfrm>
            <a:off x="4568552" y="5147019"/>
            <a:ext cx="3176815" cy="646331"/>
          </a:xfrm>
          <a:prstGeom prst="rect">
            <a:avLst/>
          </a:prstGeom>
        </p:spPr>
        <p:txBody>
          <a:bodyPr wrap="square">
            <a:spAutoFit/>
          </a:bodyPr>
          <a:lstStyle/>
          <a:p>
            <a:pPr algn="just"/>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Lorem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ipsum</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dolor sit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adipisicing</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labore</a:t>
            </a:r>
            <a:endPar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矩形 27"/>
          <p:cNvSpPr/>
          <p:nvPr/>
        </p:nvSpPr>
        <p:spPr>
          <a:xfrm>
            <a:off x="8220307" y="5147019"/>
            <a:ext cx="3176815" cy="646331"/>
          </a:xfrm>
          <a:prstGeom prst="rect">
            <a:avLst/>
          </a:prstGeom>
        </p:spPr>
        <p:txBody>
          <a:bodyPr wrap="square">
            <a:spAutoFit/>
          </a:bodyPr>
          <a:lstStyle/>
          <a:p>
            <a:pPr algn="just"/>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Lorem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ipsum</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dolor sit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adipisicing</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labore</a:t>
            </a:r>
            <a:endPar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6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ppt_w</p:attrName>
                                        </p:attrNameLst>
                                      </p:cBhvr>
                                      <p:tavLst>
                                        <p:tav tm="0">
                                          <p:val>
                                            <p:fltVal val="0"/>
                                          </p:val>
                                        </p:tav>
                                        <p:tav tm="100000">
                                          <p:val>
                                            <p:strVal val="#ppt_w"/>
                                          </p:val>
                                        </p:tav>
                                      </p:tavLst>
                                    </p:anim>
                                    <p:anim calcmode="lin" valueType="num">
                                      <p:cBhvr>
                                        <p:cTn id="11" dur="250" fill="hold"/>
                                        <p:tgtEl>
                                          <p:spTgt spid="8"/>
                                        </p:tgtEl>
                                        <p:attrNameLst>
                                          <p:attrName>ppt_h</p:attrName>
                                        </p:attrNameLst>
                                      </p:cBhvr>
                                      <p:tavLst>
                                        <p:tav tm="0">
                                          <p:val>
                                            <p:fltVal val="0"/>
                                          </p:val>
                                        </p:tav>
                                        <p:tav tm="100000">
                                          <p:val>
                                            <p:strVal val="#ppt_h"/>
                                          </p:val>
                                        </p:tav>
                                      </p:tavLst>
                                    </p:anim>
                                    <p:animEffect transition="in" filter="fade">
                                      <p:cBhvr>
                                        <p:cTn id="12" dur="250"/>
                                        <p:tgtEl>
                                          <p:spTgt spid="8"/>
                                        </p:tgtEl>
                                      </p:cBhvr>
                                    </p:animEffect>
                                  </p:childTnLst>
                                </p:cTn>
                              </p:par>
                              <p:par>
                                <p:cTn id="13" presetID="22" presetClass="entr" presetSubtype="2"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8" fill="hold"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xit" presetSubtype="8" fill="hold" nodeType="withEffect">
                                  <p:stCondLst>
                                    <p:cond delay="1250"/>
                                  </p:stCondLst>
                                  <p:childTnLst>
                                    <p:animEffect transition="out" filter="wipe(left)">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22" presetClass="exit" presetSubtype="8" fill="hold" nodeType="withEffect">
                                  <p:stCondLst>
                                    <p:cond delay="1250"/>
                                  </p:stCondLst>
                                  <p:childTnLst>
                                    <p:animEffect transition="out" filter="wipe(left)">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21" presetClass="entr" presetSubtype="1" fill="hold" grpId="0" nodeType="withEffect">
                                  <p:stCondLst>
                                    <p:cond delay="125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500"/>
                                        <p:tgtEl>
                                          <p:spTgt spid="3"/>
                                        </p:tgtEl>
                                      </p:cBhvr>
                                    </p:animEffect>
                                  </p:childTnLst>
                                </p:cTn>
                              </p:par>
                              <p:par>
                                <p:cTn id="28" presetID="21" presetClass="entr" presetSubtype="1"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500"/>
                                        <p:tgtEl>
                                          <p:spTgt spid="11"/>
                                        </p:tgtEl>
                                      </p:cBhvr>
                                    </p:animEffect>
                                  </p:childTnLst>
                                </p:cTn>
                              </p:par>
                              <p:par>
                                <p:cTn id="31" presetID="53" presetClass="entr" presetSubtype="16" fill="hold" grpId="0" nodeType="withEffect">
                                  <p:stCondLst>
                                    <p:cond delay="1650"/>
                                  </p:stCondLst>
                                  <p:childTnLst>
                                    <p:set>
                                      <p:cBhvr>
                                        <p:cTn id="32" dur="1" fill="hold">
                                          <p:stCondLst>
                                            <p:cond delay="0"/>
                                          </p:stCondLst>
                                        </p:cTn>
                                        <p:tgtEl>
                                          <p:spTgt spid="4"/>
                                        </p:tgtEl>
                                        <p:attrNameLst>
                                          <p:attrName>style.visibility</p:attrName>
                                        </p:attrNameLst>
                                      </p:cBhvr>
                                      <p:to>
                                        <p:strVal val="visible"/>
                                      </p:to>
                                    </p:set>
                                    <p:anim calcmode="lin" valueType="num">
                                      <p:cBhvr>
                                        <p:cTn id="33" dur="250" fill="hold"/>
                                        <p:tgtEl>
                                          <p:spTgt spid="4"/>
                                        </p:tgtEl>
                                        <p:attrNameLst>
                                          <p:attrName>ppt_w</p:attrName>
                                        </p:attrNameLst>
                                      </p:cBhvr>
                                      <p:tavLst>
                                        <p:tav tm="0">
                                          <p:val>
                                            <p:fltVal val="0"/>
                                          </p:val>
                                        </p:tav>
                                        <p:tav tm="100000">
                                          <p:val>
                                            <p:strVal val="#ppt_w"/>
                                          </p:val>
                                        </p:tav>
                                      </p:tavLst>
                                    </p:anim>
                                    <p:anim calcmode="lin" valueType="num">
                                      <p:cBhvr>
                                        <p:cTn id="34" dur="250" fill="hold"/>
                                        <p:tgtEl>
                                          <p:spTgt spid="4"/>
                                        </p:tgtEl>
                                        <p:attrNameLst>
                                          <p:attrName>ppt_h</p:attrName>
                                        </p:attrNameLst>
                                      </p:cBhvr>
                                      <p:tavLst>
                                        <p:tav tm="0">
                                          <p:val>
                                            <p:fltVal val="0"/>
                                          </p:val>
                                        </p:tav>
                                        <p:tav tm="100000">
                                          <p:val>
                                            <p:strVal val="#ppt_h"/>
                                          </p:val>
                                        </p:tav>
                                      </p:tavLst>
                                    </p:anim>
                                    <p:animEffect transition="in" filter="fade">
                                      <p:cBhvr>
                                        <p:cTn id="35" dur="250"/>
                                        <p:tgtEl>
                                          <p:spTgt spid="4"/>
                                        </p:tgtEl>
                                      </p:cBhvr>
                                    </p:animEffect>
                                  </p:childTnLst>
                                </p:cTn>
                              </p:par>
                              <p:par>
                                <p:cTn id="36" presetID="53" presetClass="entr" presetSubtype="16" fill="hold" grpId="0" nodeType="withEffect">
                                  <p:stCondLst>
                                    <p:cond delay="16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50" fill="hold"/>
                                        <p:tgtEl>
                                          <p:spTgt spid="12"/>
                                        </p:tgtEl>
                                        <p:attrNameLst>
                                          <p:attrName>ppt_w</p:attrName>
                                        </p:attrNameLst>
                                      </p:cBhvr>
                                      <p:tavLst>
                                        <p:tav tm="0">
                                          <p:val>
                                            <p:fltVal val="0"/>
                                          </p:val>
                                        </p:tav>
                                        <p:tav tm="100000">
                                          <p:val>
                                            <p:strVal val="#ppt_w"/>
                                          </p:val>
                                        </p:tav>
                                      </p:tavLst>
                                    </p:anim>
                                    <p:anim calcmode="lin" valueType="num">
                                      <p:cBhvr>
                                        <p:cTn id="39" dur="250" fill="hold"/>
                                        <p:tgtEl>
                                          <p:spTgt spid="12"/>
                                        </p:tgtEl>
                                        <p:attrNameLst>
                                          <p:attrName>ppt_h</p:attrName>
                                        </p:attrNameLst>
                                      </p:cBhvr>
                                      <p:tavLst>
                                        <p:tav tm="0">
                                          <p:val>
                                            <p:fltVal val="0"/>
                                          </p:val>
                                        </p:tav>
                                        <p:tav tm="100000">
                                          <p:val>
                                            <p:strVal val="#ppt_h"/>
                                          </p:val>
                                        </p:tav>
                                      </p:tavLst>
                                    </p:anim>
                                    <p:animEffect transition="in" filter="fade">
                                      <p:cBhvr>
                                        <p:cTn id="40" dur="250"/>
                                        <p:tgtEl>
                                          <p:spTgt spid="12"/>
                                        </p:tgtEl>
                                      </p:cBhvr>
                                    </p:animEffect>
                                  </p:childTnLst>
                                </p:cTn>
                              </p:par>
                            </p:childTnLst>
                          </p:cTn>
                        </p:par>
                        <p:par>
                          <p:cTn id="41" fill="hold">
                            <p:stCondLst>
                              <p:cond delay="1100"/>
                            </p:stCondLst>
                            <p:childTnLst>
                              <p:par>
                                <p:cTn id="42" presetID="55"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strVal val="#ppt_w*0.70"/>
                                          </p:val>
                                        </p:tav>
                                        <p:tav tm="100000">
                                          <p:val>
                                            <p:strVal val="#ppt_w"/>
                                          </p:val>
                                        </p:tav>
                                      </p:tavLst>
                                    </p:anim>
                                    <p:anim calcmode="lin" valueType="num">
                                      <p:cBhvr>
                                        <p:cTn id="45" dur="500" fill="hold"/>
                                        <p:tgtEl>
                                          <p:spTgt spid="5"/>
                                        </p:tgtEl>
                                        <p:attrNameLst>
                                          <p:attrName>ppt_h</p:attrName>
                                        </p:attrNameLst>
                                      </p:cBhvr>
                                      <p:tavLst>
                                        <p:tav tm="0">
                                          <p:val>
                                            <p:strVal val="#ppt_h"/>
                                          </p:val>
                                        </p:tav>
                                        <p:tav tm="100000">
                                          <p:val>
                                            <p:strVal val="#ppt_h"/>
                                          </p:val>
                                        </p:tav>
                                      </p:tavLst>
                                    </p:anim>
                                    <p:animEffect transition="in" filter="fade">
                                      <p:cBhvr>
                                        <p:cTn id="46" dur="500"/>
                                        <p:tgtEl>
                                          <p:spTgt spid="5"/>
                                        </p:tgtEl>
                                      </p:cBhvr>
                                    </p:animEffect>
                                  </p:childTnLst>
                                </p:cTn>
                              </p:par>
                              <p:par>
                                <p:cTn id="47" presetID="32" presetClass="emph" presetSubtype="0" fill="hold" nodeType="withEffect">
                                  <p:stCondLst>
                                    <p:cond delay="0"/>
                                  </p:stCondLst>
                                  <p:childTnLst>
                                    <p:animRot by="120000">
                                      <p:cBhvr>
                                        <p:cTn id="48" dur="50" fill="hold">
                                          <p:stCondLst>
                                            <p:cond delay="0"/>
                                          </p:stCondLst>
                                        </p:cTn>
                                        <p:tgtEl>
                                          <p:spTgt spid="5"/>
                                        </p:tgtEl>
                                        <p:attrNameLst>
                                          <p:attrName>r</p:attrName>
                                        </p:attrNameLst>
                                      </p:cBhvr>
                                    </p:animRot>
                                    <p:animRot by="-240000">
                                      <p:cBhvr>
                                        <p:cTn id="49" dur="100" fill="hold">
                                          <p:stCondLst>
                                            <p:cond delay="100"/>
                                          </p:stCondLst>
                                        </p:cTn>
                                        <p:tgtEl>
                                          <p:spTgt spid="5"/>
                                        </p:tgtEl>
                                        <p:attrNameLst>
                                          <p:attrName>r</p:attrName>
                                        </p:attrNameLst>
                                      </p:cBhvr>
                                    </p:animRot>
                                    <p:animRot by="240000">
                                      <p:cBhvr>
                                        <p:cTn id="50" dur="100" fill="hold">
                                          <p:stCondLst>
                                            <p:cond delay="200"/>
                                          </p:stCondLst>
                                        </p:cTn>
                                        <p:tgtEl>
                                          <p:spTgt spid="5"/>
                                        </p:tgtEl>
                                        <p:attrNameLst>
                                          <p:attrName>r</p:attrName>
                                        </p:attrNameLst>
                                      </p:cBhvr>
                                    </p:animRot>
                                    <p:animRot by="-240000">
                                      <p:cBhvr>
                                        <p:cTn id="51" dur="100" fill="hold">
                                          <p:stCondLst>
                                            <p:cond delay="300"/>
                                          </p:stCondLst>
                                        </p:cTn>
                                        <p:tgtEl>
                                          <p:spTgt spid="5"/>
                                        </p:tgtEl>
                                        <p:attrNameLst>
                                          <p:attrName>r</p:attrName>
                                        </p:attrNameLst>
                                      </p:cBhvr>
                                    </p:animRot>
                                    <p:animRot by="120000">
                                      <p:cBhvr>
                                        <p:cTn id="52" dur="100" fill="hold">
                                          <p:stCondLst>
                                            <p:cond delay="400"/>
                                          </p:stCondLst>
                                        </p:cTn>
                                        <p:tgtEl>
                                          <p:spTgt spid="5"/>
                                        </p:tgtEl>
                                        <p:attrNameLst>
                                          <p:attrName>r</p:attrName>
                                        </p:attrNameLst>
                                      </p:cBhvr>
                                    </p:animRot>
                                  </p:childTnLst>
                                </p:cTn>
                              </p:par>
                              <p:par>
                                <p:cTn id="53" presetID="55"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strVal val="#ppt_w*0.70"/>
                                          </p:val>
                                        </p:tav>
                                        <p:tav tm="100000">
                                          <p:val>
                                            <p:strVal val="#ppt_w"/>
                                          </p:val>
                                        </p:tav>
                                      </p:tavLst>
                                    </p:anim>
                                    <p:anim calcmode="lin" valueType="num">
                                      <p:cBhvr>
                                        <p:cTn id="56" dur="500" fill="hold"/>
                                        <p:tgtEl>
                                          <p:spTgt spid="9"/>
                                        </p:tgtEl>
                                        <p:attrNameLst>
                                          <p:attrName>ppt_h</p:attrName>
                                        </p:attrNameLst>
                                      </p:cBhvr>
                                      <p:tavLst>
                                        <p:tav tm="0">
                                          <p:val>
                                            <p:strVal val="#ppt_h"/>
                                          </p:val>
                                        </p:tav>
                                        <p:tav tm="100000">
                                          <p:val>
                                            <p:strVal val="#ppt_h"/>
                                          </p:val>
                                        </p:tav>
                                      </p:tavLst>
                                    </p:anim>
                                    <p:animEffect transition="in" filter="fade">
                                      <p:cBhvr>
                                        <p:cTn id="57" dur="500"/>
                                        <p:tgtEl>
                                          <p:spTgt spid="9"/>
                                        </p:tgtEl>
                                      </p:cBhvr>
                                    </p:animEffect>
                                  </p:childTnLst>
                                </p:cTn>
                              </p:par>
                              <p:par>
                                <p:cTn id="58" presetID="32" presetClass="emph" presetSubtype="0" fill="hold" nodeType="withEffect">
                                  <p:stCondLst>
                                    <p:cond delay="0"/>
                                  </p:stCondLst>
                                  <p:childTnLst>
                                    <p:animRot by="120000">
                                      <p:cBhvr>
                                        <p:cTn id="59" dur="50" fill="hold">
                                          <p:stCondLst>
                                            <p:cond delay="0"/>
                                          </p:stCondLst>
                                        </p:cTn>
                                        <p:tgtEl>
                                          <p:spTgt spid="9"/>
                                        </p:tgtEl>
                                        <p:attrNameLst>
                                          <p:attrName>r</p:attrName>
                                        </p:attrNameLst>
                                      </p:cBhvr>
                                    </p:animRot>
                                    <p:animRot by="-240000">
                                      <p:cBhvr>
                                        <p:cTn id="60" dur="100" fill="hold">
                                          <p:stCondLst>
                                            <p:cond delay="100"/>
                                          </p:stCondLst>
                                        </p:cTn>
                                        <p:tgtEl>
                                          <p:spTgt spid="9"/>
                                        </p:tgtEl>
                                        <p:attrNameLst>
                                          <p:attrName>r</p:attrName>
                                        </p:attrNameLst>
                                      </p:cBhvr>
                                    </p:animRot>
                                    <p:animRot by="240000">
                                      <p:cBhvr>
                                        <p:cTn id="61" dur="100" fill="hold">
                                          <p:stCondLst>
                                            <p:cond delay="200"/>
                                          </p:stCondLst>
                                        </p:cTn>
                                        <p:tgtEl>
                                          <p:spTgt spid="9"/>
                                        </p:tgtEl>
                                        <p:attrNameLst>
                                          <p:attrName>r</p:attrName>
                                        </p:attrNameLst>
                                      </p:cBhvr>
                                    </p:animRot>
                                    <p:animRot by="-240000">
                                      <p:cBhvr>
                                        <p:cTn id="62" dur="100" fill="hold">
                                          <p:stCondLst>
                                            <p:cond delay="300"/>
                                          </p:stCondLst>
                                        </p:cTn>
                                        <p:tgtEl>
                                          <p:spTgt spid="9"/>
                                        </p:tgtEl>
                                        <p:attrNameLst>
                                          <p:attrName>r</p:attrName>
                                        </p:attrNameLst>
                                      </p:cBhvr>
                                    </p:animRot>
                                    <p:animRot by="120000">
                                      <p:cBhvr>
                                        <p:cTn id="63" dur="100" fill="hold">
                                          <p:stCondLst>
                                            <p:cond delay="400"/>
                                          </p:stCondLst>
                                        </p:cTn>
                                        <p:tgtEl>
                                          <p:spTgt spid="9"/>
                                        </p:tgtEl>
                                        <p:attrNameLst>
                                          <p:attrName>r</p:attrName>
                                        </p:attrNameLst>
                                      </p:cBhvr>
                                    </p:animRot>
                                  </p:childTnLst>
                                </p:cTn>
                              </p:par>
                              <p:par>
                                <p:cTn id="64" presetID="55"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strVal val="#ppt_w*0.70"/>
                                          </p:val>
                                        </p:tav>
                                        <p:tav tm="100000">
                                          <p:val>
                                            <p:strVal val="#ppt_w"/>
                                          </p:val>
                                        </p:tav>
                                      </p:tavLst>
                                    </p:anim>
                                    <p:anim calcmode="lin" valueType="num">
                                      <p:cBhvr>
                                        <p:cTn id="67" dur="500" fill="hold"/>
                                        <p:tgtEl>
                                          <p:spTgt spid="13"/>
                                        </p:tgtEl>
                                        <p:attrNameLst>
                                          <p:attrName>ppt_h</p:attrName>
                                        </p:attrNameLst>
                                      </p:cBhvr>
                                      <p:tavLst>
                                        <p:tav tm="0">
                                          <p:val>
                                            <p:strVal val="#ppt_h"/>
                                          </p:val>
                                        </p:tav>
                                        <p:tav tm="100000">
                                          <p:val>
                                            <p:strVal val="#ppt_h"/>
                                          </p:val>
                                        </p:tav>
                                      </p:tavLst>
                                    </p:anim>
                                    <p:animEffect transition="in" filter="fade">
                                      <p:cBhvr>
                                        <p:cTn id="68" dur="500"/>
                                        <p:tgtEl>
                                          <p:spTgt spid="13"/>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13"/>
                                        </p:tgtEl>
                                        <p:attrNameLst>
                                          <p:attrName>r</p:attrName>
                                        </p:attrNameLst>
                                      </p:cBhvr>
                                    </p:animRot>
                                    <p:animRot by="-240000">
                                      <p:cBhvr>
                                        <p:cTn id="71" dur="100" fill="hold">
                                          <p:stCondLst>
                                            <p:cond delay="100"/>
                                          </p:stCondLst>
                                        </p:cTn>
                                        <p:tgtEl>
                                          <p:spTgt spid="13"/>
                                        </p:tgtEl>
                                        <p:attrNameLst>
                                          <p:attrName>r</p:attrName>
                                        </p:attrNameLst>
                                      </p:cBhvr>
                                    </p:animRot>
                                    <p:animRot by="240000">
                                      <p:cBhvr>
                                        <p:cTn id="72" dur="100" fill="hold">
                                          <p:stCondLst>
                                            <p:cond delay="200"/>
                                          </p:stCondLst>
                                        </p:cTn>
                                        <p:tgtEl>
                                          <p:spTgt spid="13"/>
                                        </p:tgtEl>
                                        <p:attrNameLst>
                                          <p:attrName>r</p:attrName>
                                        </p:attrNameLst>
                                      </p:cBhvr>
                                    </p:animRot>
                                    <p:animRot by="-240000">
                                      <p:cBhvr>
                                        <p:cTn id="73" dur="100" fill="hold">
                                          <p:stCondLst>
                                            <p:cond delay="300"/>
                                          </p:stCondLst>
                                        </p:cTn>
                                        <p:tgtEl>
                                          <p:spTgt spid="13"/>
                                        </p:tgtEl>
                                        <p:attrNameLst>
                                          <p:attrName>r</p:attrName>
                                        </p:attrNameLst>
                                      </p:cBhvr>
                                    </p:animRot>
                                    <p:animRot by="120000">
                                      <p:cBhvr>
                                        <p:cTn id="74" dur="100" fill="hold">
                                          <p:stCondLst>
                                            <p:cond delay="400"/>
                                          </p:stCondLst>
                                        </p:cTn>
                                        <p:tgtEl>
                                          <p:spTgt spid="13"/>
                                        </p:tgtEl>
                                        <p:attrNameLst>
                                          <p:attrName>r</p:attrName>
                                        </p:attrNameLst>
                                      </p:cBhvr>
                                    </p:animRot>
                                  </p:childTnLst>
                                </p:cTn>
                              </p:par>
                            </p:childTnLst>
                          </p:cTn>
                        </p:par>
                        <p:par>
                          <p:cTn id="75" fill="hold">
                            <p:stCondLst>
                              <p:cond delay="1600"/>
                            </p:stCondLst>
                            <p:childTnLst>
                              <p:par>
                                <p:cTn id="76" presetID="22" presetClass="entr" presetSubtype="1"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up)">
                                      <p:cBhvr>
                                        <p:cTn id="78" dur="500"/>
                                        <p:tgtEl>
                                          <p:spTgt spid="23"/>
                                        </p:tgtEl>
                                      </p:cBhvr>
                                    </p:animEffect>
                                  </p:childTnLst>
                                </p:cTn>
                              </p:par>
                              <p:par>
                                <p:cTn id="79" presetID="22" presetClass="entr" presetSubtype="1"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up)">
                                      <p:cBhvr>
                                        <p:cTn id="81" dur="500"/>
                                        <p:tgtEl>
                                          <p:spTgt spid="24"/>
                                        </p:tgtEl>
                                      </p:cBhvr>
                                    </p:animEffect>
                                  </p:childTnLst>
                                </p:cTn>
                              </p:par>
                              <p:par>
                                <p:cTn id="82" presetID="22" presetClass="entr" presetSubtype="1"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up)">
                                      <p:cBhvr>
                                        <p:cTn id="84" dur="500"/>
                                        <p:tgtEl>
                                          <p:spTgt spid="25"/>
                                        </p:tgtEl>
                                      </p:cBhvr>
                                    </p:animEffect>
                                  </p:childTnLst>
                                </p:cTn>
                              </p:par>
                            </p:childTnLst>
                          </p:cTn>
                        </p:par>
                        <p:par>
                          <p:cTn id="85" fill="hold">
                            <p:stCondLst>
                              <p:cond delay="2100"/>
                            </p:stCondLst>
                            <p:childTnLst>
                              <p:par>
                                <p:cTn id="86" presetID="53" presetClass="entr" presetSubtype="16"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par>
                                <p:cTn id="91" presetID="53" presetClass="entr" presetSubtype="16"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animEffect transition="in" filter="fade">
                                      <p:cBhvr>
                                        <p:cTn id="95" dur="500"/>
                                        <p:tgtEl>
                                          <p:spTgt spid="17"/>
                                        </p:tgtEl>
                                      </p:cBhvr>
                                    </p:animEffect>
                                  </p:childTnLst>
                                </p:cTn>
                              </p:par>
                              <p:par>
                                <p:cTn id="96" presetID="53" presetClass="entr" presetSubtype="16"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childTnLst>
                          </p:cTn>
                        </p:par>
                        <p:par>
                          <p:cTn id="101" fill="hold">
                            <p:stCondLst>
                              <p:cond delay="2600"/>
                            </p:stCondLst>
                            <p:childTnLst>
                              <p:par>
                                <p:cTn id="102" presetID="22" presetClass="entr" presetSubtype="1"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up)">
                                      <p:cBhvr>
                                        <p:cTn id="104" dur="500"/>
                                        <p:tgtEl>
                                          <p:spTgt spid="26"/>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up)">
                                      <p:cBhvr>
                                        <p:cTn id="1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11" grpId="0" animBg="1"/>
      <p:bldP spid="12" grpId="0" animBg="1"/>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肆</a:t>
            </a:r>
          </a:p>
        </p:txBody>
      </p:sp>
      <p:sp>
        <p:nvSpPr>
          <p:cNvPr id="29" name="文本框 28"/>
          <p:cNvSpPr txBox="1"/>
          <p:nvPr/>
        </p:nvSpPr>
        <p:spPr>
          <a:xfrm>
            <a:off x="3783367" y="2595143"/>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 果 应 用</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研究目的</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3"/>
          <p:cNvGrpSpPr/>
          <p:nvPr/>
        </p:nvGrpSpPr>
        <p:grpSpPr>
          <a:xfrm>
            <a:off x="4155728" y="2825764"/>
            <a:ext cx="3746861" cy="3515306"/>
            <a:chOff x="4222570" y="3268989"/>
            <a:chExt cx="3746861" cy="3515306"/>
          </a:xfrm>
        </p:grpSpPr>
        <p:pic>
          <p:nvPicPr>
            <p:cNvPr id="4" name="Picture 4"/>
            <p:cNvPicPr>
              <a:picLocks noChangeAspect="1"/>
            </p:cNvPicPr>
            <p:nvPr/>
          </p:nvPicPr>
          <p:blipFill>
            <a:blip r:embed="rId3" cstate="print"/>
            <a:srcRect/>
            <a:stretch>
              <a:fillRect/>
            </a:stretch>
          </p:blipFill>
          <p:spPr bwMode="auto">
            <a:xfrm>
              <a:off x="4222570" y="3268989"/>
              <a:ext cx="3746861" cy="3515306"/>
            </a:xfrm>
            <a:prstGeom prst="rect">
              <a:avLst/>
            </a:prstGeom>
            <a:noFill/>
            <a:ln w="9525">
              <a:noFill/>
              <a:miter lim="800000"/>
              <a:headEnd/>
              <a:tailEnd/>
            </a:ln>
          </p:spPr>
        </p:pic>
        <p:sp>
          <p:nvSpPr>
            <p:cNvPr id="5" name="Rectangle 44"/>
            <p:cNvSpPr>
              <a:spLocks noChangeArrowheads="1"/>
            </p:cNvSpPr>
            <p:nvPr/>
          </p:nvSpPr>
          <p:spPr bwMode="auto">
            <a:xfrm>
              <a:off x="4640809" y="3702483"/>
              <a:ext cx="3029172" cy="1710230"/>
            </a:xfrm>
            <a:prstGeom prst="rect">
              <a:avLst/>
            </a:prstGeom>
            <a:solidFill>
              <a:schemeClr val="accent6"/>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6" name="Freeform 51"/>
          <p:cNvSpPr>
            <a:spLocks noEditPoints="1"/>
          </p:cNvSpPr>
          <p:nvPr/>
        </p:nvSpPr>
        <p:spPr bwMode="auto">
          <a:xfrm>
            <a:off x="5590246" y="3665603"/>
            <a:ext cx="887295" cy="888128"/>
          </a:xfrm>
          <a:custGeom>
            <a:avLst/>
            <a:gdLst>
              <a:gd name="T0" fmla="*/ 533 w 1065"/>
              <a:gd name="T1" fmla="*/ 0 h 1066"/>
              <a:gd name="T2" fmla="*/ 67 w 1065"/>
              <a:gd name="T3" fmla="*/ 999 h 1066"/>
              <a:gd name="T4" fmla="*/ 0 w 1065"/>
              <a:gd name="T5" fmla="*/ 1066 h 1066"/>
              <a:gd name="T6" fmla="*/ 1065 w 1065"/>
              <a:gd name="T7" fmla="*/ 267 h 1066"/>
              <a:gd name="T8" fmla="*/ 400 w 1065"/>
              <a:gd name="T9" fmla="*/ 999 h 1066"/>
              <a:gd name="T10" fmla="*/ 200 w 1065"/>
              <a:gd name="T11" fmla="*/ 866 h 1066"/>
              <a:gd name="T12" fmla="*/ 400 w 1065"/>
              <a:gd name="T13" fmla="*/ 999 h 1066"/>
              <a:gd name="T14" fmla="*/ 133 w 1065"/>
              <a:gd name="T15" fmla="*/ 733 h 1066"/>
              <a:gd name="T16" fmla="*/ 466 w 1065"/>
              <a:gd name="T17" fmla="*/ 666 h 1066"/>
              <a:gd name="T18" fmla="*/ 466 w 1065"/>
              <a:gd name="T19" fmla="*/ 600 h 1066"/>
              <a:gd name="T20" fmla="*/ 133 w 1065"/>
              <a:gd name="T21" fmla="*/ 533 h 1066"/>
              <a:gd name="T22" fmla="*/ 466 w 1065"/>
              <a:gd name="T23" fmla="*/ 600 h 1066"/>
              <a:gd name="T24" fmla="*/ 133 w 1065"/>
              <a:gd name="T25" fmla="*/ 466 h 1066"/>
              <a:gd name="T26" fmla="*/ 466 w 1065"/>
              <a:gd name="T27" fmla="*/ 400 h 1066"/>
              <a:gd name="T28" fmla="*/ 466 w 1065"/>
              <a:gd name="T29" fmla="*/ 333 h 1066"/>
              <a:gd name="T30" fmla="*/ 133 w 1065"/>
              <a:gd name="T31" fmla="*/ 267 h 1066"/>
              <a:gd name="T32" fmla="*/ 466 w 1065"/>
              <a:gd name="T33" fmla="*/ 333 h 1066"/>
              <a:gd name="T34" fmla="*/ 133 w 1065"/>
              <a:gd name="T35" fmla="*/ 200 h 1066"/>
              <a:gd name="T36" fmla="*/ 466 w 1065"/>
              <a:gd name="T37" fmla="*/ 134 h 1066"/>
              <a:gd name="T38" fmla="*/ 799 w 1065"/>
              <a:gd name="T39" fmla="*/ 932 h 1066"/>
              <a:gd name="T40" fmla="*/ 666 w 1065"/>
              <a:gd name="T41" fmla="*/ 799 h 1066"/>
              <a:gd name="T42" fmla="*/ 799 w 1065"/>
              <a:gd name="T43" fmla="*/ 932 h 1066"/>
              <a:gd name="T44" fmla="*/ 666 w 1065"/>
              <a:gd name="T45" fmla="*/ 733 h 1066"/>
              <a:gd name="T46" fmla="*/ 799 w 1065"/>
              <a:gd name="T47" fmla="*/ 600 h 1066"/>
              <a:gd name="T48" fmla="*/ 799 w 1065"/>
              <a:gd name="T49" fmla="*/ 533 h 1066"/>
              <a:gd name="T50" fmla="*/ 666 w 1065"/>
              <a:gd name="T51" fmla="*/ 400 h 1066"/>
              <a:gd name="T52" fmla="*/ 799 w 1065"/>
              <a:gd name="T53" fmla="*/ 533 h 1066"/>
              <a:gd name="T54" fmla="*/ 866 w 1065"/>
              <a:gd name="T55" fmla="*/ 932 h 1066"/>
              <a:gd name="T56" fmla="*/ 999 w 1065"/>
              <a:gd name="T57" fmla="*/ 799 h 1066"/>
              <a:gd name="T58" fmla="*/ 999 w 1065"/>
              <a:gd name="T59" fmla="*/ 733 h 1066"/>
              <a:gd name="T60" fmla="*/ 866 w 1065"/>
              <a:gd name="T61" fmla="*/ 600 h 1066"/>
              <a:gd name="T62" fmla="*/ 999 w 1065"/>
              <a:gd name="T63" fmla="*/ 733 h 1066"/>
              <a:gd name="T64" fmla="*/ 866 w 1065"/>
              <a:gd name="T65" fmla="*/ 533 h 1066"/>
              <a:gd name="T66" fmla="*/ 999 w 1065"/>
              <a:gd name="T67" fmla="*/ 40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5" h="1066">
                <a:moveTo>
                  <a:pt x="533" y="267"/>
                </a:moveTo>
                <a:lnTo>
                  <a:pt x="533" y="0"/>
                </a:lnTo>
                <a:lnTo>
                  <a:pt x="67" y="0"/>
                </a:lnTo>
                <a:lnTo>
                  <a:pt x="67" y="999"/>
                </a:lnTo>
                <a:lnTo>
                  <a:pt x="0" y="999"/>
                </a:lnTo>
                <a:lnTo>
                  <a:pt x="0" y="1066"/>
                </a:lnTo>
                <a:lnTo>
                  <a:pt x="1065" y="1066"/>
                </a:lnTo>
                <a:lnTo>
                  <a:pt x="1065" y="267"/>
                </a:lnTo>
                <a:lnTo>
                  <a:pt x="533" y="267"/>
                </a:lnTo>
                <a:close/>
                <a:moveTo>
                  <a:pt x="400" y="999"/>
                </a:moveTo>
                <a:lnTo>
                  <a:pt x="200" y="999"/>
                </a:lnTo>
                <a:lnTo>
                  <a:pt x="200" y="866"/>
                </a:lnTo>
                <a:lnTo>
                  <a:pt x="400" y="866"/>
                </a:lnTo>
                <a:lnTo>
                  <a:pt x="400" y="999"/>
                </a:lnTo>
                <a:close/>
                <a:moveTo>
                  <a:pt x="466" y="733"/>
                </a:moveTo>
                <a:lnTo>
                  <a:pt x="133" y="733"/>
                </a:lnTo>
                <a:lnTo>
                  <a:pt x="133" y="666"/>
                </a:lnTo>
                <a:lnTo>
                  <a:pt x="466" y="666"/>
                </a:lnTo>
                <a:lnTo>
                  <a:pt x="466" y="733"/>
                </a:lnTo>
                <a:close/>
                <a:moveTo>
                  <a:pt x="466" y="600"/>
                </a:moveTo>
                <a:lnTo>
                  <a:pt x="133" y="600"/>
                </a:lnTo>
                <a:lnTo>
                  <a:pt x="133" y="533"/>
                </a:lnTo>
                <a:lnTo>
                  <a:pt x="466" y="533"/>
                </a:lnTo>
                <a:lnTo>
                  <a:pt x="466" y="600"/>
                </a:lnTo>
                <a:close/>
                <a:moveTo>
                  <a:pt x="466" y="466"/>
                </a:moveTo>
                <a:lnTo>
                  <a:pt x="133" y="466"/>
                </a:lnTo>
                <a:lnTo>
                  <a:pt x="133" y="400"/>
                </a:lnTo>
                <a:lnTo>
                  <a:pt x="466" y="400"/>
                </a:lnTo>
                <a:lnTo>
                  <a:pt x="466" y="466"/>
                </a:lnTo>
                <a:close/>
                <a:moveTo>
                  <a:pt x="466" y="333"/>
                </a:moveTo>
                <a:lnTo>
                  <a:pt x="133" y="333"/>
                </a:lnTo>
                <a:lnTo>
                  <a:pt x="133" y="267"/>
                </a:lnTo>
                <a:lnTo>
                  <a:pt x="466" y="267"/>
                </a:lnTo>
                <a:lnTo>
                  <a:pt x="466" y="333"/>
                </a:lnTo>
                <a:close/>
                <a:moveTo>
                  <a:pt x="466" y="200"/>
                </a:moveTo>
                <a:lnTo>
                  <a:pt x="133" y="200"/>
                </a:lnTo>
                <a:lnTo>
                  <a:pt x="133" y="134"/>
                </a:lnTo>
                <a:lnTo>
                  <a:pt x="466" y="134"/>
                </a:lnTo>
                <a:lnTo>
                  <a:pt x="466" y="200"/>
                </a:lnTo>
                <a:close/>
                <a:moveTo>
                  <a:pt x="799" y="932"/>
                </a:moveTo>
                <a:lnTo>
                  <a:pt x="666" y="932"/>
                </a:lnTo>
                <a:lnTo>
                  <a:pt x="666" y="799"/>
                </a:lnTo>
                <a:lnTo>
                  <a:pt x="799" y="799"/>
                </a:lnTo>
                <a:lnTo>
                  <a:pt x="799" y="932"/>
                </a:lnTo>
                <a:close/>
                <a:moveTo>
                  <a:pt x="799" y="733"/>
                </a:moveTo>
                <a:lnTo>
                  <a:pt x="666" y="733"/>
                </a:lnTo>
                <a:lnTo>
                  <a:pt x="666" y="600"/>
                </a:lnTo>
                <a:lnTo>
                  <a:pt x="799" y="600"/>
                </a:lnTo>
                <a:lnTo>
                  <a:pt x="799" y="733"/>
                </a:lnTo>
                <a:close/>
                <a:moveTo>
                  <a:pt x="799" y="533"/>
                </a:moveTo>
                <a:lnTo>
                  <a:pt x="666" y="533"/>
                </a:lnTo>
                <a:lnTo>
                  <a:pt x="666" y="400"/>
                </a:lnTo>
                <a:lnTo>
                  <a:pt x="799" y="400"/>
                </a:lnTo>
                <a:lnTo>
                  <a:pt x="799" y="533"/>
                </a:lnTo>
                <a:close/>
                <a:moveTo>
                  <a:pt x="999" y="932"/>
                </a:moveTo>
                <a:lnTo>
                  <a:pt x="866" y="932"/>
                </a:lnTo>
                <a:lnTo>
                  <a:pt x="866" y="799"/>
                </a:lnTo>
                <a:lnTo>
                  <a:pt x="999" y="799"/>
                </a:lnTo>
                <a:lnTo>
                  <a:pt x="999" y="932"/>
                </a:lnTo>
                <a:close/>
                <a:moveTo>
                  <a:pt x="999" y="733"/>
                </a:moveTo>
                <a:lnTo>
                  <a:pt x="866" y="733"/>
                </a:lnTo>
                <a:lnTo>
                  <a:pt x="866" y="600"/>
                </a:lnTo>
                <a:lnTo>
                  <a:pt x="999" y="600"/>
                </a:lnTo>
                <a:lnTo>
                  <a:pt x="999" y="733"/>
                </a:lnTo>
                <a:close/>
                <a:moveTo>
                  <a:pt x="999" y="533"/>
                </a:moveTo>
                <a:lnTo>
                  <a:pt x="866" y="533"/>
                </a:lnTo>
                <a:lnTo>
                  <a:pt x="866" y="400"/>
                </a:lnTo>
                <a:lnTo>
                  <a:pt x="999" y="400"/>
                </a:lnTo>
                <a:lnTo>
                  <a:pt x="999" y="533"/>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7" name="Group 11"/>
          <p:cNvGrpSpPr/>
          <p:nvPr/>
        </p:nvGrpSpPr>
        <p:grpSpPr>
          <a:xfrm>
            <a:off x="2653511" y="4050271"/>
            <a:ext cx="1363269" cy="1042251"/>
            <a:chOff x="2066926" y="4165600"/>
            <a:chExt cx="1530350" cy="1169988"/>
          </a:xfrm>
          <a:solidFill>
            <a:schemeClr val="accent2"/>
          </a:solidFill>
        </p:grpSpPr>
        <p:sp>
          <p:nvSpPr>
            <p:cNvPr id="8" name="Freeform 16"/>
            <p:cNvSpPr>
              <a:spLocks noEditPoints="1"/>
            </p:cNvSpPr>
            <p:nvPr/>
          </p:nvSpPr>
          <p:spPr bwMode="auto">
            <a:xfrm>
              <a:off x="2133601" y="4232275"/>
              <a:ext cx="1035050" cy="1041400"/>
            </a:xfrm>
            <a:custGeom>
              <a:avLst/>
              <a:gdLst>
                <a:gd name="T0" fmla="*/ 117 w 234"/>
                <a:gd name="T1" fmla="*/ 218 h 235"/>
                <a:gd name="T2" fmla="*/ 17 w 234"/>
                <a:gd name="T3" fmla="*/ 117 h 235"/>
                <a:gd name="T4" fmla="*/ 117 w 234"/>
                <a:gd name="T5" fmla="*/ 17 h 235"/>
                <a:gd name="T6" fmla="*/ 217 w 234"/>
                <a:gd name="T7" fmla="*/ 117 h 235"/>
                <a:gd name="T8" fmla="*/ 117 w 234"/>
                <a:gd name="T9" fmla="*/ 218 h 235"/>
                <a:gd name="T10" fmla="*/ 117 w 234"/>
                <a:gd name="T11" fmla="*/ 0 h 235"/>
                <a:gd name="T12" fmla="*/ 0 w 234"/>
                <a:gd name="T13" fmla="*/ 117 h 235"/>
                <a:gd name="T14" fmla="*/ 117 w 234"/>
                <a:gd name="T15" fmla="*/ 235 h 235"/>
                <a:gd name="T16" fmla="*/ 234 w 234"/>
                <a:gd name="T17" fmla="*/ 117 h 235"/>
                <a:gd name="T18" fmla="*/ 117 w 234"/>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18"/>
                  </a:moveTo>
                  <a:cubicBezTo>
                    <a:pt x="62" y="218"/>
                    <a:pt x="17" y="173"/>
                    <a:pt x="17" y="117"/>
                  </a:cubicBezTo>
                  <a:cubicBezTo>
                    <a:pt x="17" y="62"/>
                    <a:pt x="62" y="17"/>
                    <a:pt x="117" y="17"/>
                  </a:cubicBezTo>
                  <a:cubicBezTo>
                    <a:pt x="172" y="17"/>
                    <a:pt x="217" y="62"/>
                    <a:pt x="217" y="117"/>
                  </a:cubicBezTo>
                  <a:cubicBezTo>
                    <a:pt x="217" y="173"/>
                    <a:pt x="172" y="218"/>
                    <a:pt x="117" y="218"/>
                  </a:cubicBezTo>
                  <a:moveTo>
                    <a:pt x="117" y="0"/>
                  </a:moveTo>
                  <a:cubicBezTo>
                    <a:pt x="52" y="0"/>
                    <a:pt x="0" y="53"/>
                    <a:pt x="0" y="117"/>
                  </a:cubicBezTo>
                  <a:cubicBezTo>
                    <a:pt x="0" y="182"/>
                    <a:pt x="52" y="235"/>
                    <a:pt x="117" y="235"/>
                  </a:cubicBezTo>
                  <a:cubicBezTo>
                    <a:pt x="182" y="235"/>
                    <a:pt x="234" y="182"/>
                    <a:pt x="234" y="117"/>
                  </a:cubicBezTo>
                  <a:cubicBezTo>
                    <a:pt x="234" y="53"/>
                    <a:pt x="182" y="0"/>
                    <a:pt x="117"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9" name="Freeform 17"/>
            <p:cNvSpPr>
              <a:spLocks noEditPoints="1"/>
            </p:cNvSpPr>
            <p:nvPr/>
          </p:nvSpPr>
          <p:spPr bwMode="auto">
            <a:xfrm>
              <a:off x="2066926" y="4165600"/>
              <a:ext cx="1168400" cy="1169988"/>
            </a:xfrm>
            <a:custGeom>
              <a:avLst/>
              <a:gdLst>
                <a:gd name="T0" fmla="*/ 132 w 264"/>
                <a:gd name="T1" fmla="*/ 261 h 264"/>
                <a:gd name="T2" fmla="*/ 3 w 264"/>
                <a:gd name="T3" fmla="*/ 132 h 264"/>
                <a:gd name="T4" fmla="*/ 132 w 264"/>
                <a:gd name="T5" fmla="*/ 4 h 264"/>
                <a:gd name="T6" fmla="*/ 261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1" y="61"/>
                    <a:pt x="261" y="132"/>
                  </a:cubicBezTo>
                  <a:cubicBezTo>
                    <a:pt x="261" y="203"/>
                    <a:pt x="203" y="261"/>
                    <a:pt x="132" y="261"/>
                  </a:cubicBezTo>
                  <a:moveTo>
                    <a:pt x="132" y="0"/>
                  </a:moveTo>
                  <a:cubicBezTo>
                    <a:pt x="59" y="0"/>
                    <a:pt x="0" y="60"/>
                    <a:pt x="0" y="132"/>
                  </a:cubicBezTo>
                  <a:cubicBezTo>
                    <a:pt x="0" y="205"/>
                    <a:pt x="59" y="264"/>
                    <a:pt x="132" y="264"/>
                  </a:cubicBezTo>
                  <a:cubicBezTo>
                    <a:pt x="205" y="264"/>
                    <a:pt x="264" y="205"/>
                    <a:pt x="264" y="132"/>
                  </a:cubicBezTo>
                  <a:cubicBezTo>
                    <a:pt x="264" y="60"/>
                    <a:pt x="205" y="0"/>
                    <a:pt x="132"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0" name="Oval 18"/>
            <p:cNvSpPr>
              <a:spLocks noChangeArrowheads="1"/>
            </p:cNvSpPr>
            <p:nvPr/>
          </p:nvSpPr>
          <p:spPr bwMode="auto">
            <a:xfrm>
              <a:off x="2208213" y="4308475"/>
              <a:ext cx="885825" cy="889000"/>
            </a:xfrm>
            <a:prstGeom prst="ellipse">
              <a:avLst/>
            </a:pr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 name="Freeform 31"/>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2" name="Freeform 32"/>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13" name="Group 17"/>
          <p:cNvGrpSpPr/>
          <p:nvPr/>
        </p:nvGrpSpPr>
        <p:grpSpPr>
          <a:xfrm>
            <a:off x="8083962" y="4050271"/>
            <a:ext cx="1320844" cy="1042251"/>
            <a:chOff x="8162926" y="4165600"/>
            <a:chExt cx="1482725" cy="1169988"/>
          </a:xfrm>
          <a:solidFill>
            <a:schemeClr val="accent2"/>
          </a:solidFill>
        </p:grpSpPr>
        <p:sp>
          <p:nvSpPr>
            <p:cNvPr id="14" name="Freeform 19"/>
            <p:cNvSpPr>
              <a:spLocks noEditPoints="1"/>
            </p:cNvSpPr>
            <p:nvPr/>
          </p:nvSpPr>
          <p:spPr bwMode="auto">
            <a:xfrm>
              <a:off x="8539163" y="4232275"/>
              <a:ext cx="1039813" cy="1041400"/>
            </a:xfrm>
            <a:custGeom>
              <a:avLst/>
              <a:gdLst>
                <a:gd name="T0" fmla="*/ 118 w 235"/>
                <a:gd name="T1" fmla="*/ 218 h 235"/>
                <a:gd name="T2" fmla="*/ 17 w 235"/>
                <a:gd name="T3" fmla="*/ 117 h 235"/>
                <a:gd name="T4" fmla="*/ 118 w 235"/>
                <a:gd name="T5" fmla="*/ 17 h 235"/>
                <a:gd name="T6" fmla="*/ 218 w 235"/>
                <a:gd name="T7" fmla="*/ 117 h 235"/>
                <a:gd name="T8" fmla="*/ 118 w 235"/>
                <a:gd name="T9" fmla="*/ 218 h 235"/>
                <a:gd name="T10" fmla="*/ 118 w 235"/>
                <a:gd name="T11" fmla="*/ 0 h 235"/>
                <a:gd name="T12" fmla="*/ 0 w 235"/>
                <a:gd name="T13" fmla="*/ 117 h 235"/>
                <a:gd name="T14" fmla="*/ 118 w 235"/>
                <a:gd name="T15" fmla="*/ 235 h 235"/>
                <a:gd name="T16" fmla="*/ 235 w 235"/>
                <a:gd name="T17" fmla="*/ 117 h 235"/>
                <a:gd name="T18" fmla="*/ 118 w 235"/>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18"/>
                  </a:moveTo>
                  <a:cubicBezTo>
                    <a:pt x="62" y="218"/>
                    <a:pt x="17" y="173"/>
                    <a:pt x="17" y="117"/>
                  </a:cubicBezTo>
                  <a:cubicBezTo>
                    <a:pt x="17" y="62"/>
                    <a:pt x="62" y="17"/>
                    <a:pt x="118" y="17"/>
                  </a:cubicBezTo>
                  <a:cubicBezTo>
                    <a:pt x="173" y="17"/>
                    <a:pt x="218" y="62"/>
                    <a:pt x="218" y="117"/>
                  </a:cubicBezTo>
                  <a:cubicBezTo>
                    <a:pt x="218" y="173"/>
                    <a:pt x="173" y="218"/>
                    <a:pt x="118" y="218"/>
                  </a:cubicBezTo>
                  <a:moveTo>
                    <a:pt x="118" y="0"/>
                  </a:moveTo>
                  <a:cubicBezTo>
                    <a:pt x="53" y="0"/>
                    <a:pt x="0" y="53"/>
                    <a:pt x="0" y="117"/>
                  </a:cubicBezTo>
                  <a:cubicBezTo>
                    <a:pt x="0" y="182"/>
                    <a:pt x="53" y="235"/>
                    <a:pt x="118" y="235"/>
                  </a:cubicBezTo>
                  <a:cubicBezTo>
                    <a:pt x="182" y="235"/>
                    <a:pt x="235" y="182"/>
                    <a:pt x="235" y="117"/>
                  </a:cubicBezTo>
                  <a:cubicBezTo>
                    <a:pt x="235" y="53"/>
                    <a:pt x="182" y="0"/>
                    <a:pt x="118"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5" name="Freeform 20"/>
            <p:cNvSpPr>
              <a:spLocks noEditPoints="1"/>
            </p:cNvSpPr>
            <p:nvPr/>
          </p:nvSpPr>
          <p:spPr bwMode="auto">
            <a:xfrm>
              <a:off x="8477251" y="4165600"/>
              <a:ext cx="1168400" cy="1169988"/>
            </a:xfrm>
            <a:custGeom>
              <a:avLst/>
              <a:gdLst>
                <a:gd name="T0" fmla="*/ 132 w 264"/>
                <a:gd name="T1" fmla="*/ 261 h 264"/>
                <a:gd name="T2" fmla="*/ 3 w 264"/>
                <a:gd name="T3" fmla="*/ 132 h 264"/>
                <a:gd name="T4" fmla="*/ 132 w 264"/>
                <a:gd name="T5" fmla="*/ 4 h 264"/>
                <a:gd name="T6" fmla="*/ 260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0" y="61"/>
                    <a:pt x="260" y="132"/>
                  </a:cubicBezTo>
                  <a:cubicBezTo>
                    <a:pt x="260" y="203"/>
                    <a:pt x="203" y="261"/>
                    <a:pt x="132" y="261"/>
                  </a:cubicBezTo>
                  <a:moveTo>
                    <a:pt x="132" y="0"/>
                  </a:moveTo>
                  <a:cubicBezTo>
                    <a:pt x="59" y="0"/>
                    <a:pt x="0" y="60"/>
                    <a:pt x="0" y="132"/>
                  </a:cubicBezTo>
                  <a:cubicBezTo>
                    <a:pt x="0" y="205"/>
                    <a:pt x="59" y="264"/>
                    <a:pt x="132" y="264"/>
                  </a:cubicBezTo>
                  <a:cubicBezTo>
                    <a:pt x="204" y="264"/>
                    <a:pt x="264" y="205"/>
                    <a:pt x="264" y="132"/>
                  </a:cubicBezTo>
                  <a:cubicBezTo>
                    <a:pt x="264" y="60"/>
                    <a:pt x="204" y="0"/>
                    <a:pt x="132"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6" name="Oval 21"/>
            <p:cNvSpPr>
              <a:spLocks noChangeArrowheads="1"/>
            </p:cNvSpPr>
            <p:nvPr/>
          </p:nvSpPr>
          <p:spPr bwMode="auto">
            <a:xfrm>
              <a:off x="8615363" y="4308475"/>
              <a:ext cx="889000" cy="889000"/>
            </a:xfrm>
            <a:prstGeom prst="ellipse">
              <a:avLst/>
            </a:pr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7"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8"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19" name="Group 23"/>
          <p:cNvGrpSpPr/>
          <p:nvPr/>
        </p:nvGrpSpPr>
        <p:grpSpPr>
          <a:xfrm>
            <a:off x="7512633" y="1967185"/>
            <a:ext cx="1166698" cy="1053563"/>
            <a:chOff x="7521576" y="1827213"/>
            <a:chExt cx="1309687" cy="1182687"/>
          </a:xfrm>
          <a:solidFill>
            <a:schemeClr val="accent3"/>
          </a:solidFill>
        </p:grpSpPr>
        <p:sp>
          <p:nvSpPr>
            <p:cNvPr id="20"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1"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2"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3"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4"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25" name="Group 29"/>
          <p:cNvGrpSpPr/>
          <p:nvPr/>
        </p:nvGrpSpPr>
        <p:grpSpPr>
          <a:xfrm>
            <a:off x="3390298" y="1967185"/>
            <a:ext cx="1199225" cy="1053563"/>
            <a:chOff x="2894013" y="1827213"/>
            <a:chExt cx="1346200" cy="1182687"/>
          </a:xfrm>
          <a:solidFill>
            <a:schemeClr val="accent1"/>
          </a:solidFill>
        </p:grpSpPr>
        <p:sp>
          <p:nvSpPr>
            <p:cNvPr id="26" name="Freeform 25"/>
            <p:cNvSpPr>
              <a:spLocks noEditPoints="1"/>
            </p:cNvSpPr>
            <p:nvPr/>
          </p:nvSpPr>
          <p:spPr bwMode="auto">
            <a:xfrm>
              <a:off x="3000376"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8" name="Freeform 27"/>
            <p:cNvSpPr/>
            <p:nvPr/>
          </p:nvSpPr>
          <p:spPr bwMode="auto">
            <a:xfrm>
              <a:off x="3032126"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9" name="Freeform 39"/>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30" name="Freeform 40"/>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31" name="Freeform 47"/>
          <p:cNvSpPr/>
          <p:nvPr/>
        </p:nvSpPr>
        <p:spPr bwMode="auto">
          <a:xfrm>
            <a:off x="4573967" y="3282659"/>
            <a:ext cx="3553834" cy="2207534"/>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32" name="Group 36"/>
          <p:cNvGrpSpPr/>
          <p:nvPr/>
        </p:nvGrpSpPr>
        <p:grpSpPr>
          <a:xfrm>
            <a:off x="3112651" y="1967185"/>
            <a:ext cx="277647" cy="276819"/>
            <a:chOff x="2138511" y="2464802"/>
            <a:chExt cx="354012" cy="352956"/>
          </a:xfrm>
          <a:solidFill>
            <a:schemeClr val="accent1"/>
          </a:solidFill>
        </p:grpSpPr>
        <p:sp>
          <p:nvSpPr>
            <p:cNvPr id="33" name="Oval 3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34" name="Freeform 3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35" name="Group 39"/>
          <p:cNvGrpSpPr/>
          <p:nvPr/>
        </p:nvGrpSpPr>
        <p:grpSpPr>
          <a:xfrm>
            <a:off x="8664606" y="1967185"/>
            <a:ext cx="277647" cy="276819"/>
            <a:chOff x="2138511" y="2464802"/>
            <a:chExt cx="354012" cy="352956"/>
          </a:xfrm>
          <a:solidFill>
            <a:schemeClr val="accent3"/>
          </a:solidFill>
        </p:grpSpPr>
        <p:sp>
          <p:nvSpPr>
            <p:cNvPr id="36" name="Oval 40"/>
            <p:cNvSpPr>
              <a:spLocks noChangeArrowheads="1"/>
            </p:cNvSpPr>
            <p:nvPr/>
          </p:nvSpPr>
          <p:spPr bwMode="auto">
            <a:xfrm>
              <a:off x="2229829"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37" name="Freeform 4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38" name="Group 42"/>
          <p:cNvGrpSpPr/>
          <p:nvPr/>
        </p:nvGrpSpPr>
        <p:grpSpPr>
          <a:xfrm>
            <a:off x="2379480" y="4140726"/>
            <a:ext cx="277647" cy="276819"/>
            <a:chOff x="2138511" y="2464802"/>
            <a:chExt cx="354012" cy="352956"/>
          </a:xfrm>
          <a:solidFill>
            <a:schemeClr val="accent2"/>
          </a:solidFill>
        </p:grpSpPr>
        <p:sp>
          <p:nvSpPr>
            <p:cNvPr id="39" name="Oval 43"/>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0" name="Freeform 4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41" name="Group 45"/>
          <p:cNvGrpSpPr/>
          <p:nvPr/>
        </p:nvGrpSpPr>
        <p:grpSpPr>
          <a:xfrm>
            <a:off x="9400562" y="4140726"/>
            <a:ext cx="277647" cy="276819"/>
            <a:chOff x="2138511" y="2464802"/>
            <a:chExt cx="354012" cy="352956"/>
          </a:xfrm>
          <a:solidFill>
            <a:schemeClr val="accent2"/>
          </a:solidFill>
        </p:grpSpPr>
        <p:sp>
          <p:nvSpPr>
            <p:cNvPr id="42" name="Oval 4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3" name="Freeform 4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44" name="TextBox 48"/>
          <p:cNvSpPr txBox="1"/>
          <p:nvPr/>
        </p:nvSpPr>
        <p:spPr>
          <a:xfrm>
            <a:off x="1911001" y="1894406"/>
            <a:ext cx="1210588" cy="400110"/>
          </a:xfrm>
          <a:prstGeom prst="rect">
            <a:avLst/>
          </a:prstGeom>
          <a:noFill/>
        </p:spPr>
        <p:txBody>
          <a:bodyPr wrap="none" rtlCol="0">
            <a:spAutoFit/>
          </a:bodyPr>
          <a:lstStyle/>
          <a:p>
            <a:pPr algn="r"/>
            <a:r>
              <a:rPr lang="zh-CN" altLang="en-US" sz="2000" dirty="0" smtClean="0">
                <a:solidFill>
                  <a:schemeClr val="accent1"/>
                </a:solidFill>
                <a:latin typeface="微软雅黑" panose="020B0503020204020204" pitchFamily="34" charset="-122"/>
                <a:ea typeface="微软雅黑" panose="020B0503020204020204" pitchFamily="34" charset="-122"/>
              </a:rPr>
              <a:t>文字</a:t>
            </a:r>
            <a:r>
              <a:rPr lang="zh-CN" altLang="en-US" sz="2000" dirty="0">
                <a:solidFill>
                  <a:schemeClr val="accent1"/>
                </a:solidFill>
                <a:latin typeface="微软雅黑" panose="020B0503020204020204" pitchFamily="34" charset="-122"/>
                <a:ea typeface="微软雅黑" panose="020B0503020204020204" pitchFamily="34" charset="-122"/>
              </a:rPr>
              <a:t>信息</a:t>
            </a:r>
            <a:endParaRPr lang="id-ID" sz="2000" dirty="0">
              <a:solidFill>
                <a:schemeClr val="accent1"/>
              </a:solidFill>
              <a:latin typeface="微软雅黑" panose="020B0503020204020204" pitchFamily="34" charset="-122"/>
              <a:ea typeface="微软雅黑" panose="020B0503020204020204" pitchFamily="34" charset="-122"/>
            </a:endParaRPr>
          </a:p>
        </p:txBody>
      </p:sp>
      <p:sp>
        <p:nvSpPr>
          <p:cNvPr id="45" name="TextBox 49"/>
          <p:cNvSpPr txBox="1"/>
          <p:nvPr/>
        </p:nvSpPr>
        <p:spPr>
          <a:xfrm>
            <a:off x="933146" y="2235288"/>
            <a:ext cx="2188443" cy="526811"/>
          </a:xfrm>
          <a:prstGeom prst="rect">
            <a:avLst/>
          </a:prstGeom>
          <a:noFill/>
        </p:spPr>
        <p:txBody>
          <a:bodyPr wrap="square" rtlCol="0">
            <a:spAutoFit/>
          </a:bodyPr>
          <a:lstStyle/>
          <a:p>
            <a:pPr algn="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50"/>
          <p:cNvSpPr txBox="1"/>
          <p:nvPr/>
        </p:nvSpPr>
        <p:spPr>
          <a:xfrm>
            <a:off x="1189601" y="4059796"/>
            <a:ext cx="1210588" cy="400110"/>
          </a:xfrm>
          <a:prstGeom prst="rect">
            <a:avLst/>
          </a:prstGeom>
          <a:noFill/>
        </p:spPr>
        <p:txBody>
          <a:bodyPr wrap="none" rtlCol="0">
            <a:spAutoFit/>
          </a:bodyPr>
          <a:lstStyle/>
          <a:p>
            <a:pPr algn="r"/>
            <a:r>
              <a:rPr lang="zh-CN" altLang="en-US" sz="2000" dirty="0" smtClean="0">
                <a:solidFill>
                  <a:schemeClr val="accent2"/>
                </a:solidFill>
                <a:latin typeface="微软雅黑" panose="020B0503020204020204" pitchFamily="34" charset="-122"/>
                <a:ea typeface="微软雅黑" panose="020B0503020204020204" pitchFamily="34" charset="-122"/>
              </a:rPr>
              <a:t>文字</a:t>
            </a:r>
            <a:r>
              <a:rPr lang="zh-CN" altLang="en-US" sz="2000" dirty="0">
                <a:solidFill>
                  <a:schemeClr val="accent2"/>
                </a:solidFill>
                <a:latin typeface="微软雅黑" panose="020B0503020204020204" pitchFamily="34" charset="-122"/>
                <a:ea typeface="微软雅黑" panose="020B0503020204020204" pitchFamily="34" charset="-122"/>
              </a:rPr>
              <a:t>信息</a:t>
            </a:r>
            <a:endParaRPr lang="id-ID" sz="2000" dirty="0">
              <a:solidFill>
                <a:schemeClr val="accent2"/>
              </a:solidFill>
              <a:latin typeface="微软雅黑" panose="020B0503020204020204" pitchFamily="34" charset="-122"/>
              <a:ea typeface="微软雅黑" panose="020B0503020204020204" pitchFamily="34" charset="-122"/>
            </a:endParaRPr>
          </a:p>
        </p:txBody>
      </p:sp>
      <p:sp>
        <p:nvSpPr>
          <p:cNvPr id="47" name="TextBox 51"/>
          <p:cNvSpPr txBox="1"/>
          <p:nvPr/>
        </p:nvSpPr>
        <p:spPr>
          <a:xfrm>
            <a:off x="423755" y="4400678"/>
            <a:ext cx="1976434" cy="526811"/>
          </a:xfrm>
          <a:prstGeom prst="rect">
            <a:avLst/>
          </a:prstGeom>
          <a:noFill/>
        </p:spPr>
        <p:txBody>
          <a:bodyPr wrap="square" rtlCol="0">
            <a:spAutoFit/>
          </a:bodyPr>
          <a:lstStyle/>
          <a:p>
            <a:pPr algn="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52"/>
          <p:cNvSpPr txBox="1"/>
          <p:nvPr/>
        </p:nvSpPr>
        <p:spPr>
          <a:xfrm>
            <a:off x="8958230" y="1894406"/>
            <a:ext cx="1210588" cy="400110"/>
          </a:xfrm>
          <a:prstGeom prst="rect">
            <a:avLst/>
          </a:prstGeom>
          <a:noFill/>
        </p:spPr>
        <p:txBody>
          <a:bodyPr wrap="none" rtlCol="0">
            <a:spAutoFit/>
          </a:bodyPr>
          <a:lstStyle/>
          <a:p>
            <a:r>
              <a:rPr lang="zh-CN" altLang="en-US" sz="2000" dirty="0" smtClean="0">
                <a:solidFill>
                  <a:schemeClr val="accent3"/>
                </a:solidFill>
                <a:latin typeface="微软雅黑" panose="020B0503020204020204" pitchFamily="34" charset="-122"/>
                <a:ea typeface="微软雅黑" panose="020B0503020204020204" pitchFamily="34" charset="-122"/>
              </a:rPr>
              <a:t>文字</a:t>
            </a:r>
            <a:r>
              <a:rPr lang="zh-CN" altLang="en-US" sz="2000" dirty="0">
                <a:solidFill>
                  <a:schemeClr val="accent3"/>
                </a:solidFill>
                <a:latin typeface="微软雅黑" panose="020B0503020204020204" pitchFamily="34" charset="-122"/>
                <a:ea typeface="微软雅黑" panose="020B0503020204020204" pitchFamily="34" charset="-122"/>
              </a:rPr>
              <a:t>信息</a:t>
            </a:r>
            <a:endParaRPr lang="id-ID" sz="2000" dirty="0">
              <a:solidFill>
                <a:schemeClr val="accent3"/>
              </a:solidFill>
              <a:latin typeface="微软雅黑" panose="020B0503020204020204" pitchFamily="34" charset="-122"/>
              <a:ea typeface="微软雅黑" panose="020B0503020204020204" pitchFamily="34" charset="-122"/>
            </a:endParaRPr>
          </a:p>
        </p:txBody>
      </p:sp>
      <p:sp>
        <p:nvSpPr>
          <p:cNvPr id="49" name="TextBox 53"/>
          <p:cNvSpPr txBox="1"/>
          <p:nvPr/>
        </p:nvSpPr>
        <p:spPr>
          <a:xfrm>
            <a:off x="8958230" y="2235288"/>
            <a:ext cx="2188443"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54"/>
          <p:cNvSpPr txBox="1"/>
          <p:nvPr/>
        </p:nvSpPr>
        <p:spPr>
          <a:xfrm>
            <a:off x="9673966" y="4059796"/>
            <a:ext cx="1723549" cy="400110"/>
          </a:xfrm>
          <a:prstGeom prst="rect">
            <a:avLst/>
          </a:prstGeom>
          <a:noFill/>
        </p:spPr>
        <p:txBody>
          <a:bodyPr wrap="none" rtlCol="0">
            <a:spAutoFit/>
          </a:bodyPr>
          <a:lstStyle/>
          <a:p>
            <a:r>
              <a:rPr lang="zh-CN" altLang="en-US" sz="2000" dirty="0" smtClean="0">
                <a:solidFill>
                  <a:schemeClr val="accent2"/>
                </a:solidFill>
                <a:latin typeface="微软雅黑" panose="020B0503020204020204" pitchFamily="34" charset="-122"/>
                <a:ea typeface="微软雅黑" panose="020B0503020204020204" pitchFamily="34" charset="-122"/>
              </a:rPr>
              <a:t>你</a:t>
            </a:r>
            <a:r>
              <a:rPr lang="zh-CN" altLang="en-US" sz="2000" dirty="0">
                <a:solidFill>
                  <a:schemeClr val="accent2"/>
                </a:solidFill>
                <a:latin typeface="微软雅黑" panose="020B0503020204020204" pitchFamily="34" charset="-122"/>
                <a:ea typeface="微软雅黑" panose="020B0503020204020204" pitchFamily="34" charset="-122"/>
              </a:rPr>
              <a:t>的文字信息</a:t>
            </a:r>
            <a:endParaRPr lang="id-ID" sz="2000" dirty="0">
              <a:solidFill>
                <a:schemeClr val="accent2"/>
              </a:solidFill>
              <a:latin typeface="微软雅黑" panose="020B0503020204020204" pitchFamily="34" charset="-122"/>
              <a:ea typeface="微软雅黑" panose="020B0503020204020204" pitchFamily="34" charset="-122"/>
            </a:endParaRPr>
          </a:p>
        </p:txBody>
      </p:sp>
      <p:sp>
        <p:nvSpPr>
          <p:cNvPr id="51" name="TextBox 55"/>
          <p:cNvSpPr txBox="1"/>
          <p:nvPr/>
        </p:nvSpPr>
        <p:spPr>
          <a:xfrm>
            <a:off x="9673966" y="4400678"/>
            <a:ext cx="2188443"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Freeform 55"/>
          <p:cNvSpPr/>
          <p:nvPr/>
        </p:nvSpPr>
        <p:spPr bwMode="auto">
          <a:xfrm>
            <a:off x="3769372" y="2232491"/>
            <a:ext cx="354812" cy="439711"/>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53" name="Group 57"/>
          <p:cNvGrpSpPr/>
          <p:nvPr/>
        </p:nvGrpSpPr>
        <p:grpSpPr>
          <a:xfrm>
            <a:off x="3003121" y="4400678"/>
            <a:ext cx="339725" cy="319217"/>
            <a:chOff x="3175" y="-1587"/>
            <a:chExt cx="1209675" cy="1136651"/>
          </a:xfrm>
          <a:solidFill>
            <a:schemeClr val="bg1"/>
          </a:solidFill>
        </p:grpSpPr>
        <p:sp>
          <p:nvSpPr>
            <p:cNvPr id="54"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5"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6"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57" name="Group 61"/>
          <p:cNvGrpSpPr/>
          <p:nvPr/>
        </p:nvGrpSpPr>
        <p:grpSpPr>
          <a:xfrm>
            <a:off x="8696837" y="4443608"/>
            <a:ext cx="370858" cy="255576"/>
            <a:chOff x="3175" y="4763"/>
            <a:chExt cx="3130550" cy="2157412"/>
          </a:xfrm>
          <a:solidFill>
            <a:schemeClr val="bg1"/>
          </a:solidFill>
        </p:grpSpPr>
        <p:sp>
          <p:nvSpPr>
            <p:cNvPr id="58"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9"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0"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1"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2"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63" name="Freeform 73"/>
          <p:cNvSpPr/>
          <p:nvPr/>
        </p:nvSpPr>
        <p:spPr bwMode="auto">
          <a:xfrm>
            <a:off x="7929273" y="2307386"/>
            <a:ext cx="309377" cy="308223"/>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50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par>
                          <p:cTn id="85" fill="hold">
                            <p:stCondLst>
                              <p:cond delay="7500"/>
                            </p:stCondLst>
                            <p:childTnLst>
                              <p:par>
                                <p:cTn id="86" presetID="53" presetClass="entr" presetSubtype="16"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p:cTn id="88" dur="500" fill="hold"/>
                                        <p:tgtEl>
                                          <p:spTgt spid="57"/>
                                        </p:tgtEl>
                                        <p:attrNameLst>
                                          <p:attrName>ppt_w</p:attrName>
                                        </p:attrNameLst>
                                      </p:cBhvr>
                                      <p:tavLst>
                                        <p:tav tm="0">
                                          <p:val>
                                            <p:fltVal val="0"/>
                                          </p:val>
                                        </p:tav>
                                        <p:tav tm="100000">
                                          <p:val>
                                            <p:strVal val="#ppt_w"/>
                                          </p:val>
                                        </p:tav>
                                      </p:tavLst>
                                    </p:anim>
                                    <p:anim calcmode="lin" valueType="num">
                                      <p:cBhvr>
                                        <p:cTn id="89" dur="500" fill="hold"/>
                                        <p:tgtEl>
                                          <p:spTgt spid="57"/>
                                        </p:tgtEl>
                                        <p:attrNameLst>
                                          <p:attrName>ppt_h</p:attrName>
                                        </p:attrNameLst>
                                      </p:cBhvr>
                                      <p:tavLst>
                                        <p:tav tm="0">
                                          <p:val>
                                            <p:fltVal val="0"/>
                                          </p:val>
                                        </p:tav>
                                        <p:tav tm="100000">
                                          <p:val>
                                            <p:strVal val="#ppt_h"/>
                                          </p:val>
                                        </p:tav>
                                      </p:tavLst>
                                    </p:anim>
                                    <p:animEffect transition="in" filter="fade">
                                      <p:cBhvr>
                                        <p:cTn id="90" dur="500"/>
                                        <p:tgtEl>
                                          <p:spTgt spid="57"/>
                                        </p:tgtEl>
                                      </p:cBhvr>
                                    </p:animEffect>
                                  </p:childTnLst>
                                </p:cTn>
                              </p:par>
                            </p:childTnLst>
                          </p:cTn>
                        </p:par>
                        <p:par>
                          <p:cTn id="91" fill="hold">
                            <p:stCondLst>
                              <p:cond delay="8000"/>
                            </p:stCondLst>
                            <p:childTnLst>
                              <p:par>
                                <p:cTn id="92" presetID="53" presetClass="entr" presetSubtype="16" fill="hold" nodeType="after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childTnLst>
                          </p:cTn>
                        </p:par>
                        <p:par>
                          <p:cTn id="97" fill="hold">
                            <p:stCondLst>
                              <p:cond delay="8500"/>
                            </p:stCondLst>
                            <p:childTnLst>
                              <p:par>
                                <p:cTn id="98" presetID="10" presetClass="entr" presetSubtype="0"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45" grpId="0"/>
      <p:bldP spid="46" grpId="0"/>
      <p:bldP spid="47" grpId="0"/>
      <p:bldP spid="48" grpId="0"/>
      <p:bldP spid="49" grpId="0"/>
      <p:bldP spid="50" grpId="0"/>
      <p:bldP spid="51" grpId="0"/>
      <p:bldP spid="52" grpId="0" animBg="1"/>
      <p:bldP spid="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研究成果</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9045669" y="1202200"/>
            <a:ext cx="2370976" cy="2815130"/>
            <a:chOff x="7087299" y="1563862"/>
            <a:chExt cx="1929170" cy="2290561"/>
          </a:xfrm>
        </p:grpSpPr>
        <p:sp>
          <p:nvSpPr>
            <p:cNvPr id="4"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087299" y="1793367"/>
              <a:ext cx="1929170" cy="360010"/>
            </a:xfrm>
            <a:prstGeom prst="rect">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8" name="组合 7"/>
          <p:cNvGrpSpPr/>
          <p:nvPr/>
        </p:nvGrpSpPr>
        <p:grpSpPr>
          <a:xfrm>
            <a:off x="6335448" y="1202200"/>
            <a:ext cx="2370976" cy="2815130"/>
            <a:chOff x="7087299" y="1563862"/>
            <a:chExt cx="1929170" cy="2290561"/>
          </a:xfrm>
        </p:grpSpPr>
        <p:sp>
          <p:nvSpPr>
            <p:cNvPr id="9"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087299" y="1793367"/>
              <a:ext cx="1929170" cy="36001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3" name="组合 12"/>
          <p:cNvGrpSpPr/>
          <p:nvPr/>
        </p:nvGrpSpPr>
        <p:grpSpPr>
          <a:xfrm>
            <a:off x="3623627" y="1202200"/>
            <a:ext cx="2370976" cy="2815130"/>
            <a:chOff x="7087299" y="1563862"/>
            <a:chExt cx="1929170" cy="2290561"/>
          </a:xfrm>
        </p:grpSpPr>
        <p:sp>
          <p:nvSpPr>
            <p:cNvPr id="14"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5"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087299" y="1793367"/>
              <a:ext cx="1929170" cy="360010"/>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8" name="组合 17"/>
          <p:cNvGrpSpPr/>
          <p:nvPr/>
        </p:nvGrpSpPr>
        <p:grpSpPr>
          <a:xfrm>
            <a:off x="1000547" y="1202200"/>
            <a:ext cx="2370976" cy="2815130"/>
            <a:chOff x="7087299" y="1563862"/>
            <a:chExt cx="1929170" cy="2290561"/>
          </a:xfrm>
        </p:grpSpPr>
        <p:sp>
          <p:nvSpPr>
            <p:cNvPr id="19"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0"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en-US" altLang="zh-CN" sz="1735"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7087299" y="1793367"/>
              <a:ext cx="1929170" cy="36001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sp>
        <p:nvSpPr>
          <p:cNvPr id="23" name="矩形 22"/>
          <p:cNvSpPr/>
          <p:nvPr/>
        </p:nvSpPr>
        <p:spPr>
          <a:xfrm>
            <a:off x="1164262" y="2150226"/>
            <a:ext cx="2040036" cy="169323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3803140" y="2132079"/>
            <a:ext cx="2040036" cy="169323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a:off x="6493756" y="2132079"/>
            <a:ext cx="2040036" cy="169323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9214367" y="2150226"/>
            <a:ext cx="2040036" cy="169323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83"/>
          <p:cNvSpPr>
            <a:spLocks noChangeArrowheads="1"/>
          </p:cNvSpPr>
          <p:nvPr/>
        </p:nvSpPr>
        <p:spPr bwMode="auto">
          <a:xfrm>
            <a:off x="1359376" y="4543765"/>
            <a:ext cx="9738550" cy="1263040"/>
          </a:xfrm>
          <a:prstGeom prst="rect">
            <a:avLst/>
          </a:prstGeom>
          <a:solidFill>
            <a:schemeClr val="bg1">
              <a:lumMod val="95000"/>
            </a:schemeClr>
          </a:solidFill>
          <a:ln w="9525" cmpd="sng">
            <a:solidFill>
              <a:schemeClr val="bg1">
                <a:lumMod val="75000"/>
              </a:schemeClr>
            </a:solidFill>
            <a:miter lim="800000"/>
          </a:ln>
          <a:effectLst>
            <a:outerShdw blurRad="279400" sx="104000" sy="104000" algn="ctr" rotWithShape="0">
              <a:prstClr val="black">
                <a:alpha val="38000"/>
              </a:prstClr>
            </a:outerShdw>
          </a:effectLst>
        </p:spPr>
        <p:txBody>
          <a:bodyPr lIns="91416" tIns="45708" rIns="91416" bIns="45708"/>
          <a:lstStyle/>
          <a:p>
            <a:endParaRPr lang="zh-CN" altLang="en-US" sz="2400"/>
          </a:p>
        </p:txBody>
      </p:sp>
      <p:sp>
        <p:nvSpPr>
          <p:cNvPr id="28" name="TextBox 84"/>
          <p:cNvSpPr txBox="1">
            <a:spLocks noChangeArrowheads="1"/>
          </p:cNvSpPr>
          <p:nvPr/>
        </p:nvSpPr>
        <p:spPr bwMode="auto">
          <a:xfrm>
            <a:off x="1846463" y="4593864"/>
            <a:ext cx="8760303" cy="1200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当亮亮图文旗舰店</a:t>
            </a:r>
            <a:r>
              <a:rPr lang="en-US" altLang="zh-CN"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https://liangliangtuwen.tmall.com</a:t>
            </a:r>
          </a:p>
          <a:p>
            <a:pPr algn="just">
              <a:lnSpc>
                <a:spcPct val="150000"/>
              </a:lnSpc>
            </a:pP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2"/>
          <p:cNvSpPr/>
          <p:nvPr/>
        </p:nvSpPr>
        <p:spPr bwMode="auto">
          <a:xfrm>
            <a:off x="1111759" y="4299395"/>
            <a:ext cx="487087" cy="48874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txBody>
          <a:bodyPr lIns="91416" tIns="45708" rIns="91416" bIns="45708"/>
          <a:lstStyle/>
          <a:p>
            <a:endParaRPr lang="zh-CN" altLang="en-US" sz="2400"/>
          </a:p>
        </p:txBody>
      </p:sp>
      <p:sp>
        <p:nvSpPr>
          <p:cNvPr id="30" name="Freeform 12"/>
          <p:cNvSpPr/>
          <p:nvPr/>
        </p:nvSpPr>
        <p:spPr bwMode="auto">
          <a:xfrm flipH="1" flipV="1">
            <a:off x="10884032" y="5562435"/>
            <a:ext cx="487087" cy="48874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lIns="91416" tIns="45708" rIns="91416" bIns="45708"/>
          <a:lstStyle/>
          <a:p>
            <a:endParaRPr lang="zh-CN" altLang="en-US" sz="240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2" presetClass="entr" presetSubtype="4"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2.29167E-6 1.11022E-16 L 0.38789 0.07245 " pathEditMode="relative" rAng="0" ptsTypes="AA">
                                      <p:cBhvr>
                                        <p:cTn id="42" dur="500" spd="-99900" fill="hold"/>
                                        <p:tgtEl>
                                          <p:spTgt spid="29"/>
                                        </p:tgtEl>
                                        <p:attrNameLst>
                                          <p:attrName>ppt_x</p:attrName>
                                          <p:attrName>ppt_y</p:attrName>
                                        </p:attrNameLst>
                                      </p:cBhvr>
                                      <p:rCtr x="19388" y="3611"/>
                                    </p:animMotion>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35" presetClass="path" presetSubtype="0" accel="50000" decel="50000" fill="hold" grpId="1" nodeType="withEffect">
                                  <p:stCondLst>
                                    <p:cond delay="0"/>
                                  </p:stCondLst>
                                  <p:childTnLst>
                                    <p:animMotion origin="layout" path="M -2.08333E-7 7.40741E-7 L -0.44115 -0.075 " pathEditMode="relative" rAng="0" ptsTypes="AA">
                                      <p:cBhvr>
                                        <p:cTn id="46" dur="500" spd="-99900" fill="hold"/>
                                        <p:tgtEl>
                                          <p:spTgt spid="30"/>
                                        </p:tgtEl>
                                        <p:attrNameLst>
                                          <p:attrName>ppt_x</p:attrName>
                                          <p:attrName>ppt_y</p:attrName>
                                        </p:attrNameLst>
                                      </p:cBhvr>
                                      <p:rCtr x="-22057" y="-3750"/>
                                    </p:animMotion>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Effect transition="in" filter="wipe(up)">
                                      <p:cBhvr>
                                        <p:cTn id="55"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autoUpdateAnimBg="0"/>
      <p:bldP spid="29" grpId="0" animBg="1"/>
      <p:bldP spid="29" grpId="1" animBg="1"/>
      <p:bldP spid="30" grpId="0" animBg="1"/>
      <p:bldP spid="3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成果说明</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29" name="矩形 28"/>
          <p:cNvSpPr/>
          <p:nvPr/>
        </p:nvSpPr>
        <p:spPr>
          <a:xfrm>
            <a:off x="1427820" y="1723656"/>
            <a:ext cx="3037901" cy="1763943"/>
          </a:xfrm>
          <a:prstGeom prst="rect">
            <a:avLst/>
          </a:prstGeom>
          <a:solidFill>
            <a:schemeClr val="accent1"/>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     研究成果之一</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7661304" y="1723656"/>
            <a:ext cx="3037901" cy="1763943"/>
          </a:xfrm>
          <a:prstGeom prst="rect">
            <a:avLst/>
          </a:prstGeom>
          <a:solidFill>
            <a:schemeClr val="accent2"/>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     研究成果之一</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65"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endParaRPr>
          </a:p>
        </p:txBody>
      </p:sp>
      <p:sp>
        <p:nvSpPr>
          <p:cNvPr id="31" name="矩形 30"/>
          <p:cNvSpPr/>
          <p:nvPr/>
        </p:nvSpPr>
        <p:spPr>
          <a:xfrm>
            <a:off x="4544562" y="3529442"/>
            <a:ext cx="3037901" cy="1763943"/>
          </a:xfrm>
          <a:prstGeom prst="rect">
            <a:avLst/>
          </a:prstGeom>
          <a:solidFill>
            <a:schemeClr val="accent3"/>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3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    </a:t>
            </a: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研究成果之一</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135"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endParaRPr>
          </a:p>
        </p:txBody>
      </p:sp>
      <p:pic>
        <p:nvPicPr>
          <p:cNvPr id="32" name="图片 31"/>
          <p:cNvPicPr>
            <a:picLocks noChangeAspect="1"/>
          </p:cNvPicPr>
          <p:nvPr/>
        </p:nvPicPr>
        <p:blipFill rotWithShape="1">
          <a:blip r:embed="rId3" cstate="print">
            <a:extLst>
              <a:ext uri="{28A0092B-C50C-407E-A947-70E740481C1C}">
                <a14:useLocalDpi xmlns:a14="http://schemas.microsoft.com/office/drawing/2010/main" xmlns="" val="0"/>
              </a:ext>
            </a:extLst>
          </a:blip>
          <a:srcRect t="6600" b="4691"/>
          <a:stretch>
            <a:fillRect/>
          </a:stretch>
        </p:blipFill>
        <p:spPr>
          <a:xfrm>
            <a:off x="7661304" y="3536196"/>
            <a:ext cx="3045709" cy="1757189"/>
          </a:xfrm>
          <a:prstGeom prst="rect">
            <a:avLst/>
          </a:prstGeom>
        </p:spPr>
      </p:pic>
      <p:pic>
        <p:nvPicPr>
          <p:cNvPr id="33" name="图片 32"/>
          <p:cNvPicPr>
            <a:picLocks noChangeAspect="1"/>
          </p:cNvPicPr>
          <p:nvPr/>
        </p:nvPicPr>
        <p:blipFill rotWithShape="1">
          <a:blip r:embed="rId4" cstate="print">
            <a:extLst>
              <a:ext uri="{28A0092B-C50C-407E-A947-70E740481C1C}">
                <a14:useLocalDpi xmlns:a14="http://schemas.microsoft.com/office/drawing/2010/main" xmlns="" val="0"/>
              </a:ext>
            </a:extLst>
          </a:blip>
          <a:srcRect t="7813"/>
          <a:stretch>
            <a:fillRect/>
          </a:stretch>
        </p:blipFill>
        <p:spPr>
          <a:xfrm>
            <a:off x="4544562" y="1715508"/>
            <a:ext cx="3037901" cy="1763943"/>
          </a:xfrm>
          <a:prstGeom prst="rect">
            <a:avLst/>
          </a:prstGeom>
        </p:spPr>
      </p:pic>
      <p:pic>
        <p:nvPicPr>
          <p:cNvPr id="34" name="图片 3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7820" y="3529442"/>
            <a:ext cx="3037901" cy="1757189"/>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应用场景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任意多边形 2"/>
          <p:cNvSpPr/>
          <p:nvPr/>
        </p:nvSpPr>
        <p:spPr>
          <a:xfrm>
            <a:off x="2619376" y="2206624"/>
            <a:ext cx="5155565" cy="4114165"/>
          </a:xfrm>
          <a:custGeom>
            <a:avLst/>
            <a:gdLst>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283200 w 5283200"/>
              <a:gd name="connsiteY8" fmla="*/ 3238500 h 4394200"/>
              <a:gd name="connsiteX9" fmla="*/ 5283200 w 5283200"/>
              <a:gd name="connsiteY9" fmla="*/ 4394200 h 4394200"/>
              <a:gd name="connsiteX0-1" fmla="*/ 0 w 5283200"/>
              <a:gd name="connsiteY0-2" fmla="*/ 444500 h 4394200"/>
              <a:gd name="connsiteX1-3" fmla="*/ 0 w 5283200"/>
              <a:gd name="connsiteY1-4" fmla="*/ 0 h 4394200"/>
              <a:gd name="connsiteX2-5" fmla="*/ 2095500 w 5283200"/>
              <a:gd name="connsiteY2-6" fmla="*/ 0 h 4394200"/>
              <a:gd name="connsiteX3-7" fmla="*/ 2095500 w 5283200"/>
              <a:gd name="connsiteY3-8" fmla="*/ 914400 h 4394200"/>
              <a:gd name="connsiteX4-9" fmla="*/ 3162300 w 5283200"/>
              <a:gd name="connsiteY4-10" fmla="*/ 914400 h 4394200"/>
              <a:gd name="connsiteX5-11" fmla="*/ 3162300 w 5283200"/>
              <a:gd name="connsiteY5-12" fmla="*/ 1968500 h 4394200"/>
              <a:gd name="connsiteX6-13" fmla="*/ 4165600 w 5283200"/>
              <a:gd name="connsiteY6-14" fmla="*/ 1968500 h 4394200"/>
              <a:gd name="connsiteX7-15" fmla="*/ 4165600 w 5283200"/>
              <a:gd name="connsiteY7-16" fmla="*/ 3238500 h 4394200"/>
              <a:gd name="connsiteX8-17" fmla="*/ 5153660 w 5283200"/>
              <a:gd name="connsiteY8-18" fmla="*/ 3238500 h 4394200"/>
              <a:gd name="connsiteX9-19" fmla="*/ 5283200 w 5283200"/>
              <a:gd name="connsiteY9-20" fmla="*/ 4394200 h 4394200"/>
              <a:gd name="connsiteX0-21" fmla="*/ 0 w 5168900"/>
              <a:gd name="connsiteY0-22" fmla="*/ 444500 h 4394200"/>
              <a:gd name="connsiteX1-23" fmla="*/ 0 w 5168900"/>
              <a:gd name="connsiteY1-24" fmla="*/ 0 h 4394200"/>
              <a:gd name="connsiteX2-25" fmla="*/ 2095500 w 5168900"/>
              <a:gd name="connsiteY2-26" fmla="*/ 0 h 4394200"/>
              <a:gd name="connsiteX3-27" fmla="*/ 2095500 w 5168900"/>
              <a:gd name="connsiteY3-28" fmla="*/ 914400 h 4394200"/>
              <a:gd name="connsiteX4-29" fmla="*/ 3162300 w 5168900"/>
              <a:gd name="connsiteY4-30" fmla="*/ 914400 h 4394200"/>
              <a:gd name="connsiteX5-31" fmla="*/ 3162300 w 5168900"/>
              <a:gd name="connsiteY5-32" fmla="*/ 1968500 h 4394200"/>
              <a:gd name="connsiteX6-33" fmla="*/ 4165600 w 5168900"/>
              <a:gd name="connsiteY6-34" fmla="*/ 1968500 h 4394200"/>
              <a:gd name="connsiteX7-35" fmla="*/ 4165600 w 5168900"/>
              <a:gd name="connsiteY7-36" fmla="*/ 3238500 h 4394200"/>
              <a:gd name="connsiteX8-37" fmla="*/ 5153660 w 5168900"/>
              <a:gd name="connsiteY8-38" fmla="*/ 3238500 h 4394200"/>
              <a:gd name="connsiteX9-39" fmla="*/ 5168900 w 5168900"/>
              <a:gd name="connsiteY9-40" fmla="*/ 4394200 h 4394200"/>
              <a:gd name="connsiteX0-41" fmla="*/ 0 w 5153660"/>
              <a:gd name="connsiteY0-42" fmla="*/ 444500 h 4333240"/>
              <a:gd name="connsiteX1-43" fmla="*/ 0 w 5153660"/>
              <a:gd name="connsiteY1-44" fmla="*/ 0 h 4333240"/>
              <a:gd name="connsiteX2-45" fmla="*/ 2095500 w 5153660"/>
              <a:gd name="connsiteY2-46" fmla="*/ 0 h 4333240"/>
              <a:gd name="connsiteX3-47" fmla="*/ 2095500 w 5153660"/>
              <a:gd name="connsiteY3-48" fmla="*/ 914400 h 4333240"/>
              <a:gd name="connsiteX4-49" fmla="*/ 3162300 w 5153660"/>
              <a:gd name="connsiteY4-50" fmla="*/ 914400 h 4333240"/>
              <a:gd name="connsiteX5-51" fmla="*/ 3162300 w 5153660"/>
              <a:gd name="connsiteY5-52" fmla="*/ 1968500 h 4333240"/>
              <a:gd name="connsiteX6-53" fmla="*/ 4165600 w 5153660"/>
              <a:gd name="connsiteY6-54" fmla="*/ 1968500 h 4333240"/>
              <a:gd name="connsiteX7-55" fmla="*/ 4165600 w 5153660"/>
              <a:gd name="connsiteY7-56" fmla="*/ 3238500 h 4333240"/>
              <a:gd name="connsiteX8-57" fmla="*/ 5153660 w 5153660"/>
              <a:gd name="connsiteY8-58" fmla="*/ 3238500 h 4333240"/>
              <a:gd name="connsiteX9-59" fmla="*/ 5146040 w 5153660"/>
              <a:gd name="connsiteY9-60" fmla="*/ 4333240 h 4333240"/>
              <a:gd name="connsiteX0-61" fmla="*/ 0 w 5153660"/>
              <a:gd name="connsiteY0-62" fmla="*/ 444500 h 4333240"/>
              <a:gd name="connsiteX1-63" fmla="*/ 0 w 5153660"/>
              <a:gd name="connsiteY1-64" fmla="*/ 0 h 4333240"/>
              <a:gd name="connsiteX2-65" fmla="*/ 2095500 w 5153660"/>
              <a:gd name="connsiteY2-66" fmla="*/ 0 h 4333240"/>
              <a:gd name="connsiteX3-67" fmla="*/ 2095500 w 5153660"/>
              <a:gd name="connsiteY3-68" fmla="*/ 914400 h 4333240"/>
              <a:gd name="connsiteX4-69" fmla="*/ 3162300 w 5153660"/>
              <a:gd name="connsiteY4-70" fmla="*/ 914400 h 4333240"/>
              <a:gd name="connsiteX5-71" fmla="*/ 3162300 w 5153660"/>
              <a:gd name="connsiteY5-72" fmla="*/ 1968500 h 4333240"/>
              <a:gd name="connsiteX6-73" fmla="*/ 4165600 w 5153660"/>
              <a:gd name="connsiteY6-74" fmla="*/ 1968500 h 4333240"/>
              <a:gd name="connsiteX7-75" fmla="*/ 4175125 w 5153660"/>
              <a:gd name="connsiteY7-76" fmla="*/ 2971800 h 4333240"/>
              <a:gd name="connsiteX8-77" fmla="*/ 5153660 w 5153660"/>
              <a:gd name="connsiteY8-78" fmla="*/ 3238500 h 4333240"/>
              <a:gd name="connsiteX9-79" fmla="*/ 5146040 w 5153660"/>
              <a:gd name="connsiteY9-80" fmla="*/ 4333240 h 4333240"/>
              <a:gd name="connsiteX0-81" fmla="*/ 0 w 5163185"/>
              <a:gd name="connsiteY0-82" fmla="*/ 444500 h 4333240"/>
              <a:gd name="connsiteX1-83" fmla="*/ 0 w 5163185"/>
              <a:gd name="connsiteY1-84" fmla="*/ 0 h 4333240"/>
              <a:gd name="connsiteX2-85" fmla="*/ 2095500 w 5163185"/>
              <a:gd name="connsiteY2-86" fmla="*/ 0 h 4333240"/>
              <a:gd name="connsiteX3-87" fmla="*/ 2095500 w 5163185"/>
              <a:gd name="connsiteY3-88" fmla="*/ 914400 h 4333240"/>
              <a:gd name="connsiteX4-89" fmla="*/ 3162300 w 5163185"/>
              <a:gd name="connsiteY4-90" fmla="*/ 914400 h 4333240"/>
              <a:gd name="connsiteX5-91" fmla="*/ 3162300 w 5163185"/>
              <a:gd name="connsiteY5-92" fmla="*/ 1968500 h 4333240"/>
              <a:gd name="connsiteX6-93" fmla="*/ 4165600 w 5163185"/>
              <a:gd name="connsiteY6-94" fmla="*/ 1968500 h 4333240"/>
              <a:gd name="connsiteX7-95" fmla="*/ 4175125 w 5163185"/>
              <a:gd name="connsiteY7-96" fmla="*/ 2971800 h 4333240"/>
              <a:gd name="connsiteX8-97" fmla="*/ 5163185 w 5163185"/>
              <a:gd name="connsiteY8-98" fmla="*/ 2981325 h 4333240"/>
              <a:gd name="connsiteX9-99" fmla="*/ 5146040 w 5163185"/>
              <a:gd name="connsiteY9-100" fmla="*/ 4333240 h 4333240"/>
              <a:gd name="connsiteX0-101" fmla="*/ 0 w 5153660"/>
              <a:gd name="connsiteY0-102" fmla="*/ 444500 h 4333240"/>
              <a:gd name="connsiteX1-103" fmla="*/ 0 w 5153660"/>
              <a:gd name="connsiteY1-104" fmla="*/ 0 h 4333240"/>
              <a:gd name="connsiteX2-105" fmla="*/ 2095500 w 5153660"/>
              <a:gd name="connsiteY2-106" fmla="*/ 0 h 4333240"/>
              <a:gd name="connsiteX3-107" fmla="*/ 2095500 w 5153660"/>
              <a:gd name="connsiteY3-108" fmla="*/ 914400 h 4333240"/>
              <a:gd name="connsiteX4-109" fmla="*/ 3162300 w 5153660"/>
              <a:gd name="connsiteY4-110" fmla="*/ 914400 h 4333240"/>
              <a:gd name="connsiteX5-111" fmla="*/ 3162300 w 5153660"/>
              <a:gd name="connsiteY5-112" fmla="*/ 1968500 h 4333240"/>
              <a:gd name="connsiteX6-113" fmla="*/ 4165600 w 5153660"/>
              <a:gd name="connsiteY6-114" fmla="*/ 1968500 h 4333240"/>
              <a:gd name="connsiteX7-115" fmla="*/ 4175125 w 5153660"/>
              <a:gd name="connsiteY7-116" fmla="*/ 2971800 h 4333240"/>
              <a:gd name="connsiteX8-117" fmla="*/ 5153660 w 5153660"/>
              <a:gd name="connsiteY8-118" fmla="*/ 2990850 h 4333240"/>
              <a:gd name="connsiteX9-119" fmla="*/ 5146040 w 5153660"/>
              <a:gd name="connsiteY9-120" fmla="*/ 4333240 h 4333240"/>
              <a:gd name="connsiteX0-121" fmla="*/ 0 w 5146040"/>
              <a:gd name="connsiteY0-122" fmla="*/ 444500 h 4333240"/>
              <a:gd name="connsiteX1-123" fmla="*/ 0 w 5146040"/>
              <a:gd name="connsiteY1-124" fmla="*/ 0 h 4333240"/>
              <a:gd name="connsiteX2-125" fmla="*/ 2095500 w 5146040"/>
              <a:gd name="connsiteY2-126" fmla="*/ 0 h 4333240"/>
              <a:gd name="connsiteX3-127" fmla="*/ 2095500 w 5146040"/>
              <a:gd name="connsiteY3-128" fmla="*/ 914400 h 4333240"/>
              <a:gd name="connsiteX4-129" fmla="*/ 3162300 w 5146040"/>
              <a:gd name="connsiteY4-130" fmla="*/ 914400 h 4333240"/>
              <a:gd name="connsiteX5-131" fmla="*/ 3162300 w 5146040"/>
              <a:gd name="connsiteY5-132" fmla="*/ 1968500 h 4333240"/>
              <a:gd name="connsiteX6-133" fmla="*/ 4165600 w 5146040"/>
              <a:gd name="connsiteY6-134" fmla="*/ 1968500 h 4333240"/>
              <a:gd name="connsiteX7-135" fmla="*/ 4175125 w 5146040"/>
              <a:gd name="connsiteY7-136" fmla="*/ 2971800 h 4333240"/>
              <a:gd name="connsiteX8-137" fmla="*/ 5144135 w 5146040"/>
              <a:gd name="connsiteY8-138" fmla="*/ 2981325 h 4333240"/>
              <a:gd name="connsiteX9-139" fmla="*/ 5146040 w 5146040"/>
              <a:gd name="connsiteY9-140" fmla="*/ 4333240 h 4333240"/>
              <a:gd name="connsiteX0-141" fmla="*/ 0 w 5146040"/>
              <a:gd name="connsiteY0-142" fmla="*/ 444500 h 4333240"/>
              <a:gd name="connsiteX1-143" fmla="*/ 0 w 5146040"/>
              <a:gd name="connsiteY1-144" fmla="*/ 0 h 4333240"/>
              <a:gd name="connsiteX2-145" fmla="*/ 2095500 w 5146040"/>
              <a:gd name="connsiteY2-146" fmla="*/ 0 h 4333240"/>
              <a:gd name="connsiteX3-147" fmla="*/ 2095500 w 5146040"/>
              <a:gd name="connsiteY3-148" fmla="*/ 914400 h 4333240"/>
              <a:gd name="connsiteX4-149" fmla="*/ 3162300 w 5146040"/>
              <a:gd name="connsiteY4-150" fmla="*/ 914400 h 4333240"/>
              <a:gd name="connsiteX5-151" fmla="*/ 3162300 w 5146040"/>
              <a:gd name="connsiteY5-152" fmla="*/ 1968500 h 4333240"/>
              <a:gd name="connsiteX6-153" fmla="*/ 4165600 w 5146040"/>
              <a:gd name="connsiteY6-154" fmla="*/ 1968500 h 4333240"/>
              <a:gd name="connsiteX7-155" fmla="*/ 4175125 w 5146040"/>
              <a:gd name="connsiteY7-156" fmla="*/ 3057525 h 4333240"/>
              <a:gd name="connsiteX8-157" fmla="*/ 5144135 w 5146040"/>
              <a:gd name="connsiteY8-158" fmla="*/ 2981325 h 4333240"/>
              <a:gd name="connsiteX9-159" fmla="*/ 5146040 w 5146040"/>
              <a:gd name="connsiteY9-160" fmla="*/ 4333240 h 4333240"/>
              <a:gd name="connsiteX0-161" fmla="*/ 0 w 5146040"/>
              <a:gd name="connsiteY0-162" fmla="*/ 444500 h 4333240"/>
              <a:gd name="connsiteX1-163" fmla="*/ 0 w 5146040"/>
              <a:gd name="connsiteY1-164" fmla="*/ 0 h 4333240"/>
              <a:gd name="connsiteX2-165" fmla="*/ 2095500 w 5146040"/>
              <a:gd name="connsiteY2-166" fmla="*/ 0 h 4333240"/>
              <a:gd name="connsiteX3-167" fmla="*/ 2095500 w 5146040"/>
              <a:gd name="connsiteY3-168" fmla="*/ 914400 h 4333240"/>
              <a:gd name="connsiteX4-169" fmla="*/ 3162300 w 5146040"/>
              <a:gd name="connsiteY4-170" fmla="*/ 914400 h 4333240"/>
              <a:gd name="connsiteX5-171" fmla="*/ 3162300 w 5146040"/>
              <a:gd name="connsiteY5-172" fmla="*/ 1968500 h 4333240"/>
              <a:gd name="connsiteX6-173" fmla="*/ 4165600 w 5146040"/>
              <a:gd name="connsiteY6-174" fmla="*/ 1968500 h 4333240"/>
              <a:gd name="connsiteX7-175" fmla="*/ 4175125 w 5146040"/>
              <a:gd name="connsiteY7-176" fmla="*/ 3057525 h 4333240"/>
              <a:gd name="connsiteX8-177" fmla="*/ 5144135 w 5146040"/>
              <a:gd name="connsiteY8-178" fmla="*/ 3038475 h 4333240"/>
              <a:gd name="connsiteX9-179" fmla="*/ 5146040 w 5146040"/>
              <a:gd name="connsiteY9-180" fmla="*/ 4333240 h 4333240"/>
              <a:gd name="connsiteX0-181" fmla="*/ 0 w 5146040"/>
              <a:gd name="connsiteY0-182" fmla="*/ 444500 h 4333240"/>
              <a:gd name="connsiteX1-183" fmla="*/ 0 w 5146040"/>
              <a:gd name="connsiteY1-184" fmla="*/ 0 h 4333240"/>
              <a:gd name="connsiteX2-185" fmla="*/ 2095500 w 5146040"/>
              <a:gd name="connsiteY2-186" fmla="*/ 0 h 4333240"/>
              <a:gd name="connsiteX3-187" fmla="*/ 2095500 w 5146040"/>
              <a:gd name="connsiteY3-188" fmla="*/ 914400 h 4333240"/>
              <a:gd name="connsiteX4-189" fmla="*/ 3162300 w 5146040"/>
              <a:gd name="connsiteY4-190" fmla="*/ 914400 h 4333240"/>
              <a:gd name="connsiteX5-191" fmla="*/ 3162300 w 5146040"/>
              <a:gd name="connsiteY5-192" fmla="*/ 1968500 h 4333240"/>
              <a:gd name="connsiteX6-193" fmla="*/ 4165600 w 5146040"/>
              <a:gd name="connsiteY6-194" fmla="*/ 1968500 h 4333240"/>
              <a:gd name="connsiteX7-195" fmla="*/ 4175125 w 5146040"/>
              <a:gd name="connsiteY7-196" fmla="*/ 3028950 h 4333240"/>
              <a:gd name="connsiteX8-197" fmla="*/ 5144135 w 5146040"/>
              <a:gd name="connsiteY8-198" fmla="*/ 3038475 h 4333240"/>
              <a:gd name="connsiteX9-199" fmla="*/ 5146040 w 5146040"/>
              <a:gd name="connsiteY9-200" fmla="*/ 4333240 h 4333240"/>
              <a:gd name="connsiteX0-201" fmla="*/ 0 w 5146040"/>
              <a:gd name="connsiteY0-202" fmla="*/ 444500 h 4333240"/>
              <a:gd name="connsiteX1-203" fmla="*/ 0 w 5146040"/>
              <a:gd name="connsiteY1-204" fmla="*/ 0 h 4333240"/>
              <a:gd name="connsiteX2-205" fmla="*/ 2095500 w 5146040"/>
              <a:gd name="connsiteY2-206" fmla="*/ 0 h 4333240"/>
              <a:gd name="connsiteX3-207" fmla="*/ 2095500 w 5146040"/>
              <a:gd name="connsiteY3-208" fmla="*/ 914400 h 4333240"/>
              <a:gd name="connsiteX4-209" fmla="*/ 3162300 w 5146040"/>
              <a:gd name="connsiteY4-210" fmla="*/ 914400 h 4333240"/>
              <a:gd name="connsiteX5-211" fmla="*/ 3162300 w 5146040"/>
              <a:gd name="connsiteY5-212" fmla="*/ 1968500 h 4333240"/>
              <a:gd name="connsiteX6-213" fmla="*/ 4165600 w 5146040"/>
              <a:gd name="connsiteY6-214" fmla="*/ 1968500 h 4333240"/>
              <a:gd name="connsiteX7-215" fmla="*/ 4175125 w 5146040"/>
              <a:gd name="connsiteY7-216" fmla="*/ 3028950 h 4333240"/>
              <a:gd name="connsiteX8-217" fmla="*/ 5144135 w 5146040"/>
              <a:gd name="connsiteY8-218" fmla="*/ 3019425 h 4333240"/>
              <a:gd name="connsiteX9-219" fmla="*/ 5146040 w 5146040"/>
              <a:gd name="connsiteY9-220" fmla="*/ 4333240 h 4333240"/>
              <a:gd name="connsiteX0-221" fmla="*/ 0 w 5155565"/>
              <a:gd name="connsiteY0-222" fmla="*/ 444500 h 4114165"/>
              <a:gd name="connsiteX1-223" fmla="*/ 0 w 5155565"/>
              <a:gd name="connsiteY1-224" fmla="*/ 0 h 4114165"/>
              <a:gd name="connsiteX2-225" fmla="*/ 2095500 w 5155565"/>
              <a:gd name="connsiteY2-226" fmla="*/ 0 h 4114165"/>
              <a:gd name="connsiteX3-227" fmla="*/ 2095500 w 5155565"/>
              <a:gd name="connsiteY3-228" fmla="*/ 914400 h 4114165"/>
              <a:gd name="connsiteX4-229" fmla="*/ 3162300 w 5155565"/>
              <a:gd name="connsiteY4-230" fmla="*/ 914400 h 4114165"/>
              <a:gd name="connsiteX5-231" fmla="*/ 3162300 w 5155565"/>
              <a:gd name="connsiteY5-232" fmla="*/ 1968500 h 4114165"/>
              <a:gd name="connsiteX6-233" fmla="*/ 4165600 w 5155565"/>
              <a:gd name="connsiteY6-234" fmla="*/ 1968500 h 4114165"/>
              <a:gd name="connsiteX7-235" fmla="*/ 4175125 w 5155565"/>
              <a:gd name="connsiteY7-236" fmla="*/ 3028950 h 4114165"/>
              <a:gd name="connsiteX8-237" fmla="*/ 5144135 w 5155565"/>
              <a:gd name="connsiteY8-238" fmla="*/ 3019425 h 4114165"/>
              <a:gd name="connsiteX9-239" fmla="*/ 5155565 w 5155565"/>
              <a:gd name="connsiteY9-240" fmla="*/ 4114165 h 41141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155565" h="4114165">
                <a:moveTo>
                  <a:pt x="0" y="444500"/>
                </a:moveTo>
                <a:lnTo>
                  <a:pt x="0" y="0"/>
                </a:lnTo>
                <a:lnTo>
                  <a:pt x="2095500" y="0"/>
                </a:lnTo>
                <a:lnTo>
                  <a:pt x="2095500" y="914400"/>
                </a:lnTo>
                <a:lnTo>
                  <a:pt x="3162300" y="914400"/>
                </a:lnTo>
                <a:lnTo>
                  <a:pt x="3162300" y="1968500"/>
                </a:lnTo>
                <a:lnTo>
                  <a:pt x="4165600" y="1968500"/>
                </a:lnTo>
                <a:lnTo>
                  <a:pt x="4175125" y="3028950"/>
                </a:lnTo>
                <a:lnTo>
                  <a:pt x="5144135" y="3019425"/>
                </a:lnTo>
                <a:lnTo>
                  <a:pt x="5155565" y="4114165"/>
                </a:lnTo>
              </a:path>
            </a:pathLst>
          </a:custGeom>
          <a:no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 name="Group 18"/>
          <p:cNvGrpSpPr>
            <a:grpSpLocks noChangeAspect="1"/>
          </p:cNvGrpSpPr>
          <p:nvPr/>
        </p:nvGrpSpPr>
        <p:grpSpPr bwMode="auto">
          <a:xfrm>
            <a:off x="5848975" y="1478696"/>
            <a:ext cx="461135" cy="271181"/>
            <a:chOff x="5315" y="1433"/>
            <a:chExt cx="2197" cy="1292"/>
          </a:xfrm>
          <a:solidFill>
            <a:schemeClr val="accent1"/>
          </a:solidFill>
        </p:grpSpPr>
        <p:sp>
          <p:nvSpPr>
            <p:cNvPr id="5" name="Freeform 19"/>
            <p:cNvSpPr/>
            <p:nvPr/>
          </p:nvSpPr>
          <p:spPr bwMode="auto">
            <a:xfrm>
              <a:off x="5915" y="1440"/>
              <a:ext cx="1014" cy="1278"/>
            </a:xfrm>
            <a:custGeom>
              <a:avLst/>
              <a:gdLst>
                <a:gd name="T0" fmla="*/ 221 w 428"/>
                <a:gd name="T1" fmla="*/ 231 h 538"/>
                <a:gd name="T2" fmla="*/ 324 w 428"/>
                <a:gd name="T3" fmla="*/ 115 h 538"/>
                <a:gd name="T4" fmla="*/ 207 w 428"/>
                <a:gd name="T5" fmla="*/ 1 h 538"/>
                <a:gd name="T6" fmla="*/ 93 w 428"/>
                <a:gd name="T7" fmla="*/ 118 h 538"/>
                <a:gd name="T8" fmla="*/ 200 w 428"/>
                <a:gd name="T9" fmla="*/ 231 h 538"/>
                <a:gd name="T10" fmla="*/ 2 w 428"/>
                <a:gd name="T11" fmla="*/ 446 h 538"/>
                <a:gd name="T12" fmla="*/ 216 w 428"/>
                <a:gd name="T13" fmla="*/ 537 h 538"/>
                <a:gd name="T14" fmla="*/ 426 w 428"/>
                <a:gd name="T15" fmla="*/ 439 h 538"/>
                <a:gd name="T16" fmla="*/ 221 w 428"/>
                <a:gd name="T17" fmla="*/ 2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53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 name="Freeform 20"/>
            <p:cNvSpPr/>
            <p:nvPr/>
          </p:nvSpPr>
          <p:spPr bwMode="auto">
            <a:xfrm>
              <a:off x="6825" y="1501"/>
              <a:ext cx="678" cy="946"/>
            </a:xfrm>
            <a:custGeom>
              <a:avLst/>
              <a:gdLst>
                <a:gd name="T0" fmla="*/ 132 w 286"/>
                <a:gd name="T1" fmla="*/ 171 h 398"/>
                <a:gd name="T2" fmla="*/ 210 w 286"/>
                <a:gd name="T3" fmla="*/ 85 h 398"/>
                <a:gd name="T4" fmla="*/ 123 w 286"/>
                <a:gd name="T5" fmla="*/ 1 h 398"/>
                <a:gd name="T6" fmla="*/ 39 w 286"/>
                <a:gd name="T7" fmla="*/ 88 h 398"/>
                <a:gd name="T8" fmla="*/ 120 w 286"/>
                <a:gd name="T9" fmla="*/ 171 h 398"/>
                <a:gd name="T10" fmla="*/ 0 w 286"/>
                <a:gd name="T11" fmla="*/ 237 h 398"/>
                <a:gd name="T12" fmla="*/ 77 w 286"/>
                <a:gd name="T13" fmla="*/ 396 h 398"/>
                <a:gd name="T14" fmla="*/ 129 w 286"/>
                <a:gd name="T15" fmla="*/ 398 h 398"/>
                <a:gd name="T16" fmla="*/ 235 w 286"/>
                <a:gd name="T17" fmla="*/ 380 h 398"/>
                <a:gd name="T18" fmla="*/ 286 w 286"/>
                <a:gd name="T19" fmla="*/ 326 h 398"/>
                <a:gd name="T20" fmla="*/ 132 w 286"/>
                <a:gd name="T21" fmla="*/ 17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8">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 name="Freeform 21"/>
            <p:cNvSpPr/>
            <p:nvPr/>
          </p:nvSpPr>
          <p:spPr bwMode="auto">
            <a:xfrm>
              <a:off x="5324" y="1520"/>
              <a:ext cx="678" cy="948"/>
            </a:xfrm>
            <a:custGeom>
              <a:avLst/>
              <a:gdLst>
                <a:gd name="T0" fmla="*/ 286 w 286"/>
                <a:gd name="T1" fmla="*/ 235 h 399"/>
                <a:gd name="T2" fmla="*/ 163 w 286"/>
                <a:gd name="T3" fmla="*/ 171 h 399"/>
                <a:gd name="T4" fmla="*/ 241 w 286"/>
                <a:gd name="T5" fmla="*/ 85 h 399"/>
                <a:gd name="T6" fmla="*/ 154 w 286"/>
                <a:gd name="T7" fmla="*/ 1 h 399"/>
                <a:gd name="T8" fmla="*/ 70 w 286"/>
                <a:gd name="T9" fmla="*/ 88 h 399"/>
                <a:gd name="T10" fmla="*/ 151 w 286"/>
                <a:gd name="T11" fmla="*/ 171 h 399"/>
                <a:gd name="T12" fmla="*/ 2 w 286"/>
                <a:gd name="T13" fmla="*/ 331 h 399"/>
                <a:gd name="T14" fmla="*/ 54 w 286"/>
                <a:gd name="T15" fmla="*/ 384 h 399"/>
                <a:gd name="T16" fmla="*/ 161 w 286"/>
                <a:gd name="T17" fmla="*/ 398 h 399"/>
                <a:gd name="T18" fmla="*/ 216 w 286"/>
                <a:gd name="T19" fmla="*/ 394 h 399"/>
                <a:gd name="T20" fmla="*/ 286 w 286"/>
                <a:gd name="T21" fmla="*/ 23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9">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 name="Freeform 22"/>
            <p:cNvSpPr/>
            <p:nvPr/>
          </p:nvSpPr>
          <p:spPr bwMode="auto">
            <a:xfrm>
              <a:off x="6837" y="1513"/>
              <a:ext cx="656" cy="925"/>
            </a:xfrm>
            <a:custGeom>
              <a:avLst/>
              <a:gdLst>
                <a:gd name="T0" fmla="*/ 127 w 277"/>
                <a:gd name="T1" fmla="*/ 170 h 389"/>
                <a:gd name="T2" fmla="*/ 127 w 277"/>
                <a:gd name="T3" fmla="*/ 162 h 389"/>
                <a:gd name="T4" fmla="*/ 201 w 277"/>
                <a:gd name="T5" fmla="*/ 80 h 389"/>
                <a:gd name="T6" fmla="*/ 119 w 277"/>
                <a:gd name="T7" fmla="*/ 0 h 389"/>
                <a:gd name="T8" fmla="*/ 118 w 277"/>
                <a:gd name="T9" fmla="*/ 0 h 389"/>
                <a:gd name="T10" fmla="*/ 61 w 277"/>
                <a:gd name="T11" fmla="*/ 24 h 389"/>
                <a:gd name="T12" fmla="*/ 38 w 277"/>
                <a:gd name="T13" fmla="*/ 82 h 389"/>
                <a:gd name="T14" fmla="*/ 115 w 277"/>
                <a:gd name="T15" fmla="*/ 162 h 389"/>
                <a:gd name="T16" fmla="*/ 115 w 277"/>
                <a:gd name="T17" fmla="*/ 170 h 389"/>
                <a:gd name="T18" fmla="*/ 0 w 277"/>
                <a:gd name="T19" fmla="*/ 231 h 389"/>
                <a:gd name="T20" fmla="*/ 76 w 277"/>
                <a:gd name="T21" fmla="*/ 387 h 389"/>
                <a:gd name="T22" fmla="*/ 124 w 277"/>
                <a:gd name="T23" fmla="*/ 389 h 389"/>
                <a:gd name="T24" fmla="*/ 229 w 277"/>
                <a:gd name="T25" fmla="*/ 372 h 389"/>
                <a:gd name="T26" fmla="*/ 277 w 277"/>
                <a:gd name="T27" fmla="*/ 321 h 389"/>
                <a:gd name="T28" fmla="*/ 127 w 277"/>
                <a:gd name="T29" fmla="*/ 17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89">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 name="Freeform 23"/>
            <p:cNvSpPr/>
            <p:nvPr/>
          </p:nvSpPr>
          <p:spPr bwMode="auto">
            <a:xfrm>
              <a:off x="5924" y="1452"/>
              <a:ext cx="993" cy="1254"/>
            </a:xfrm>
            <a:custGeom>
              <a:avLst/>
              <a:gdLst>
                <a:gd name="T0" fmla="*/ 217 w 419"/>
                <a:gd name="T1" fmla="*/ 230 h 528"/>
                <a:gd name="T2" fmla="*/ 217 w 419"/>
                <a:gd name="T3" fmla="*/ 222 h 528"/>
                <a:gd name="T4" fmla="*/ 316 w 419"/>
                <a:gd name="T5" fmla="*/ 110 h 528"/>
                <a:gd name="T6" fmla="*/ 205 w 419"/>
                <a:gd name="T7" fmla="*/ 0 h 528"/>
                <a:gd name="T8" fmla="*/ 203 w 419"/>
                <a:gd name="T9" fmla="*/ 0 h 528"/>
                <a:gd name="T10" fmla="*/ 93 w 419"/>
                <a:gd name="T11" fmla="*/ 113 h 528"/>
                <a:gd name="T12" fmla="*/ 196 w 419"/>
                <a:gd name="T13" fmla="*/ 222 h 528"/>
                <a:gd name="T14" fmla="*/ 196 w 419"/>
                <a:gd name="T15" fmla="*/ 230 h 528"/>
                <a:gd name="T16" fmla="*/ 2 w 419"/>
                <a:gd name="T17" fmla="*/ 441 h 528"/>
                <a:gd name="T18" fmla="*/ 202 w 419"/>
                <a:gd name="T19" fmla="*/ 528 h 528"/>
                <a:gd name="T20" fmla="*/ 202 w 419"/>
                <a:gd name="T21" fmla="*/ 528 h 528"/>
                <a:gd name="T22" fmla="*/ 211 w 419"/>
                <a:gd name="T23" fmla="*/ 528 h 528"/>
                <a:gd name="T24" fmla="*/ 418 w 419"/>
                <a:gd name="T25" fmla="*/ 434 h 528"/>
                <a:gd name="T26" fmla="*/ 217 w 419"/>
                <a:gd name="T27" fmla="*/ 23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528">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 name="Freeform 24"/>
            <p:cNvSpPr/>
            <p:nvPr/>
          </p:nvSpPr>
          <p:spPr bwMode="auto">
            <a:xfrm>
              <a:off x="5334" y="1532"/>
              <a:ext cx="656" cy="927"/>
            </a:xfrm>
            <a:custGeom>
              <a:avLst/>
              <a:gdLst>
                <a:gd name="T0" fmla="*/ 159 w 277"/>
                <a:gd name="T1" fmla="*/ 170 h 390"/>
                <a:gd name="T2" fmla="*/ 159 w 277"/>
                <a:gd name="T3" fmla="*/ 162 h 390"/>
                <a:gd name="T4" fmla="*/ 233 w 277"/>
                <a:gd name="T5" fmla="*/ 80 h 390"/>
                <a:gd name="T6" fmla="*/ 152 w 277"/>
                <a:gd name="T7" fmla="*/ 0 h 390"/>
                <a:gd name="T8" fmla="*/ 150 w 277"/>
                <a:gd name="T9" fmla="*/ 0 h 390"/>
                <a:gd name="T10" fmla="*/ 70 w 277"/>
                <a:gd name="T11" fmla="*/ 83 h 390"/>
                <a:gd name="T12" fmla="*/ 147 w 277"/>
                <a:gd name="T13" fmla="*/ 162 h 390"/>
                <a:gd name="T14" fmla="*/ 147 w 277"/>
                <a:gd name="T15" fmla="*/ 170 h 390"/>
                <a:gd name="T16" fmla="*/ 2 w 277"/>
                <a:gd name="T17" fmla="*/ 326 h 390"/>
                <a:gd name="T18" fmla="*/ 52 w 277"/>
                <a:gd name="T19" fmla="*/ 375 h 390"/>
                <a:gd name="T20" fmla="*/ 157 w 277"/>
                <a:gd name="T21" fmla="*/ 389 h 390"/>
                <a:gd name="T22" fmla="*/ 208 w 277"/>
                <a:gd name="T23" fmla="*/ 385 h 390"/>
                <a:gd name="T24" fmla="*/ 277 w 277"/>
                <a:gd name="T25" fmla="*/ 230 h 390"/>
                <a:gd name="T26" fmla="*/ 159 w 277"/>
                <a:gd name="T27" fmla="*/ 1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390">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 name="Freeform 25"/>
            <p:cNvSpPr/>
            <p:nvPr/>
          </p:nvSpPr>
          <p:spPr bwMode="auto">
            <a:xfrm>
              <a:off x="5334" y="1532"/>
              <a:ext cx="656" cy="927"/>
            </a:xfrm>
            <a:custGeom>
              <a:avLst/>
              <a:gdLst>
                <a:gd name="T0" fmla="*/ 233 w 277"/>
                <a:gd name="T1" fmla="*/ 80 h 390"/>
                <a:gd name="T2" fmla="*/ 152 w 277"/>
                <a:gd name="T3" fmla="*/ 0 h 390"/>
                <a:gd name="T4" fmla="*/ 150 w 277"/>
                <a:gd name="T5" fmla="*/ 0 h 390"/>
                <a:gd name="T6" fmla="*/ 70 w 277"/>
                <a:gd name="T7" fmla="*/ 83 h 390"/>
                <a:gd name="T8" fmla="*/ 147 w 277"/>
                <a:gd name="T9" fmla="*/ 162 h 390"/>
                <a:gd name="T10" fmla="*/ 147 w 277"/>
                <a:gd name="T11" fmla="*/ 166 h 390"/>
                <a:gd name="T12" fmla="*/ 149 w 277"/>
                <a:gd name="T13" fmla="*/ 167 h 390"/>
                <a:gd name="T14" fmla="*/ 147 w 277"/>
                <a:gd name="T15" fmla="*/ 166 h 390"/>
                <a:gd name="T16" fmla="*/ 147 w 277"/>
                <a:gd name="T17" fmla="*/ 170 h 390"/>
                <a:gd name="T18" fmla="*/ 2 w 277"/>
                <a:gd name="T19" fmla="*/ 326 h 390"/>
                <a:gd name="T20" fmla="*/ 52 w 277"/>
                <a:gd name="T21" fmla="*/ 375 h 390"/>
                <a:gd name="T22" fmla="*/ 157 w 277"/>
                <a:gd name="T23" fmla="*/ 389 h 390"/>
                <a:gd name="T24" fmla="*/ 208 w 277"/>
                <a:gd name="T25" fmla="*/ 385 h 390"/>
                <a:gd name="T26" fmla="*/ 277 w 277"/>
                <a:gd name="T27" fmla="*/ 230 h 390"/>
                <a:gd name="T28" fmla="*/ 159 w 277"/>
                <a:gd name="T29" fmla="*/ 170 h 390"/>
                <a:gd name="T30" fmla="*/ 159 w 277"/>
                <a:gd name="T31" fmla="*/ 166 h 390"/>
                <a:gd name="T32" fmla="*/ 156 w 277"/>
                <a:gd name="T33" fmla="*/ 167 h 390"/>
                <a:gd name="T34" fmla="*/ 159 w 277"/>
                <a:gd name="T35" fmla="*/ 166 h 390"/>
                <a:gd name="T36" fmla="*/ 159 w 277"/>
                <a:gd name="T37" fmla="*/ 162 h 390"/>
                <a:gd name="T38" fmla="*/ 233 w 277"/>
                <a:gd name="T39" fmla="*/ 8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390">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2" name="Freeform 26"/>
            <p:cNvSpPr/>
            <p:nvPr/>
          </p:nvSpPr>
          <p:spPr bwMode="auto">
            <a:xfrm>
              <a:off x="5315" y="1924"/>
              <a:ext cx="702" cy="552"/>
            </a:xfrm>
            <a:custGeom>
              <a:avLst/>
              <a:gdLst>
                <a:gd name="T0" fmla="*/ 294 w 296"/>
                <a:gd name="T1" fmla="*/ 63 h 232"/>
                <a:gd name="T2" fmla="*/ 192 w 296"/>
                <a:gd name="T3" fmla="*/ 0 h 232"/>
                <a:gd name="T4" fmla="*/ 167 w 296"/>
                <a:gd name="T5" fmla="*/ 1 h 232"/>
                <a:gd name="T6" fmla="*/ 167 w 296"/>
                <a:gd name="T7" fmla="*/ 5 h 232"/>
                <a:gd name="T8" fmla="*/ 285 w 296"/>
                <a:gd name="T9" fmla="*/ 65 h 232"/>
                <a:gd name="T10" fmla="*/ 216 w 296"/>
                <a:gd name="T11" fmla="*/ 220 h 232"/>
                <a:gd name="T12" fmla="*/ 165 w 296"/>
                <a:gd name="T13" fmla="*/ 224 h 232"/>
                <a:gd name="T14" fmla="*/ 60 w 296"/>
                <a:gd name="T15" fmla="*/ 210 h 232"/>
                <a:gd name="T16" fmla="*/ 10 w 296"/>
                <a:gd name="T17" fmla="*/ 161 h 232"/>
                <a:gd name="T18" fmla="*/ 155 w 296"/>
                <a:gd name="T19" fmla="*/ 5 h 232"/>
                <a:gd name="T20" fmla="*/ 155 w 296"/>
                <a:gd name="T21" fmla="*/ 1 h 232"/>
                <a:gd name="T22" fmla="*/ 130 w 296"/>
                <a:gd name="T23" fmla="*/ 1 h 232"/>
                <a:gd name="T24" fmla="*/ 155 w 296"/>
                <a:gd name="T25" fmla="*/ 1 h 232"/>
                <a:gd name="T26" fmla="*/ 130 w 296"/>
                <a:gd name="T27" fmla="*/ 1 h 232"/>
                <a:gd name="T28" fmla="*/ 2 w 296"/>
                <a:gd name="T29" fmla="*/ 161 h 232"/>
                <a:gd name="T30" fmla="*/ 57 w 296"/>
                <a:gd name="T31" fmla="*/ 218 h 232"/>
                <a:gd name="T32" fmla="*/ 157 w 296"/>
                <a:gd name="T33" fmla="*/ 232 h 232"/>
                <a:gd name="T34" fmla="*/ 165 w 296"/>
                <a:gd name="T35" fmla="*/ 232 h 232"/>
                <a:gd name="T36" fmla="*/ 220 w 296"/>
                <a:gd name="T37" fmla="*/ 228 h 232"/>
                <a:gd name="T38" fmla="*/ 224 w 296"/>
                <a:gd name="T39" fmla="*/ 227 h 232"/>
                <a:gd name="T40" fmla="*/ 224 w 296"/>
                <a:gd name="T41" fmla="*/ 224 h 232"/>
                <a:gd name="T42" fmla="*/ 293 w 296"/>
                <a:gd name="T43" fmla="*/ 68 h 232"/>
                <a:gd name="T44" fmla="*/ 296 w 296"/>
                <a:gd name="T45" fmla="*/ 66 h 232"/>
                <a:gd name="T46" fmla="*/ 294 w 296"/>
                <a:gd name="T47" fmla="*/ 6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232">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3" name="Freeform 27"/>
            <p:cNvSpPr/>
            <p:nvPr/>
          </p:nvSpPr>
          <p:spPr bwMode="auto">
            <a:xfrm>
              <a:off x="5479" y="1513"/>
              <a:ext cx="429" cy="414"/>
            </a:xfrm>
            <a:custGeom>
              <a:avLst/>
              <a:gdLst>
                <a:gd name="T0" fmla="*/ 86 w 181"/>
                <a:gd name="T1" fmla="*/ 170 h 174"/>
                <a:gd name="T2" fmla="*/ 9 w 181"/>
                <a:gd name="T3" fmla="*/ 91 h 174"/>
                <a:gd name="T4" fmla="*/ 89 w 181"/>
                <a:gd name="T5" fmla="*/ 8 h 174"/>
                <a:gd name="T6" fmla="*/ 91 w 181"/>
                <a:gd name="T7" fmla="*/ 8 h 174"/>
                <a:gd name="T8" fmla="*/ 172 w 181"/>
                <a:gd name="T9" fmla="*/ 88 h 174"/>
                <a:gd name="T10" fmla="*/ 98 w 181"/>
                <a:gd name="T11" fmla="*/ 170 h 174"/>
                <a:gd name="T12" fmla="*/ 98 w 181"/>
                <a:gd name="T13" fmla="*/ 174 h 174"/>
                <a:gd name="T14" fmla="*/ 123 w 181"/>
                <a:gd name="T15" fmla="*/ 173 h 174"/>
                <a:gd name="T16" fmla="*/ 98 w 181"/>
                <a:gd name="T17" fmla="*/ 174 h 174"/>
                <a:gd name="T18" fmla="*/ 123 w 181"/>
                <a:gd name="T19" fmla="*/ 173 h 174"/>
                <a:gd name="T20" fmla="*/ 180 w 181"/>
                <a:gd name="T21" fmla="*/ 88 h 174"/>
                <a:gd name="T22" fmla="*/ 91 w 181"/>
                <a:gd name="T23" fmla="*/ 0 h 174"/>
                <a:gd name="T24" fmla="*/ 89 w 181"/>
                <a:gd name="T25" fmla="*/ 0 h 174"/>
                <a:gd name="T26" fmla="*/ 1 w 181"/>
                <a:gd name="T27" fmla="*/ 91 h 174"/>
                <a:gd name="T28" fmla="*/ 61 w 181"/>
                <a:gd name="T29" fmla="*/ 174 h 174"/>
                <a:gd name="T30" fmla="*/ 86 w 181"/>
                <a:gd name="T31" fmla="*/ 174 h 174"/>
                <a:gd name="T32" fmla="*/ 86 w 181"/>
                <a:gd name="T33"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74">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 name="Freeform 28"/>
            <p:cNvSpPr/>
            <p:nvPr/>
          </p:nvSpPr>
          <p:spPr bwMode="auto">
            <a:xfrm>
              <a:off x="5924" y="1452"/>
              <a:ext cx="993" cy="1254"/>
            </a:xfrm>
            <a:custGeom>
              <a:avLst/>
              <a:gdLst>
                <a:gd name="T0" fmla="*/ 316 w 419"/>
                <a:gd name="T1" fmla="*/ 110 h 528"/>
                <a:gd name="T2" fmla="*/ 205 w 419"/>
                <a:gd name="T3" fmla="*/ 0 h 528"/>
                <a:gd name="T4" fmla="*/ 203 w 419"/>
                <a:gd name="T5" fmla="*/ 0 h 528"/>
                <a:gd name="T6" fmla="*/ 93 w 419"/>
                <a:gd name="T7" fmla="*/ 113 h 528"/>
                <a:gd name="T8" fmla="*/ 196 w 419"/>
                <a:gd name="T9" fmla="*/ 222 h 528"/>
                <a:gd name="T10" fmla="*/ 196 w 419"/>
                <a:gd name="T11" fmla="*/ 226 h 528"/>
                <a:gd name="T12" fmla="*/ 198 w 419"/>
                <a:gd name="T13" fmla="*/ 226 h 528"/>
                <a:gd name="T14" fmla="*/ 196 w 419"/>
                <a:gd name="T15" fmla="*/ 226 h 528"/>
                <a:gd name="T16" fmla="*/ 196 w 419"/>
                <a:gd name="T17" fmla="*/ 230 h 528"/>
                <a:gd name="T18" fmla="*/ 2 w 419"/>
                <a:gd name="T19" fmla="*/ 441 h 528"/>
                <a:gd name="T20" fmla="*/ 202 w 419"/>
                <a:gd name="T21" fmla="*/ 528 h 528"/>
                <a:gd name="T22" fmla="*/ 202 w 419"/>
                <a:gd name="T23" fmla="*/ 528 h 528"/>
                <a:gd name="T24" fmla="*/ 211 w 419"/>
                <a:gd name="T25" fmla="*/ 528 h 528"/>
                <a:gd name="T26" fmla="*/ 418 w 419"/>
                <a:gd name="T27" fmla="*/ 434 h 528"/>
                <a:gd name="T28" fmla="*/ 217 w 419"/>
                <a:gd name="T29" fmla="*/ 230 h 528"/>
                <a:gd name="T30" fmla="*/ 217 w 419"/>
                <a:gd name="T31" fmla="*/ 226 h 528"/>
                <a:gd name="T32" fmla="*/ 213 w 419"/>
                <a:gd name="T33" fmla="*/ 226 h 528"/>
                <a:gd name="T34" fmla="*/ 217 w 419"/>
                <a:gd name="T35" fmla="*/ 226 h 528"/>
                <a:gd name="T36" fmla="*/ 217 w 419"/>
                <a:gd name="T37" fmla="*/ 222 h 528"/>
                <a:gd name="T38" fmla="*/ 316 w 419"/>
                <a:gd name="T39" fmla="*/ 1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528">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5" name="Freeform 29"/>
            <p:cNvSpPr/>
            <p:nvPr/>
          </p:nvSpPr>
          <p:spPr bwMode="auto">
            <a:xfrm>
              <a:off x="5905" y="1984"/>
              <a:ext cx="1034" cy="741"/>
            </a:xfrm>
            <a:custGeom>
              <a:avLst/>
              <a:gdLst>
                <a:gd name="T0" fmla="*/ 251 w 436"/>
                <a:gd name="T1" fmla="*/ 0 h 312"/>
                <a:gd name="T2" fmla="*/ 225 w 436"/>
                <a:gd name="T3" fmla="*/ 2 h 312"/>
                <a:gd name="T4" fmla="*/ 225 w 436"/>
                <a:gd name="T5" fmla="*/ 6 h 312"/>
                <a:gd name="T6" fmla="*/ 426 w 436"/>
                <a:gd name="T7" fmla="*/ 210 h 312"/>
                <a:gd name="T8" fmla="*/ 219 w 436"/>
                <a:gd name="T9" fmla="*/ 304 h 312"/>
                <a:gd name="T10" fmla="*/ 210 w 436"/>
                <a:gd name="T11" fmla="*/ 304 h 312"/>
                <a:gd name="T12" fmla="*/ 210 w 436"/>
                <a:gd name="T13" fmla="*/ 304 h 312"/>
                <a:gd name="T14" fmla="*/ 10 w 436"/>
                <a:gd name="T15" fmla="*/ 217 h 312"/>
                <a:gd name="T16" fmla="*/ 204 w 436"/>
                <a:gd name="T17" fmla="*/ 6 h 312"/>
                <a:gd name="T18" fmla="*/ 204 w 436"/>
                <a:gd name="T19" fmla="*/ 2 h 312"/>
                <a:gd name="T20" fmla="*/ 178 w 436"/>
                <a:gd name="T21" fmla="*/ 1 h 312"/>
                <a:gd name="T22" fmla="*/ 204 w 436"/>
                <a:gd name="T23" fmla="*/ 2 h 312"/>
                <a:gd name="T24" fmla="*/ 178 w 436"/>
                <a:gd name="T25" fmla="*/ 1 h 312"/>
                <a:gd name="T26" fmla="*/ 2 w 436"/>
                <a:gd name="T27" fmla="*/ 217 h 312"/>
                <a:gd name="T28" fmla="*/ 210 w 436"/>
                <a:gd name="T29" fmla="*/ 312 h 312"/>
                <a:gd name="T30" fmla="*/ 210 w 436"/>
                <a:gd name="T31" fmla="*/ 312 h 312"/>
                <a:gd name="T32" fmla="*/ 220 w 436"/>
                <a:gd name="T33" fmla="*/ 312 h 312"/>
                <a:gd name="T34" fmla="*/ 435 w 436"/>
                <a:gd name="T35" fmla="*/ 210 h 312"/>
                <a:gd name="T36" fmla="*/ 251 w 436"/>
                <a:gd name="T3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6" h="312">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6" name="Freeform 30"/>
            <p:cNvSpPr/>
            <p:nvPr/>
          </p:nvSpPr>
          <p:spPr bwMode="auto">
            <a:xfrm>
              <a:off x="6123" y="1433"/>
              <a:ext cx="571" cy="556"/>
            </a:xfrm>
            <a:custGeom>
              <a:avLst/>
              <a:gdLst>
                <a:gd name="T0" fmla="*/ 112 w 241"/>
                <a:gd name="T1" fmla="*/ 230 h 234"/>
                <a:gd name="T2" fmla="*/ 9 w 241"/>
                <a:gd name="T3" fmla="*/ 121 h 234"/>
                <a:gd name="T4" fmla="*/ 119 w 241"/>
                <a:gd name="T5" fmla="*/ 8 h 234"/>
                <a:gd name="T6" fmla="*/ 121 w 241"/>
                <a:gd name="T7" fmla="*/ 8 h 234"/>
                <a:gd name="T8" fmla="*/ 232 w 241"/>
                <a:gd name="T9" fmla="*/ 118 h 234"/>
                <a:gd name="T10" fmla="*/ 133 w 241"/>
                <a:gd name="T11" fmla="*/ 230 h 234"/>
                <a:gd name="T12" fmla="*/ 133 w 241"/>
                <a:gd name="T13" fmla="*/ 234 h 234"/>
                <a:gd name="T14" fmla="*/ 159 w 241"/>
                <a:gd name="T15" fmla="*/ 232 h 234"/>
                <a:gd name="T16" fmla="*/ 133 w 241"/>
                <a:gd name="T17" fmla="*/ 234 h 234"/>
                <a:gd name="T18" fmla="*/ 159 w 241"/>
                <a:gd name="T19" fmla="*/ 232 h 234"/>
                <a:gd name="T20" fmla="*/ 240 w 241"/>
                <a:gd name="T21" fmla="*/ 118 h 234"/>
                <a:gd name="T22" fmla="*/ 121 w 241"/>
                <a:gd name="T23" fmla="*/ 0 h 234"/>
                <a:gd name="T24" fmla="*/ 119 w 241"/>
                <a:gd name="T25" fmla="*/ 0 h 234"/>
                <a:gd name="T26" fmla="*/ 1 w 241"/>
                <a:gd name="T27" fmla="*/ 122 h 234"/>
                <a:gd name="T28" fmla="*/ 86 w 241"/>
                <a:gd name="T29" fmla="*/ 233 h 234"/>
                <a:gd name="T30" fmla="*/ 112 w 241"/>
                <a:gd name="T31" fmla="*/ 234 h 234"/>
                <a:gd name="T32" fmla="*/ 112 w 241"/>
                <a:gd name="T33" fmla="*/ 23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34">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7" name="Freeform 31"/>
            <p:cNvSpPr/>
            <p:nvPr/>
          </p:nvSpPr>
          <p:spPr bwMode="auto">
            <a:xfrm>
              <a:off x="6837" y="1513"/>
              <a:ext cx="656" cy="925"/>
            </a:xfrm>
            <a:custGeom>
              <a:avLst/>
              <a:gdLst>
                <a:gd name="T0" fmla="*/ 201 w 277"/>
                <a:gd name="T1" fmla="*/ 80 h 389"/>
                <a:gd name="T2" fmla="*/ 119 w 277"/>
                <a:gd name="T3" fmla="*/ 0 h 389"/>
                <a:gd name="T4" fmla="*/ 118 w 277"/>
                <a:gd name="T5" fmla="*/ 0 h 389"/>
                <a:gd name="T6" fmla="*/ 61 w 277"/>
                <a:gd name="T7" fmla="*/ 24 h 389"/>
                <a:gd name="T8" fmla="*/ 38 w 277"/>
                <a:gd name="T9" fmla="*/ 82 h 389"/>
                <a:gd name="T10" fmla="*/ 115 w 277"/>
                <a:gd name="T11" fmla="*/ 162 h 389"/>
                <a:gd name="T12" fmla="*/ 115 w 277"/>
                <a:gd name="T13" fmla="*/ 166 h 389"/>
                <a:gd name="T14" fmla="*/ 117 w 277"/>
                <a:gd name="T15" fmla="*/ 166 h 389"/>
                <a:gd name="T16" fmla="*/ 115 w 277"/>
                <a:gd name="T17" fmla="*/ 166 h 389"/>
                <a:gd name="T18" fmla="*/ 115 w 277"/>
                <a:gd name="T19" fmla="*/ 170 h 389"/>
                <a:gd name="T20" fmla="*/ 0 w 277"/>
                <a:gd name="T21" fmla="*/ 231 h 389"/>
                <a:gd name="T22" fmla="*/ 76 w 277"/>
                <a:gd name="T23" fmla="*/ 387 h 389"/>
                <a:gd name="T24" fmla="*/ 124 w 277"/>
                <a:gd name="T25" fmla="*/ 389 h 389"/>
                <a:gd name="T26" fmla="*/ 229 w 277"/>
                <a:gd name="T27" fmla="*/ 372 h 389"/>
                <a:gd name="T28" fmla="*/ 277 w 277"/>
                <a:gd name="T29" fmla="*/ 321 h 389"/>
                <a:gd name="T30" fmla="*/ 127 w 277"/>
                <a:gd name="T31" fmla="*/ 170 h 389"/>
                <a:gd name="T32" fmla="*/ 127 w 277"/>
                <a:gd name="T33" fmla="*/ 166 h 389"/>
                <a:gd name="T34" fmla="*/ 124 w 277"/>
                <a:gd name="T35" fmla="*/ 166 h 389"/>
                <a:gd name="T36" fmla="*/ 127 w 277"/>
                <a:gd name="T37" fmla="*/ 166 h 389"/>
                <a:gd name="T38" fmla="*/ 127 w 277"/>
                <a:gd name="T39" fmla="*/ 162 h 389"/>
                <a:gd name="T40" fmla="*/ 201 w 277"/>
                <a:gd name="T41" fmla="*/ 8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389">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8" name="Freeform 32"/>
            <p:cNvSpPr/>
            <p:nvPr/>
          </p:nvSpPr>
          <p:spPr bwMode="auto">
            <a:xfrm>
              <a:off x="6905" y="1492"/>
              <a:ext cx="427" cy="416"/>
            </a:xfrm>
            <a:custGeom>
              <a:avLst/>
              <a:gdLst>
                <a:gd name="T0" fmla="*/ 86 w 180"/>
                <a:gd name="T1" fmla="*/ 171 h 175"/>
                <a:gd name="T2" fmla="*/ 9 w 180"/>
                <a:gd name="T3" fmla="*/ 91 h 175"/>
                <a:gd name="T4" fmla="*/ 32 w 180"/>
                <a:gd name="T5" fmla="*/ 33 h 175"/>
                <a:gd name="T6" fmla="*/ 89 w 180"/>
                <a:gd name="T7" fmla="*/ 9 h 175"/>
                <a:gd name="T8" fmla="*/ 90 w 180"/>
                <a:gd name="T9" fmla="*/ 9 h 175"/>
                <a:gd name="T10" fmla="*/ 172 w 180"/>
                <a:gd name="T11" fmla="*/ 89 h 175"/>
                <a:gd name="T12" fmla="*/ 98 w 180"/>
                <a:gd name="T13" fmla="*/ 171 h 175"/>
                <a:gd name="T14" fmla="*/ 98 w 180"/>
                <a:gd name="T15" fmla="*/ 175 h 175"/>
                <a:gd name="T16" fmla="*/ 122 w 180"/>
                <a:gd name="T17" fmla="*/ 173 h 175"/>
                <a:gd name="T18" fmla="*/ 98 w 180"/>
                <a:gd name="T19" fmla="*/ 175 h 175"/>
                <a:gd name="T20" fmla="*/ 122 w 180"/>
                <a:gd name="T21" fmla="*/ 173 h 175"/>
                <a:gd name="T22" fmla="*/ 180 w 180"/>
                <a:gd name="T23" fmla="*/ 89 h 175"/>
                <a:gd name="T24" fmla="*/ 90 w 180"/>
                <a:gd name="T25" fmla="*/ 0 h 175"/>
                <a:gd name="T26" fmla="*/ 89 w 180"/>
                <a:gd name="T27" fmla="*/ 1 h 175"/>
                <a:gd name="T28" fmla="*/ 26 w 180"/>
                <a:gd name="T29" fmla="*/ 28 h 175"/>
                <a:gd name="T30" fmla="*/ 1 w 180"/>
                <a:gd name="T31" fmla="*/ 92 h 175"/>
                <a:gd name="T32" fmla="*/ 61 w 180"/>
                <a:gd name="T33" fmla="*/ 174 h 175"/>
                <a:gd name="T34" fmla="*/ 86 w 180"/>
                <a:gd name="T35" fmla="*/ 175 h 175"/>
                <a:gd name="T36" fmla="*/ 61 w 180"/>
                <a:gd name="T37" fmla="*/ 174 h 175"/>
                <a:gd name="T38" fmla="*/ 86 w 180"/>
                <a:gd name="T39" fmla="*/ 175 h 175"/>
                <a:gd name="T40" fmla="*/ 86 w 180"/>
                <a:gd name="T41"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75">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9" name="Freeform 33"/>
            <p:cNvSpPr/>
            <p:nvPr/>
          </p:nvSpPr>
          <p:spPr bwMode="auto">
            <a:xfrm>
              <a:off x="6813" y="1903"/>
              <a:ext cx="699" cy="554"/>
            </a:xfrm>
            <a:custGeom>
              <a:avLst/>
              <a:gdLst>
                <a:gd name="T0" fmla="*/ 161 w 295"/>
                <a:gd name="T1" fmla="*/ 0 h 233"/>
                <a:gd name="T2" fmla="*/ 137 w 295"/>
                <a:gd name="T3" fmla="*/ 2 h 233"/>
                <a:gd name="T4" fmla="*/ 137 w 295"/>
                <a:gd name="T5" fmla="*/ 6 h 233"/>
                <a:gd name="T6" fmla="*/ 287 w 295"/>
                <a:gd name="T7" fmla="*/ 157 h 233"/>
                <a:gd name="T8" fmla="*/ 239 w 295"/>
                <a:gd name="T9" fmla="*/ 208 h 233"/>
                <a:gd name="T10" fmla="*/ 134 w 295"/>
                <a:gd name="T11" fmla="*/ 225 h 233"/>
                <a:gd name="T12" fmla="*/ 86 w 295"/>
                <a:gd name="T13" fmla="*/ 223 h 233"/>
                <a:gd name="T14" fmla="*/ 10 w 295"/>
                <a:gd name="T15" fmla="*/ 67 h 233"/>
                <a:gd name="T16" fmla="*/ 125 w 295"/>
                <a:gd name="T17" fmla="*/ 6 h 233"/>
                <a:gd name="T18" fmla="*/ 125 w 295"/>
                <a:gd name="T19" fmla="*/ 2 h 233"/>
                <a:gd name="T20" fmla="*/ 100 w 295"/>
                <a:gd name="T21" fmla="*/ 1 h 233"/>
                <a:gd name="T22" fmla="*/ 2 w 295"/>
                <a:gd name="T23" fmla="*/ 65 h 233"/>
                <a:gd name="T24" fmla="*/ 0 w 295"/>
                <a:gd name="T25" fmla="*/ 68 h 233"/>
                <a:gd name="T26" fmla="*/ 2 w 295"/>
                <a:gd name="T27" fmla="*/ 71 h 233"/>
                <a:gd name="T28" fmla="*/ 78 w 295"/>
                <a:gd name="T29" fmla="*/ 227 h 233"/>
                <a:gd name="T30" fmla="*/ 78 w 295"/>
                <a:gd name="T31" fmla="*/ 230 h 233"/>
                <a:gd name="T32" fmla="*/ 81 w 295"/>
                <a:gd name="T33" fmla="*/ 231 h 233"/>
                <a:gd name="T34" fmla="*/ 127 w 295"/>
                <a:gd name="T35" fmla="*/ 233 h 233"/>
                <a:gd name="T36" fmla="*/ 134 w 295"/>
                <a:gd name="T37" fmla="*/ 233 h 233"/>
                <a:gd name="T38" fmla="*/ 242 w 295"/>
                <a:gd name="T39" fmla="*/ 215 h 233"/>
                <a:gd name="T40" fmla="*/ 295 w 295"/>
                <a:gd name="T41" fmla="*/ 157 h 233"/>
                <a:gd name="T42" fmla="*/ 161 w 295"/>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33">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0" name="Freeform 34"/>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1" name="Freeform 35"/>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nvGrpSpPr>
          <p:cNvPr id="22" name="Group 38"/>
          <p:cNvGrpSpPr>
            <a:grpSpLocks noChangeAspect="1"/>
          </p:cNvGrpSpPr>
          <p:nvPr/>
        </p:nvGrpSpPr>
        <p:grpSpPr bwMode="auto">
          <a:xfrm>
            <a:off x="7851692" y="3526083"/>
            <a:ext cx="400877" cy="331211"/>
            <a:chOff x="3136" y="1579"/>
            <a:chExt cx="1404" cy="1160"/>
          </a:xfrm>
          <a:solidFill>
            <a:schemeClr val="accent3"/>
          </a:solidFill>
        </p:grpSpPr>
        <p:sp>
          <p:nvSpPr>
            <p:cNvPr id="23" name="Freeform 39"/>
            <p:cNvSpPr/>
            <p:nvPr/>
          </p:nvSpPr>
          <p:spPr bwMode="auto">
            <a:xfrm>
              <a:off x="3152" y="1783"/>
              <a:ext cx="1371" cy="409"/>
            </a:xfrm>
            <a:custGeom>
              <a:avLst/>
              <a:gdLst>
                <a:gd name="T0" fmla="*/ 532 w 1371"/>
                <a:gd name="T1" fmla="*/ 288 h 409"/>
                <a:gd name="T2" fmla="*/ 839 w 1371"/>
                <a:gd name="T3" fmla="*/ 288 h 409"/>
                <a:gd name="T4" fmla="*/ 839 w 1371"/>
                <a:gd name="T5" fmla="*/ 409 h 409"/>
                <a:gd name="T6" fmla="*/ 1191 w 1371"/>
                <a:gd name="T7" fmla="*/ 409 h 409"/>
                <a:gd name="T8" fmla="*/ 1371 w 1371"/>
                <a:gd name="T9" fmla="*/ 0 h 409"/>
                <a:gd name="T10" fmla="*/ 0 w 1371"/>
                <a:gd name="T11" fmla="*/ 0 h 409"/>
                <a:gd name="T12" fmla="*/ 181 w 1371"/>
                <a:gd name="T13" fmla="*/ 409 h 409"/>
                <a:gd name="T14" fmla="*/ 532 w 1371"/>
                <a:gd name="T15" fmla="*/ 409 h 409"/>
                <a:gd name="T16" fmla="*/ 532 w 1371"/>
                <a:gd name="T17" fmla="*/ 28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1" h="409">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4" name="Rectangle 40"/>
            <p:cNvSpPr>
              <a:spLocks noChangeArrowheads="1"/>
            </p:cNvSpPr>
            <p:nvPr/>
          </p:nvSpPr>
          <p:spPr bwMode="auto">
            <a:xfrm>
              <a:off x="3741" y="2128"/>
              <a:ext cx="193" cy="14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25" name="Freeform 41"/>
            <p:cNvSpPr/>
            <p:nvPr/>
          </p:nvSpPr>
          <p:spPr bwMode="auto">
            <a:xfrm>
              <a:off x="3150" y="1919"/>
              <a:ext cx="1375" cy="808"/>
            </a:xfrm>
            <a:custGeom>
              <a:avLst/>
              <a:gdLst>
                <a:gd name="T0" fmla="*/ 841 w 1375"/>
                <a:gd name="T1" fmla="*/ 409 h 808"/>
                <a:gd name="T2" fmla="*/ 534 w 1375"/>
                <a:gd name="T3" fmla="*/ 409 h 808"/>
                <a:gd name="T4" fmla="*/ 534 w 1375"/>
                <a:gd name="T5" fmla="*/ 330 h 808"/>
                <a:gd name="T6" fmla="*/ 147 w 1375"/>
                <a:gd name="T7" fmla="*/ 330 h 808"/>
                <a:gd name="T8" fmla="*/ 0 w 1375"/>
                <a:gd name="T9" fmla="*/ 0 h 808"/>
                <a:gd name="T10" fmla="*/ 0 w 1375"/>
                <a:gd name="T11" fmla="*/ 808 h 808"/>
                <a:gd name="T12" fmla="*/ 1375 w 1375"/>
                <a:gd name="T13" fmla="*/ 808 h 808"/>
                <a:gd name="T14" fmla="*/ 1375 w 1375"/>
                <a:gd name="T15" fmla="*/ 0 h 808"/>
                <a:gd name="T16" fmla="*/ 1228 w 1375"/>
                <a:gd name="T17" fmla="*/ 330 h 808"/>
                <a:gd name="T18" fmla="*/ 841 w 1375"/>
                <a:gd name="T19" fmla="*/ 330 h 808"/>
                <a:gd name="T20" fmla="*/ 841 w 1375"/>
                <a:gd name="T21" fmla="*/ 4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5" h="808">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6" name="Freeform 42"/>
            <p:cNvSpPr/>
            <p:nvPr/>
          </p:nvSpPr>
          <p:spPr bwMode="auto">
            <a:xfrm>
              <a:off x="3680" y="1588"/>
              <a:ext cx="316" cy="138"/>
            </a:xfrm>
            <a:custGeom>
              <a:avLst/>
              <a:gdLst>
                <a:gd name="T0" fmla="*/ 256 w 316"/>
                <a:gd name="T1" fmla="*/ 60 h 138"/>
                <a:gd name="T2" fmla="*/ 256 w 316"/>
                <a:gd name="T3" fmla="*/ 138 h 138"/>
                <a:gd name="T4" fmla="*/ 316 w 316"/>
                <a:gd name="T5" fmla="*/ 138 h 138"/>
                <a:gd name="T6" fmla="*/ 316 w 316"/>
                <a:gd name="T7" fmla="*/ 0 h 138"/>
                <a:gd name="T8" fmla="*/ 0 w 316"/>
                <a:gd name="T9" fmla="*/ 0 h 138"/>
                <a:gd name="T10" fmla="*/ 0 w 316"/>
                <a:gd name="T11" fmla="*/ 138 h 138"/>
                <a:gd name="T12" fmla="*/ 59 w 316"/>
                <a:gd name="T13" fmla="*/ 138 h 138"/>
                <a:gd name="T14" fmla="*/ 59 w 316"/>
                <a:gd name="T15" fmla="*/ 60 h 138"/>
                <a:gd name="T16" fmla="*/ 256 w 316"/>
                <a:gd name="T17"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38">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7" name="Freeform 43"/>
            <p:cNvSpPr/>
            <p:nvPr/>
          </p:nvSpPr>
          <p:spPr bwMode="auto">
            <a:xfrm>
              <a:off x="3924" y="1648"/>
              <a:ext cx="12" cy="90"/>
            </a:xfrm>
            <a:custGeom>
              <a:avLst/>
              <a:gdLst>
                <a:gd name="T0" fmla="*/ 12 w 12"/>
                <a:gd name="T1" fmla="*/ 0 h 90"/>
                <a:gd name="T2" fmla="*/ 0 w 12"/>
                <a:gd name="T3" fmla="*/ 12 h 90"/>
                <a:gd name="T4" fmla="*/ 0 w 12"/>
                <a:gd name="T5" fmla="*/ 90 h 90"/>
                <a:gd name="T6" fmla="*/ 12 w 12"/>
                <a:gd name="T7" fmla="*/ 78 h 90"/>
                <a:gd name="T8" fmla="*/ 12 w 12"/>
                <a:gd name="T9" fmla="*/ 0 h 90"/>
              </a:gdLst>
              <a:ahLst/>
              <a:cxnLst>
                <a:cxn ang="0">
                  <a:pos x="T0" y="T1"/>
                </a:cxn>
                <a:cxn ang="0">
                  <a:pos x="T2" y="T3"/>
                </a:cxn>
                <a:cxn ang="0">
                  <a:pos x="T4" y="T5"/>
                </a:cxn>
                <a:cxn ang="0">
                  <a:pos x="T6" y="T7"/>
                </a:cxn>
                <a:cxn ang="0">
                  <a:pos x="T8" y="T9"/>
                </a:cxn>
              </a:cxnLst>
              <a:rect l="0" t="0" r="r" b="b"/>
              <a:pathLst>
                <a:path w="12" h="90">
                  <a:moveTo>
                    <a:pt x="12" y="0"/>
                  </a:moveTo>
                  <a:lnTo>
                    <a:pt x="0" y="12"/>
                  </a:lnTo>
                  <a:lnTo>
                    <a:pt x="0" y="90"/>
                  </a:lnTo>
                  <a:lnTo>
                    <a:pt x="12" y="78"/>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8" name="Freeform 44"/>
            <p:cNvSpPr/>
            <p:nvPr/>
          </p:nvSpPr>
          <p:spPr bwMode="auto">
            <a:xfrm>
              <a:off x="3924" y="1726"/>
              <a:ext cx="81" cy="12"/>
            </a:xfrm>
            <a:custGeom>
              <a:avLst/>
              <a:gdLst>
                <a:gd name="T0" fmla="*/ 12 w 81"/>
                <a:gd name="T1" fmla="*/ 0 h 12"/>
                <a:gd name="T2" fmla="*/ 0 w 81"/>
                <a:gd name="T3" fmla="*/ 12 h 12"/>
                <a:gd name="T4" fmla="*/ 81 w 81"/>
                <a:gd name="T5" fmla="*/ 12 h 12"/>
                <a:gd name="T6" fmla="*/ 72 w 81"/>
                <a:gd name="T7" fmla="*/ 0 h 12"/>
                <a:gd name="T8" fmla="*/ 12 w 81"/>
                <a:gd name="T9" fmla="*/ 0 h 12"/>
              </a:gdLst>
              <a:ahLst/>
              <a:cxnLst>
                <a:cxn ang="0">
                  <a:pos x="T0" y="T1"/>
                </a:cxn>
                <a:cxn ang="0">
                  <a:pos x="T2" y="T3"/>
                </a:cxn>
                <a:cxn ang="0">
                  <a:pos x="T4" y="T5"/>
                </a:cxn>
                <a:cxn ang="0">
                  <a:pos x="T6" y="T7"/>
                </a:cxn>
                <a:cxn ang="0">
                  <a:pos x="T8" y="T9"/>
                </a:cxn>
              </a:cxnLst>
              <a:rect l="0" t="0" r="r" b="b"/>
              <a:pathLst>
                <a:path w="81" h="12">
                  <a:moveTo>
                    <a:pt x="12" y="0"/>
                  </a:moveTo>
                  <a:lnTo>
                    <a:pt x="0" y="12"/>
                  </a:lnTo>
                  <a:lnTo>
                    <a:pt x="81" y="12"/>
                  </a:lnTo>
                  <a:lnTo>
                    <a:pt x="72" y="0"/>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9" name="Freeform 45"/>
            <p:cNvSpPr/>
            <p:nvPr/>
          </p:nvSpPr>
          <p:spPr bwMode="auto">
            <a:xfrm>
              <a:off x="3996" y="1579"/>
              <a:ext cx="9" cy="159"/>
            </a:xfrm>
            <a:custGeom>
              <a:avLst/>
              <a:gdLst>
                <a:gd name="T0" fmla="*/ 0 w 9"/>
                <a:gd name="T1" fmla="*/ 147 h 159"/>
                <a:gd name="T2" fmla="*/ 9 w 9"/>
                <a:gd name="T3" fmla="*/ 159 h 159"/>
                <a:gd name="T4" fmla="*/ 9 w 9"/>
                <a:gd name="T5" fmla="*/ 0 h 159"/>
                <a:gd name="T6" fmla="*/ 0 w 9"/>
                <a:gd name="T7" fmla="*/ 9 h 159"/>
                <a:gd name="T8" fmla="*/ 0 w 9"/>
                <a:gd name="T9" fmla="*/ 147 h 159"/>
              </a:gdLst>
              <a:ahLst/>
              <a:cxnLst>
                <a:cxn ang="0">
                  <a:pos x="T0" y="T1"/>
                </a:cxn>
                <a:cxn ang="0">
                  <a:pos x="T2" y="T3"/>
                </a:cxn>
                <a:cxn ang="0">
                  <a:pos x="T4" y="T5"/>
                </a:cxn>
                <a:cxn ang="0">
                  <a:pos x="T6" y="T7"/>
                </a:cxn>
                <a:cxn ang="0">
                  <a:pos x="T8" y="T9"/>
                </a:cxn>
              </a:cxnLst>
              <a:rect l="0" t="0" r="r" b="b"/>
              <a:pathLst>
                <a:path w="9" h="159">
                  <a:moveTo>
                    <a:pt x="0" y="147"/>
                  </a:moveTo>
                  <a:lnTo>
                    <a:pt x="9" y="159"/>
                  </a:lnTo>
                  <a:lnTo>
                    <a:pt x="9" y="0"/>
                  </a:lnTo>
                  <a:lnTo>
                    <a:pt x="0" y="9"/>
                  </a:lnTo>
                  <a:lnTo>
                    <a:pt x="0" y="14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0" name="Freeform 46"/>
            <p:cNvSpPr/>
            <p:nvPr/>
          </p:nvSpPr>
          <p:spPr bwMode="auto">
            <a:xfrm>
              <a:off x="3670" y="1579"/>
              <a:ext cx="335" cy="9"/>
            </a:xfrm>
            <a:custGeom>
              <a:avLst/>
              <a:gdLst>
                <a:gd name="T0" fmla="*/ 326 w 335"/>
                <a:gd name="T1" fmla="*/ 9 h 9"/>
                <a:gd name="T2" fmla="*/ 335 w 335"/>
                <a:gd name="T3" fmla="*/ 0 h 9"/>
                <a:gd name="T4" fmla="*/ 0 w 335"/>
                <a:gd name="T5" fmla="*/ 0 h 9"/>
                <a:gd name="T6" fmla="*/ 10 w 335"/>
                <a:gd name="T7" fmla="*/ 9 h 9"/>
                <a:gd name="T8" fmla="*/ 326 w 335"/>
                <a:gd name="T9" fmla="*/ 9 h 9"/>
              </a:gdLst>
              <a:ahLst/>
              <a:cxnLst>
                <a:cxn ang="0">
                  <a:pos x="T0" y="T1"/>
                </a:cxn>
                <a:cxn ang="0">
                  <a:pos x="T2" y="T3"/>
                </a:cxn>
                <a:cxn ang="0">
                  <a:pos x="T4" y="T5"/>
                </a:cxn>
                <a:cxn ang="0">
                  <a:pos x="T6" y="T7"/>
                </a:cxn>
                <a:cxn ang="0">
                  <a:pos x="T8" y="T9"/>
                </a:cxn>
              </a:cxnLst>
              <a:rect l="0" t="0" r="r" b="b"/>
              <a:pathLst>
                <a:path w="335" h="9">
                  <a:moveTo>
                    <a:pt x="326" y="9"/>
                  </a:moveTo>
                  <a:lnTo>
                    <a:pt x="335" y="0"/>
                  </a:lnTo>
                  <a:lnTo>
                    <a:pt x="0" y="0"/>
                  </a:lnTo>
                  <a:lnTo>
                    <a:pt x="10" y="9"/>
                  </a:lnTo>
                  <a:lnTo>
                    <a:pt x="326"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1" name="Freeform 47"/>
            <p:cNvSpPr/>
            <p:nvPr/>
          </p:nvSpPr>
          <p:spPr bwMode="auto">
            <a:xfrm>
              <a:off x="3739" y="1648"/>
              <a:ext cx="197" cy="12"/>
            </a:xfrm>
            <a:custGeom>
              <a:avLst/>
              <a:gdLst>
                <a:gd name="T0" fmla="*/ 0 w 197"/>
                <a:gd name="T1" fmla="*/ 0 h 12"/>
                <a:gd name="T2" fmla="*/ 12 w 197"/>
                <a:gd name="T3" fmla="*/ 12 h 12"/>
                <a:gd name="T4" fmla="*/ 185 w 197"/>
                <a:gd name="T5" fmla="*/ 12 h 12"/>
                <a:gd name="T6" fmla="*/ 197 w 197"/>
                <a:gd name="T7" fmla="*/ 0 h 12"/>
                <a:gd name="T8" fmla="*/ 0 w 197"/>
                <a:gd name="T9" fmla="*/ 0 h 12"/>
              </a:gdLst>
              <a:ahLst/>
              <a:cxnLst>
                <a:cxn ang="0">
                  <a:pos x="T0" y="T1"/>
                </a:cxn>
                <a:cxn ang="0">
                  <a:pos x="T2" y="T3"/>
                </a:cxn>
                <a:cxn ang="0">
                  <a:pos x="T4" y="T5"/>
                </a:cxn>
                <a:cxn ang="0">
                  <a:pos x="T6" y="T7"/>
                </a:cxn>
                <a:cxn ang="0">
                  <a:pos x="T8" y="T9"/>
                </a:cxn>
              </a:cxnLst>
              <a:rect l="0" t="0" r="r" b="b"/>
              <a:pathLst>
                <a:path w="197" h="12">
                  <a:moveTo>
                    <a:pt x="0" y="0"/>
                  </a:moveTo>
                  <a:lnTo>
                    <a:pt x="12" y="12"/>
                  </a:lnTo>
                  <a:lnTo>
                    <a:pt x="185" y="12"/>
                  </a:lnTo>
                  <a:lnTo>
                    <a:pt x="197"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2" name="Freeform 48"/>
            <p:cNvSpPr/>
            <p:nvPr/>
          </p:nvSpPr>
          <p:spPr bwMode="auto">
            <a:xfrm>
              <a:off x="3739" y="1648"/>
              <a:ext cx="12" cy="90"/>
            </a:xfrm>
            <a:custGeom>
              <a:avLst/>
              <a:gdLst>
                <a:gd name="T0" fmla="*/ 0 w 12"/>
                <a:gd name="T1" fmla="*/ 78 h 90"/>
                <a:gd name="T2" fmla="*/ 12 w 12"/>
                <a:gd name="T3" fmla="*/ 90 h 90"/>
                <a:gd name="T4" fmla="*/ 12 w 12"/>
                <a:gd name="T5" fmla="*/ 12 h 90"/>
                <a:gd name="T6" fmla="*/ 0 w 12"/>
                <a:gd name="T7" fmla="*/ 0 h 90"/>
                <a:gd name="T8" fmla="*/ 0 w 12"/>
                <a:gd name="T9" fmla="*/ 78 h 90"/>
              </a:gdLst>
              <a:ahLst/>
              <a:cxnLst>
                <a:cxn ang="0">
                  <a:pos x="T0" y="T1"/>
                </a:cxn>
                <a:cxn ang="0">
                  <a:pos x="T2" y="T3"/>
                </a:cxn>
                <a:cxn ang="0">
                  <a:pos x="T4" y="T5"/>
                </a:cxn>
                <a:cxn ang="0">
                  <a:pos x="T6" y="T7"/>
                </a:cxn>
                <a:cxn ang="0">
                  <a:pos x="T8" y="T9"/>
                </a:cxn>
              </a:cxnLst>
              <a:rect l="0" t="0" r="r" b="b"/>
              <a:pathLst>
                <a:path w="12" h="90">
                  <a:moveTo>
                    <a:pt x="0" y="78"/>
                  </a:moveTo>
                  <a:lnTo>
                    <a:pt x="12" y="90"/>
                  </a:lnTo>
                  <a:lnTo>
                    <a:pt x="12" y="12"/>
                  </a:lnTo>
                  <a:lnTo>
                    <a:pt x="0" y="0"/>
                  </a:lnTo>
                  <a:lnTo>
                    <a:pt x="0" y="7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3" name="Freeform 49"/>
            <p:cNvSpPr/>
            <p:nvPr/>
          </p:nvSpPr>
          <p:spPr bwMode="auto">
            <a:xfrm>
              <a:off x="3670" y="1726"/>
              <a:ext cx="81" cy="12"/>
            </a:xfrm>
            <a:custGeom>
              <a:avLst/>
              <a:gdLst>
                <a:gd name="T0" fmla="*/ 69 w 81"/>
                <a:gd name="T1" fmla="*/ 0 h 12"/>
                <a:gd name="T2" fmla="*/ 10 w 81"/>
                <a:gd name="T3" fmla="*/ 0 h 12"/>
                <a:gd name="T4" fmla="*/ 0 w 81"/>
                <a:gd name="T5" fmla="*/ 12 h 12"/>
                <a:gd name="T6" fmla="*/ 81 w 81"/>
                <a:gd name="T7" fmla="*/ 12 h 12"/>
                <a:gd name="T8" fmla="*/ 69 w 81"/>
                <a:gd name="T9" fmla="*/ 0 h 12"/>
              </a:gdLst>
              <a:ahLst/>
              <a:cxnLst>
                <a:cxn ang="0">
                  <a:pos x="T0" y="T1"/>
                </a:cxn>
                <a:cxn ang="0">
                  <a:pos x="T2" y="T3"/>
                </a:cxn>
                <a:cxn ang="0">
                  <a:pos x="T4" y="T5"/>
                </a:cxn>
                <a:cxn ang="0">
                  <a:pos x="T6" y="T7"/>
                </a:cxn>
                <a:cxn ang="0">
                  <a:pos x="T8" y="T9"/>
                </a:cxn>
              </a:cxnLst>
              <a:rect l="0" t="0" r="r" b="b"/>
              <a:pathLst>
                <a:path w="81" h="12">
                  <a:moveTo>
                    <a:pt x="69" y="0"/>
                  </a:moveTo>
                  <a:lnTo>
                    <a:pt x="10" y="0"/>
                  </a:lnTo>
                  <a:lnTo>
                    <a:pt x="0" y="12"/>
                  </a:lnTo>
                  <a:lnTo>
                    <a:pt x="81" y="12"/>
                  </a:lnTo>
                  <a:lnTo>
                    <a:pt x="6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4" name="Freeform 50"/>
            <p:cNvSpPr/>
            <p:nvPr/>
          </p:nvSpPr>
          <p:spPr bwMode="auto">
            <a:xfrm>
              <a:off x="3670" y="1579"/>
              <a:ext cx="10" cy="159"/>
            </a:xfrm>
            <a:custGeom>
              <a:avLst/>
              <a:gdLst>
                <a:gd name="T0" fmla="*/ 10 w 10"/>
                <a:gd name="T1" fmla="*/ 9 h 159"/>
                <a:gd name="T2" fmla="*/ 0 w 10"/>
                <a:gd name="T3" fmla="*/ 0 h 159"/>
                <a:gd name="T4" fmla="*/ 0 w 10"/>
                <a:gd name="T5" fmla="*/ 159 h 159"/>
                <a:gd name="T6" fmla="*/ 10 w 10"/>
                <a:gd name="T7" fmla="*/ 147 h 159"/>
                <a:gd name="T8" fmla="*/ 10 w 10"/>
                <a:gd name="T9" fmla="*/ 9 h 159"/>
              </a:gdLst>
              <a:ahLst/>
              <a:cxnLst>
                <a:cxn ang="0">
                  <a:pos x="T0" y="T1"/>
                </a:cxn>
                <a:cxn ang="0">
                  <a:pos x="T2" y="T3"/>
                </a:cxn>
                <a:cxn ang="0">
                  <a:pos x="T4" y="T5"/>
                </a:cxn>
                <a:cxn ang="0">
                  <a:pos x="T6" y="T7"/>
                </a:cxn>
                <a:cxn ang="0">
                  <a:pos x="T8" y="T9"/>
                </a:cxn>
              </a:cxnLst>
              <a:rect l="0" t="0" r="r" b="b"/>
              <a:pathLst>
                <a:path w="10" h="159">
                  <a:moveTo>
                    <a:pt x="10" y="9"/>
                  </a:moveTo>
                  <a:lnTo>
                    <a:pt x="0" y="0"/>
                  </a:lnTo>
                  <a:lnTo>
                    <a:pt x="0" y="159"/>
                  </a:lnTo>
                  <a:lnTo>
                    <a:pt x="10" y="147"/>
                  </a:lnTo>
                  <a:lnTo>
                    <a:pt x="10"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5" name="Freeform 51"/>
            <p:cNvSpPr/>
            <p:nvPr/>
          </p:nvSpPr>
          <p:spPr bwMode="auto">
            <a:xfrm>
              <a:off x="3138" y="1864"/>
              <a:ext cx="12" cy="875"/>
            </a:xfrm>
            <a:custGeom>
              <a:avLst/>
              <a:gdLst>
                <a:gd name="T0" fmla="*/ 12 w 12"/>
                <a:gd name="T1" fmla="*/ 55 h 875"/>
                <a:gd name="T2" fmla="*/ 0 w 12"/>
                <a:gd name="T3" fmla="*/ 0 h 875"/>
                <a:gd name="T4" fmla="*/ 0 w 12"/>
                <a:gd name="T5" fmla="*/ 875 h 875"/>
                <a:gd name="T6" fmla="*/ 12 w 12"/>
                <a:gd name="T7" fmla="*/ 863 h 875"/>
                <a:gd name="T8" fmla="*/ 12 w 12"/>
                <a:gd name="T9" fmla="*/ 55 h 875"/>
              </a:gdLst>
              <a:ahLst/>
              <a:cxnLst>
                <a:cxn ang="0">
                  <a:pos x="T0" y="T1"/>
                </a:cxn>
                <a:cxn ang="0">
                  <a:pos x="T2" y="T3"/>
                </a:cxn>
                <a:cxn ang="0">
                  <a:pos x="T4" y="T5"/>
                </a:cxn>
                <a:cxn ang="0">
                  <a:pos x="T6" y="T7"/>
                </a:cxn>
                <a:cxn ang="0">
                  <a:pos x="T8" y="T9"/>
                </a:cxn>
              </a:cxnLst>
              <a:rect l="0" t="0" r="r" b="b"/>
              <a:pathLst>
                <a:path w="12" h="875">
                  <a:moveTo>
                    <a:pt x="12" y="55"/>
                  </a:moveTo>
                  <a:lnTo>
                    <a:pt x="0" y="0"/>
                  </a:lnTo>
                  <a:lnTo>
                    <a:pt x="0" y="875"/>
                  </a:lnTo>
                  <a:lnTo>
                    <a:pt x="12" y="863"/>
                  </a:lnTo>
                  <a:lnTo>
                    <a:pt x="12" y="5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6" name="Freeform 52"/>
            <p:cNvSpPr/>
            <p:nvPr/>
          </p:nvSpPr>
          <p:spPr bwMode="auto">
            <a:xfrm>
              <a:off x="3684" y="2316"/>
              <a:ext cx="307" cy="12"/>
            </a:xfrm>
            <a:custGeom>
              <a:avLst/>
              <a:gdLst>
                <a:gd name="T0" fmla="*/ 307 w 307"/>
                <a:gd name="T1" fmla="*/ 12 h 12"/>
                <a:gd name="T2" fmla="*/ 297 w 307"/>
                <a:gd name="T3" fmla="*/ 0 h 12"/>
                <a:gd name="T4" fmla="*/ 10 w 307"/>
                <a:gd name="T5" fmla="*/ 0 h 12"/>
                <a:gd name="T6" fmla="*/ 0 w 307"/>
                <a:gd name="T7" fmla="*/ 12 h 12"/>
                <a:gd name="T8" fmla="*/ 307 w 307"/>
                <a:gd name="T9" fmla="*/ 12 h 12"/>
              </a:gdLst>
              <a:ahLst/>
              <a:cxnLst>
                <a:cxn ang="0">
                  <a:pos x="T0" y="T1"/>
                </a:cxn>
                <a:cxn ang="0">
                  <a:pos x="T2" y="T3"/>
                </a:cxn>
                <a:cxn ang="0">
                  <a:pos x="T4" y="T5"/>
                </a:cxn>
                <a:cxn ang="0">
                  <a:pos x="T6" y="T7"/>
                </a:cxn>
                <a:cxn ang="0">
                  <a:pos x="T8" y="T9"/>
                </a:cxn>
              </a:cxnLst>
              <a:rect l="0" t="0" r="r" b="b"/>
              <a:pathLst>
                <a:path w="307" h="12">
                  <a:moveTo>
                    <a:pt x="307" y="12"/>
                  </a:moveTo>
                  <a:lnTo>
                    <a:pt x="297" y="0"/>
                  </a:lnTo>
                  <a:lnTo>
                    <a:pt x="10" y="0"/>
                  </a:lnTo>
                  <a:lnTo>
                    <a:pt x="0" y="12"/>
                  </a:lnTo>
                  <a:lnTo>
                    <a:pt x="307"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7" name="Freeform 53"/>
            <p:cNvSpPr/>
            <p:nvPr/>
          </p:nvSpPr>
          <p:spPr bwMode="auto">
            <a:xfrm>
              <a:off x="3981" y="2240"/>
              <a:ext cx="397" cy="9"/>
            </a:xfrm>
            <a:custGeom>
              <a:avLst/>
              <a:gdLst>
                <a:gd name="T0" fmla="*/ 397 w 397"/>
                <a:gd name="T1" fmla="*/ 9 h 9"/>
                <a:gd name="T2" fmla="*/ 390 w 397"/>
                <a:gd name="T3" fmla="*/ 0 h 9"/>
                <a:gd name="T4" fmla="*/ 0 w 397"/>
                <a:gd name="T5" fmla="*/ 0 h 9"/>
                <a:gd name="T6" fmla="*/ 10 w 397"/>
                <a:gd name="T7" fmla="*/ 9 h 9"/>
                <a:gd name="T8" fmla="*/ 397 w 397"/>
                <a:gd name="T9" fmla="*/ 9 h 9"/>
              </a:gdLst>
              <a:ahLst/>
              <a:cxnLst>
                <a:cxn ang="0">
                  <a:pos x="T0" y="T1"/>
                </a:cxn>
                <a:cxn ang="0">
                  <a:pos x="T2" y="T3"/>
                </a:cxn>
                <a:cxn ang="0">
                  <a:pos x="T4" y="T5"/>
                </a:cxn>
                <a:cxn ang="0">
                  <a:pos x="T6" y="T7"/>
                </a:cxn>
                <a:cxn ang="0">
                  <a:pos x="T8" y="T9"/>
                </a:cxn>
              </a:cxnLst>
              <a:rect l="0" t="0" r="r" b="b"/>
              <a:pathLst>
                <a:path w="397" h="9">
                  <a:moveTo>
                    <a:pt x="397" y="9"/>
                  </a:moveTo>
                  <a:lnTo>
                    <a:pt x="390" y="0"/>
                  </a:lnTo>
                  <a:lnTo>
                    <a:pt x="0" y="0"/>
                  </a:lnTo>
                  <a:lnTo>
                    <a:pt x="10" y="9"/>
                  </a:lnTo>
                  <a:lnTo>
                    <a:pt x="397"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8" name="Freeform 54"/>
            <p:cNvSpPr/>
            <p:nvPr/>
          </p:nvSpPr>
          <p:spPr bwMode="auto">
            <a:xfrm>
              <a:off x="4525" y="1864"/>
              <a:ext cx="12" cy="875"/>
            </a:xfrm>
            <a:custGeom>
              <a:avLst/>
              <a:gdLst>
                <a:gd name="T0" fmla="*/ 0 w 12"/>
                <a:gd name="T1" fmla="*/ 863 h 875"/>
                <a:gd name="T2" fmla="*/ 12 w 12"/>
                <a:gd name="T3" fmla="*/ 875 h 875"/>
                <a:gd name="T4" fmla="*/ 12 w 12"/>
                <a:gd name="T5" fmla="*/ 0 h 875"/>
                <a:gd name="T6" fmla="*/ 0 w 12"/>
                <a:gd name="T7" fmla="*/ 55 h 875"/>
                <a:gd name="T8" fmla="*/ 0 w 12"/>
                <a:gd name="T9" fmla="*/ 863 h 875"/>
              </a:gdLst>
              <a:ahLst/>
              <a:cxnLst>
                <a:cxn ang="0">
                  <a:pos x="T0" y="T1"/>
                </a:cxn>
                <a:cxn ang="0">
                  <a:pos x="T2" y="T3"/>
                </a:cxn>
                <a:cxn ang="0">
                  <a:pos x="T4" y="T5"/>
                </a:cxn>
                <a:cxn ang="0">
                  <a:pos x="T6" y="T7"/>
                </a:cxn>
                <a:cxn ang="0">
                  <a:pos x="T8" y="T9"/>
                </a:cxn>
              </a:cxnLst>
              <a:rect l="0" t="0" r="r" b="b"/>
              <a:pathLst>
                <a:path w="12" h="875">
                  <a:moveTo>
                    <a:pt x="0" y="863"/>
                  </a:moveTo>
                  <a:lnTo>
                    <a:pt x="12" y="875"/>
                  </a:lnTo>
                  <a:lnTo>
                    <a:pt x="12" y="0"/>
                  </a:lnTo>
                  <a:lnTo>
                    <a:pt x="0" y="55"/>
                  </a:lnTo>
                  <a:lnTo>
                    <a:pt x="0" y="86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9" name="Freeform 55"/>
            <p:cNvSpPr/>
            <p:nvPr/>
          </p:nvSpPr>
          <p:spPr bwMode="auto">
            <a:xfrm>
              <a:off x="3138" y="2727"/>
              <a:ext cx="1399" cy="12"/>
            </a:xfrm>
            <a:custGeom>
              <a:avLst/>
              <a:gdLst>
                <a:gd name="T0" fmla="*/ 12 w 1399"/>
                <a:gd name="T1" fmla="*/ 0 h 12"/>
                <a:gd name="T2" fmla="*/ 0 w 1399"/>
                <a:gd name="T3" fmla="*/ 12 h 12"/>
                <a:gd name="T4" fmla="*/ 1399 w 1399"/>
                <a:gd name="T5" fmla="*/ 12 h 12"/>
                <a:gd name="T6" fmla="*/ 1387 w 1399"/>
                <a:gd name="T7" fmla="*/ 0 h 12"/>
                <a:gd name="T8" fmla="*/ 12 w 1399"/>
                <a:gd name="T9" fmla="*/ 0 h 12"/>
              </a:gdLst>
              <a:ahLst/>
              <a:cxnLst>
                <a:cxn ang="0">
                  <a:pos x="T0" y="T1"/>
                </a:cxn>
                <a:cxn ang="0">
                  <a:pos x="T2" y="T3"/>
                </a:cxn>
                <a:cxn ang="0">
                  <a:pos x="T4" y="T5"/>
                </a:cxn>
                <a:cxn ang="0">
                  <a:pos x="T6" y="T7"/>
                </a:cxn>
                <a:cxn ang="0">
                  <a:pos x="T8" y="T9"/>
                </a:cxn>
              </a:cxnLst>
              <a:rect l="0" t="0" r="r" b="b"/>
              <a:pathLst>
                <a:path w="1399" h="12">
                  <a:moveTo>
                    <a:pt x="12" y="0"/>
                  </a:moveTo>
                  <a:lnTo>
                    <a:pt x="0" y="12"/>
                  </a:lnTo>
                  <a:lnTo>
                    <a:pt x="1399" y="12"/>
                  </a:lnTo>
                  <a:lnTo>
                    <a:pt x="1387" y="0"/>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0" name="Freeform 56"/>
            <p:cNvSpPr/>
            <p:nvPr/>
          </p:nvSpPr>
          <p:spPr bwMode="auto">
            <a:xfrm>
              <a:off x="4371" y="1864"/>
              <a:ext cx="166" cy="385"/>
            </a:xfrm>
            <a:custGeom>
              <a:avLst/>
              <a:gdLst>
                <a:gd name="T0" fmla="*/ 7 w 166"/>
                <a:gd name="T1" fmla="*/ 385 h 385"/>
                <a:gd name="T2" fmla="*/ 154 w 166"/>
                <a:gd name="T3" fmla="*/ 55 h 385"/>
                <a:gd name="T4" fmla="*/ 166 w 166"/>
                <a:gd name="T5" fmla="*/ 0 h 385"/>
                <a:gd name="T6" fmla="*/ 0 w 166"/>
                <a:gd name="T7" fmla="*/ 376 h 385"/>
                <a:gd name="T8" fmla="*/ 7 w 166"/>
                <a:gd name="T9" fmla="*/ 385 h 385"/>
              </a:gdLst>
              <a:ahLst/>
              <a:cxnLst>
                <a:cxn ang="0">
                  <a:pos x="T0" y="T1"/>
                </a:cxn>
                <a:cxn ang="0">
                  <a:pos x="T2" y="T3"/>
                </a:cxn>
                <a:cxn ang="0">
                  <a:pos x="T4" y="T5"/>
                </a:cxn>
                <a:cxn ang="0">
                  <a:pos x="T6" y="T7"/>
                </a:cxn>
                <a:cxn ang="0">
                  <a:pos x="T8" y="T9"/>
                </a:cxn>
              </a:cxnLst>
              <a:rect l="0" t="0" r="r" b="b"/>
              <a:pathLst>
                <a:path w="166" h="385">
                  <a:moveTo>
                    <a:pt x="7" y="385"/>
                  </a:moveTo>
                  <a:lnTo>
                    <a:pt x="154" y="55"/>
                  </a:lnTo>
                  <a:lnTo>
                    <a:pt x="166" y="0"/>
                  </a:lnTo>
                  <a:lnTo>
                    <a:pt x="0" y="376"/>
                  </a:lnTo>
                  <a:lnTo>
                    <a:pt x="7" y="3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1" name="Freeform 57"/>
            <p:cNvSpPr/>
            <p:nvPr/>
          </p:nvSpPr>
          <p:spPr bwMode="auto">
            <a:xfrm>
              <a:off x="3981" y="2240"/>
              <a:ext cx="10" cy="88"/>
            </a:xfrm>
            <a:custGeom>
              <a:avLst/>
              <a:gdLst>
                <a:gd name="T0" fmla="*/ 10 w 10"/>
                <a:gd name="T1" fmla="*/ 9 h 88"/>
                <a:gd name="T2" fmla="*/ 0 w 10"/>
                <a:gd name="T3" fmla="*/ 0 h 88"/>
                <a:gd name="T4" fmla="*/ 0 w 10"/>
                <a:gd name="T5" fmla="*/ 76 h 88"/>
                <a:gd name="T6" fmla="*/ 10 w 10"/>
                <a:gd name="T7" fmla="*/ 88 h 88"/>
                <a:gd name="T8" fmla="*/ 10 w 10"/>
                <a:gd name="T9" fmla="*/ 9 h 88"/>
              </a:gdLst>
              <a:ahLst/>
              <a:cxnLst>
                <a:cxn ang="0">
                  <a:pos x="T0" y="T1"/>
                </a:cxn>
                <a:cxn ang="0">
                  <a:pos x="T2" y="T3"/>
                </a:cxn>
                <a:cxn ang="0">
                  <a:pos x="T4" y="T5"/>
                </a:cxn>
                <a:cxn ang="0">
                  <a:pos x="T6" y="T7"/>
                </a:cxn>
                <a:cxn ang="0">
                  <a:pos x="T8" y="T9"/>
                </a:cxn>
              </a:cxnLst>
              <a:rect l="0" t="0" r="r" b="b"/>
              <a:pathLst>
                <a:path w="10" h="88">
                  <a:moveTo>
                    <a:pt x="10" y="9"/>
                  </a:moveTo>
                  <a:lnTo>
                    <a:pt x="0" y="0"/>
                  </a:lnTo>
                  <a:lnTo>
                    <a:pt x="0" y="76"/>
                  </a:lnTo>
                  <a:lnTo>
                    <a:pt x="10" y="88"/>
                  </a:lnTo>
                  <a:lnTo>
                    <a:pt x="10"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2" name="Freeform 58"/>
            <p:cNvSpPr/>
            <p:nvPr/>
          </p:nvSpPr>
          <p:spPr bwMode="auto">
            <a:xfrm>
              <a:off x="3684" y="2240"/>
              <a:ext cx="10" cy="88"/>
            </a:xfrm>
            <a:custGeom>
              <a:avLst/>
              <a:gdLst>
                <a:gd name="T0" fmla="*/ 0 w 10"/>
                <a:gd name="T1" fmla="*/ 88 h 88"/>
                <a:gd name="T2" fmla="*/ 10 w 10"/>
                <a:gd name="T3" fmla="*/ 76 h 88"/>
                <a:gd name="T4" fmla="*/ 10 w 10"/>
                <a:gd name="T5" fmla="*/ 0 h 88"/>
                <a:gd name="T6" fmla="*/ 0 w 10"/>
                <a:gd name="T7" fmla="*/ 9 h 88"/>
                <a:gd name="T8" fmla="*/ 0 w 10"/>
                <a:gd name="T9" fmla="*/ 88 h 88"/>
              </a:gdLst>
              <a:ahLst/>
              <a:cxnLst>
                <a:cxn ang="0">
                  <a:pos x="T0" y="T1"/>
                </a:cxn>
                <a:cxn ang="0">
                  <a:pos x="T2" y="T3"/>
                </a:cxn>
                <a:cxn ang="0">
                  <a:pos x="T4" y="T5"/>
                </a:cxn>
                <a:cxn ang="0">
                  <a:pos x="T6" y="T7"/>
                </a:cxn>
                <a:cxn ang="0">
                  <a:pos x="T8" y="T9"/>
                </a:cxn>
              </a:cxnLst>
              <a:rect l="0" t="0" r="r" b="b"/>
              <a:pathLst>
                <a:path w="10" h="88">
                  <a:moveTo>
                    <a:pt x="0" y="88"/>
                  </a:moveTo>
                  <a:lnTo>
                    <a:pt x="10" y="76"/>
                  </a:lnTo>
                  <a:lnTo>
                    <a:pt x="10" y="0"/>
                  </a:lnTo>
                  <a:lnTo>
                    <a:pt x="0" y="9"/>
                  </a:lnTo>
                  <a:lnTo>
                    <a:pt x="0" y="8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3" name="Freeform 59"/>
            <p:cNvSpPr/>
            <p:nvPr/>
          </p:nvSpPr>
          <p:spPr bwMode="auto">
            <a:xfrm>
              <a:off x="3297" y="2240"/>
              <a:ext cx="397" cy="9"/>
            </a:xfrm>
            <a:custGeom>
              <a:avLst/>
              <a:gdLst>
                <a:gd name="T0" fmla="*/ 387 w 397"/>
                <a:gd name="T1" fmla="*/ 9 h 9"/>
                <a:gd name="T2" fmla="*/ 397 w 397"/>
                <a:gd name="T3" fmla="*/ 0 h 9"/>
                <a:gd name="T4" fmla="*/ 7 w 397"/>
                <a:gd name="T5" fmla="*/ 0 h 9"/>
                <a:gd name="T6" fmla="*/ 0 w 397"/>
                <a:gd name="T7" fmla="*/ 9 h 9"/>
                <a:gd name="T8" fmla="*/ 387 w 397"/>
                <a:gd name="T9" fmla="*/ 9 h 9"/>
              </a:gdLst>
              <a:ahLst/>
              <a:cxnLst>
                <a:cxn ang="0">
                  <a:pos x="T0" y="T1"/>
                </a:cxn>
                <a:cxn ang="0">
                  <a:pos x="T2" y="T3"/>
                </a:cxn>
                <a:cxn ang="0">
                  <a:pos x="T4" y="T5"/>
                </a:cxn>
                <a:cxn ang="0">
                  <a:pos x="T6" y="T7"/>
                </a:cxn>
                <a:cxn ang="0">
                  <a:pos x="T8" y="T9"/>
                </a:cxn>
              </a:cxnLst>
              <a:rect l="0" t="0" r="r" b="b"/>
              <a:pathLst>
                <a:path w="397" h="9">
                  <a:moveTo>
                    <a:pt x="387" y="9"/>
                  </a:moveTo>
                  <a:lnTo>
                    <a:pt x="397" y="0"/>
                  </a:lnTo>
                  <a:lnTo>
                    <a:pt x="7" y="0"/>
                  </a:lnTo>
                  <a:lnTo>
                    <a:pt x="0" y="9"/>
                  </a:lnTo>
                  <a:lnTo>
                    <a:pt x="387"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4" name="Freeform 60"/>
            <p:cNvSpPr/>
            <p:nvPr/>
          </p:nvSpPr>
          <p:spPr bwMode="auto">
            <a:xfrm>
              <a:off x="3138" y="1864"/>
              <a:ext cx="166" cy="385"/>
            </a:xfrm>
            <a:custGeom>
              <a:avLst/>
              <a:gdLst>
                <a:gd name="T0" fmla="*/ 159 w 166"/>
                <a:gd name="T1" fmla="*/ 385 h 385"/>
                <a:gd name="T2" fmla="*/ 166 w 166"/>
                <a:gd name="T3" fmla="*/ 376 h 385"/>
                <a:gd name="T4" fmla="*/ 0 w 166"/>
                <a:gd name="T5" fmla="*/ 0 h 385"/>
                <a:gd name="T6" fmla="*/ 12 w 166"/>
                <a:gd name="T7" fmla="*/ 55 h 385"/>
                <a:gd name="T8" fmla="*/ 159 w 166"/>
                <a:gd name="T9" fmla="*/ 385 h 385"/>
              </a:gdLst>
              <a:ahLst/>
              <a:cxnLst>
                <a:cxn ang="0">
                  <a:pos x="T0" y="T1"/>
                </a:cxn>
                <a:cxn ang="0">
                  <a:pos x="T2" y="T3"/>
                </a:cxn>
                <a:cxn ang="0">
                  <a:pos x="T4" y="T5"/>
                </a:cxn>
                <a:cxn ang="0">
                  <a:pos x="T6" y="T7"/>
                </a:cxn>
                <a:cxn ang="0">
                  <a:pos x="T8" y="T9"/>
                </a:cxn>
              </a:cxnLst>
              <a:rect l="0" t="0" r="r" b="b"/>
              <a:pathLst>
                <a:path w="166" h="385">
                  <a:moveTo>
                    <a:pt x="159" y="385"/>
                  </a:moveTo>
                  <a:lnTo>
                    <a:pt x="166" y="376"/>
                  </a:lnTo>
                  <a:lnTo>
                    <a:pt x="0" y="0"/>
                  </a:lnTo>
                  <a:lnTo>
                    <a:pt x="12" y="55"/>
                  </a:lnTo>
                  <a:lnTo>
                    <a:pt x="159" y="3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5" name="Freeform 61"/>
            <p:cNvSpPr/>
            <p:nvPr/>
          </p:nvSpPr>
          <p:spPr bwMode="auto">
            <a:xfrm>
              <a:off x="3730" y="2270"/>
              <a:ext cx="216" cy="12"/>
            </a:xfrm>
            <a:custGeom>
              <a:avLst/>
              <a:gdLst>
                <a:gd name="T0" fmla="*/ 11 w 216"/>
                <a:gd name="T1" fmla="*/ 0 h 12"/>
                <a:gd name="T2" fmla="*/ 0 w 216"/>
                <a:gd name="T3" fmla="*/ 12 h 12"/>
                <a:gd name="T4" fmla="*/ 216 w 216"/>
                <a:gd name="T5" fmla="*/ 12 h 12"/>
                <a:gd name="T6" fmla="*/ 204 w 216"/>
                <a:gd name="T7" fmla="*/ 0 h 12"/>
                <a:gd name="T8" fmla="*/ 11 w 216"/>
                <a:gd name="T9" fmla="*/ 0 h 12"/>
              </a:gdLst>
              <a:ahLst/>
              <a:cxnLst>
                <a:cxn ang="0">
                  <a:pos x="T0" y="T1"/>
                </a:cxn>
                <a:cxn ang="0">
                  <a:pos x="T2" y="T3"/>
                </a:cxn>
                <a:cxn ang="0">
                  <a:pos x="T4" y="T5"/>
                </a:cxn>
                <a:cxn ang="0">
                  <a:pos x="T6" y="T7"/>
                </a:cxn>
                <a:cxn ang="0">
                  <a:pos x="T8" y="T9"/>
                </a:cxn>
              </a:cxnLst>
              <a:rect l="0" t="0" r="r" b="b"/>
              <a:pathLst>
                <a:path w="216" h="12">
                  <a:moveTo>
                    <a:pt x="11" y="0"/>
                  </a:moveTo>
                  <a:lnTo>
                    <a:pt x="0" y="12"/>
                  </a:lnTo>
                  <a:lnTo>
                    <a:pt x="216" y="12"/>
                  </a:lnTo>
                  <a:lnTo>
                    <a:pt x="204" y="0"/>
                  </a:lnTo>
                  <a:lnTo>
                    <a:pt x="1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6" name="Freeform 62"/>
            <p:cNvSpPr/>
            <p:nvPr/>
          </p:nvSpPr>
          <p:spPr bwMode="auto">
            <a:xfrm>
              <a:off x="3934" y="2116"/>
              <a:ext cx="12" cy="166"/>
            </a:xfrm>
            <a:custGeom>
              <a:avLst/>
              <a:gdLst>
                <a:gd name="T0" fmla="*/ 0 w 12"/>
                <a:gd name="T1" fmla="*/ 154 h 166"/>
                <a:gd name="T2" fmla="*/ 12 w 12"/>
                <a:gd name="T3" fmla="*/ 166 h 166"/>
                <a:gd name="T4" fmla="*/ 12 w 12"/>
                <a:gd name="T5" fmla="*/ 0 h 166"/>
                <a:gd name="T6" fmla="*/ 0 w 12"/>
                <a:gd name="T7" fmla="*/ 12 h 166"/>
                <a:gd name="T8" fmla="*/ 0 w 12"/>
                <a:gd name="T9" fmla="*/ 154 h 166"/>
              </a:gdLst>
              <a:ahLst/>
              <a:cxnLst>
                <a:cxn ang="0">
                  <a:pos x="T0" y="T1"/>
                </a:cxn>
                <a:cxn ang="0">
                  <a:pos x="T2" y="T3"/>
                </a:cxn>
                <a:cxn ang="0">
                  <a:pos x="T4" y="T5"/>
                </a:cxn>
                <a:cxn ang="0">
                  <a:pos x="T6" y="T7"/>
                </a:cxn>
                <a:cxn ang="0">
                  <a:pos x="T8" y="T9"/>
                </a:cxn>
              </a:cxnLst>
              <a:rect l="0" t="0" r="r" b="b"/>
              <a:pathLst>
                <a:path w="12" h="166">
                  <a:moveTo>
                    <a:pt x="0" y="154"/>
                  </a:moveTo>
                  <a:lnTo>
                    <a:pt x="12" y="166"/>
                  </a:lnTo>
                  <a:lnTo>
                    <a:pt x="12" y="0"/>
                  </a:lnTo>
                  <a:lnTo>
                    <a:pt x="0" y="12"/>
                  </a:lnTo>
                  <a:lnTo>
                    <a:pt x="0" y="1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7" name="Freeform 63"/>
            <p:cNvSpPr/>
            <p:nvPr/>
          </p:nvSpPr>
          <p:spPr bwMode="auto">
            <a:xfrm>
              <a:off x="3730" y="2116"/>
              <a:ext cx="216" cy="12"/>
            </a:xfrm>
            <a:custGeom>
              <a:avLst/>
              <a:gdLst>
                <a:gd name="T0" fmla="*/ 204 w 216"/>
                <a:gd name="T1" fmla="*/ 12 h 12"/>
                <a:gd name="T2" fmla="*/ 216 w 216"/>
                <a:gd name="T3" fmla="*/ 0 h 12"/>
                <a:gd name="T4" fmla="*/ 0 w 216"/>
                <a:gd name="T5" fmla="*/ 0 h 12"/>
                <a:gd name="T6" fmla="*/ 11 w 216"/>
                <a:gd name="T7" fmla="*/ 12 h 12"/>
                <a:gd name="T8" fmla="*/ 204 w 216"/>
                <a:gd name="T9" fmla="*/ 12 h 12"/>
              </a:gdLst>
              <a:ahLst/>
              <a:cxnLst>
                <a:cxn ang="0">
                  <a:pos x="T0" y="T1"/>
                </a:cxn>
                <a:cxn ang="0">
                  <a:pos x="T2" y="T3"/>
                </a:cxn>
                <a:cxn ang="0">
                  <a:pos x="T4" y="T5"/>
                </a:cxn>
                <a:cxn ang="0">
                  <a:pos x="T6" y="T7"/>
                </a:cxn>
                <a:cxn ang="0">
                  <a:pos x="T8" y="T9"/>
                </a:cxn>
              </a:cxnLst>
              <a:rect l="0" t="0" r="r" b="b"/>
              <a:pathLst>
                <a:path w="216" h="12">
                  <a:moveTo>
                    <a:pt x="204" y="12"/>
                  </a:moveTo>
                  <a:lnTo>
                    <a:pt x="216" y="0"/>
                  </a:lnTo>
                  <a:lnTo>
                    <a:pt x="0" y="0"/>
                  </a:lnTo>
                  <a:lnTo>
                    <a:pt x="11" y="12"/>
                  </a:lnTo>
                  <a:lnTo>
                    <a:pt x="204"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8" name="Freeform 64"/>
            <p:cNvSpPr/>
            <p:nvPr/>
          </p:nvSpPr>
          <p:spPr bwMode="auto">
            <a:xfrm>
              <a:off x="3730" y="2116"/>
              <a:ext cx="11" cy="166"/>
            </a:xfrm>
            <a:custGeom>
              <a:avLst/>
              <a:gdLst>
                <a:gd name="T0" fmla="*/ 11 w 11"/>
                <a:gd name="T1" fmla="*/ 154 h 166"/>
                <a:gd name="T2" fmla="*/ 11 w 11"/>
                <a:gd name="T3" fmla="*/ 12 h 166"/>
                <a:gd name="T4" fmla="*/ 0 w 11"/>
                <a:gd name="T5" fmla="*/ 0 h 166"/>
                <a:gd name="T6" fmla="*/ 0 w 11"/>
                <a:gd name="T7" fmla="*/ 166 h 166"/>
                <a:gd name="T8" fmla="*/ 11 w 11"/>
                <a:gd name="T9" fmla="*/ 154 h 166"/>
              </a:gdLst>
              <a:ahLst/>
              <a:cxnLst>
                <a:cxn ang="0">
                  <a:pos x="T0" y="T1"/>
                </a:cxn>
                <a:cxn ang="0">
                  <a:pos x="T2" y="T3"/>
                </a:cxn>
                <a:cxn ang="0">
                  <a:pos x="T4" y="T5"/>
                </a:cxn>
                <a:cxn ang="0">
                  <a:pos x="T6" y="T7"/>
                </a:cxn>
                <a:cxn ang="0">
                  <a:pos x="T8" y="T9"/>
                </a:cxn>
              </a:cxnLst>
              <a:rect l="0" t="0" r="r" b="b"/>
              <a:pathLst>
                <a:path w="11" h="166">
                  <a:moveTo>
                    <a:pt x="11" y="154"/>
                  </a:moveTo>
                  <a:lnTo>
                    <a:pt x="11" y="12"/>
                  </a:lnTo>
                  <a:lnTo>
                    <a:pt x="0" y="0"/>
                  </a:lnTo>
                  <a:lnTo>
                    <a:pt x="0" y="166"/>
                  </a:lnTo>
                  <a:lnTo>
                    <a:pt x="11" y="15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9" name="Freeform 65"/>
            <p:cNvSpPr/>
            <p:nvPr/>
          </p:nvSpPr>
          <p:spPr bwMode="auto">
            <a:xfrm>
              <a:off x="3136" y="1774"/>
              <a:ext cx="197" cy="430"/>
            </a:xfrm>
            <a:custGeom>
              <a:avLst/>
              <a:gdLst>
                <a:gd name="T0" fmla="*/ 197 w 197"/>
                <a:gd name="T1" fmla="*/ 418 h 430"/>
                <a:gd name="T2" fmla="*/ 16 w 197"/>
                <a:gd name="T3" fmla="*/ 9 h 430"/>
                <a:gd name="T4" fmla="*/ 0 w 197"/>
                <a:gd name="T5" fmla="*/ 0 h 430"/>
                <a:gd name="T6" fmla="*/ 190 w 197"/>
                <a:gd name="T7" fmla="*/ 430 h 430"/>
                <a:gd name="T8" fmla="*/ 197 w 197"/>
                <a:gd name="T9" fmla="*/ 418 h 430"/>
              </a:gdLst>
              <a:ahLst/>
              <a:cxnLst>
                <a:cxn ang="0">
                  <a:pos x="T0" y="T1"/>
                </a:cxn>
                <a:cxn ang="0">
                  <a:pos x="T2" y="T3"/>
                </a:cxn>
                <a:cxn ang="0">
                  <a:pos x="T4" y="T5"/>
                </a:cxn>
                <a:cxn ang="0">
                  <a:pos x="T6" y="T7"/>
                </a:cxn>
                <a:cxn ang="0">
                  <a:pos x="T8" y="T9"/>
                </a:cxn>
              </a:cxnLst>
              <a:rect l="0" t="0" r="r" b="b"/>
              <a:pathLst>
                <a:path w="197" h="430">
                  <a:moveTo>
                    <a:pt x="197" y="418"/>
                  </a:moveTo>
                  <a:lnTo>
                    <a:pt x="16" y="9"/>
                  </a:lnTo>
                  <a:lnTo>
                    <a:pt x="0" y="0"/>
                  </a:lnTo>
                  <a:lnTo>
                    <a:pt x="190" y="430"/>
                  </a:lnTo>
                  <a:lnTo>
                    <a:pt x="197" y="41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0" name="Freeform 66"/>
            <p:cNvSpPr/>
            <p:nvPr/>
          </p:nvSpPr>
          <p:spPr bwMode="auto">
            <a:xfrm>
              <a:off x="3684" y="2071"/>
              <a:ext cx="307" cy="9"/>
            </a:xfrm>
            <a:custGeom>
              <a:avLst/>
              <a:gdLst>
                <a:gd name="T0" fmla="*/ 0 w 307"/>
                <a:gd name="T1" fmla="*/ 0 h 9"/>
                <a:gd name="T2" fmla="*/ 10 w 307"/>
                <a:gd name="T3" fmla="*/ 9 h 9"/>
                <a:gd name="T4" fmla="*/ 297 w 307"/>
                <a:gd name="T5" fmla="*/ 9 h 9"/>
                <a:gd name="T6" fmla="*/ 307 w 307"/>
                <a:gd name="T7" fmla="*/ 0 h 9"/>
                <a:gd name="T8" fmla="*/ 0 w 307"/>
                <a:gd name="T9" fmla="*/ 0 h 9"/>
              </a:gdLst>
              <a:ahLst/>
              <a:cxnLst>
                <a:cxn ang="0">
                  <a:pos x="T0" y="T1"/>
                </a:cxn>
                <a:cxn ang="0">
                  <a:pos x="T2" y="T3"/>
                </a:cxn>
                <a:cxn ang="0">
                  <a:pos x="T4" y="T5"/>
                </a:cxn>
                <a:cxn ang="0">
                  <a:pos x="T6" y="T7"/>
                </a:cxn>
                <a:cxn ang="0">
                  <a:pos x="T8" y="T9"/>
                </a:cxn>
              </a:cxnLst>
              <a:rect l="0" t="0" r="r" b="b"/>
              <a:pathLst>
                <a:path w="307" h="9">
                  <a:moveTo>
                    <a:pt x="0" y="0"/>
                  </a:moveTo>
                  <a:lnTo>
                    <a:pt x="10" y="9"/>
                  </a:lnTo>
                  <a:lnTo>
                    <a:pt x="297" y="9"/>
                  </a:lnTo>
                  <a:lnTo>
                    <a:pt x="307"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1" name="Freeform 67"/>
            <p:cNvSpPr/>
            <p:nvPr/>
          </p:nvSpPr>
          <p:spPr bwMode="auto">
            <a:xfrm>
              <a:off x="3981" y="2071"/>
              <a:ext cx="10" cy="133"/>
            </a:xfrm>
            <a:custGeom>
              <a:avLst/>
              <a:gdLst>
                <a:gd name="T0" fmla="*/ 10 w 10"/>
                <a:gd name="T1" fmla="*/ 0 h 133"/>
                <a:gd name="T2" fmla="*/ 0 w 10"/>
                <a:gd name="T3" fmla="*/ 9 h 133"/>
                <a:gd name="T4" fmla="*/ 0 w 10"/>
                <a:gd name="T5" fmla="*/ 133 h 133"/>
                <a:gd name="T6" fmla="*/ 10 w 10"/>
                <a:gd name="T7" fmla="*/ 121 h 133"/>
                <a:gd name="T8" fmla="*/ 10 w 10"/>
                <a:gd name="T9" fmla="*/ 0 h 133"/>
              </a:gdLst>
              <a:ahLst/>
              <a:cxnLst>
                <a:cxn ang="0">
                  <a:pos x="T0" y="T1"/>
                </a:cxn>
                <a:cxn ang="0">
                  <a:pos x="T2" y="T3"/>
                </a:cxn>
                <a:cxn ang="0">
                  <a:pos x="T4" y="T5"/>
                </a:cxn>
                <a:cxn ang="0">
                  <a:pos x="T6" y="T7"/>
                </a:cxn>
                <a:cxn ang="0">
                  <a:pos x="T8" y="T9"/>
                </a:cxn>
              </a:cxnLst>
              <a:rect l="0" t="0" r="r" b="b"/>
              <a:pathLst>
                <a:path w="10" h="133">
                  <a:moveTo>
                    <a:pt x="10" y="0"/>
                  </a:moveTo>
                  <a:lnTo>
                    <a:pt x="0" y="9"/>
                  </a:lnTo>
                  <a:lnTo>
                    <a:pt x="0" y="133"/>
                  </a:lnTo>
                  <a:lnTo>
                    <a:pt x="10" y="121"/>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2" name="Freeform 68"/>
            <p:cNvSpPr/>
            <p:nvPr/>
          </p:nvSpPr>
          <p:spPr bwMode="auto">
            <a:xfrm>
              <a:off x="3684" y="2071"/>
              <a:ext cx="10" cy="133"/>
            </a:xfrm>
            <a:custGeom>
              <a:avLst/>
              <a:gdLst>
                <a:gd name="T0" fmla="*/ 0 w 10"/>
                <a:gd name="T1" fmla="*/ 121 h 133"/>
                <a:gd name="T2" fmla="*/ 10 w 10"/>
                <a:gd name="T3" fmla="*/ 133 h 133"/>
                <a:gd name="T4" fmla="*/ 10 w 10"/>
                <a:gd name="T5" fmla="*/ 9 h 133"/>
                <a:gd name="T6" fmla="*/ 0 w 10"/>
                <a:gd name="T7" fmla="*/ 0 h 133"/>
                <a:gd name="T8" fmla="*/ 0 w 10"/>
                <a:gd name="T9" fmla="*/ 121 h 133"/>
              </a:gdLst>
              <a:ahLst/>
              <a:cxnLst>
                <a:cxn ang="0">
                  <a:pos x="T0" y="T1"/>
                </a:cxn>
                <a:cxn ang="0">
                  <a:pos x="T2" y="T3"/>
                </a:cxn>
                <a:cxn ang="0">
                  <a:pos x="T4" y="T5"/>
                </a:cxn>
                <a:cxn ang="0">
                  <a:pos x="T6" y="T7"/>
                </a:cxn>
                <a:cxn ang="0">
                  <a:pos x="T8" y="T9"/>
                </a:cxn>
              </a:cxnLst>
              <a:rect l="0" t="0" r="r" b="b"/>
              <a:pathLst>
                <a:path w="10" h="133">
                  <a:moveTo>
                    <a:pt x="0" y="121"/>
                  </a:moveTo>
                  <a:lnTo>
                    <a:pt x="10" y="133"/>
                  </a:lnTo>
                  <a:lnTo>
                    <a:pt x="10" y="9"/>
                  </a:lnTo>
                  <a:lnTo>
                    <a:pt x="0" y="0"/>
                  </a:lnTo>
                  <a:lnTo>
                    <a:pt x="0" y="1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3" name="Freeform 69"/>
            <p:cNvSpPr/>
            <p:nvPr/>
          </p:nvSpPr>
          <p:spPr bwMode="auto">
            <a:xfrm>
              <a:off x="3981" y="2192"/>
              <a:ext cx="369" cy="12"/>
            </a:xfrm>
            <a:custGeom>
              <a:avLst/>
              <a:gdLst>
                <a:gd name="T0" fmla="*/ 10 w 369"/>
                <a:gd name="T1" fmla="*/ 0 h 12"/>
                <a:gd name="T2" fmla="*/ 0 w 369"/>
                <a:gd name="T3" fmla="*/ 12 h 12"/>
                <a:gd name="T4" fmla="*/ 369 w 369"/>
                <a:gd name="T5" fmla="*/ 12 h 12"/>
                <a:gd name="T6" fmla="*/ 362 w 369"/>
                <a:gd name="T7" fmla="*/ 0 h 12"/>
                <a:gd name="T8" fmla="*/ 10 w 369"/>
                <a:gd name="T9" fmla="*/ 0 h 12"/>
              </a:gdLst>
              <a:ahLst/>
              <a:cxnLst>
                <a:cxn ang="0">
                  <a:pos x="T0" y="T1"/>
                </a:cxn>
                <a:cxn ang="0">
                  <a:pos x="T2" y="T3"/>
                </a:cxn>
                <a:cxn ang="0">
                  <a:pos x="T4" y="T5"/>
                </a:cxn>
                <a:cxn ang="0">
                  <a:pos x="T6" y="T7"/>
                </a:cxn>
                <a:cxn ang="0">
                  <a:pos x="T8" y="T9"/>
                </a:cxn>
              </a:cxnLst>
              <a:rect l="0" t="0" r="r" b="b"/>
              <a:pathLst>
                <a:path w="369" h="12">
                  <a:moveTo>
                    <a:pt x="10" y="0"/>
                  </a:moveTo>
                  <a:lnTo>
                    <a:pt x="0" y="12"/>
                  </a:lnTo>
                  <a:lnTo>
                    <a:pt x="369" y="12"/>
                  </a:lnTo>
                  <a:lnTo>
                    <a:pt x="362"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4" name="Freeform 70"/>
            <p:cNvSpPr/>
            <p:nvPr/>
          </p:nvSpPr>
          <p:spPr bwMode="auto">
            <a:xfrm>
              <a:off x="3136" y="1774"/>
              <a:ext cx="1404" cy="9"/>
            </a:xfrm>
            <a:custGeom>
              <a:avLst/>
              <a:gdLst>
                <a:gd name="T0" fmla="*/ 1387 w 1404"/>
                <a:gd name="T1" fmla="*/ 9 h 9"/>
                <a:gd name="T2" fmla="*/ 1404 w 1404"/>
                <a:gd name="T3" fmla="*/ 0 h 9"/>
                <a:gd name="T4" fmla="*/ 0 w 1404"/>
                <a:gd name="T5" fmla="*/ 0 h 9"/>
                <a:gd name="T6" fmla="*/ 16 w 1404"/>
                <a:gd name="T7" fmla="*/ 9 h 9"/>
                <a:gd name="T8" fmla="*/ 1387 w 1404"/>
                <a:gd name="T9" fmla="*/ 9 h 9"/>
              </a:gdLst>
              <a:ahLst/>
              <a:cxnLst>
                <a:cxn ang="0">
                  <a:pos x="T0" y="T1"/>
                </a:cxn>
                <a:cxn ang="0">
                  <a:pos x="T2" y="T3"/>
                </a:cxn>
                <a:cxn ang="0">
                  <a:pos x="T4" y="T5"/>
                </a:cxn>
                <a:cxn ang="0">
                  <a:pos x="T6" y="T7"/>
                </a:cxn>
                <a:cxn ang="0">
                  <a:pos x="T8" y="T9"/>
                </a:cxn>
              </a:cxnLst>
              <a:rect l="0" t="0" r="r" b="b"/>
              <a:pathLst>
                <a:path w="1404" h="9">
                  <a:moveTo>
                    <a:pt x="1387" y="9"/>
                  </a:moveTo>
                  <a:lnTo>
                    <a:pt x="1404" y="0"/>
                  </a:lnTo>
                  <a:lnTo>
                    <a:pt x="0" y="0"/>
                  </a:lnTo>
                  <a:lnTo>
                    <a:pt x="16" y="9"/>
                  </a:lnTo>
                  <a:lnTo>
                    <a:pt x="1387"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5" name="Freeform 71"/>
            <p:cNvSpPr/>
            <p:nvPr/>
          </p:nvSpPr>
          <p:spPr bwMode="auto">
            <a:xfrm>
              <a:off x="4343" y="1774"/>
              <a:ext cx="197" cy="430"/>
            </a:xfrm>
            <a:custGeom>
              <a:avLst/>
              <a:gdLst>
                <a:gd name="T0" fmla="*/ 0 w 197"/>
                <a:gd name="T1" fmla="*/ 418 h 430"/>
                <a:gd name="T2" fmla="*/ 7 w 197"/>
                <a:gd name="T3" fmla="*/ 430 h 430"/>
                <a:gd name="T4" fmla="*/ 197 w 197"/>
                <a:gd name="T5" fmla="*/ 0 h 430"/>
                <a:gd name="T6" fmla="*/ 180 w 197"/>
                <a:gd name="T7" fmla="*/ 9 h 430"/>
                <a:gd name="T8" fmla="*/ 0 w 197"/>
                <a:gd name="T9" fmla="*/ 418 h 430"/>
              </a:gdLst>
              <a:ahLst/>
              <a:cxnLst>
                <a:cxn ang="0">
                  <a:pos x="T0" y="T1"/>
                </a:cxn>
                <a:cxn ang="0">
                  <a:pos x="T2" y="T3"/>
                </a:cxn>
                <a:cxn ang="0">
                  <a:pos x="T4" y="T5"/>
                </a:cxn>
                <a:cxn ang="0">
                  <a:pos x="T6" y="T7"/>
                </a:cxn>
                <a:cxn ang="0">
                  <a:pos x="T8" y="T9"/>
                </a:cxn>
              </a:cxnLst>
              <a:rect l="0" t="0" r="r" b="b"/>
              <a:pathLst>
                <a:path w="197" h="430">
                  <a:moveTo>
                    <a:pt x="0" y="418"/>
                  </a:moveTo>
                  <a:lnTo>
                    <a:pt x="7" y="430"/>
                  </a:lnTo>
                  <a:lnTo>
                    <a:pt x="197" y="0"/>
                  </a:lnTo>
                  <a:lnTo>
                    <a:pt x="180" y="9"/>
                  </a:lnTo>
                  <a:lnTo>
                    <a:pt x="0" y="41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6" name="Freeform 72"/>
            <p:cNvSpPr/>
            <p:nvPr/>
          </p:nvSpPr>
          <p:spPr bwMode="auto">
            <a:xfrm>
              <a:off x="3326" y="2192"/>
              <a:ext cx="368" cy="12"/>
            </a:xfrm>
            <a:custGeom>
              <a:avLst/>
              <a:gdLst>
                <a:gd name="T0" fmla="*/ 7 w 368"/>
                <a:gd name="T1" fmla="*/ 0 h 12"/>
                <a:gd name="T2" fmla="*/ 0 w 368"/>
                <a:gd name="T3" fmla="*/ 12 h 12"/>
                <a:gd name="T4" fmla="*/ 368 w 368"/>
                <a:gd name="T5" fmla="*/ 12 h 12"/>
                <a:gd name="T6" fmla="*/ 358 w 368"/>
                <a:gd name="T7" fmla="*/ 0 h 12"/>
                <a:gd name="T8" fmla="*/ 7 w 368"/>
                <a:gd name="T9" fmla="*/ 0 h 12"/>
              </a:gdLst>
              <a:ahLst/>
              <a:cxnLst>
                <a:cxn ang="0">
                  <a:pos x="T0" y="T1"/>
                </a:cxn>
                <a:cxn ang="0">
                  <a:pos x="T2" y="T3"/>
                </a:cxn>
                <a:cxn ang="0">
                  <a:pos x="T4" y="T5"/>
                </a:cxn>
                <a:cxn ang="0">
                  <a:pos x="T6" y="T7"/>
                </a:cxn>
                <a:cxn ang="0">
                  <a:pos x="T8" y="T9"/>
                </a:cxn>
              </a:cxnLst>
              <a:rect l="0" t="0" r="r" b="b"/>
              <a:pathLst>
                <a:path w="368" h="12">
                  <a:moveTo>
                    <a:pt x="7" y="0"/>
                  </a:moveTo>
                  <a:lnTo>
                    <a:pt x="0" y="12"/>
                  </a:lnTo>
                  <a:lnTo>
                    <a:pt x="368" y="12"/>
                  </a:lnTo>
                  <a:lnTo>
                    <a:pt x="358" y="0"/>
                  </a:lnTo>
                  <a:lnTo>
                    <a:pt x="7"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nvGrpSpPr>
          <p:cNvPr id="57" name="组合 56"/>
          <p:cNvGrpSpPr/>
          <p:nvPr/>
        </p:nvGrpSpPr>
        <p:grpSpPr>
          <a:xfrm>
            <a:off x="1287333" y="2544713"/>
            <a:ext cx="2584451" cy="3930787"/>
            <a:chOff x="2174876" y="1666417"/>
            <a:chExt cx="2584450" cy="3930786"/>
          </a:xfrm>
        </p:grpSpPr>
        <p:grpSp>
          <p:nvGrpSpPr>
            <p:cNvPr id="58" name="组合 57"/>
            <p:cNvGrpSpPr/>
            <p:nvPr/>
          </p:nvGrpSpPr>
          <p:grpSpPr>
            <a:xfrm>
              <a:off x="2174876" y="1666417"/>
              <a:ext cx="2584450" cy="3930786"/>
              <a:chOff x="2174876" y="1390651"/>
              <a:chExt cx="2584450" cy="3930786"/>
            </a:xfrm>
          </p:grpSpPr>
          <p:sp>
            <p:nvSpPr>
              <p:cNvPr id="70"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25400" h="6350" prst="angle"/>
              </a:sp3d>
            </p:spPr>
            <p:txBody>
              <a:bodyPr vert="horz" wrap="square" lIns="91440" tIns="45720" rIns="91440" bIns="45720" numCol="1" anchor="t" anchorCtr="0" compatLnSpc="1"/>
              <a:lstStyle/>
              <a:p>
                <a:endParaRPr lang="zh-CN" altLang="en-US" sz="1350"/>
              </a:p>
            </p:txBody>
          </p:sp>
          <p:grpSp>
            <p:nvGrpSpPr>
              <p:cNvPr id="71"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72"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3"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4"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5"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grpSp>
          <p:nvGrpSpPr>
            <p:cNvPr id="59" name="Group 124"/>
            <p:cNvGrpSpPr>
              <a:grpSpLocks noChangeAspect="1"/>
            </p:cNvGrpSpPr>
            <p:nvPr/>
          </p:nvGrpSpPr>
          <p:grpSpPr bwMode="auto">
            <a:xfrm>
              <a:off x="2667686" y="2458685"/>
              <a:ext cx="1625828" cy="1096126"/>
              <a:chOff x="2378" y="1175"/>
              <a:chExt cx="2922" cy="1970"/>
            </a:xfrm>
            <a:solidFill>
              <a:schemeClr val="bg1">
                <a:lumMod val="65000"/>
              </a:schemeClr>
            </a:solidFill>
          </p:grpSpPr>
          <p:sp>
            <p:nvSpPr>
              <p:cNvPr id="60" name="Freeform 125"/>
              <p:cNvSpPr/>
              <p:nvPr/>
            </p:nvSpPr>
            <p:spPr bwMode="auto">
              <a:xfrm>
                <a:off x="2378" y="1175"/>
                <a:ext cx="930" cy="901"/>
              </a:xfrm>
              <a:custGeom>
                <a:avLst/>
                <a:gdLst>
                  <a:gd name="T0" fmla="*/ 290 w 393"/>
                  <a:gd name="T1" fmla="*/ 0 h 380"/>
                  <a:gd name="T2" fmla="*/ 237 w 393"/>
                  <a:gd name="T3" fmla="*/ 12 h 380"/>
                  <a:gd name="T4" fmla="*/ 196 w 393"/>
                  <a:gd name="T5" fmla="*/ 53 h 380"/>
                  <a:gd name="T6" fmla="*/ 109 w 393"/>
                  <a:gd name="T7" fmla="*/ 0 h 380"/>
                  <a:gd name="T8" fmla="*/ 30 w 393"/>
                  <a:gd name="T9" fmla="*/ 32 h 380"/>
                  <a:gd name="T10" fmla="*/ 0 w 393"/>
                  <a:gd name="T11" fmla="*/ 113 h 380"/>
                  <a:gd name="T12" fmla="*/ 0 w 393"/>
                  <a:gd name="T13" fmla="*/ 380 h 380"/>
                  <a:gd name="T14" fmla="*/ 111 w 393"/>
                  <a:gd name="T15" fmla="*/ 380 h 380"/>
                  <a:gd name="T16" fmla="*/ 111 w 393"/>
                  <a:gd name="T17" fmla="*/ 139 h 380"/>
                  <a:gd name="T18" fmla="*/ 127 w 393"/>
                  <a:gd name="T19" fmla="*/ 110 h 380"/>
                  <a:gd name="T20" fmla="*/ 139 w 393"/>
                  <a:gd name="T21" fmla="*/ 116 h 380"/>
                  <a:gd name="T22" fmla="*/ 142 w 393"/>
                  <a:gd name="T23" fmla="*/ 139 h 380"/>
                  <a:gd name="T24" fmla="*/ 142 w 393"/>
                  <a:gd name="T25" fmla="*/ 380 h 380"/>
                  <a:gd name="T26" fmla="*/ 252 w 393"/>
                  <a:gd name="T27" fmla="*/ 380 h 380"/>
                  <a:gd name="T28" fmla="*/ 252 w 393"/>
                  <a:gd name="T29" fmla="*/ 137 h 380"/>
                  <a:gd name="T30" fmla="*/ 268 w 393"/>
                  <a:gd name="T31" fmla="*/ 110 h 380"/>
                  <a:gd name="T32" fmla="*/ 280 w 393"/>
                  <a:gd name="T33" fmla="*/ 115 h 380"/>
                  <a:gd name="T34" fmla="*/ 283 w 393"/>
                  <a:gd name="T35" fmla="*/ 139 h 380"/>
                  <a:gd name="T36" fmla="*/ 283 w 393"/>
                  <a:gd name="T37" fmla="*/ 380 h 380"/>
                  <a:gd name="T38" fmla="*/ 393 w 393"/>
                  <a:gd name="T39" fmla="*/ 380 h 380"/>
                  <a:gd name="T40" fmla="*/ 393 w 393"/>
                  <a:gd name="T41" fmla="*/ 123 h 380"/>
                  <a:gd name="T42" fmla="*/ 366 w 393"/>
                  <a:gd name="T43" fmla="*/ 32 h 380"/>
                  <a:gd name="T44" fmla="*/ 290 w 393"/>
                  <a:gd name="T4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3" h="380">
                    <a:moveTo>
                      <a:pt x="290" y="0"/>
                    </a:moveTo>
                    <a:cubicBezTo>
                      <a:pt x="269" y="0"/>
                      <a:pt x="251" y="4"/>
                      <a:pt x="237" y="12"/>
                    </a:cubicBezTo>
                    <a:cubicBezTo>
                      <a:pt x="222" y="20"/>
                      <a:pt x="209" y="34"/>
                      <a:pt x="196" y="53"/>
                    </a:cubicBezTo>
                    <a:cubicBezTo>
                      <a:pt x="176" y="18"/>
                      <a:pt x="147" y="0"/>
                      <a:pt x="109" y="0"/>
                    </a:cubicBezTo>
                    <a:cubicBezTo>
                      <a:pt x="77" y="0"/>
                      <a:pt x="51" y="11"/>
                      <a:pt x="30" y="32"/>
                    </a:cubicBezTo>
                    <a:cubicBezTo>
                      <a:pt x="10" y="53"/>
                      <a:pt x="0" y="80"/>
                      <a:pt x="0" y="113"/>
                    </a:cubicBezTo>
                    <a:cubicBezTo>
                      <a:pt x="0" y="380"/>
                      <a:pt x="0" y="380"/>
                      <a:pt x="0" y="380"/>
                    </a:cubicBezTo>
                    <a:cubicBezTo>
                      <a:pt x="111" y="380"/>
                      <a:pt x="111" y="380"/>
                      <a:pt x="111" y="380"/>
                    </a:cubicBezTo>
                    <a:cubicBezTo>
                      <a:pt x="111" y="139"/>
                      <a:pt x="111" y="139"/>
                      <a:pt x="111" y="139"/>
                    </a:cubicBezTo>
                    <a:cubicBezTo>
                      <a:pt x="111" y="119"/>
                      <a:pt x="116" y="110"/>
                      <a:pt x="127" y="110"/>
                    </a:cubicBezTo>
                    <a:cubicBezTo>
                      <a:pt x="133" y="110"/>
                      <a:pt x="137" y="112"/>
                      <a:pt x="139" y="116"/>
                    </a:cubicBezTo>
                    <a:cubicBezTo>
                      <a:pt x="141" y="120"/>
                      <a:pt x="142" y="127"/>
                      <a:pt x="142" y="139"/>
                    </a:cubicBezTo>
                    <a:cubicBezTo>
                      <a:pt x="142" y="380"/>
                      <a:pt x="142" y="380"/>
                      <a:pt x="142" y="380"/>
                    </a:cubicBezTo>
                    <a:cubicBezTo>
                      <a:pt x="252" y="380"/>
                      <a:pt x="252" y="380"/>
                      <a:pt x="252" y="380"/>
                    </a:cubicBezTo>
                    <a:cubicBezTo>
                      <a:pt x="252" y="137"/>
                      <a:pt x="252" y="137"/>
                      <a:pt x="252" y="137"/>
                    </a:cubicBezTo>
                    <a:cubicBezTo>
                      <a:pt x="252" y="119"/>
                      <a:pt x="257" y="110"/>
                      <a:pt x="268" y="110"/>
                    </a:cubicBezTo>
                    <a:cubicBezTo>
                      <a:pt x="274" y="110"/>
                      <a:pt x="278" y="111"/>
                      <a:pt x="280" y="115"/>
                    </a:cubicBezTo>
                    <a:cubicBezTo>
                      <a:pt x="282" y="119"/>
                      <a:pt x="283" y="127"/>
                      <a:pt x="283" y="139"/>
                    </a:cubicBezTo>
                    <a:cubicBezTo>
                      <a:pt x="283" y="380"/>
                      <a:pt x="283" y="380"/>
                      <a:pt x="283" y="380"/>
                    </a:cubicBezTo>
                    <a:cubicBezTo>
                      <a:pt x="393" y="380"/>
                      <a:pt x="393" y="380"/>
                      <a:pt x="393" y="380"/>
                    </a:cubicBezTo>
                    <a:cubicBezTo>
                      <a:pt x="393" y="123"/>
                      <a:pt x="393" y="123"/>
                      <a:pt x="393" y="123"/>
                    </a:cubicBezTo>
                    <a:cubicBezTo>
                      <a:pt x="393" y="83"/>
                      <a:pt x="384" y="53"/>
                      <a:pt x="366" y="32"/>
                    </a:cubicBezTo>
                    <a:cubicBezTo>
                      <a:pt x="349" y="11"/>
                      <a:pt x="323" y="0"/>
                      <a:pt x="290" y="0"/>
                    </a:cubicBezTo>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1" name="Freeform 126"/>
              <p:cNvSpPr/>
              <p:nvPr/>
            </p:nvSpPr>
            <p:spPr bwMode="auto">
              <a:xfrm>
                <a:off x="3448" y="1175"/>
                <a:ext cx="639" cy="901"/>
              </a:xfrm>
              <a:custGeom>
                <a:avLst/>
                <a:gdLst>
                  <a:gd name="T0" fmla="*/ 142 w 270"/>
                  <a:gd name="T1" fmla="*/ 0 h 380"/>
                  <a:gd name="T2" fmla="*/ 37 w 270"/>
                  <a:gd name="T3" fmla="*/ 38 h 380"/>
                  <a:gd name="T4" fmla="*/ 0 w 270"/>
                  <a:gd name="T5" fmla="*/ 145 h 380"/>
                  <a:gd name="T6" fmla="*/ 0 w 270"/>
                  <a:gd name="T7" fmla="*/ 380 h 380"/>
                  <a:gd name="T8" fmla="*/ 110 w 270"/>
                  <a:gd name="T9" fmla="*/ 380 h 380"/>
                  <a:gd name="T10" fmla="*/ 110 w 270"/>
                  <a:gd name="T11" fmla="*/ 292 h 380"/>
                  <a:gd name="T12" fmla="*/ 142 w 270"/>
                  <a:gd name="T13" fmla="*/ 292 h 380"/>
                  <a:gd name="T14" fmla="*/ 142 w 270"/>
                  <a:gd name="T15" fmla="*/ 194 h 380"/>
                  <a:gd name="T16" fmla="*/ 110 w 270"/>
                  <a:gd name="T17" fmla="*/ 194 h 380"/>
                  <a:gd name="T18" fmla="*/ 110 w 270"/>
                  <a:gd name="T19" fmla="*/ 148 h 380"/>
                  <a:gd name="T20" fmla="*/ 136 w 270"/>
                  <a:gd name="T21" fmla="*/ 110 h 380"/>
                  <a:gd name="T22" fmla="*/ 155 w 270"/>
                  <a:gd name="T23" fmla="*/ 118 h 380"/>
                  <a:gd name="T24" fmla="*/ 160 w 270"/>
                  <a:gd name="T25" fmla="*/ 148 h 380"/>
                  <a:gd name="T26" fmla="*/ 160 w 270"/>
                  <a:gd name="T27" fmla="*/ 380 h 380"/>
                  <a:gd name="T28" fmla="*/ 270 w 270"/>
                  <a:gd name="T29" fmla="*/ 380 h 380"/>
                  <a:gd name="T30" fmla="*/ 270 w 270"/>
                  <a:gd name="T31" fmla="*/ 141 h 380"/>
                  <a:gd name="T32" fmla="*/ 239 w 270"/>
                  <a:gd name="T33" fmla="*/ 35 h 380"/>
                  <a:gd name="T34" fmla="*/ 142 w 270"/>
                  <a:gd name="T3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380">
                    <a:moveTo>
                      <a:pt x="142" y="0"/>
                    </a:moveTo>
                    <a:cubicBezTo>
                      <a:pt x="97" y="0"/>
                      <a:pt x="62" y="13"/>
                      <a:pt x="37" y="38"/>
                    </a:cubicBezTo>
                    <a:cubicBezTo>
                      <a:pt x="13" y="63"/>
                      <a:pt x="0" y="99"/>
                      <a:pt x="0" y="145"/>
                    </a:cubicBezTo>
                    <a:cubicBezTo>
                      <a:pt x="0" y="380"/>
                      <a:pt x="0" y="380"/>
                      <a:pt x="0" y="380"/>
                    </a:cubicBezTo>
                    <a:cubicBezTo>
                      <a:pt x="110" y="380"/>
                      <a:pt x="110" y="380"/>
                      <a:pt x="110" y="380"/>
                    </a:cubicBezTo>
                    <a:cubicBezTo>
                      <a:pt x="110" y="292"/>
                      <a:pt x="110" y="292"/>
                      <a:pt x="110" y="292"/>
                    </a:cubicBezTo>
                    <a:cubicBezTo>
                      <a:pt x="142" y="292"/>
                      <a:pt x="142" y="292"/>
                      <a:pt x="142" y="292"/>
                    </a:cubicBezTo>
                    <a:cubicBezTo>
                      <a:pt x="142" y="194"/>
                      <a:pt x="142" y="194"/>
                      <a:pt x="142" y="194"/>
                    </a:cubicBezTo>
                    <a:cubicBezTo>
                      <a:pt x="110" y="194"/>
                      <a:pt x="110" y="194"/>
                      <a:pt x="110" y="194"/>
                    </a:cubicBezTo>
                    <a:cubicBezTo>
                      <a:pt x="110" y="148"/>
                      <a:pt x="110" y="148"/>
                      <a:pt x="110" y="148"/>
                    </a:cubicBezTo>
                    <a:cubicBezTo>
                      <a:pt x="110" y="122"/>
                      <a:pt x="119" y="110"/>
                      <a:pt x="136" y="110"/>
                    </a:cubicBezTo>
                    <a:cubicBezTo>
                      <a:pt x="145" y="110"/>
                      <a:pt x="151" y="112"/>
                      <a:pt x="155" y="118"/>
                    </a:cubicBezTo>
                    <a:cubicBezTo>
                      <a:pt x="158" y="124"/>
                      <a:pt x="160" y="134"/>
                      <a:pt x="160" y="148"/>
                    </a:cubicBezTo>
                    <a:cubicBezTo>
                      <a:pt x="160" y="380"/>
                      <a:pt x="160" y="380"/>
                      <a:pt x="160" y="380"/>
                    </a:cubicBezTo>
                    <a:cubicBezTo>
                      <a:pt x="270" y="380"/>
                      <a:pt x="270" y="380"/>
                      <a:pt x="270" y="380"/>
                    </a:cubicBezTo>
                    <a:cubicBezTo>
                      <a:pt x="270" y="141"/>
                      <a:pt x="270" y="141"/>
                      <a:pt x="270" y="141"/>
                    </a:cubicBezTo>
                    <a:cubicBezTo>
                      <a:pt x="270" y="93"/>
                      <a:pt x="260" y="58"/>
                      <a:pt x="239" y="35"/>
                    </a:cubicBezTo>
                    <a:cubicBezTo>
                      <a:pt x="218" y="12"/>
                      <a:pt x="186" y="0"/>
                      <a:pt x="142" y="0"/>
                    </a:cubicBezTo>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2" name="Rectangle 127"/>
              <p:cNvSpPr>
                <a:spLocks noChangeArrowheads="1"/>
              </p:cNvSpPr>
              <p:nvPr/>
            </p:nvSpPr>
            <p:spPr bwMode="auto">
              <a:xfrm>
                <a:off x="4246" y="1199"/>
                <a:ext cx="261" cy="87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3" name="Rectangle 128"/>
              <p:cNvSpPr>
                <a:spLocks noChangeArrowheads="1"/>
              </p:cNvSpPr>
              <p:nvPr/>
            </p:nvSpPr>
            <p:spPr bwMode="auto">
              <a:xfrm>
                <a:off x="4246" y="1199"/>
                <a:ext cx="261" cy="87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4" name="Freeform 129"/>
              <p:cNvSpPr/>
              <p:nvPr/>
            </p:nvSpPr>
            <p:spPr bwMode="auto">
              <a:xfrm>
                <a:off x="4665" y="1175"/>
                <a:ext cx="635" cy="901"/>
              </a:xfrm>
              <a:custGeom>
                <a:avLst/>
                <a:gdLst>
                  <a:gd name="T0" fmla="*/ 139 w 268"/>
                  <a:gd name="T1" fmla="*/ 0 h 380"/>
                  <a:gd name="T2" fmla="*/ 38 w 268"/>
                  <a:gd name="T3" fmla="*/ 38 h 380"/>
                  <a:gd name="T4" fmla="*/ 0 w 268"/>
                  <a:gd name="T5" fmla="*/ 140 h 380"/>
                  <a:gd name="T6" fmla="*/ 0 w 268"/>
                  <a:gd name="T7" fmla="*/ 380 h 380"/>
                  <a:gd name="T8" fmla="*/ 110 w 268"/>
                  <a:gd name="T9" fmla="*/ 380 h 380"/>
                  <a:gd name="T10" fmla="*/ 110 w 268"/>
                  <a:gd name="T11" fmla="*/ 143 h 380"/>
                  <a:gd name="T12" fmla="*/ 133 w 268"/>
                  <a:gd name="T13" fmla="*/ 110 h 380"/>
                  <a:gd name="T14" fmla="*/ 158 w 268"/>
                  <a:gd name="T15" fmla="*/ 143 h 380"/>
                  <a:gd name="T16" fmla="*/ 158 w 268"/>
                  <a:gd name="T17" fmla="*/ 380 h 380"/>
                  <a:gd name="T18" fmla="*/ 268 w 268"/>
                  <a:gd name="T19" fmla="*/ 380 h 380"/>
                  <a:gd name="T20" fmla="*/ 268 w 268"/>
                  <a:gd name="T21" fmla="*/ 143 h 380"/>
                  <a:gd name="T22" fmla="*/ 235 w 268"/>
                  <a:gd name="T23" fmla="*/ 37 h 380"/>
                  <a:gd name="T24" fmla="*/ 139 w 268"/>
                  <a:gd name="T2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380">
                    <a:moveTo>
                      <a:pt x="139" y="0"/>
                    </a:moveTo>
                    <a:cubicBezTo>
                      <a:pt x="97" y="0"/>
                      <a:pt x="63" y="13"/>
                      <a:pt x="38" y="38"/>
                    </a:cubicBezTo>
                    <a:cubicBezTo>
                      <a:pt x="12" y="64"/>
                      <a:pt x="0" y="97"/>
                      <a:pt x="0" y="140"/>
                    </a:cubicBezTo>
                    <a:cubicBezTo>
                      <a:pt x="0" y="380"/>
                      <a:pt x="0" y="380"/>
                      <a:pt x="0" y="380"/>
                    </a:cubicBezTo>
                    <a:cubicBezTo>
                      <a:pt x="110" y="380"/>
                      <a:pt x="110" y="380"/>
                      <a:pt x="110" y="380"/>
                    </a:cubicBezTo>
                    <a:cubicBezTo>
                      <a:pt x="110" y="143"/>
                      <a:pt x="110" y="143"/>
                      <a:pt x="110" y="143"/>
                    </a:cubicBezTo>
                    <a:cubicBezTo>
                      <a:pt x="110" y="121"/>
                      <a:pt x="118" y="110"/>
                      <a:pt x="133" y="110"/>
                    </a:cubicBezTo>
                    <a:cubicBezTo>
                      <a:pt x="150" y="110"/>
                      <a:pt x="158" y="121"/>
                      <a:pt x="158" y="143"/>
                    </a:cubicBezTo>
                    <a:cubicBezTo>
                      <a:pt x="158" y="380"/>
                      <a:pt x="158" y="380"/>
                      <a:pt x="158" y="380"/>
                    </a:cubicBezTo>
                    <a:cubicBezTo>
                      <a:pt x="268" y="380"/>
                      <a:pt x="268" y="380"/>
                      <a:pt x="268" y="380"/>
                    </a:cubicBezTo>
                    <a:cubicBezTo>
                      <a:pt x="268" y="143"/>
                      <a:pt x="268" y="143"/>
                      <a:pt x="268" y="143"/>
                    </a:cubicBezTo>
                    <a:cubicBezTo>
                      <a:pt x="268" y="97"/>
                      <a:pt x="257" y="62"/>
                      <a:pt x="235" y="37"/>
                    </a:cubicBezTo>
                    <a:cubicBezTo>
                      <a:pt x="212" y="13"/>
                      <a:pt x="180" y="0"/>
                      <a:pt x="139" y="0"/>
                    </a:cubicBezTo>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5" name="Rectangle 130"/>
              <p:cNvSpPr>
                <a:spLocks noChangeArrowheads="1"/>
              </p:cNvSpPr>
              <p:nvPr/>
            </p:nvSpPr>
            <p:spPr bwMode="auto">
              <a:xfrm>
                <a:off x="2510" y="2261"/>
                <a:ext cx="261" cy="87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6" name="Rectangle 131"/>
              <p:cNvSpPr>
                <a:spLocks noChangeArrowheads="1"/>
              </p:cNvSpPr>
              <p:nvPr/>
            </p:nvSpPr>
            <p:spPr bwMode="auto">
              <a:xfrm>
                <a:off x="2510" y="2261"/>
                <a:ext cx="261" cy="879"/>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7" name="Freeform 132"/>
              <p:cNvSpPr/>
              <p:nvPr/>
            </p:nvSpPr>
            <p:spPr bwMode="auto">
              <a:xfrm>
                <a:off x="2946" y="2261"/>
                <a:ext cx="843" cy="884"/>
              </a:xfrm>
              <a:custGeom>
                <a:avLst/>
                <a:gdLst>
                  <a:gd name="T0" fmla="*/ 144 w 356"/>
                  <a:gd name="T1" fmla="*/ 0 h 373"/>
                  <a:gd name="T2" fmla="*/ 0 w 356"/>
                  <a:gd name="T3" fmla="*/ 0 h 373"/>
                  <a:gd name="T4" fmla="*/ 0 w 356"/>
                  <a:gd name="T5" fmla="*/ 371 h 373"/>
                  <a:gd name="T6" fmla="*/ 111 w 356"/>
                  <a:gd name="T7" fmla="*/ 371 h 373"/>
                  <a:gd name="T8" fmla="*/ 111 w 356"/>
                  <a:gd name="T9" fmla="*/ 107 h 373"/>
                  <a:gd name="T10" fmla="*/ 148 w 356"/>
                  <a:gd name="T11" fmla="*/ 107 h 373"/>
                  <a:gd name="T12" fmla="*/ 243 w 356"/>
                  <a:gd name="T13" fmla="*/ 182 h 373"/>
                  <a:gd name="T14" fmla="*/ 146 w 356"/>
                  <a:gd name="T15" fmla="*/ 263 h 373"/>
                  <a:gd name="T16" fmla="*/ 129 w 356"/>
                  <a:gd name="T17" fmla="*/ 263 h 373"/>
                  <a:gd name="T18" fmla="*/ 129 w 356"/>
                  <a:gd name="T19" fmla="*/ 372 h 373"/>
                  <a:gd name="T20" fmla="*/ 162 w 356"/>
                  <a:gd name="T21" fmla="*/ 373 h 373"/>
                  <a:gd name="T22" fmla="*/ 301 w 356"/>
                  <a:gd name="T23" fmla="*/ 320 h 373"/>
                  <a:gd name="T24" fmla="*/ 356 w 356"/>
                  <a:gd name="T25" fmla="*/ 182 h 373"/>
                  <a:gd name="T26" fmla="*/ 292 w 356"/>
                  <a:gd name="T27" fmla="*/ 43 h 373"/>
                  <a:gd name="T28" fmla="*/ 144 w 356"/>
                  <a:gd name="T2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73">
                    <a:moveTo>
                      <a:pt x="144" y="0"/>
                    </a:moveTo>
                    <a:cubicBezTo>
                      <a:pt x="0" y="0"/>
                      <a:pt x="0" y="0"/>
                      <a:pt x="0" y="0"/>
                    </a:cubicBezTo>
                    <a:cubicBezTo>
                      <a:pt x="0" y="371"/>
                      <a:pt x="0" y="371"/>
                      <a:pt x="0" y="371"/>
                    </a:cubicBezTo>
                    <a:cubicBezTo>
                      <a:pt x="111" y="371"/>
                      <a:pt x="111" y="371"/>
                      <a:pt x="111" y="371"/>
                    </a:cubicBezTo>
                    <a:cubicBezTo>
                      <a:pt x="111" y="107"/>
                      <a:pt x="111" y="107"/>
                      <a:pt x="111" y="107"/>
                    </a:cubicBezTo>
                    <a:cubicBezTo>
                      <a:pt x="148" y="107"/>
                      <a:pt x="148" y="107"/>
                      <a:pt x="148" y="107"/>
                    </a:cubicBezTo>
                    <a:cubicBezTo>
                      <a:pt x="211" y="107"/>
                      <a:pt x="243" y="132"/>
                      <a:pt x="243" y="182"/>
                    </a:cubicBezTo>
                    <a:cubicBezTo>
                      <a:pt x="243" y="236"/>
                      <a:pt x="211" y="263"/>
                      <a:pt x="146" y="263"/>
                    </a:cubicBezTo>
                    <a:cubicBezTo>
                      <a:pt x="129" y="263"/>
                      <a:pt x="129" y="263"/>
                      <a:pt x="129" y="263"/>
                    </a:cubicBezTo>
                    <a:cubicBezTo>
                      <a:pt x="129" y="372"/>
                      <a:pt x="129" y="372"/>
                      <a:pt x="129" y="372"/>
                    </a:cubicBezTo>
                    <a:cubicBezTo>
                      <a:pt x="144" y="373"/>
                      <a:pt x="155" y="373"/>
                      <a:pt x="162" y="373"/>
                    </a:cubicBezTo>
                    <a:cubicBezTo>
                      <a:pt x="219" y="373"/>
                      <a:pt x="265" y="355"/>
                      <a:pt x="301" y="320"/>
                    </a:cubicBezTo>
                    <a:cubicBezTo>
                      <a:pt x="338" y="284"/>
                      <a:pt x="356" y="239"/>
                      <a:pt x="356" y="182"/>
                    </a:cubicBezTo>
                    <a:cubicBezTo>
                      <a:pt x="356" y="124"/>
                      <a:pt x="335" y="77"/>
                      <a:pt x="292" y="43"/>
                    </a:cubicBezTo>
                    <a:cubicBezTo>
                      <a:pt x="257" y="14"/>
                      <a:pt x="207" y="0"/>
                      <a:pt x="144" y="0"/>
                    </a:cubicBezTo>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8" name="Freeform 133"/>
              <p:cNvSpPr/>
              <p:nvPr/>
            </p:nvSpPr>
            <p:spPr bwMode="auto">
              <a:xfrm>
                <a:off x="3893" y="2261"/>
                <a:ext cx="502" cy="879"/>
              </a:xfrm>
              <a:custGeom>
                <a:avLst/>
                <a:gdLst>
                  <a:gd name="T0" fmla="*/ 212 w 212"/>
                  <a:gd name="T1" fmla="*/ 0 h 371"/>
                  <a:gd name="T2" fmla="*/ 117 w 212"/>
                  <a:gd name="T3" fmla="*/ 0 h 371"/>
                  <a:gd name="T4" fmla="*/ 31 w 212"/>
                  <a:gd name="T5" fmla="*/ 29 h 371"/>
                  <a:gd name="T6" fmla="*/ 0 w 212"/>
                  <a:gd name="T7" fmla="*/ 112 h 371"/>
                  <a:gd name="T8" fmla="*/ 0 w 212"/>
                  <a:gd name="T9" fmla="*/ 257 h 371"/>
                  <a:gd name="T10" fmla="*/ 32 w 212"/>
                  <a:gd name="T11" fmla="*/ 342 h 371"/>
                  <a:gd name="T12" fmla="*/ 126 w 212"/>
                  <a:gd name="T13" fmla="*/ 371 h 371"/>
                  <a:gd name="T14" fmla="*/ 212 w 212"/>
                  <a:gd name="T15" fmla="*/ 371 h 371"/>
                  <a:gd name="T16" fmla="*/ 212 w 212"/>
                  <a:gd name="T17" fmla="*/ 265 h 371"/>
                  <a:gd name="T18" fmla="*/ 138 w 212"/>
                  <a:gd name="T19" fmla="*/ 265 h 371"/>
                  <a:gd name="T20" fmla="*/ 113 w 212"/>
                  <a:gd name="T21" fmla="*/ 261 h 371"/>
                  <a:gd name="T22" fmla="*/ 107 w 212"/>
                  <a:gd name="T23" fmla="*/ 246 h 371"/>
                  <a:gd name="T24" fmla="*/ 113 w 212"/>
                  <a:gd name="T25" fmla="*/ 231 h 371"/>
                  <a:gd name="T26" fmla="*/ 133 w 212"/>
                  <a:gd name="T27" fmla="*/ 227 h 371"/>
                  <a:gd name="T28" fmla="*/ 205 w 212"/>
                  <a:gd name="T29" fmla="*/ 227 h 371"/>
                  <a:gd name="T30" fmla="*/ 205 w 212"/>
                  <a:gd name="T31" fmla="*/ 144 h 371"/>
                  <a:gd name="T32" fmla="*/ 145 w 212"/>
                  <a:gd name="T33" fmla="*/ 144 h 371"/>
                  <a:gd name="T34" fmla="*/ 120 w 212"/>
                  <a:gd name="T35" fmla="*/ 140 h 371"/>
                  <a:gd name="T36" fmla="*/ 114 w 212"/>
                  <a:gd name="T37" fmla="*/ 125 h 371"/>
                  <a:gd name="T38" fmla="*/ 142 w 212"/>
                  <a:gd name="T39" fmla="*/ 107 h 371"/>
                  <a:gd name="T40" fmla="*/ 212 w 212"/>
                  <a:gd name="T41" fmla="*/ 107 h 371"/>
                  <a:gd name="T42" fmla="*/ 212 w 212"/>
                  <a:gd name="T4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371">
                    <a:moveTo>
                      <a:pt x="212" y="0"/>
                    </a:moveTo>
                    <a:cubicBezTo>
                      <a:pt x="117" y="0"/>
                      <a:pt x="117" y="0"/>
                      <a:pt x="117" y="0"/>
                    </a:cubicBezTo>
                    <a:cubicBezTo>
                      <a:pt x="80" y="0"/>
                      <a:pt x="51" y="10"/>
                      <a:pt x="31" y="29"/>
                    </a:cubicBezTo>
                    <a:cubicBezTo>
                      <a:pt x="10" y="49"/>
                      <a:pt x="0" y="77"/>
                      <a:pt x="0" y="112"/>
                    </a:cubicBezTo>
                    <a:cubicBezTo>
                      <a:pt x="0" y="257"/>
                      <a:pt x="0" y="257"/>
                      <a:pt x="0" y="257"/>
                    </a:cubicBezTo>
                    <a:cubicBezTo>
                      <a:pt x="0" y="294"/>
                      <a:pt x="11" y="322"/>
                      <a:pt x="32" y="342"/>
                    </a:cubicBezTo>
                    <a:cubicBezTo>
                      <a:pt x="54" y="361"/>
                      <a:pt x="85" y="371"/>
                      <a:pt x="126" y="371"/>
                    </a:cubicBezTo>
                    <a:cubicBezTo>
                      <a:pt x="212" y="371"/>
                      <a:pt x="212" y="371"/>
                      <a:pt x="212" y="371"/>
                    </a:cubicBezTo>
                    <a:cubicBezTo>
                      <a:pt x="212" y="265"/>
                      <a:pt x="212" y="265"/>
                      <a:pt x="212" y="265"/>
                    </a:cubicBezTo>
                    <a:cubicBezTo>
                      <a:pt x="138" y="265"/>
                      <a:pt x="138" y="265"/>
                      <a:pt x="138" y="265"/>
                    </a:cubicBezTo>
                    <a:cubicBezTo>
                      <a:pt x="125" y="265"/>
                      <a:pt x="117" y="264"/>
                      <a:pt x="113" y="261"/>
                    </a:cubicBezTo>
                    <a:cubicBezTo>
                      <a:pt x="109" y="259"/>
                      <a:pt x="107" y="254"/>
                      <a:pt x="107" y="246"/>
                    </a:cubicBezTo>
                    <a:cubicBezTo>
                      <a:pt x="107" y="239"/>
                      <a:pt x="109" y="234"/>
                      <a:pt x="113" y="231"/>
                    </a:cubicBezTo>
                    <a:cubicBezTo>
                      <a:pt x="117" y="228"/>
                      <a:pt x="124" y="227"/>
                      <a:pt x="133" y="227"/>
                    </a:cubicBezTo>
                    <a:cubicBezTo>
                      <a:pt x="205" y="227"/>
                      <a:pt x="205" y="227"/>
                      <a:pt x="205" y="227"/>
                    </a:cubicBezTo>
                    <a:cubicBezTo>
                      <a:pt x="205" y="144"/>
                      <a:pt x="205" y="144"/>
                      <a:pt x="205" y="144"/>
                    </a:cubicBezTo>
                    <a:cubicBezTo>
                      <a:pt x="145" y="144"/>
                      <a:pt x="145" y="144"/>
                      <a:pt x="145" y="144"/>
                    </a:cubicBezTo>
                    <a:cubicBezTo>
                      <a:pt x="133" y="144"/>
                      <a:pt x="125" y="143"/>
                      <a:pt x="120" y="140"/>
                    </a:cubicBezTo>
                    <a:cubicBezTo>
                      <a:pt x="116" y="137"/>
                      <a:pt x="114" y="132"/>
                      <a:pt x="114" y="125"/>
                    </a:cubicBezTo>
                    <a:cubicBezTo>
                      <a:pt x="114" y="113"/>
                      <a:pt x="123" y="107"/>
                      <a:pt x="142" y="107"/>
                    </a:cubicBezTo>
                    <a:cubicBezTo>
                      <a:pt x="212" y="107"/>
                      <a:pt x="212" y="107"/>
                      <a:pt x="212" y="107"/>
                    </a:cubicBezTo>
                    <a:cubicBezTo>
                      <a:pt x="212" y="0"/>
                      <a:pt x="212" y="0"/>
                      <a:pt x="212" y="0"/>
                    </a:cubicBezTo>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9" name="Freeform 134"/>
              <p:cNvSpPr/>
              <p:nvPr/>
            </p:nvSpPr>
            <p:spPr bwMode="auto">
              <a:xfrm>
                <a:off x="4528" y="2239"/>
                <a:ext cx="639" cy="901"/>
              </a:xfrm>
              <a:custGeom>
                <a:avLst/>
                <a:gdLst>
                  <a:gd name="T0" fmla="*/ 143 w 270"/>
                  <a:gd name="T1" fmla="*/ 0 h 380"/>
                  <a:gd name="T2" fmla="*/ 38 w 270"/>
                  <a:gd name="T3" fmla="*/ 38 h 380"/>
                  <a:gd name="T4" fmla="*/ 0 w 270"/>
                  <a:gd name="T5" fmla="*/ 144 h 380"/>
                  <a:gd name="T6" fmla="*/ 0 w 270"/>
                  <a:gd name="T7" fmla="*/ 380 h 380"/>
                  <a:gd name="T8" fmla="*/ 110 w 270"/>
                  <a:gd name="T9" fmla="*/ 380 h 380"/>
                  <a:gd name="T10" fmla="*/ 110 w 270"/>
                  <a:gd name="T11" fmla="*/ 292 h 380"/>
                  <a:gd name="T12" fmla="*/ 142 w 270"/>
                  <a:gd name="T13" fmla="*/ 292 h 380"/>
                  <a:gd name="T14" fmla="*/ 142 w 270"/>
                  <a:gd name="T15" fmla="*/ 194 h 380"/>
                  <a:gd name="T16" fmla="*/ 110 w 270"/>
                  <a:gd name="T17" fmla="*/ 194 h 380"/>
                  <a:gd name="T18" fmla="*/ 110 w 270"/>
                  <a:gd name="T19" fmla="*/ 148 h 380"/>
                  <a:gd name="T20" fmla="*/ 136 w 270"/>
                  <a:gd name="T21" fmla="*/ 109 h 380"/>
                  <a:gd name="T22" fmla="*/ 155 w 270"/>
                  <a:gd name="T23" fmla="*/ 118 h 380"/>
                  <a:gd name="T24" fmla="*/ 160 w 270"/>
                  <a:gd name="T25" fmla="*/ 148 h 380"/>
                  <a:gd name="T26" fmla="*/ 160 w 270"/>
                  <a:gd name="T27" fmla="*/ 380 h 380"/>
                  <a:gd name="T28" fmla="*/ 270 w 270"/>
                  <a:gd name="T29" fmla="*/ 380 h 380"/>
                  <a:gd name="T30" fmla="*/ 270 w 270"/>
                  <a:gd name="T31" fmla="*/ 140 h 380"/>
                  <a:gd name="T32" fmla="*/ 239 w 270"/>
                  <a:gd name="T33" fmla="*/ 34 h 380"/>
                  <a:gd name="T34" fmla="*/ 143 w 270"/>
                  <a:gd name="T3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380">
                    <a:moveTo>
                      <a:pt x="143" y="0"/>
                    </a:moveTo>
                    <a:cubicBezTo>
                      <a:pt x="97" y="0"/>
                      <a:pt x="62" y="13"/>
                      <a:pt x="38" y="38"/>
                    </a:cubicBezTo>
                    <a:cubicBezTo>
                      <a:pt x="13" y="63"/>
                      <a:pt x="0" y="98"/>
                      <a:pt x="0" y="144"/>
                    </a:cubicBezTo>
                    <a:cubicBezTo>
                      <a:pt x="0" y="380"/>
                      <a:pt x="0" y="380"/>
                      <a:pt x="0" y="380"/>
                    </a:cubicBezTo>
                    <a:cubicBezTo>
                      <a:pt x="110" y="380"/>
                      <a:pt x="110" y="380"/>
                      <a:pt x="110" y="380"/>
                    </a:cubicBezTo>
                    <a:cubicBezTo>
                      <a:pt x="110" y="292"/>
                      <a:pt x="110" y="292"/>
                      <a:pt x="110" y="292"/>
                    </a:cubicBezTo>
                    <a:cubicBezTo>
                      <a:pt x="142" y="292"/>
                      <a:pt x="142" y="292"/>
                      <a:pt x="142" y="292"/>
                    </a:cubicBezTo>
                    <a:cubicBezTo>
                      <a:pt x="142" y="194"/>
                      <a:pt x="142" y="194"/>
                      <a:pt x="142" y="194"/>
                    </a:cubicBezTo>
                    <a:cubicBezTo>
                      <a:pt x="110" y="194"/>
                      <a:pt x="110" y="194"/>
                      <a:pt x="110" y="194"/>
                    </a:cubicBezTo>
                    <a:cubicBezTo>
                      <a:pt x="110" y="148"/>
                      <a:pt x="110" y="148"/>
                      <a:pt x="110" y="148"/>
                    </a:cubicBezTo>
                    <a:cubicBezTo>
                      <a:pt x="110" y="122"/>
                      <a:pt x="119" y="109"/>
                      <a:pt x="136" y="109"/>
                    </a:cubicBezTo>
                    <a:cubicBezTo>
                      <a:pt x="145" y="109"/>
                      <a:pt x="151" y="112"/>
                      <a:pt x="155" y="118"/>
                    </a:cubicBezTo>
                    <a:cubicBezTo>
                      <a:pt x="158" y="123"/>
                      <a:pt x="160" y="133"/>
                      <a:pt x="160" y="148"/>
                    </a:cubicBezTo>
                    <a:cubicBezTo>
                      <a:pt x="160" y="380"/>
                      <a:pt x="160" y="380"/>
                      <a:pt x="160" y="380"/>
                    </a:cubicBezTo>
                    <a:cubicBezTo>
                      <a:pt x="270" y="380"/>
                      <a:pt x="270" y="380"/>
                      <a:pt x="270" y="380"/>
                    </a:cubicBezTo>
                    <a:cubicBezTo>
                      <a:pt x="270" y="140"/>
                      <a:pt x="270" y="140"/>
                      <a:pt x="270" y="140"/>
                    </a:cubicBezTo>
                    <a:cubicBezTo>
                      <a:pt x="270" y="93"/>
                      <a:pt x="260" y="57"/>
                      <a:pt x="239" y="34"/>
                    </a:cubicBezTo>
                    <a:cubicBezTo>
                      <a:pt x="218" y="11"/>
                      <a:pt x="186" y="0"/>
                      <a:pt x="143" y="0"/>
                    </a:cubicBezTo>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grpSp>
        <p:nvGrpSpPr>
          <p:cNvPr id="76" name="组合 75"/>
          <p:cNvGrpSpPr/>
          <p:nvPr/>
        </p:nvGrpSpPr>
        <p:grpSpPr>
          <a:xfrm>
            <a:off x="4950741" y="1931987"/>
            <a:ext cx="732107" cy="1113488"/>
            <a:chOff x="5455566" y="1446212"/>
            <a:chExt cx="732107" cy="1113488"/>
          </a:xfrm>
        </p:grpSpPr>
        <p:grpSp>
          <p:nvGrpSpPr>
            <p:cNvPr id="77" name="组合 76"/>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79"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80"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81"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2"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3"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4"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78" name="文本框 77"/>
            <p:cNvSpPr txBox="1"/>
            <p:nvPr/>
          </p:nvSpPr>
          <p:spPr>
            <a:xfrm>
              <a:off x="5568803" y="1518384"/>
              <a:ext cx="523875" cy="646331"/>
            </a:xfrm>
            <a:prstGeom prst="rect">
              <a:avLst/>
            </a:prstGeom>
            <a:noFill/>
          </p:spPr>
          <p:txBody>
            <a:bodyPr wrap="square" rtlCol="0">
              <a:spAutoFit/>
            </a:bodyPr>
            <a:lstStyle/>
            <a:p>
              <a:pPr algn="ctr"/>
              <a:r>
                <a:rPr lang="en-US" altLang="zh-CN" sz="3600" dirty="0">
                  <a:solidFill>
                    <a:schemeClr val="accent1"/>
                  </a:solidFill>
                  <a:latin typeface="Impact" panose="020B0806030902050204" pitchFamily="34" charset="0"/>
                </a:rPr>
                <a:t>A</a:t>
              </a:r>
              <a:endParaRPr lang="zh-CN" altLang="en-US" sz="3600" dirty="0">
                <a:solidFill>
                  <a:schemeClr val="accent1"/>
                </a:solidFill>
                <a:latin typeface="Impact" panose="020B0806030902050204" pitchFamily="34" charset="0"/>
              </a:endParaRPr>
            </a:p>
          </p:txBody>
        </p:sp>
      </p:grpSp>
      <p:grpSp>
        <p:nvGrpSpPr>
          <p:cNvPr id="85" name="组合 84"/>
          <p:cNvGrpSpPr/>
          <p:nvPr/>
        </p:nvGrpSpPr>
        <p:grpSpPr>
          <a:xfrm>
            <a:off x="6921169" y="3997924"/>
            <a:ext cx="732107" cy="1113488"/>
            <a:chOff x="5456550" y="3495241"/>
            <a:chExt cx="732107" cy="1113488"/>
          </a:xfrm>
        </p:grpSpPr>
        <p:grpSp>
          <p:nvGrpSpPr>
            <p:cNvPr id="86" name="组合 85"/>
            <p:cNvGrpSpPr/>
            <p:nvPr/>
          </p:nvGrpSpPr>
          <p:grpSpPr>
            <a:xfrm>
              <a:off x="5456550" y="3495241"/>
              <a:ext cx="732107" cy="1113488"/>
              <a:chOff x="2174876" y="1390651"/>
              <a:chExt cx="2584450" cy="3930786"/>
            </a:xfrm>
            <a:effectLst>
              <a:outerShdw blurRad="76200" dist="38100" dir="2700000" algn="tl" rotWithShape="0">
                <a:prstClr val="black">
                  <a:alpha val="24000"/>
                </a:prstClr>
              </a:outerShdw>
            </a:effectLst>
          </p:grpSpPr>
          <p:sp>
            <p:nvSpPr>
              <p:cNvPr id="88"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89"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0"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1"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2"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3"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87" name="文本框 86"/>
            <p:cNvSpPr txBox="1"/>
            <p:nvPr/>
          </p:nvSpPr>
          <p:spPr>
            <a:xfrm>
              <a:off x="5568803" y="3576064"/>
              <a:ext cx="523875" cy="646331"/>
            </a:xfrm>
            <a:prstGeom prst="rect">
              <a:avLst/>
            </a:prstGeom>
            <a:noFill/>
          </p:spPr>
          <p:txBody>
            <a:bodyPr wrap="square" rtlCol="0">
              <a:spAutoFit/>
            </a:bodyPr>
            <a:lstStyle/>
            <a:p>
              <a:pPr algn="ctr"/>
              <a:r>
                <a:rPr lang="en-US" altLang="zh-CN" sz="3600" dirty="0">
                  <a:solidFill>
                    <a:schemeClr val="accent3"/>
                  </a:solidFill>
                  <a:latin typeface="Impact" panose="020B0806030902050204" pitchFamily="34" charset="0"/>
                </a:rPr>
                <a:t>C</a:t>
              </a:r>
              <a:endParaRPr lang="zh-CN" altLang="en-US" sz="3600" dirty="0">
                <a:solidFill>
                  <a:schemeClr val="accent3"/>
                </a:solidFill>
                <a:latin typeface="Impact" panose="020B0806030902050204" pitchFamily="34" charset="0"/>
              </a:endParaRPr>
            </a:p>
          </p:txBody>
        </p:sp>
      </p:grpSp>
      <p:grpSp>
        <p:nvGrpSpPr>
          <p:cNvPr id="94" name="组合 93"/>
          <p:cNvGrpSpPr/>
          <p:nvPr/>
        </p:nvGrpSpPr>
        <p:grpSpPr>
          <a:xfrm>
            <a:off x="5966812" y="2933871"/>
            <a:ext cx="732107" cy="1113488"/>
            <a:chOff x="6471636" y="2448095"/>
            <a:chExt cx="732107" cy="1113488"/>
          </a:xfrm>
        </p:grpSpPr>
        <p:grpSp>
          <p:nvGrpSpPr>
            <p:cNvPr id="95" name="组合 94"/>
            <p:cNvGrpSpPr/>
            <p:nvPr/>
          </p:nvGrpSpPr>
          <p:grpSpPr>
            <a:xfrm>
              <a:off x="6471636" y="2448095"/>
              <a:ext cx="732107" cy="1113488"/>
              <a:chOff x="2174876" y="1390651"/>
              <a:chExt cx="2584450" cy="3930786"/>
            </a:xfrm>
            <a:effectLst>
              <a:outerShdw blurRad="76200" dist="38100" dir="2700000" algn="tl" rotWithShape="0">
                <a:prstClr val="black">
                  <a:alpha val="24000"/>
                </a:prstClr>
              </a:outerShdw>
            </a:effectLst>
          </p:grpSpPr>
          <p:sp>
            <p:nvSpPr>
              <p:cNvPr id="97"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98"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9"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0"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1"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2"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96" name="文本框 95"/>
            <p:cNvSpPr txBox="1"/>
            <p:nvPr/>
          </p:nvSpPr>
          <p:spPr>
            <a:xfrm>
              <a:off x="6584365" y="2493434"/>
              <a:ext cx="523875" cy="646331"/>
            </a:xfrm>
            <a:prstGeom prst="rect">
              <a:avLst/>
            </a:prstGeom>
            <a:noFill/>
          </p:spPr>
          <p:txBody>
            <a:bodyPr wrap="square" rtlCol="0">
              <a:spAutoFit/>
            </a:bodyPr>
            <a:lstStyle/>
            <a:p>
              <a:pPr algn="ctr"/>
              <a:r>
                <a:rPr lang="en-US" altLang="zh-CN" sz="3600" dirty="0">
                  <a:solidFill>
                    <a:schemeClr val="accent2"/>
                  </a:solidFill>
                  <a:latin typeface="Impact" panose="020B0806030902050204" pitchFamily="34" charset="0"/>
                </a:rPr>
                <a:t>B</a:t>
              </a:r>
              <a:endParaRPr lang="zh-CN" altLang="en-US" sz="3600" dirty="0">
                <a:solidFill>
                  <a:schemeClr val="accent2"/>
                </a:solidFill>
                <a:latin typeface="Impact" panose="020B0806030902050204" pitchFamily="34" charset="0"/>
              </a:endParaRPr>
            </a:p>
          </p:txBody>
        </p:sp>
      </p:grpSp>
      <p:grpSp>
        <p:nvGrpSpPr>
          <p:cNvPr id="103" name="组合 102"/>
          <p:cNvGrpSpPr/>
          <p:nvPr/>
        </p:nvGrpSpPr>
        <p:grpSpPr>
          <a:xfrm>
            <a:off x="7957413" y="5025520"/>
            <a:ext cx="732107" cy="1113488"/>
            <a:chOff x="6471636" y="4552142"/>
            <a:chExt cx="732107" cy="1113488"/>
          </a:xfrm>
        </p:grpSpPr>
        <p:grpSp>
          <p:nvGrpSpPr>
            <p:cNvPr id="104" name="组合 103"/>
            <p:cNvGrpSpPr/>
            <p:nvPr/>
          </p:nvGrpSpPr>
          <p:grpSpPr>
            <a:xfrm>
              <a:off x="6471636" y="4552142"/>
              <a:ext cx="732107" cy="1113488"/>
              <a:chOff x="2174876" y="1390651"/>
              <a:chExt cx="2584450" cy="3930786"/>
            </a:xfrm>
            <a:effectLst>
              <a:outerShdw blurRad="76200" dist="38100" dir="2700000" algn="tl" rotWithShape="0">
                <a:prstClr val="black">
                  <a:alpha val="24000"/>
                </a:prstClr>
              </a:outerShdw>
            </a:effectLst>
          </p:grpSpPr>
          <p:sp>
            <p:nvSpPr>
              <p:cNvPr id="106"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107"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08"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9"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0"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1"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105" name="文本框 104"/>
            <p:cNvSpPr txBox="1"/>
            <p:nvPr/>
          </p:nvSpPr>
          <p:spPr>
            <a:xfrm>
              <a:off x="6591985" y="4619573"/>
              <a:ext cx="523875" cy="646331"/>
            </a:xfrm>
            <a:prstGeom prst="rect">
              <a:avLst/>
            </a:prstGeom>
            <a:noFill/>
          </p:spPr>
          <p:txBody>
            <a:bodyPr wrap="square" rtlCol="0">
              <a:spAutoFit/>
            </a:bodyPr>
            <a:lstStyle/>
            <a:p>
              <a:pPr algn="ctr"/>
              <a:r>
                <a:rPr lang="en-US" altLang="zh-CN" sz="3600" dirty="0">
                  <a:solidFill>
                    <a:schemeClr val="accent4"/>
                  </a:solidFill>
                  <a:latin typeface="Impact" panose="020B0806030902050204" pitchFamily="34" charset="0"/>
                </a:rPr>
                <a:t>D</a:t>
              </a:r>
              <a:endParaRPr lang="zh-CN" altLang="en-US" sz="3600" dirty="0">
                <a:solidFill>
                  <a:schemeClr val="accent4"/>
                </a:solidFill>
                <a:latin typeface="Impact" panose="020B0806030902050204" pitchFamily="34" charset="0"/>
              </a:endParaRPr>
            </a:p>
          </p:txBody>
        </p:sp>
      </p:grpSp>
      <p:grpSp>
        <p:nvGrpSpPr>
          <p:cNvPr id="112" name="组合 111"/>
          <p:cNvGrpSpPr/>
          <p:nvPr/>
        </p:nvGrpSpPr>
        <p:grpSpPr>
          <a:xfrm>
            <a:off x="5442875" y="1394638"/>
            <a:ext cx="2684915" cy="1036127"/>
            <a:chOff x="5947699" y="908862"/>
            <a:chExt cx="2684915" cy="1036126"/>
          </a:xfrm>
        </p:grpSpPr>
        <p:grpSp>
          <p:nvGrpSpPr>
            <p:cNvPr id="113" name="组合 112"/>
            <p:cNvGrpSpPr/>
            <p:nvPr/>
          </p:nvGrpSpPr>
          <p:grpSpPr>
            <a:xfrm flipV="1">
              <a:off x="5947699" y="1317986"/>
              <a:ext cx="2684915" cy="333365"/>
              <a:chOff x="5272248" y="4626108"/>
              <a:chExt cx="2684915" cy="333365"/>
            </a:xfrm>
          </p:grpSpPr>
          <p:sp>
            <p:nvSpPr>
              <p:cNvPr id="116" name="椭圆 11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11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文本框 113"/>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1"/>
                  </a:solidFill>
                  <a:latin typeface="时尚中黑简体" panose="01010104010101010101" pitchFamily="2" charset="-122"/>
                  <a:ea typeface="时尚中黑简体" panose="01010104010101010101" pitchFamily="2" charset="-122"/>
                </a:rPr>
                <a:t>在此添加标题</a:t>
              </a:r>
            </a:p>
          </p:txBody>
        </p:sp>
        <p:sp>
          <p:nvSpPr>
            <p:cNvPr id="115" name="文本框 114"/>
            <p:cNvSpPr txBox="1"/>
            <p:nvPr/>
          </p:nvSpPr>
          <p:spPr>
            <a:xfrm>
              <a:off x="6290683" y="1331295"/>
              <a:ext cx="2341931" cy="61369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8" name="组合 117"/>
          <p:cNvGrpSpPr/>
          <p:nvPr/>
        </p:nvGrpSpPr>
        <p:grpSpPr>
          <a:xfrm>
            <a:off x="6456189" y="2404410"/>
            <a:ext cx="2684915" cy="1036127"/>
            <a:chOff x="5947699" y="908862"/>
            <a:chExt cx="2684915" cy="1036126"/>
          </a:xfrm>
        </p:grpSpPr>
        <p:grpSp>
          <p:nvGrpSpPr>
            <p:cNvPr id="119" name="组合 118"/>
            <p:cNvGrpSpPr/>
            <p:nvPr/>
          </p:nvGrpSpPr>
          <p:grpSpPr>
            <a:xfrm flipV="1">
              <a:off x="5947699" y="1317986"/>
              <a:ext cx="2684915" cy="333365"/>
              <a:chOff x="5272248" y="4626108"/>
              <a:chExt cx="2684915" cy="333365"/>
            </a:xfrm>
          </p:grpSpPr>
          <p:sp>
            <p:nvSpPr>
              <p:cNvPr id="122" name="椭圆 12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任意多边形 12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0" name="文本框 119"/>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2"/>
                  </a:solidFill>
                  <a:latin typeface="时尚中黑简体" panose="01010104010101010101" pitchFamily="2" charset="-122"/>
                  <a:ea typeface="时尚中黑简体" panose="01010104010101010101" pitchFamily="2" charset="-122"/>
                </a:rPr>
                <a:t>在此添加标题</a:t>
              </a:r>
            </a:p>
          </p:txBody>
        </p:sp>
        <p:sp>
          <p:nvSpPr>
            <p:cNvPr id="121" name="文本框 120"/>
            <p:cNvSpPr txBox="1"/>
            <p:nvPr/>
          </p:nvSpPr>
          <p:spPr>
            <a:xfrm>
              <a:off x="6290683" y="1331295"/>
              <a:ext cx="2341931" cy="61369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24" name="组合 123"/>
          <p:cNvGrpSpPr/>
          <p:nvPr/>
        </p:nvGrpSpPr>
        <p:grpSpPr>
          <a:xfrm>
            <a:off x="7413095" y="3489675"/>
            <a:ext cx="2684915" cy="1036127"/>
            <a:chOff x="5947699" y="908862"/>
            <a:chExt cx="2684915" cy="1036126"/>
          </a:xfrm>
        </p:grpSpPr>
        <p:grpSp>
          <p:nvGrpSpPr>
            <p:cNvPr id="125" name="组合 124"/>
            <p:cNvGrpSpPr/>
            <p:nvPr/>
          </p:nvGrpSpPr>
          <p:grpSpPr>
            <a:xfrm flipV="1">
              <a:off x="5947699" y="1317986"/>
              <a:ext cx="2684915" cy="333365"/>
              <a:chOff x="5272248" y="4626108"/>
              <a:chExt cx="2684915" cy="333365"/>
            </a:xfrm>
          </p:grpSpPr>
          <p:sp>
            <p:nvSpPr>
              <p:cNvPr id="128" name="椭圆 127"/>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任意多边形 128"/>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6" name="文本框 125"/>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3"/>
                  </a:solidFill>
                  <a:latin typeface="时尚中黑简体" panose="01010104010101010101" pitchFamily="2" charset="-122"/>
                  <a:ea typeface="时尚中黑简体" panose="01010104010101010101" pitchFamily="2" charset="-122"/>
                </a:rPr>
                <a:t>在此添加标题</a:t>
              </a:r>
            </a:p>
          </p:txBody>
        </p:sp>
        <p:sp>
          <p:nvSpPr>
            <p:cNvPr id="127" name="文本框 126"/>
            <p:cNvSpPr txBox="1"/>
            <p:nvPr/>
          </p:nvSpPr>
          <p:spPr>
            <a:xfrm>
              <a:off x="6290683" y="1331295"/>
              <a:ext cx="2341931" cy="61369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0" name="组合 129"/>
          <p:cNvGrpSpPr/>
          <p:nvPr/>
        </p:nvGrpSpPr>
        <p:grpSpPr>
          <a:xfrm>
            <a:off x="8446116" y="4516275"/>
            <a:ext cx="2684915" cy="1068765"/>
            <a:chOff x="5947699" y="908862"/>
            <a:chExt cx="2684915" cy="1068764"/>
          </a:xfrm>
        </p:grpSpPr>
        <p:grpSp>
          <p:nvGrpSpPr>
            <p:cNvPr id="131" name="组合 130"/>
            <p:cNvGrpSpPr/>
            <p:nvPr/>
          </p:nvGrpSpPr>
          <p:grpSpPr>
            <a:xfrm flipV="1">
              <a:off x="5947699" y="1317986"/>
              <a:ext cx="2684915" cy="333365"/>
              <a:chOff x="5272248" y="4626108"/>
              <a:chExt cx="2684915" cy="333365"/>
            </a:xfrm>
          </p:grpSpPr>
          <p:sp>
            <p:nvSpPr>
              <p:cNvPr id="134" name="椭圆 13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任意多边形 13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2" name="文本框 131"/>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4"/>
                  </a:solidFill>
                  <a:latin typeface="时尚中黑简体" panose="01010104010101010101" pitchFamily="2" charset="-122"/>
                  <a:ea typeface="时尚中黑简体" panose="01010104010101010101" pitchFamily="2" charset="-122"/>
                </a:rPr>
                <a:t>在此添加标题</a:t>
              </a:r>
            </a:p>
          </p:txBody>
        </p:sp>
        <p:sp>
          <p:nvSpPr>
            <p:cNvPr id="133" name="文本框 132"/>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6" name="Group 909"/>
          <p:cNvGrpSpPr>
            <a:grpSpLocks noChangeAspect="1"/>
          </p:cNvGrpSpPr>
          <p:nvPr/>
        </p:nvGrpSpPr>
        <p:grpSpPr bwMode="auto">
          <a:xfrm>
            <a:off x="6918413" y="2399769"/>
            <a:ext cx="427937" cy="364959"/>
            <a:chOff x="6090" y="1175"/>
            <a:chExt cx="265" cy="226"/>
          </a:xfrm>
          <a:solidFill>
            <a:schemeClr val="accent2"/>
          </a:solidFill>
          <a:effectLst/>
        </p:grpSpPr>
        <p:sp>
          <p:nvSpPr>
            <p:cNvPr id="137"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sp>
          <p:nvSpPr>
            <p:cNvPr id="138"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sp>
          <p:nvSpPr>
            <p:cNvPr id="139"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sp>
          <p:nvSpPr>
            <p:cNvPr id="140"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grpSp>
      <p:grpSp>
        <p:nvGrpSpPr>
          <p:cNvPr id="141" name="组合 140"/>
          <p:cNvGrpSpPr/>
          <p:nvPr/>
        </p:nvGrpSpPr>
        <p:grpSpPr>
          <a:xfrm>
            <a:off x="8880901" y="4466255"/>
            <a:ext cx="403225" cy="433388"/>
            <a:chOff x="8042594" y="2360613"/>
            <a:chExt cx="403225" cy="433388"/>
          </a:xfrm>
          <a:solidFill>
            <a:schemeClr val="accent4"/>
          </a:solidFill>
        </p:grpSpPr>
        <p:sp>
          <p:nvSpPr>
            <p:cNvPr id="142" name="Freeform 23"/>
            <p:cNvSpPr/>
            <p:nvPr/>
          </p:nvSpPr>
          <p:spPr bwMode="auto">
            <a:xfrm>
              <a:off x="8042594" y="2541588"/>
              <a:ext cx="223838" cy="252413"/>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3" name="Freeform 24"/>
            <p:cNvSpPr/>
            <p:nvPr/>
          </p:nvSpPr>
          <p:spPr bwMode="auto">
            <a:xfrm>
              <a:off x="8190231" y="2424113"/>
              <a:ext cx="228600" cy="369888"/>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4" name="Freeform 25"/>
            <p:cNvSpPr/>
            <p:nvPr/>
          </p:nvSpPr>
          <p:spPr bwMode="auto">
            <a:xfrm>
              <a:off x="8293419" y="2566988"/>
              <a:ext cx="152400" cy="219075"/>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5" name="Freeform 26"/>
            <p:cNvSpPr/>
            <p:nvPr/>
          </p:nvSpPr>
          <p:spPr bwMode="auto">
            <a:xfrm>
              <a:off x="8328344" y="2360613"/>
              <a:ext cx="74613" cy="76200"/>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57"/>
                                        </p:tgtEl>
                                      </p:cBhvr>
                                    </p:animEffect>
                                    <p:animScale>
                                      <p:cBhvr>
                                        <p:cTn id="13" dur="250" autoRev="1" fill="hold"/>
                                        <p:tgtEl>
                                          <p:spTgt spid="57"/>
                                        </p:tgtEl>
                                      </p:cBhvr>
                                      <p:by x="105000" y="105000"/>
                                    </p:animScale>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750"/>
                                        <p:tgtEl>
                                          <p:spTgt spid="76"/>
                                        </p:tgtEl>
                                      </p:cBhvr>
                                    </p:animEffect>
                                    <p:anim calcmode="lin" valueType="num">
                                      <p:cBhvr>
                                        <p:cTn id="22" dur="750" fill="hold"/>
                                        <p:tgtEl>
                                          <p:spTgt spid="76"/>
                                        </p:tgtEl>
                                        <p:attrNameLst>
                                          <p:attrName>ppt_x</p:attrName>
                                        </p:attrNameLst>
                                      </p:cBhvr>
                                      <p:tavLst>
                                        <p:tav tm="0">
                                          <p:val>
                                            <p:strVal val="#ppt_x"/>
                                          </p:val>
                                        </p:tav>
                                        <p:tav tm="100000">
                                          <p:val>
                                            <p:strVal val="#ppt_x"/>
                                          </p:val>
                                        </p:tav>
                                      </p:tavLst>
                                    </p:anim>
                                    <p:anim calcmode="lin" valueType="num">
                                      <p:cBhvr>
                                        <p:cTn id="23" dur="750" fill="hold"/>
                                        <p:tgtEl>
                                          <p:spTgt spid="7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750"/>
                                        <p:tgtEl>
                                          <p:spTgt spid="94"/>
                                        </p:tgtEl>
                                      </p:cBhvr>
                                    </p:animEffect>
                                    <p:anim calcmode="lin" valueType="num">
                                      <p:cBhvr>
                                        <p:cTn id="27" dur="750" fill="hold"/>
                                        <p:tgtEl>
                                          <p:spTgt spid="94"/>
                                        </p:tgtEl>
                                        <p:attrNameLst>
                                          <p:attrName>ppt_x</p:attrName>
                                        </p:attrNameLst>
                                      </p:cBhvr>
                                      <p:tavLst>
                                        <p:tav tm="0">
                                          <p:val>
                                            <p:strVal val="#ppt_x"/>
                                          </p:val>
                                        </p:tav>
                                        <p:tav tm="100000">
                                          <p:val>
                                            <p:strVal val="#ppt_x"/>
                                          </p:val>
                                        </p:tav>
                                      </p:tavLst>
                                    </p:anim>
                                    <p:anim calcmode="lin" valueType="num">
                                      <p:cBhvr>
                                        <p:cTn id="28" dur="750" fill="hold"/>
                                        <p:tgtEl>
                                          <p:spTgt spid="9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750"/>
                                        <p:tgtEl>
                                          <p:spTgt spid="85"/>
                                        </p:tgtEl>
                                      </p:cBhvr>
                                    </p:animEffect>
                                    <p:anim calcmode="lin" valueType="num">
                                      <p:cBhvr>
                                        <p:cTn id="32" dur="750" fill="hold"/>
                                        <p:tgtEl>
                                          <p:spTgt spid="85"/>
                                        </p:tgtEl>
                                        <p:attrNameLst>
                                          <p:attrName>ppt_x</p:attrName>
                                        </p:attrNameLst>
                                      </p:cBhvr>
                                      <p:tavLst>
                                        <p:tav tm="0">
                                          <p:val>
                                            <p:strVal val="#ppt_x"/>
                                          </p:val>
                                        </p:tav>
                                        <p:tav tm="100000">
                                          <p:val>
                                            <p:strVal val="#ppt_x"/>
                                          </p:val>
                                        </p:tav>
                                      </p:tavLst>
                                    </p:anim>
                                    <p:anim calcmode="lin" valueType="num">
                                      <p:cBhvr>
                                        <p:cTn id="33" dur="750" fill="hold"/>
                                        <p:tgtEl>
                                          <p:spTgt spid="8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75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750"/>
                                        <p:tgtEl>
                                          <p:spTgt spid="103"/>
                                        </p:tgtEl>
                                      </p:cBhvr>
                                    </p:animEffect>
                                    <p:anim calcmode="lin" valueType="num">
                                      <p:cBhvr>
                                        <p:cTn id="37" dur="750" fill="hold"/>
                                        <p:tgtEl>
                                          <p:spTgt spid="103"/>
                                        </p:tgtEl>
                                        <p:attrNameLst>
                                          <p:attrName>ppt_x</p:attrName>
                                        </p:attrNameLst>
                                      </p:cBhvr>
                                      <p:tavLst>
                                        <p:tav tm="0">
                                          <p:val>
                                            <p:strVal val="#ppt_x"/>
                                          </p:val>
                                        </p:tav>
                                        <p:tav tm="100000">
                                          <p:val>
                                            <p:strVal val="#ppt_x"/>
                                          </p:val>
                                        </p:tav>
                                      </p:tavLst>
                                    </p:anim>
                                    <p:anim calcmode="lin" valueType="num">
                                      <p:cBhvr>
                                        <p:cTn id="38" dur="750" fill="hold"/>
                                        <p:tgtEl>
                                          <p:spTgt spid="103"/>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fade">
                                      <p:cBhvr>
                                        <p:cTn id="47" dur="500"/>
                                        <p:tgtEl>
                                          <p:spTgt spid="136"/>
                                        </p:tgtEl>
                                      </p:cBhvr>
                                    </p:animEffect>
                                    <p:anim calcmode="lin" valueType="num">
                                      <p:cBhvr>
                                        <p:cTn id="48" dur="500" fill="hold"/>
                                        <p:tgtEl>
                                          <p:spTgt spid="136"/>
                                        </p:tgtEl>
                                        <p:attrNameLst>
                                          <p:attrName>ppt_x</p:attrName>
                                        </p:attrNameLst>
                                      </p:cBhvr>
                                      <p:tavLst>
                                        <p:tav tm="0">
                                          <p:val>
                                            <p:strVal val="#ppt_x"/>
                                          </p:val>
                                        </p:tav>
                                        <p:tav tm="100000">
                                          <p:val>
                                            <p:strVal val="#ppt_x"/>
                                          </p:val>
                                        </p:tav>
                                      </p:tavLst>
                                    </p:anim>
                                    <p:anim calcmode="lin" valueType="num">
                                      <p:cBhvr>
                                        <p:cTn id="49" dur="500" fill="hold"/>
                                        <p:tgtEl>
                                          <p:spTgt spid="13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strVal val="#ppt_x"/>
                                          </p:val>
                                        </p:tav>
                                        <p:tav tm="100000">
                                          <p:val>
                                            <p:strVal val="#ppt_x"/>
                                          </p:val>
                                        </p:tav>
                                      </p:tavLst>
                                    </p:anim>
                                    <p:anim calcmode="lin" valueType="num">
                                      <p:cBhvr>
                                        <p:cTn id="54" dur="5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fade">
                                      <p:cBhvr>
                                        <p:cTn id="57" dur="500"/>
                                        <p:tgtEl>
                                          <p:spTgt spid="141"/>
                                        </p:tgtEl>
                                      </p:cBhvr>
                                    </p:animEffect>
                                    <p:anim calcmode="lin" valueType="num">
                                      <p:cBhvr>
                                        <p:cTn id="58" dur="500" fill="hold"/>
                                        <p:tgtEl>
                                          <p:spTgt spid="141"/>
                                        </p:tgtEl>
                                        <p:attrNameLst>
                                          <p:attrName>ppt_x</p:attrName>
                                        </p:attrNameLst>
                                      </p:cBhvr>
                                      <p:tavLst>
                                        <p:tav tm="0">
                                          <p:val>
                                            <p:strVal val="#ppt_x"/>
                                          </p:val>
                                        </p:tav>
                                        <p:tav tm="100000">
                                          <p:val>
                                            <p:strVal val="#ppt_x"/>
                                          </p:val>
                                        </p:tav>
                                      </p:tavLst>
                                    </p:anim>
                                    <p:anim calcmode="lin" valueType="num">
                                      <p:cBhvr>
                                        <p:cTn id="59" dur="500" fill="hold"/>
                                        <p:tgtEl>
                                          <p:spTgt spid="141"/>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112"/>
                                        </p:tgtEl>
                                        <p:attrNameLst>
                                          <p:attrName>style.visibility</p:attrName>
                                        </p:attrNameLst>
                                      </p:cBhvr>
                                      <p:to>
                                        <p:strVal val="visible"/>
                                      </p:to>
                                    </p:set>
                                    <p:animEffect transition="in" filter="wipe(left)">
                                      <p:cBhvr>
                                        <p:cTn id="63" dur="500"/>
                                        <p:tgtEl>
                                          <p:spTgt spid="112"/>
                                        </p:tgtEl>
                                      </p:cBhvr>
                                    </p:animEffect>
                                  </p:childTnLst>
                                </p:cTn>
                              </p:par>
                            </p:childTnLst>
                          </p:cTn>
                        </p:par>
                        <p:par>
                          <p:cTn id="64" fill="hold">
                            <p:stCondLst>
                              <p:cond delay="4500"/>
                            </p:stCondLst>
                            <p:childTnLst>
                              <p:par>
                                <p:cTn id="65" presetID="22" presetClass="entr" presetSubtype="8" fill="hold" nodeType="after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500"/>
                                        <p:tgtEl>
                                          <p:spTgt spid="118"/>
                                        </p:tgtEl>
                                      </p:cBhvr>
                                    </p:animEffect>
                                  </p:childTnLst>
                                </p:cTn>
                              </p:par>
                            </p:childTnLst>
                          </p:cTn>
                        </p:par>
                        <p:par>
                          <p:cTn id="68" fill="hold">
                            <p:stCondLst>
                              <p:cond delay="5000"/>
                            </p:stCondLst>
                            <p:childTnLst>
                              <p:par>
                                <p:cTn id="69" presetID="22" presetClass="entr" presetSubtype="8" fill="hold" nodeType="after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wipe(left)">
                                      <p:cBhvr>
                                        <p:cTn id="71" dur="500"/>
                                        <p:tgtEl>
                                          <p:spTgt spid="124"/>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130"/>
                                        </p:tgtEl>
                                        <p:attrNameLst>
                                          <p:attrName>style.visibility</p:attrName>
                                        </p:attrNameLst>
                                      </p:cBhvr>
                                      <p:to>
                                        <p:strVal val="visible"/>
                                      </p:to>
                                    </p:set>
                                    <p:animEffect transition="in" filter="wipe(left)">
                                      <p:cBhvr>
                                        <p:cTn id="7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0"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论文背景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Freeform 2"/>
          <p:cNvSpPr/>
          <p:nvPr/>
        </p:nvSpPr>
        <p:spPr bwMode="auto">
          <a:xfrm>
            <a:off x="2369281" y="1346758"/>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fontAlgn="base">
              <a:spcBef>
                <a:spcPct val="0"/>
              </a:spcBef>
              <a:spcAft>
                <a:spcPct val="0"/>
              </a:spcAft>
              <a:defRPr/>
            </a:pPr>
            <a:endParaRPr lang="zh-CN" altLang="en-US" sz="1735"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899619" y="4475151"/>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应用前景二</a:t>
            </a:r>
          </a:p>
        </p:txBody>
      </p:sp>
      <p:sp>
        <p:nvSpPr>
          <p:cNvPr id="5" name="圆角矩形 4"/>
          <p:cNvSpPr/>
          <p:nvPr/>
        </p:nvSpPr>
        <p:spPr>
          <a:xfrm>
            <a:off x="4789643" y="3628547"/>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应用前景三</a:t>
            </a:r>
          </a:p>
        </p:txBody>
      </p:sp>
      <p:sp>
        <p:nvSpPr>
          <p:cNvPr id="6" name="圆角矩形 5"/>
          <p:cNvSpPr/>
          <p:nvPr/>
        </p:nvSpPr>
        <p:spPr>
          <a:xfrm>
            <a:off x="5452885" y="2811766"/>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应用前景四</a:t>
            </a:r>
          </a:p>
        </p:txBody>
      </p:sp>
      <p:sp>
        <p:nvSpPr>
          <p:cNvPr id="7" name="圆角矩形 6"/>
          <p:cNvSpPr/>
          <p:nvPr/>
        </p:nvSpPr>
        <p:spPr>
          <a:xfrm>
            <a:off x="6196375" y="2040770"/>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应用前景五</a:t>
            </a:r>
          </a:p>
        </p:txBody>
      </p:sp>
      <p:sp>
        <p:nvSpPr>
          <p:cNvPr id="8" name="圆角矩形 7"/>
          <p:cNvSpPr/>
          <p:nvPr/>
        </p:nvSpPr>
        <p:spPr>
          <a:xfrm>
            <a:off x="3057475" y="5250260"/>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应用前景一</a:t>
            </a:r>
          </a:p>
        </p:txBody>
      </p:sp>
      <p:sp>
        <p:nvSpPr>
          <p:cNvPr id="9" name="矩形 8"/>
          <p:cNvSpPr/>
          <p:nvPr/>
        </p:nvSpPr>
        <p:spPr>
          <a:xfrm>
            <a:off x="6388396" y="5224085"/>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0" name="矩形 9"/>
          <p:cNvSpPr/>
          <p:nvPr/>
        </p:nvSpPr>
        <p:spPr>
          <a:xfrm>
            <a:off x="6949296" y="4392393"/>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7493575" y="3560700"/>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8002075" y="2729008"/>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8799791" y="1972924"/>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4" name="Content Placeholder 2"/>
          <p:cNvSpPr txBox="1"/>
          <p:nvPr/>
        </p:nvSpPr>
        <p:spPr>
          <a:xfrm>
            <a:off x="1270511" y="2185983"/>
            <a:ext cx="3394144" cy="1206672"/>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itle 13"/>
          <p:cNvSpPr txBox="1"/>
          <p:nvPr/>
        </p:nvSpPr>
        <p:spPr>
          <a:xfrm>
            <a:off x="1300177" y="1680166"/>
            <a:ext cx="2884425" cy="5855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65" b="1" dirty="0">
                <a:solidFill>
                  <a:schemeClr val="accent1"/>
                </a:solidFill>
                <a:latin typeface="微软雅黑" panose="020B0503020204020204" pitchFamily="34" charset="-122"/>
                <a:ea typeface="微软雅黑" panose="020B0503020204020204" pitchFamily="34" charset="-122"/>
              </a:rPr>
              <a:t>添加标题内容文字</a:t>
            </a:r>
            <a:endParaRPr lang="en-US" sz="1865"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伍</a:t>
            </a:r>
          </a:p>
        </p:txBody>
      </p:sp>
      <p:sp>
        <p:nvSpPr>
          <p:cNvPr id="29" name="文本框 28"/>
          <p:cNvSpPr txBox="1"/>
          <p:nvPr/>
        </p:nvSpPr>
        <p:spPr>
          <a:xfrm>
            <a:off x="3783367" y="2595143"/>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 绩 思 考</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壹</a:t>
            </a: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29" name="文本框 28"/>
          <p:cNvSpPr txBox="1"/>
          <p:nvPr/>
        </p:nvSpPr>
        <p:spPr>
          <a:xfrm>
            <a:off x="3783367" y="2553852"/>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论 文 绪 论</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问题评估</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16" name="Freeform 5"/>
          <p:cNvSpPr/>
          <p:nvPr/>
        </p:nvSpPr>
        <p:spPr bwMode="auto">
          <a:xfrm>
            <a:off x="5253984" y="2761959"/>
            <a:ext cx="1529093" cy="17145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Freeform 5"/>
          <p:cNvSpPr/>
          <p:nvPr/>
        </p:nvSpPr>
        <p:spPr bwMode="auto">
          <a:xfrm>
            <a:off x="5394330" y="2919323"/>
            <a:ext cx="1248401" cy="139977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Freeform 5"/>
          <p:cNvSpPr/>
          <p:nvPr/>
        </p:nvSpPr>
        <p:spPr bwMode="auto">
          <a:xfrm>
            <a:off x="5478230" y="3013395"/>
            <a:ext cx="1080601" cy="121162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Freeform 5"/>
          <p:cNvSpPr/>
          <p:nvPr/>
        </p:nvSpPr>
        <p:spPr bwMode="auto">
          <a:xfrm>
            <a:off x="4438947" y="196964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Freeform 5"/>
          <p:cNvSpPr/>
          <p:nvPr/>
        </p:nvSpPr>
        <p:spPr bwMode="auto">
          <a:xfrm>
            <a:off x="3611299" y="315520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Freeform 5"/>
          <p:cNvSpPr/>
          <p:nvPr/>
        </p:nvSpPr>
        <p:spPr bwMode="auto">
          <a:xfrm>
            <a:off x="4438947" y="434077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Freeform 5"/>
          <p:cNvSpPr/>
          <p:nvPr/>
        </p:nvSpPr>
        <p:spPr bwMode="auto">
          <a:xfrm>
            <a:off x="6770465" y="196964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Freeform 5"/>
          <p:cNvSpPr/>
          <p:nvPr/>
        </p:nvSpPr>
        <p:spPr bwMode="auto">
          <a:xfrm>
            <a:off x="7598113" y="315520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Freeform 5"/>
          <p:cNvSpPr/>
          <p:nvPr/>
        </p:nvSpPr>
        <p:spPr bwMode="auto">
          <a:xfrm>
            <a:off x="6770465" y="434077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1657769" y="217203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矩形 25"/>
          <p:cNvSpPr/>
          <p:nvPr/>
        </p:nvSpPr>
        <p:spPr>
          <a:xfrm>
            <a:off x="830121" y="3357599"/>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7" name="矩形 26"/>
          <p:cNvSpPr/>
          <p:nvPr/>
        </p:nvSpPr>
        <p:spPr>
          <a:xfrm>
            <a:off x="1657769" y="454316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8" name="矩形 27"/>
          <p:cNvSpPr/>
          <p:nvPr/>
        </p:nvSpPr>
        <p:spPr>
          <a:xfrm>
            <a:off x="7598113" y="217203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9" name="矩形 28"/>
          <p:cNvSpPr/>
          <p:nvPr/>
        </p:nvSpPr>
        <p:spPr>
          <a:xfrm>
            <a:off x="8425761" y="3357599"/>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30" name="矩形 29"/>
          <p:cNvSpPr/>
          <p:nvPr/>
        </p:nvSpPr>
        <p:spPr>
          <a:xfrm>
            <a:off x="7598113" y="454316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31" name="Freeform 9"/>
          <p:cNvSpPr>
            <a:spLocks noEditPoints="1"/>
          </p:cNvSpPr>
          <p:nvPr/>
        </p:nvSpPr>
        <p:spPr bwMode="auto">
          <a:xfrm>
            <a:off x="6961932" y="2256628"/>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sym typeface="Gill Sans" charset="0"/>
            </a:endParaRPr>
          </a:p>
        </p:txBody>
      </p:sp>
      <p:sp>
        <p:nvSpPr>
          <p:cNvPr id="32" name="Freeform 36"/>
          <p:cNvSpPr>
            <a:spLocks noEditPoints="1"/>
          </p:cNvSpPr>
          <p:nvPr/>
        </p:nvSpPr>
        <p:spPr bwMode="auto">
          <a:xfrm>
            <a:off x="3763515" y="3361680"/>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Freeform 34"/>
          <p:cNvSpPr>
            <a:spLocks noEditPoints="1"/>
          </p:cNvSpPr>
          <p:nvPr/>
        </p:nvSpPr>
        <p:spPr bwMode="auto">
          <a:xfrm>
            <a:off x="7795723" y="3325007"/>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KSO_Shape"/>
          <p:cNvSpPr/>
          <p:nvPr/>
        </p:nvSpPr>
        <p:spPr bwMode="auto">
          <a:xfrm>
            <a:off x="4647043" y="4599046"/>
            <a:ext cx="411457" cy="411457"/>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5" name="组合 34"/>
          <p:cNvGrpSpPr/>
          <p:nvPr/>
        </p:nvGrpSpPr>
        <p:grpSpPr>
          <a:xfrm>
            <a:off x="4582086" y="2243593"/>
            <a:ext cx="541371" cy="380102"/>
            <a:chOff x="2409665" y="939861"/>
            <a:chExt cx="5638961" cy="3959164"/>
          </a:xfrm>
          <a:solidFill>
            <a:schemeClr val="bg1"/>
          </a:solidFill>
        </p:grpSpPr>
        <p:sp>
          <p:nvSpPr>
            <p:cNvPr id="36"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Freeform 913"/>
          <p:cNvSpPr>
            <a:spLocks noEditPoints="1"/>
          </p:cNvSpPr>
          <p:nvPr/>
        </p:nvSpPr>
        <p:spPr bwMode="auto">
          <a:xfrm>
            <a:off x="6944660" y="4599088"/>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文本框 39"/>
          <p:cNvSpPr txBox="1"/>
          <p:nvPr/>
        </p:nvSpPr>
        <p:spPr>
          <a:xfrm>
            <a:off x="5501265" y="3203711"/>
            <a:ext cx="1034530" cy="830997"/>
          </a:xfrm>
          <a:prstGeom prst="rect">
            <a:avLst/>
          </a:prstGeom>
          <a:noFill/>
        </p:spPr>
        <p:txBody>
          <a:bodyPr wrap="square" rtlCol="0">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a:t>
            </a:r>
          </a:p>
          <a:p>
            <a:pPr algn="ctr"/>
            <a:r>
              <a:rPr lang="zh-CN" altLang="en-US" sz="2400" b="1" dirty="0" smtClean="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标题</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50" fill="hold"/>
                                        <p:tgtEl>
                                          <p:spTgt spid="17"/>
                                        </p:tgtEl>
                                        <p:attrNameLst>
                                          <p:attrName>ppt_w</p:attrName>
                                        </p:attrNameLst>
                                      </p:cBhvr>
                                      <p:tavLst>
                                        <p:tav tm="0">
                                          <p:val>
                                            <p:fltVal val="0"/>
                                          </p:val>
                                        </p:tav>
                                        <p:tav tm="100000">
                                          <p:val>
                                            <p:strVal val="#ppt_w"/>
                                          </p:val>
                                        </p:tav>
                                      </p:tavLst>
                                    </p:anim>
                                    <p:anim calcmode="lin" valueType="num">
                                      <p:cBhvr>
                                        <p:cTn id="14" dur="250" fill="hold"/>
                                        <p:tgtEl>
                                          <p:spTgt spid="17"/>
                                        </p:tgtEl>
                                        <p:attrNameLst>
                                          <p:attrName>ppt_h</p:attrName>
                                        </p:attrNameLst>
                                      </p:cBhvr>
                                      <p:tavLst>
                                        <p:tav tm="0">
                                          <p:val>
                                            <p:fltVal val="0"/>
                                          </p:val>
                                        </p:tav>
                                        <p:tav tm="100000">
                                          <p:val>
                                            <p:strVal val="#ppt_h"/>
                                          </p:val>
                                        </p:tav>
                                      </p:tavLst>
                                    </p:anim>
                                    <p:animEffect transition="in" filter="fade">
                                      <p:cBhvr>
                                        <p:cTn id="15" dur="25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fltVal val="0.5"/>
                                          </p:val>
                                        </p:tav>
                                        <p:tav tm="100000">
                                          <p:val>
                                            <p:strVal val="#ppt_x"/>
                                          </p:val>
                                        </p:tav>
                                      </p:tavLst>
                                    </p:anim>
                                    <p:anim calcmode="lin" valueType="num">
                                      <p:cBhvr>
                                        <p:cTn id="49" dur="500" fill="hold"/>
                                        <p:tgtEl>
                                          <p:spTgt spid="20"/>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anim calcmode="lin" valueType="num">
                                      <p:cBhvr>
                                        <p:cTn id="62" dur="500" fill="hold"/>
                                        <p:tgtEl>
                                          <p:spTgt spid="21"/>
                                        </p:tgtEl>
                                        <p:attrNameLst>
                                          <p:attrName>ppt_x</p:attrName>
                                        </p:attrNameLst>
                                      </p:cBhvr>
                                      <p:tavLst>
                                        <p:tav tm="0">
                                          <p:val>
                                            <p:fltVal val="0.5"/>
                                          </p:val>
                                        </p:tav>
                                        <p:tav tm="100000">
                                          <p:val>
                                            <p:strVal val="#ppt_x"/>
                                          </p:val>
                                        </p:tav>
                                      </p:tavLst>
                                    </p:anim>
                                    <p:anim calcmode="lin" valueType="num">
                                      <p:cBhvr>
                                        <p:cTn id="63" dur="500" fill="hold"/>
                                        <p:tgtEl>
                                          <p:spTgt spid="2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anim calcmode="lin" valueType="num">
                                      <p:cBhvr>
                                        <p:cTn id="69" dur="500" fill="hold"/>
                                        <p:tgtEl>
                                          <p:spTgt spid="24"/>
                                        </p:tgtEl>
                                        <p:attrNameLst>
                                          <p:attrName>ppt_x</p:attrName>
                                        </p:attrNameLst>
                                      </p:cBhvr>
                                      <p:tavLst>
                                        <p:tav tm="0">
                                          <p:val>
                                            <p:fltVal val="0.5"/>
                                          </p:val>
                                        </p:tav>
                                        <p:tav tm="100000">
                                          <p:val>
                                            <p:strVal val="#ppt_x"/>
                                          </p:val>
                                        </p:tav>
                                      </p:tavLst>
                                    </p:anim>
                                    <p:anim calcmode="lin" valueType="num">
                                      <p:cBhvr>
                                        <p:cTn id="70" dur="500" fill="hold"/>
                                        <p:tgtEl>
                                          <p:spTgt spid="24"/>
                                        </p:tgtEl>
                                        <p:attrNameLst>
                                          <p:attrName>ppt_y</p:attrName>
                                        </p:attrNameLst>
                                      </p:cBhvr>
                                      <p:tavLst>
                                        <p:tav tm="0">
                                          <p:val>
                                            <p:fltVal val="0.5"/>
                                          </p:val>
                                        </p:tav>
                                        <p:tav tm="100000">
                                          <p:val>
                                            <p:strVal val="#ppt_y"/>
                                          </p:val>
                                        </p:tav>
                                      </p:tavLst>
                                    </p:anim>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right)">
                                      <p:cBhvr>
                                        <p:cTn id="78" dur="500"/>
                                        <p:tgtEl>
                                          <p:spTgt spid="25"/>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par>
                          <p:cTn id="91" fill="hold">
                            <p:stCondLst>
                              <p:cond delay="5000"/>
                            </p:stCondLst>
                            <p:childTnLst>
                              <p:par>
                                <p:cTn id="92" presetID="22" presetClass="entr" presetSubtype="2"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right)">
                                      <p:cBhvr>
                                        <p:cTn id="94" dur="500"/>
                                        <p:tgtEl>
                                          <p:spTgt spid="26"/>
                                        </p:tgtEl>
                                      </p:cBhvr>
                                    </p:animEffect>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500"/>
                                        <p:tgtEl>
                                          <p:spTgt spid="29"/>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7000"/>
                            </p:stCondLst>
                            <p:childTnLst>
                              <p:par>
                                <p:cTn id="108" presetID="22" presetClass="entr" presetSubtype="2"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right)">
                                      <p:cBhvr>
                                        <p:cTn id="110" dur="500"/>
                                        <p:tgtEl>
                                          <p:spTgt spid="27"/>
                                        </p:tgtEl>
                                      </p:cBhvr>
                                    </p:animEffect>
                                  </p:childTnLst>
                                </p:cTn>
                              </p:par>
                            </p:childTnLst>
                          </p:cTn>
                        </p:par>
                        <p:par>
                          <p:cTn id="111" fill="hold">
                            <p:stCondLst>
                              <p:cond delay="7500"/>
                            </p:stCondLst>
                            <p:childTnLst>
                              <p:par>
                                <p:cTn id="112" presetID="10" presetClass="entr" presetSubtype="0"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left)">
                                      <p:cBhvr>
                                        <p:cTn id="1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p:bldP spid="26" grpId="0"/>
      <p:bldP spid="27" grpId="0"/>
      <p:bldP spid="28" grpId="0"/>
      <p:bldP spid="29" grpId="0"/>
      <p:bldP spid="30" grpId="0"/>
      <p:bldP spid="31" grpId="0" bldLvl="0" animBg="1"/>
      <p:bldP spid="32" grpId="0" bldLvl="0" animBg="1"/>
      <p:bldP spid="33" grpId="0" bldLvl="0" animBg="1"/>
      <p:bldP spid="34" grpId="0" bldLvl="0" animBg="1"/>
      <p:bldP spid="39" grpId="0" bldLvl="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相关建议</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27" name="MH_SubTitle_1"/>
          <p:cNvSpPr/>
          <p:nvPr>
            <p:custDataLst>
              <p:tags r:id="rId1"/>
            </p:custDataLst>
          </p:nvPr>
        </p:nvSpPr>
        <p:spPr>
          <a:xfrm>
            <a:off x="1429246" y="1872262"/>
            <a:ext cx="2755900" cy="2755900"/>
          </a:xfrm>
          <a:prstGeom prst="diamond">
            <a:avLst/>
          </a:prstGeom>
          <a:solidFill>
            <a:schemeClr val="bg1">
              <a:lumMod val="95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2400" dirty="0">
                <a:solidFill>
                  <a:schemeClr val="accent1"/>
                </a:solidFill>
                <a:latin typeface="微软雅黑" panose="020B0503020204020204" pitchFamily="34" charset="-122"/>
                <a:ea typeface="微软雅黑" panose="020B0503020204020204" pitchFamily="34" charset="-122"/>
              </a:rPr>
              <a:t>添加文本标题</a:t>
            </a:r>
            <a:endParaRPr lang="pt-BR" altLang="zh-CN" sz="2400" dirty="0">
              <a:solidFill>
                <a:schemeClr val="accent1"/>
              </a:solidFill>
              <a:latin typeface="微软雅黑" panose="020B0503020204020204" pitchFamily="34" charset="-122"/>
              <a:ea typeface="微软雅黑" panose="020B0503020204020204" pitchFamily="34" charset="-122"/>
            </a:endParaRPr>
          </a:p>
        </p:txBody>
      </p:sp>
      <p:pic>
        <p:nvPicPr>
          <p:cNvPr id="28" name="MH_Other_1"/>
          <p:cNvPicPr>
            <a:picLocks noChangeAspect="1"/>
          </p:cNvPicPr>
          <p:nvPr>
            <p:custDataLst>
              <p:tags r:id="rId2"/>
            </p:custDataLst>
          </p:nvPr>
        </p:nvPicPr>
        <p:blipFill>
          <a:blip r:embed="rId12" cstate="print">
            <a:extLst>
              <a:ext uri="{28A0092B-C50C-407E-A947-70E740481C1C}">
                <a14:useLocalDpi xmlns:a14="http://schemas.microsoft.com/office/drawing/2010/main" xmlns="" val="0"/>
              </a:ext>
            </a:extLst>
          </a:blip>
          <a:srcRect t="50887"/>
          <a:stretch>
            <a:fillRect/>
          </a:stretch>
        </p:blipFill>
        <p:spPr bwMode="auto">
          <a:xfrm rot="18900000" flipH="1">
            <a:off x="759866" y="2579230"/>
            <a:ext cx="2688167" cy="148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MH_SubTitle_2"/>
          <p:cNvSpPr/>
          <p:nvPr>
            <p:custDataLst>
              <p:tags r:id="rId3"/>
            </p:custDataLst>
          </p:nvPr>
        </p:nvSpPr>
        <p:spPr>
          <a:xfrm>
            <a:off x="4770545" y="1872263"/>
            <a:ext cx="2755900" cy="2755900"/>
          </a:xfrm>
          <a:prstGeom prst="diamond">
            <a:avLst/>
          </a:prstGeom>
          <a:solidFill>
            <a:schemeClr val="bg1">
              <a:lumMod val="95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2400" dirty="0">
                <a:solidFill>
                  <a:schemeClr val="accent2"/>
                </a:solidFill>
                <a:latin typeface="微软雅黑" panose="020B0503020204020204" pitchFamily="34" charset="-122"/>
                <a:ea typeface="微软雅黑" panose="020B0503020204020204" pitchFamily="34" charset="-122"/>
              </a:rPr>
              <a:t>添加文本标题</a:t>
            </a:r>
            <a:endParaRPr lang="pt-BR" altLang="zh-CN" sz="2400" dirty="0">
              <a:solidFill>
                <a:schemeClr val="accent2"/>
              </a:solidFill>
              <a:latin typeface="微软雅黑" panose="020B0503020204020204" pitchFamily="34" charset="-122"/>
              <a:ea typeface="微软雅黑" panose="020B0503020204020204" pitchFamily="34" charset="-122"/>
            </a:endParaRPr>
          </a:p>
        </p:txBody>
      </p:sp>
      <p:pic>
        <p:nvPicPr>
          <p:cNvPr id="30" name="MH_Other_2"/>
          <p:cNvPicPr>
            <a:picLocks noChangeAspect="1"/>
          </p:cNvPicPr>
          <p:nvPr>
            <p:custDataLst>
              <p:tags r:id="rId4"/>
            </p:custDataLst>
          </p:nvPr>
        </p:nvPicPr>
        <p:blipFill>
          <a:blip r:embed="rId12" cstate="print">
            <a:extLst>
              <a:ext uri="{28A0092B-C50C-407E-A947-70E740481C1C}">
                <a14:useLocalDpi xmlns:a14="http://schemas.microsoft.com/office/drawing/2010/main" xmlns="" val="0"/>
              </a:ext>
            </a:extLst>
          </a:blip>
          <a:srcRect t="50887"/>
          <a:stretch>
            <a:fillRect/>
          </a:stretch>
        </p:blipFill>
        <p:spPr bwMode="auto">
          <a:xfrm rot="18900000" flipH="1">
            <a:off x="4101165" y="2579230"/>
            <a:ext cx="2688167" cy="148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MH_SubTitle_3"/>
          <p:cNvSpPr/>
          <p:nvPr>
            <p:custDataLst>
              <p:tags r:id="rId5"/>
            </p:custDataLst>
          </p:nvPr>
        </p:nvSpPr>
        <p:spPr>
          <a:xfrm>
            <a:off x="8109955" y="1872263"/>
            <a:ext cx="2755900" cy="2755900"/>
          </a:xfrm>
          <a:prstGeom prst="diamond">
            <a:avLst/>
          </a:prstGeom>
          <a:solidFill>
            <a:schemeClr val="bg1">
              <a:lumMod val="95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2400" dirty="0">
                <a:solidFill>
                  <a:schemeClr val="accent3"/>
                </a:solidFill>
                <a:latin typeface="微软雅黑" panose="020B0503020204020204" pitchFamily="34" charset="-122"/>
                <a:ea typeface="微软雅黑" panose="020B0503020204020204" pitchFamily="34" charset="-122"/>
              </a:rPr>
              <a:t>添加文本标题</a:t>
            </a:r>
            <a:endParaRPr lang="pt-BR" altLang="zh-CN" sz="2400" dirty="0">
              <a:solidFill>
                <a:schemeClr val="accent3"/>
              </a:solidFill>
              <a:latin typeface="微软雅黑" panose="020B0503020204020204" pitchFamily="34" charset="-122"/>
              <a:ea typeface="微软雅黑" panose="020B0503020204020204" pitchFamily="34" charset="-122"/>
            </a:endParaRPr>
          </a:p>
        </p:txBody>
      </p:sp>
      <p:pic>
        <p:nvPicPr>
          <p:cNvPr id="32" name="MH_Other_3"/>
          <p:cNvPicPr>
            <a:picLocks noChangeAspect="1"/>
          </p:cNvPicPr>
          <p:nvPr>
            <p:custDataLst>
              <p:tags r:id="rId6"/>
            </p:custDataLst>
          </p:nvPr>
        </p:nvPicPr>
        <p:blipFill>
          <a:blip r:embed="rId12" cstate="print">
            <a:extLst>
              <a:ext uri="{28A0092B-C50C-407E-A947-70E740481C1C}">
                <a14:useLocalDpi xmlns:a14="http://schemas.microsoft.com/office/drawing/2010/main" xmlns="" val="0"/>
              </a:ext>
            </a:extLst>
          </a:blip>
          <a:srcRect t="50887"/>
          <a:stretch>
            <a:fillRect/>
          </a:stretch>
        </p:blipFill>
        <p:spPr bwMode="auto">
          <a:xfrm rot="18900000" flipH="1">
            <a:off x="7440577" y="2579230"/>
            <a:ext cx="2688167" cy="148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MH_SubTitle_4"/>
          <p:cNvSpPr/>
          <p:nvPr>
            <p:custDataLst>
              <p:tags r:id="rId7"/>
            </p:custDataLst>
          </p:nvPr>
        </p:nvSpPr>
        <p:spPr>
          <a:xfrm>
            <a:off x="1304593" y="4820184"/>
            <a:ext cx="2928000" cy="1066800"/>
          </a:xfrm>
          <a:prstGeom prst="rect">
            <a:avLst/>
          </a:prstGeom>
        </p:spPr>
        <p:txBody>
          <a:bodyPr anchor="ctr"/>
          <a:lstStyle/>
          <a:p>
            <a:pPr lvl="0" algn="ct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600" dirty="0">
              <a:solidFill>
                <a:srgbClr val="333333"/>
              </a:solidFill>
              <a:cs typeface="Arial" panose="020B0604020202020204" pitchFamily="34" charset="0"/>
            </a:endParaRPr>
          </a:p>
        </p:txBody>
      </p:sp>
      <p:sp>
        <p:nvSpPr>
          <p:cNvPr id="34" name="MH_SubTitle_4"/>
          <p:cNvSpPr/>
          <p:nvPr>
            <p:custDataLst>
              <p:tags r:id="rId8"/>
            </p:custDataLst>
          </p:nvPr>
        </p:nvSpPr>
        <p:spPr>
          <a:xfrm>
            <a:off x="4684493" y="4820184"/>
            <a:ext cx="2928000" cy="1066800"/>
          </a:xfrm>
          <a:prstGeom prst="rect">
            <a:avLst/>
          </a:prstGeom>
        </p:spPr>
        <p:txBody>
          <a:bodyPr anchor="ctr"/>
          <a:lstStyle/>
          <a:p>
            <a:pPr lvl="0" algn="ct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600" dirty="0">
              <a:solidFill>
                <a:srgbClr val="333333"/>
              </a:solidFill>
              <a:cs typeface="Arial" panose="020B0604020202020204" pitchFamily="34" charset="0"/>
            </a:endParaRPr>
          </a:p>
        </p:txBody>
      </p:sp>
      <p:sp>
        <p:nvSpPr>
          <p:cNvPr id="35" name="MH_SubTitle_4"/>
          <p:cNvSpPr/>
          <p:nvPr>
            <p:custDataLst>
              <p:tags r:id="rId9"/>
            </p:custDataLst>
          </p:nvPr>
        </p:nvSpPr>
        <p:spPr>
          <a:xfrm>
            <a:off x="8023904" y="4851249"/>
            <a:ext cx="2928000" cy="1066800"/>
          </a:xfrm>
          <a:prstGeom prst="rect">
            <a:avLst/>
          </a:prstGeom>
        </p:spPr>
        <p:txBody>
          <a:bodyPr anchor="ctr"/>
          <a:lstStyle/>
          <a:p>
            <a:pPr lvl="0" algn="ct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600" dirty="0">
              <a:solidFill>
                <a:srgbClr val="333333"/>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trips(downRight)">
                                      <p:cBhvr>
                                        <p:cTn id="11" dur="750"/>
                                        <p:tgtEl>
                                          <p:spTgt spid="2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750"/>
                                        <p:tgtEl>
                                          <p:spTgt spid="29"/>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4500"/>
                            </p:stCondLst>
                            <p:childTnLst>
                              <p:par>
                                <p:cTn id="33" presetID="18" presetClass="entr" presetSubtype="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strips(downRight)">
                                      <p:cBhvr>
                                        <p:cTn id="35" dur="750"/>
                                        <p:tgtEl>
                                          <p:spTgt spid="31"/>
                                        </p:tgtEl>
                                      </p:cBhvr>
                                    </p:animEffect>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成绩思考</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Freeform 5"/>
          <p:cNvSpPr/>
          <p:nvPr/>
        </p:nvSpPr>
        <p:spPr bwMode="auto">
          <a:xfrm>
            <a:off x="1475670"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Freeform 6"/>
          <p:cNvSpPr/>
          <p:nvPr/>
        </p:nvSpPr>
        <p:spPr bwMode="auto">
          <a:xfrm>
            <a:off x="1848806"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1"/>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Freeform 5"/>
          <p:cNvSpPr/>
          <p:nvPr/>
        </p:nvSpPr>
        <p:spPr bwMode="auto">
          <a:xfrm>
            <a:off x="3919986"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Freeform 6"/>
          <p:cNvSpPr/>
          <p:nvPr/>
        </p:nvSpPr>
        <p:spPr bwMode="auto">
          <a:xfrm>
            <a:off x="4293122"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Freeform 5"/>
          <p:cNvSpPr/>
          <p:nvPr/>
        </p:nvSpPr>
        <p:spPr bwMode="auto">
          <a:xfrm>
            <a:off x="6364302"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Freeform 6"/>
          <p:cNvSpPr/>
          <p:nvPr/>
        </p:nvSpPr>
        <p:spPr bwMode="auto">
          <a:xfrm>
            <a:off x="6737436"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Freeform 5"/>
          <p:cNvSpPr/>
          <p:nvPr/>
        </p:nvSpPr>
        <p:spPr bwMode="auto">
          <a:xfrm>
            <a:off x="8808617"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4"/>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Freeform 6"/>
          <p:cNvSpPr/>
          <p:nvPr/>
        </p:nvSpPr>
        <p:spPr bwMode="auto">
          <a:xfrm>
            <a:off x="9181753"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4"/>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10"/>
          <p:cNvSpPr/>
          <p:nvPr/>
        </p:nvSpPr>
        <p:spPr>
          <a:xfrm>
            <a:off x="1462750"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sp>
        <p:nvSpPr>
          <p:cNvPr id="12" name="矩形 11"/>
          <p:cNvSpPr/>
          <p:nvPr/>
        </p:nvSpPr>
        <p:spPr>
          <a:xfrm>
            <a:off x="3913996"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sp>
        <p:nvSpPr>
          <p:cNvPr id="13" name="矩形 12"/>
          <p:cNvSpPr/>
          <p:nvPr/>
        </p:nvSpPr>
        <p:spPr>
          <a:xfrm>
            <a:off x="6351892"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sp>
        <p:nvSpPr>
          <p:cNvPr id="14" name="矩形 13"/>
          <p:cNvSpPr/>
          <p:nvPr/>
        </p:nvSpPr>
        <p:spPr>
          <a:xfrm>
            <a:off x="8789375"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grpSp>
        <p:nvGrpSpPr>
          <p:cNvPr id="15" name="组合 14"/>
          <p:cNvGrpSpPr/>
          <p:nvPr/>
        </p:nvGrpSpPr>
        <p:grpSpPr>
          <a:xfrm>
            <a:off x="2345963" y="2163966"/>
            <a:ext cx="439531" cy="414712"/>
            <a:chOff x="2209761" y="2404368"/>
            <a:chExt cx="439531" cy="414712"/>
          </a:xfrm>
        </p:grpSpPr>
        <p:sp>
          <p:nvSpPr>
            <p:cNvPr id="16"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1" name="Freeform 35"/>
          <p:cNvSpPr>
            <a:spLocks noEditPoints="1"/>
          </p:cNvSpPr>
          <p:nvPr/>
        </p:nvSpPr>
        <p:spPr bwMode="auto">
          <a:xfrm>
            <a:off x="4850775" y="2140480"/>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2" name="组合 21"/>
          <p:cNvGrpSpPr/>
          <p:nvPr/>
        </p:nvGrpSpPr>
        <p:grpSpPr>
          <a:xfrm>
            <a:off x="7268461" y="2186703"/>
            <a:ext cx="371800" cy="330383"/>
            <a:chOff x="6007636" y="4287159"/>
            <a:chExt cx="438051" cy="389258"/>
          </a:xfrm>
          <a:solidFill>
            <a:schemeClr val="bg1"/>
          </a:solidFill>
        </p:grpSpPr>
        <p:sp>
          <p:nvSpPr>
            <p:cNvPr id="23"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2" name="组合 31"/>
          <p:cNvGrpSpPr/>
          <p:nvPr/>
        </p:nvGrpSpPr>
        <p:grpSpPr>
          <a:xfrm>
            <a:off x="9719217" y="2129923"/>
            <a:ext cx="352927" cy="475730"/>
            <a:chOff x="3722033" y="3714538"/>
            <a:chExt cx="500321" cy="674410"/>
          </a:xfrm>
          <a:solidFill>
            <a:schemeClr val="bg1"/>
          </a:solidFill>
        </p:grpSpPr>
        <p:sp>
          <p:nvSpPr>
            <p:cNvPr id="33"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6" name="矩形 35"/>
          <p:cNvSpPr/>
          <p:nvPr/>
        </p:nvSpPr>
        <p:spPr>
          <a:xfrm>
            <a:off x="1520274" y="4477423"/>
            <a:ext cx="2090909" cy="646331"/>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亮亮图文旗舰店</a:t>
            </a:r>
            <a:r>
              <a:rPr lang="en-US" altLang="zh-CN" sz="1200" dirty="0" smtClean="0">
                <a:solidFill>
                  <a:schemeClr val="tx1">
                    <a:lumMod val="75000"/>
                    <a:lumOff val="25000"/>
                  </a:schemeClr>
                </a:solidFill>
                <a:cs typeface="+mn-ea"/>
                <a:sym typeface="+mn-lt"/>
              </a:rPr>
              <a:t>https://liangliangtuwen.tmall.com</a:t>
            </a:r>
          </a:p>
        </p:txBody>
      </p:sp>
      <p:sp>
        <p:nvSpPr>
          <p:cNvPr id="37" name="矩形 36"/>
          <p:cNvSpPr/>
          <p:nvPr/>
        </p:nvSpPr>
        <p:spPr>
          <a:xfrm>
            <a:off x="3964214" y="4477423"/>
            <a:ext cx="2090909" cy="1015663"/>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在这里输入您的文字内容或者将您的文字内容复制在</a:t>
            </a:r>
            <a:r>
              <a:rPr lang="zh-CN" altLang="en-US" sz="1200" dirty="0">
                <a:solidFill>
                  <a:schemeClr val="tx1">
                    <a:lumMod val="75000"/>
                    <a:lumOff val="25000"/>
                  </a:schemeClr>
                </a:solidFill>
                <a:cs typeface="+mn-ea"/>
                <a:sym typeface="+mn-lt"/>
              </a:rPr>
              <a:t>这里。在这里输入您的文字内容，或者将您的文字内容复制在</a:t>
            </a:r>
            <a:r>
              <a:rPr lang="zh-CN" altLang="en-US" sz="1200" dirty="0" smtClean="0">
                <a:solidFill>
                  <a:schemeClr val="tx1">
                    <a:lumMod val="75000"/>
                    <a:lumOff val="25000"/>
                  </a:schemeClr>
                </a:solidFill>
                <a:cs typeface="+mn-ea"/>
                <a:sym typeface="+mn-lt"/>
              </a:rPr>
              <a:t>这里</a:t>
            </a:r>
          </a:p>
        </p:txBody>
      </p:sp>
      <p:sp>
        <p:nvSpPr>
          <p:cNvPr id="38" name="矩形 37"/>
          <p:cNvSpPr/>
          <p:nvPr/>
        </p:nvSpPr>
        <p:spPr>
          <a:xfrm>
            <a:off x="6403385" y="4477423"/>
            <a:ext cx="2090909" cy="1015663"/>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在这里输入您的文字内容或者将您的文字内容复制在</a:t>
            </a:r>
            <a:r>
              <a:rPr lang="zh-CN" altLang="en-US" sz="1200" dirty="0">
                <a:solidFill>
                  <a:schemeClr val="tx1">
                    <a:lumMod val="75000"/>
                    <a:lumOff val="25000"/>
                  </a:schemeClr>
                </a:solidFill>
                <a:cs typeface="+mn-ea"/>
                <a:sym typeface="+mn-lt"/>
              </a:rPr>
              <a:t>这里。在这里输入您的文字内容，或者将您的文字内容复制在</a:t>
            </a:r>
            <a:r>
              <a:rPr lang="zh-CN" altLang="en-US" sz="1200" dirty="0" smtClean="0">
                <a:solidFill>
                  <a:schemeClr val="tx1">
                    <a:lumMod val="75000"/>
                    <a:lumOff val="25000"/>
                  </a:schemeClr>
                </a:solidFill>
                <a:cs typeface="+mn-ea"/>
                <a:sym typeface="+mn-lt"/>
              </a:rPr>
              <a:t>这里</a:t>
            </a:r>
          </a:p>
        </p:txBody>
      </p:sp>
      <p:sp>
        <p:nvSpPr>
          <p:cNvPr id="39" name="矩形 38"/>
          <p:cNvSpPr/>
          <p:nvPr/>
        </p:nvSpPr>
        <p:spPr>
          <a:xfrm>
            <a:off x="8849839" y="4477423"/>
            <a:ext cx="2090909" cy="1005840"/>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在这里输入您的文字内容或者将您的文字内容复制在</a:t>
            </a:r>
            <a:r>
              <a:rPr lang="zh-CN" altLang="en-US" sz="1200" dirty="0">
                <a:solidFill>
                  <a:schemeClr val="tx1">
                    <a:lumMod val="75000"/>
                    <a:lumOff val="25000"/>
                  </a:schemeClr>
                </a:solidFill>
                <a:cs typeface="+mn-ea"/>
                <a:sym typeface="+mn-lt"/>
              </a:rPr>
              <a:t>这里。在这里输入您的文字内容，或者将您的文字内容复制在</a:t>
            </a:r>
            <a:r>
              <a:rPr lang="zh-CN" altLang="en-US" sz="1200" dirty="0" smtClean="0">
                <a:solidFill>
                  <a:schemeClr val="tx1">
                    <a:lumMod val="75000"/>
                    <a:lumOff val="25000"/>
                  </a:schemeClr>
                </a:solidFill>
                <a:cs typeface="+mn-ea"/>
                <a:sym typeface="+mn-lt"/>
              </a:rPr>
              <a:t>这里</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450" decel="100000" fill="hold"/>
                                        <p:tgtEl>
                                          <p:spTgt spid="4"/>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childTnLst>
                          </p:cTn>
                        </p:par>
                        <p:par>
                          <p:cTn id="34" fill="hold">
                            <p:stCondLst>
                              <p:cond delay="2500"/>
                            </p:stCondLst>
                            <p:childTnLst>
                              <p:par>
                                <p:cTn id="35" presetID="25"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5"/>
                                        </p:tgtEl>
                                      </p:cBhvr>
                                    </p:animEffect>
                                  </p:childTnLst>
                                </p:cTn>
                              </p:par>
                            </p:childTnLst>
                          </p:cTn>
                        </p:par>
                        <p:par>
                          <p:cTn id="45" fill="hold">
                            <p:stCondLst>
                              <p:cond delay="3000"/>
                            </p:stCondLst>
                            <p:childTnLst>
                              <p:par>
                                <p:cTn id="46" presetID="37"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anim calcmode="lin" valueType="num">
                                      <p:cBhvr>
                                        <p:cTn id="49" dur="500" fill="hold"/>
                                        <p:tgtEl>
                                          <p:spTgt spid="6"/>
                                        </p:tgtEl>
                                        <p:attrNameLst>
                                          <p:attrName>ppt_x</p:attrName>
                                        </p:attrNameLst>
                                      </p:cBhvr>
                                      <p:tavLst>
                                        <p:tav tm="0">
                                          <p:val>
                                            <p:strVal val="#ppt_x"/>
                                          </p:val>
                                        </p:tav>
                                        <p:tav tm="100000">
                                          <p:val>
                                            <p:strVal val="#ppt_x"/>
                                          </p:val>
                                        </p:tav>
                                      </p:tavLst>
                                    </p:anim>
                                    <p:anim calcmode="lin" valueType="num">
                                      <p:cBhvr>
                                        <p:cTn id="50" dur="450" decel="100000" fill="hold"/>
                                        <p:tgtEl>
                                          <p:spTgt spid="6"/>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childTnLst>
                          </p:cTn>
                        </p:par>
                        <p:par>
                          <p:cTn id="64" fill="hold">
                            <p:stCondLst>
                              <p:cond delay="5000"/>
                            </p:stCondLst>
                            <p:childTnLst>
                              <p:par>
                                <p:cTn id="65" presetID="25"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70" dur="500" fill="hold"/>
                                        <p:tgtEl>
                                          <p:spTgt spid="7"/>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7"/>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anim calcmode="lin" valueType="num">
                                      <p:cBhvr>
                                        <p:cTn id="79" dur="500" fill="hold"/>
                                        <p:tgtEl>
                                          <p:spTgt spid="8"/>
                                        </p:tgtEl>
                                        <p:attrNameLst>
                                          <p:attrName>ppt_x</p:attrName>
                                        </p:attrNameLst>
                                      </p:cBhvr>
                                      <p:tavLst>
                                        <p:tav tm="0">
                                          <p:val>
                                            <p:strVal val="#ppt_x"/>
                                          </p:val>
                                        </p:tav>
                                        <p:tav tm="100000">
                                          <p:val>
                                            <p:strVal val="#ppt_x"/>
                                          </p:val>
                                        </p:tav>
                                      </p:tavLst>
                                    </p:anim>
                                    <p:anim calcmode="lin" valueType="num">
                                      <p:cBhvr>
                                        <p:cTn id="80" dur="450" decel="100000" fill="hold"/>
                                        <p:tgtEl>
                                          <p:spTgt spid="8"/>
                                        </p:tgtEl>
                                        <p:attrNameLst>
                                          <p:attrName>ppt_y</p:attrName>
                                        </p:attrNameLst>
                                      </p:cBhvr>
                                      <p:tavLst>
                                        <p:tav tm="0">
                                          <p:val>
                                            <p:strVal val="#ppt_y+1"/>
                                          </p:val>
                                        </p:tav>
                                        <p:tav tm="100000">
                                          <p:val>
                                            <p:strVal val="#ppt_y-.03"/>
                                          </p:val>
                                        </p:tav>
                                      </p:tavLst>
                                    </p:anim>
                                    <p:anim calcmode="lin" valueType="num">
                                      <p:cBhvr>
                                        <p:cTn id="81"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up)">
                                      <p:cBhvr>
                                        <p:cTn id="89" dur="500"/>
                                        <p:tgtEl>
                                          <p:spTgt spid="13"/>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up)">
                                      <p:cBhvr>
                                        <p:cTn id="93" dur="500"/>
                                        <p:tgtEl>
                                          <p:spTgt spid="38"/>
                                        </p:tgtEl>
                                      </p:cBhvr>
                                    </p:animEffect>
                                  </p:childTnLst>
                                </p:cTn>
                              </p:par>
                            </p:childTnLst>
                          </p:cTn>
                        </p:par>
                        <p:par>
                          <p:cTn id="94" fill="hold">
                            <p:stCondLst>
                              <p:cond delay="7500"/>
                            </p:stCondLst>
                            <p:childTnLst>
                              <p:par>
                                <p:cTn id="95" presetID="25" presetClass="entr" presetSubtype="0"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8"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9"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100" dur="500" fill="hold"/>
                                        <p:tgtEl>
                                          <p:spTgt spid="9"/>
                                        </p:tgtEl>
                                        <p:attrNameLst>
                                          <p:attrName>ppt_h</p:attrName>
                                        </p:attrNameLst>
                                      </p:cBhvr>
                                      <p:tavLst>
                                        <p:tav tm="0">
                                          <p:val>
                                            <p:strVal val="#ppt_h"/>
                                          </p:val>
                                        </p:tav>
                                        <p:tav tm="100000">
                                          <p:val>
                                            <p:strVal val="#ppt_h"/>
                                          </p:val>
                                        </p:tav>
                                      </p:tavLst>
                                    </p:anim>
                                    <p:anim calcmode="lin" valueType="num">
                                      <p:cBhvr>
                                        <p:cTn id="101"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2"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3"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104" dur="500" decel="50000">
                                          <p:stCondLst>
                                            <p:cond delay="0"/>
                                          </p:stCondLst>
                                        </p:cTn>
                                        <p:tgtEl>
                                          <p:spTgt spid="9"/>
                                        </p:tgtEl>
                                      </p:cBhvr>
                                    </p:animEffect>
                                  </p:childTnLst>
                                </p:cTn>
                              </p:par>
                            </p:childTnLst>
                          </p:cTn>
                        </p:par>
                        <p:par>
                          <p:cTn id="105" fill="hold">
                            <p:stCondLst>
                              <p:cond delay="8000"/>
                            </p:stCondLst>
                            <p:childTnLst>
                              <p:par>
                                <p:cTn id="106" presetID="37" presetClass="entr" presetSubtype="0" fill="hold" grpId="0" nodeType="after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anim calcmode="lin" valueType="num">
                                      <p:cBhvr>
                                        <p:cTn id="109" dur="500" fill="hold"/>
                                        <p:tgtEl>
                                          <p:spTgt spid="10"/>
                                        </p:tgtEl>
                                        <p:attrNameLst>
                                          <p:attrName>ppt_x</p:attrName>
                                        </p:attrNameLst>
                                      </p:cBhvr>
                                      <p:tavLst>
                                        <p:tav tm="0">
                                          <p:val>
                                            <p:strVal val="#ppt_x"/>
                                          </p:val>
                                        </p:tav>
                                        <p:tav tm="100000">
                                          <p:val>
                                            <p:strVal val="#ppt_x"/>
                                          </p:val>
                                        </p:tav>
                                      </p:tavLst>
                                    </p:anim>
                                    <p:anim calcmode="lin" valueType="num">
                                      <p:cBhvr>
                                        <p:cTn id="110" dur="450" decel="100000" fill="hold"/>
                                        <p:tgtEl>
                                          <p:spTgt spid="10"/>
                                        </p:tgtEl>
                                        <p:attrNameLst>
                                          <p:attrName>ppt_y</p:attrName>
                                        </p:attrNameLst>
                                      </p:cBhvr>
                                      <p:tavLst>
                                        <p:tav tm="0">
                                          <p:val>
                                            <p:strVal val="#ppt_y+1"/>
                                          </p:val>
                                        </p:tav>
                                        <p:tav tm="100000">
                                          <p:val>
                                            <p:strVal val="#ppt_y-.03"/>
                                          </p:val>
                                        </p:tav>
                                      </p:tavLst>
                                    </p:anim>
                                    <p:anim calcmode="lin" valueType="num">
                                      <p:cBhvr>
                                        <p:cTn id="111"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2" fill="hold">
                            <p:stCondLst>
                              <p:cond delay="8500"/>
                            </p:stCondLst>
                            <p:childTnLst>
                              <p:par>
                                <p:cTn id="113" presetID="10" presetClass="entr" presetSubtype="0" fill="hold"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par>
                          <p:cTn id="116" fill="hold">
                            <p:stCondLst>
                              <p:cond delay="9000"/>
                            </p:stCondLst>
                            <p:childTnLst>
                              <p:par>
                                <p:cTn id="117" presetID="22" presetClass="entr" presetSubtype="1"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up)">
                                      <p:cBhvr>
                                        <p:cTn id="119" dur="500"/>
                                        <p:tgtEl>
                                          <p:spTgt spid="14"/>
                                        </p:tgtEl>
                                      </p:cBhvr>
                                    </p:animEffect>
                                  </p:childTnLst>
                                </p:cTn>
                              </p:par>
                            </p:childTnLst>
                          </p:cTn>
                        </p:par>
                        <p:par>
                          <p:cTn id="120" fill="hold">
                            <p:stCondLst>
                              <p:cond delay="9500"/>
                            </p:stCondLst>
                            <p:childTnLst>
                              <p:par>
                                <p:cTn id="121" presetID="22" presetClass="entr" presetSubtype="1"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up)">
                                      <p:cBhvr>
                                        <p:cTn id="1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P spid="21" grpId="0" bldLvl="0" animBg="1"/>
      <p:bldP spid="36" grpId="0"/>
      <p:bldP spid="37" grpId="0"/>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论文总结</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cxnSp>
        <p:nvCxnSpPr>
          <p:cNvPr id="3" name="直接连接符 2"/>
          <p:cNvCxnSpPr/>
          <p:nvPr/>
        </p:nvCxnSpPr>
        <p:spPr>
          <a:xfrm rot="5400000">
            <a:off x="2768919" y="3894574"/>
            <a:ext cx="3570363"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5400000">
            <a:off x="6109409" y="3894574"/>
            <a:ext cx="3570363"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11 Rectángulo"/>
          <p:cNvSpPr/>
          <p:nvPr/>
        </p:nvSpPr>
        <p:spPr>
          <a:xfrm>
            <a:off x="1516075" y="2109395"/>
            <a:ext cx="2634945"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1516078" y="3781840"/>
            <a:ext cx="2444685" cy="1471965"/>
            <a:chOff x="503238" y="2548492"/>
            <a:chExt cx="2191599" cy="1103975"/>
          </a:xfrm>
        </p:grpSpPr>
        <p:sp>
          <p:nvSpPr>
            <p:cNvPr id="7" name="矩形 6"/>
            <p:cNvSpPr/>
            <p:nvPr/>
          </p:nvSpPr>
          <p:spPr>
            <a:xfrm>
              <a:off x="503238" y="2548492"/>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accent1"/>
                  </a:solidFill>
                  <a:latin typeface="微软雅黑" panose="020B0503020204020204" pitchFamily="34" charset="-122"/>
                  <a:ea typeface="微软雅黑" panose="020B0503020204020204" pitchFamily="34" charset="-122"/>
                </a:rPr>
                <a:t>添加标题</a:t>
              </a:r>
              <a:endParaRPr lang="en-US" altLang="zh-CN" sz="2135" kern="0" dirty="0">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nvSpPr>
          <p:spPr>
            <a:xfrm>
              <a:off x="503238" y="2905916"/>
              <a:ext cx="2191599" cy="746551"/>
            </a:xfrm>
            <a:prstGeom prst="rect">
              <a:avLst/>
            </a:prstGeom>
          </p:spPr>
          <p:txBody>
            <a:bodyPr wrap="square">
              <a:spAutoFit/>
            </a:body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 name="42 Rectángulo"/>
          <p:cNvSpPr/>
          <p:nvPr/>
        </p:nvSpPr>
        <p:spPr>
          <a:xfrm>
            <a:off x="4882626" y="2109396"/>
            <a:ext cx="2634947"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9"/>
          <p:cNvGrpSpPr/>
          <p:nvPr/>
        </p:nvGrpSpPr>
        <p:grpSpPr>
          <a:xfrm>
            <a:off x="4882629" y="3781843"/>
            <a:ext cx="2444685" cy="1471968"/>
            <a:chOff x="471218" y="2548491"/>
            <a:chExt cx="2191599" cy="1103977"/>
          </a:xfrm>
        </p:grpSpPr>
        <p:sp>
          <p:nvSpPr>
            <p:cNvPr id="11" name="矩形 10"/>
            <p:cNvSpPr/>
            <p:nvPr/>
          </p:nvSpPr>
          <p:spPr>
            <a:xfrm>
              <a:off x="471218" y="2548491"/>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accent2"/>
                  </a:solidFill>
                  <a:latin typeface="微软雅黑" panose="020B0503020204020204" pitchFamily="34" charset="-122"/>
                  <a:ea typeface="微软雅黑" panose="020B0503020204020204" pitchFamily="34" charset="-122"/>
                </a:rPr>
                <a:t>添加标题</a:t>
              </a:r>
              <a:endParaRPr lang="en-US" altLang="zh-CN" sz="2135" kern="0" dirty="0">
                <a:solidFill>
                  <a:schemeClr val="accent2"/>
                </a:solidFill>
                <a:latin typeface="微软雅黑" panose="020B0503020204020204" pitchFamily="34" charset="-122"/>
                <a:ea typeface="微软雅黑" panose="020B0503020204020204" pitchFamily="34" charset="-122"/>
              </a:endParaRPr>
            </a:p>
          </p:txBody>
        </p:sp>
        <p:sp>
          <p:nvSpPr>
            <p:cNvPr id="12" name="矩形 11"/>
            <p:cNvSpPr/>
            <p:nvPr/>
          </p:nvSpPr>
          <p:spPr>
            <a:xfrm>
              <a:off x="471218" y="2905916"/>
              <a:ext cx="2191599" cy="746552"/>
            </a:xfrm>
            <a:prstGeom prst="rect">
              <a:avLst/>
            </a:prstGeom>
          </p:spPr>
          <p:txBody>
            <a:bodyPr wrap="square">
              <a:spAutoFit/>
            </a:body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51 Rectángulo"/>
          <p:cNvSpPr/>
          <p:nvPr/>
        </p:nvSpPr>
        <p:spPr>
          <a:xfrm>
            <a:off x="8234213" y="2109396"/>
            <a:ext cx="2636709"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8234216" y="3781843"/>
            <a:ext cx="2444685" cy="1471968"/>
            <a:chOff x="467746" y="2548491"/>
            <a:chExt cx="2191599" cy="1103977"/>
          </a:xfrm>
        </p:grpSpPr>
        <p:sp>
          <p:nvSpPr>
            <p:cNvPr id="15" name="矩形 14"/>
            <p:cNvSpPr/>
            <p:nvPr/>
          </p:nvSpPr>
          <p:spPr>
            <a:xfrm>
              <a:off x="467746" y="2548491"/>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accent3"/>
                  </a:solidFill>
                  <a:latin typeface="微软雅黑" panose="020B0503020204020204" pitchFamily="34" charset="-122"/>
                  <a:ea typeface="微软雅黑" panose="020B0503020204020204" pitchFamily="34" charset="-122"/>
                </a:rPr>
                <a:t>添加标题</a:t>
              </a:r>
              <a:endParaRPr lang="en-US" altLang="zh-CN" sz="2135" kern="0" dirty="0">
                <a:solidFill>
                  <a:schemeClr val="accent3"/>
                </a:solidFill>
                <a:latin typeface="微软雅黑" panose="020B0503020204020204" pitchFamily="34" charset="-122"/>
                <a:ea typeface="微软雅黑" panose="020B0503020204020204" pitchFamily="34" charset="-122"/>
              </a:endParaRPr>
            </a:p>
          </p:txBody>
        </p:sp>
        <p:sp>
          <p:nvSpPr>
            <p:cNvPr id="16" name="矩形 15"/>
            <p:cNvSpPr/>
            <p:nvPr/>
          </p:nvSpPr>
          <p:spPr>
            <a:xfrm>
              <a:off x="467746" y="2905916"/>
              <a:ext cx="2191599" cy="746552"/>
            </a:xfrm>
            <a:prstGeom prst="rect">
              <a:avLst/>
            </a:prstGeom>
          </p:spPr>
          <p:txBody>
            <a:bodyPr wrap="square">
              <a:spAutoFit/>
            </a:body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l="27411" t="61266" r="41181" b="20067"/>
          <a:stretch>
            <a:fillRect/>
          </a:stretch>
        </p:blipFill>
        <p:spPr>
          <a:xfrm>
            <a:off x="-2080486" y="-1083095"/>
            <a:ext cx="7827316" cy="4652084"/>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t="32175" r="46717" b="43313"/>
          <a:stretch>
            <a:fillRect/>
          </a:stretch>
        </p:blipFill>
        <p:spPr>
          <a:xfrm>
            <a:off x="-1030146" y="1696720"/>
            <a:ext cx="13553953" cy="62352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20731" t="10491" r="32455" b="65805"/>
          <a:stretch>
            <a:fillRect/>
          </a:stretch>
        </p:blipFill>
        <p:spPr>
          <a:xfrm>
            <a:off x="1059152" y="1327480"/>
            <a:ext cx="11076477" cy="560834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66445" t="36512" r="17852" b="51578"/>
          <a:stretch>
            <a:fillRect/>
          </a:stretch>
        </p:blipFill>
        <p:spPr>
          <a:xfrm>
            <a:off x="7731890" y="3286022"/>
            <a:ext cx="5056206" cy="3834723"/>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xmlns="" val="0"/>
              </a:ext>
            </a:extLst>
          </a:blip>
          <a:srcRect l="9781" t="2477" r="82653" b="82670"/>
          <a:stretch>
            <a:fillRect/>
          </a:stretch>
        </p:blipFill>
        <p:spPr>
          <a:xfrm rot="13518073">
            <a:off x="126289" y="1525201"/>
            <a:ext cx="1476422" cy="289821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26269" t="2477" r="65916" b="82670"/>
          <a:stretch>
            <a:fillRect/>
          </a:stretch>
        </p:blipFill>
        <p:spPr>
          <a:xfrm rot="15369296">
            <a:off x="826973" y="-495766"/>
            <a:ext cx="1524995" cy="2898217"/>
          </a:xfrm>
          <a:prstGeom prst="rect">
            <a:avLst/>
          </a:prstGeom>
        </p:spPr>
      </p:pic>
      <p:sp>
        <p:nvSpPr>
          <p:cNvPr id="12" name="文本框 11"/>
          <p:cNvSpPr txBox="1"/>
          <p:nvPr/>
        </p:nvSpPr>
        <p:spPr>
          <a:xfrm>
            <a:off x="429551" y="252516"/>
            <a:ext cx="677108" cy="1881284"/>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三生三世</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3" name="文本框 12"/>
          <p:cNvSpPr txBox="1"/>
          <p:nvPr/>
        </p:nvSpPr>
        <p:spPr>
          <a:xfrm>
            <a:off x="959869" y="675978"/>
            <a:ext cx="677108" cy="2328523"/>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十里桃花开</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4" name="文本框 13"/>
          <p:cNvSpPr txBox="1"/>
          <p:nvPr/>
        </p:nvSpPr>
        <p:spPr>
          <a:xfrm>
            <a:off x="1720371" y="2639691"/>
            <a:ext cx="5139548" cy="646331"/>
          </a:xfrm>
          <a:prstGeom prst="rect">
            <a:avLst/>
          </a:prstGeom>
          <a:noFill/>
        </p:spPr>
        <p:txBody>
          <a:bodyPr wrap="none" rtlCol="0">
            <a:spAutoFit/>
          </a:bodyPr>
          <a:lstStyle/>
          <a:p>
            <a:r>
              <a:rPr lang="zh-CN" altLang="en-US" sz="3600" b="1" dirty="0" smtClean="0">
                <a:solidFill>
                  <a:srgbClr val="98636F"/>
                </a:solidFill>
                <a:latin typeface="造字工房悦黑演示版细体" pitchFamily="50" charset="-122"/>
                <a:ea typeface="造字工房悦黑演示版细体" pitchFamily="50" charset="-122"/>
                <a:cs typeface="+mn-ea"/>
                <a:sym typeface="+mn-lt"/>
              </a:rPr>
              <a:t>演 示 完 毕   感 谢</a:t>
            </a:r>
            <a:r>
              <a:rPr lang="zh-CN" altLang="en-US" sz="3600" dirty="0" smtClean="0">
                <a:solidFill>
                  <a:srgbClr val="98636F"/>
                </a:solidFill>
                <a:latin typeface="造字工房悦黑演示版细体" pitchFamily="50" charset="-122"/>
                <a:ea typeface="造字工房悦黑演示版细体" pitchFamily="50" charset="-122"/>
                <a:cs typeface="+mn-ea"/>
                <a:sym typeface="+mn-lt"/>
              </a:rPr>
              <a:t> 聆 </a:t>
            </a:r>
            <a:r>
              <a:rPr lang="zh-CN" altLang="en-US" sz="3600" b="1" dirty="0" smtClean="0">
                <a:solidFill>
                  <a:srgbClr val="98636F"/>
                </a:solidFill>
                <a:latin typeface="造字工房悦黑演示版细体" pitchFamily="50" charset="-122"/>
                <a:ea typeface="造字工房悦黑演示版细体" pitchFamily="50" charset="-122"/>
                <a:cs typeface="+mn-ea"/>
                <a:sym typeface="+mn-lt"/>
              </a:rPr>
              <a:t>听</a:t>
            </a:r>
            <a:endParaRPr lang="en-US" sz="3600" b="1" dirty="0">
              <a:solidFill>
                <a:srgbClr val="98636F"/>
              </a:solidFill>
              <a:latin typeface="造字工房悦黑演示版细体" pitchFamily="50" charset="-122"/>
              <a:ea typeface="造字工房悦黑演示版细体" pitchFamily="50" charset="-122"/>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1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0"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论文背景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69" name="Group 29"/>
          <p:cNvGrpSpPr/>
          <p:nvPr/>
        </p:nvGrpSpPr>
        <p:grpSpPr>
          <a:xfrm>
            <a:off x="1561098" y="3023438"/>
            <a:ext cx="964353" cy="964353"/>
            <a:chOff x="1253782" y="3281715"/>
            <a:chExt cx="914400" cy="914400"/>
          </a:xfrm>
        </p:grpSpPr>
        <p:sp>
          <p:nvSpPr>
            <p:cNvPr id="370" name="Rounded Rectangle 5"/>
            <p:cNvSpPr/>
            <p:nvPr/>
          </p:nvSpPr>
          <p:spPr>
            <a:xfrm>
              <a:off x="1253782" y="3281715"/>
              <a:ext cx="914400" cy="914400"/>
            </a:xfrm>
            <a:prstGeom prst="round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71" name="Group 59"/>
            <p:cNvGrpSpPr/>
            <p:nvPr/>
          </p:nvGrpSpPr>
          <p:grpSpPr>
            <a:xfrm>
              <a:off x="1478810" y="3521030"/>
              <a:ext cx="464344" cy="465138"/>
              <a:chOff x="9145588" y="4435475"/>
              <a:chExt cx="464344" cy="465138"/>
            </a:xfrm>
            <a:solidFill>
              <a:schemeClr val="bg2"/>
            </a:solidFill>
          </p:grpSpPr>
          <p:sp>
            <p:nvSpPr>
              <p:cNvPr id="3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381" name="Group 32"/>
          <p:cNvGrpSpPr/>
          <p:nvPr/>
        </p:nvGrpSpPr>
        <p:grpSpPr>
          <a:xfrm>
            <a:off x="6769100" y="3023438"/>
            <a:ext cx="964353" cy="964353"/>
            <a:chOff x="6528170" y="3281715"/>
            <a:chExt cx="914400" cy="914400"/>
          </a:xfrm>
        </p:grpSpPr>
        <p:sp>
          <p:nvSpPr>
            <p:cNvPr id="382" name="Rounded Rectangle 8"/>
            <p:cNvSpPr/>
            <p:nvPr/>
          </p:nvSpPr>
          <p:spPr>
            <a:xfrm>
              <a:off x="6528170" y="3281715"/>
              <a:ext cx="914400" cy="914400"/>
            </a:xfrm>
            <a:prstGeom prst="roundRect">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83" name="Group 69"/>
            <p:cNvGrpSpPr/>
            <p:nvPr/>
          </p:nvGrpSpPr>
          <p:grpSpPr>
            <a:xfrm>
              <a:off x="6759757" y="3506346"/>
              <a:ext cx="464344" cy="465138"/>
              <a:chOff x="7287419" y="3505994"/>
              <a:chExt cx="464344" cy="465138"/>
            </a:xfrm>
            <a:solidFill>
              <a:schemeClr val="bg2"/>
            </a:solidFill>
          </p:grpSpPr>
          <p:sp>
            <p:nvSpPr>
              <p:cNvPr id="38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390" name="Group 33"/>
          <p:cNvGrpSpPr/>
          <p:nvPr/>
        </p:nvGrpSpPr>
        <p:grpSpPr>
          <a:xfrm>
            <a:off x="6769100" y="4502563"/>
            <a:ext cx="964353" cy="964353"/>
            <a:chOff x="6528170" y="4684221"/>
            <a:chExt cx="914400" cy="914400"/>
          </a:xfrm>
        </p:grpSpPr>
        <p:sp>
          <p:nvSpPr>
            <p:cNvPr id="391" name="Rounded Rectangle 9"/>
            <p:cNvSpPr/>
            <p:nvPr/>
          </p:nvSpPr>
          <p:spPr>
            <a:xfrm>
              <a:off x="6528170" y="4684221"/>
              <a:ext cx="914400" cy="914400"/>
            </a:xfrm>
            <a:prstGeom prst="roundRect">
              <a:avLst/>
            </a:prstGeom>
            <a:solidFill>
              <a:schemeClr val="accent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92" name="Group 76"/>
            <p:cNvGrpSpPr/>
            <p:nvPr/>
          </p:nvGrpSpPr>
          <p:grpSpPr>
            <a:xfrm>
              <a:off x="6748385" y="4909249"/>
              <a:ext cx="464344" cy="464344"/>
              <a:chOff x="7287419" y="2577307"/>
              <a:chExt cx="464344" cy="464344"/>
            </a:xfrm>
            <a:solidFill>
              <a:schemeClr val="bg2"/>
            </a:solidFill>
          </p:grpSpPr>
          <p:sp>
            <p:nvSpPr>
              <p:cNvPr id="39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39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39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96" name="Group 28"/>
          <p:cNvGrpSpPr/>
          <p:nvPr/>
        </p:nvGrpSpPr>
        <p:grpSpPr>
          <a:xfrm>
            <a:off x="1561098" y="1550496"/>
            <a:ext cx="964353" cy="964353"/>
            <a:chOff x="1253782" y="1885071"/>
            <a:chExt cx="914400" cy="914400"/>
          </a:xfrm>
          <a:solidFill>
            <a:srgbClr val="9D9DA8"/>
          </a:solidFill>
        </p:grpSpPr>
        <p:sp>
          <p:nvSpPr>
            <p:cNvPr id="397" name="Rounded Rectangle 4"/>
            <p:cNvSpPr/>
            <p:nvPr/>
          </p:nvSpPr>
          <p:spPr>
            <a:xfrm>
              <a:off x="1253782" y="1885071"/>
              <a:ext cx="914400" cy="914400"/>
            </a:xfrm>
            <a:prstGeom prst="roundRect">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98" name="Group 80"/>
            <p:cNvGrpSpPr/>
            <p:nvPr/>
          </p:nvGrpSpPr>
          <p:grpSpPr>
            <a:xfrm>
              <a:off x="1551438" y="2110099"/>
              <a:ext cx="319088" cy="465138"/>
              <a:chOff x="3582988" y="3510757"/>
              <a:chExt cx="319088" cy="465138"/>
            </a:xfrm>
            <a:grpFill/>
          </p:grpSpPr>
          <p:sp>
            <p:nvSpPr>
              <p:cNvPr id="39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w="12700">
                <a:noFill/>
                <a:prstDash val="solid"/>
                <a:miter lim="0"/>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0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w="12700">
                <a:noFill/>
                <a:prstDash val="solid"/>
                <a:miter lim="0"/>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401" name="Group 31"/>
          <p:cNvGrpSpPr/>
          <p:nvPr/>
        </p:nvGrpSpPr>
        <p:grpSpPr>
          <a:xfrm>
            <a:off x="6769100" y="1550496"/>
            <a:ext cx="964353" cy="964353"/>
            <a:chOff x="6528170" y="1885071"/>
            <a:chExt cx="914400" cy="914400"/>
          </a:xfrm>
        </p:grpSpPr>
        <p:sp>
          <p:nvSpPr>
            <p:cNvPr id="402" name="Rounded Rectangle 7"/>
            <p:cNvSpPr/>
            <p:nvPr/>
          </p:nvSpPr>
          <p:spPr>
            <a:xfrm>
              <a:off x="6528170" y="1885071"/>
              <a:ext cx="914400" cy="914400"/>
            </a:xfrm>
            <a:prstGeom prst="roundRect">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403" name="Group 83"/>
            <p:cNvGrpSpPr/>
            <p:nvPr/>
          </p:nvGrpSpPr>
          <p:grpSpPr>
            <a:xfrm>
              <a:off x="6758963" y="2110099"/>
              <a:ext cx="465138" cy="464344"/>
              <a:chOff x="2581275" y="2582069"/>
              <a:chExt cx="465138" cy="464344"/>
            </a:xfrm>
            <a:solidFill>
              <a:schemeClr val="bg2"/>
            </a:solidFill>
          </p:grpSpPr>
          <p:sp>
            <p:nvSpPr>
              <p:cNvPr id="40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40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06" name="Group 30"/>
          <p:cNvGrpSpPr/>
          <p:nvPr/>
        </p:nvGrpSpPr>
        <p:grpSpPr>
          <a:xfrm>
            <a:off x="1561098" y="4502563"/>
            <a:ext cx="964353" cy="964353"/>
            <a:chOff x="1253782" y="4684221"/>
            <a:chExt cx="914400" cy="914400"/>
          </a:xfrm>
        </p:grpSpPr>
        <p:sp>
          <p:nvSpPr>
            <p:cNvPr id="407" name="Rounded Rectangle 6"/>
            <p:cNvSpPr/>
            <p:nvPr/>
          </p:nvSpPr>
          <p:spPr>
            <a:xfrm>
              <a:off x="1253782" y="4684221"/>
              <a:ext cx="914400" cy="914400"/>
            </a:xfrm>
            <a:prstGeom prst="roundRect">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408" name="Group 86"/>
            <p:cNvGrpSpPr/>
            <p:nvPr/>
          </p:nvGrpSpPr>
          <p:grpSpPr>
            <a:xfrm>
              <a:off x="1485953" y="4909249"/>
              <a:ext cx="464344" cy="464344"/>
              <a:chOff x="4439444" y="1652588"/>
              <a:chExt cx="464344" cy="464344"/>
            </a:xfrm>
            <a:solidFill>
              <a:schemeClr val="bg2"/>
            </a:solidFill>
          </p:grpSpPr>
          <p:sp>
            <p:nvSpPr>
              <p:cNvPr id="40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2700">
                <a:noFill/>
                <a:prstDash val="solid"/>
                <a:miter lim="0"/>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2700">
                <a:noFill/>
                <a:prstDash val="solid"/>
                <a:miter lim="0"/>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sp>
        <p:nvSpPr>
          <p:cNvPr id="412" name="Text Placeholder 7"/>
          <p:cNvSpPr txBox="1"/>
          <p:nvPr/>
        </p:nvSpPr>
        <p:spPr>
          <a:xfrm>
            <a:off x="2831834" y="1540398"/>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1"/>
                </a:solidFill>
                <a:ea typeface="微软雅黑" panose="020B0503020204020204" pitchFamily="34" charset="-122"/>
              </a:rPr>
              <a:t>请替换文字内容</a:t>
            </a:r>
          </a:p>
        </p:txBody>
      </p:sp>
      <p:sp>
        <p:nvSpPr>
          <p:cNvPr id="413" name="Text Placeholder 2"/>
          <p:cNvSpPr txBox="1"/>
          <p:nvPr/>
        </p:nvSpPr>
        <p:spPr>
          <a:xfrm>
            <a:off x="2831834" y="1925244"/>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4" name="Text Placeholder 7"/>
          <p:cNvSpPr txBox="1"/>
          <p:nvPr/>
        </p:nvSpPr>
        <p:spPr>
          <a:xfrm>
            <a:off x="2831834" y="30574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2"/>
                </a:solidFill>
                <a:ea typeface="微软雅黑" panose="020B0503020204020204" pitchFamily="34" charset="-122"/>
              </a:rPr>
              <a:t>请替换文字内容</a:t>
            </a:r>
          </a:p>
        </p:txBody>
      </p:sp>
      <p:sp>
        <p:nvSpPr>
          <p:cNvPr id="415" name="Text Placeholder 2"/>
          <p:cNvSpPr txBox="1"/>
          <p:nvPr/>
        </p:nvSpPr>
        <p:spPr>
          <a:xfrm>
            <a:off x="2831834" y="34423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6" name="Text Placeholder 7"/>
          <p:cNvSpPr txBox="1"/>
          <p:nvPr/>
        </p:nvSpPr>
        <p:spPr>
          <a:xfrm>
            <a:off x="2831834" y="45433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3"/>
                </a:solidFill>
                <a:ea typeface="微软雅黑" panose="020B0503020204020204" pitchFamily="34" charset="-122"/>
              </a:rPr>
              <a:t>请替换文字内容</a:t>
            </a:r>
          </a:p>
        </p:txBody>
      </p:sp>
      <p:sp>
        <p:nvSpPr>
          <p:cNvPr id="417" name="Text Placeholder 2"/>
          <p:cNvSpPr txBox="1"/>
          <p:nvPr/>
        </p:nvSpPr>
        <p:spPr>
          <a:xfrm>
            <a:off x="2831834" y="49282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8" name="Text Placeholder 7"/>
          <p:cNvSpPr txBox="1"/>
          <p:nvPr/>
        </p:nvSpPr>
        <p:spPr>
          <a:xfrm>
            <a:off x="8245498" y="1540398"/>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4"/>
                </a:solidFill>
                <a:ea typeface="微软雅黑" panose="020B0503020204020204" pitchFamily="34" charset="-122"/>
              </a:rPr>
              <a:t>请替换文字内容</a:t>
            </a:r>
          </a:p>
        </p:txBody>
      </p:sp>
      <p:sp>
        <p:nvSpPr>
          <p:cNvPr id="419" name="Text Placeholder 2"/>
          <p:cNvSpPr txBox="1"/>
          <p:nvPr/>
        </p:nvSpPr>
        <p:spPr>
          <a:xfrm>
            <a:off x="8245498" y="1925244"/>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20" name="Text Placeholder 7"/>
          <p:cNvSpPr txBox="1"/>
          <p:nvPr/>
        </p:nvSpPr>
        <p:spPr>
          <a:xfrm>
            <a:off x="8245498" y="30574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5"/>
                </a:solidFill>
                <a:ea typeface="微软雅黑" panose="020B0503020204020204" pitchFamily="34" charset="-122"/>
              </a:rPr>
              <a:t>请替换文字内容</a:t>
            </a:r>
          </a:p>
        </p:txBody>
      </p:sp>
      <p:sp>
        <p:nvSpPr>
          <p:cNvPr id="421" name="Text Placeholder 2"/>
          <p:cNvSpPr txBox="1"/>
          <p:nvPr/>
        </p:nvSpPr>
        <p:spPr>
          <a:xfrm>
            <a:off x="8245498" y="34423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22" name="Text Placeholder 7"/>
          <p:cNvSpPr txBox="1"/>
          <p:nvPr/>
        </p:nvSpPr>
        <p:spPr>
          <a:xfrm>
            <a:off x="8245498" y="45433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6"/>
                </a:solidFill>
                <a:ea typeface="微软雅黑" panose="020B0503020204020204" pitchFamily="34" charset="-122"/>
              </a:rPr>
              <a:t>请替换文字内容</a:t>
            </a:r>
          </a:p>
        </p:txBody>
      </p:sp>
      <p:sp>
        <p:nvSpPr>
          <p:cNvPr id="423" name="Text Placeholder 2"/>
          <p:cNvSpPr txBox="1"/>
          <p:nvPr/>
        </p:nvSpPr>
        <p:spPr>
          <a:xfrm>
            <a:off x="8245498" y="49282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500"/>
                                        <p:tgtEl>
                                          <p:spTgt spid="396"/>
                                        </p:tgtEl>
                                      </p:cBhvr>
                                    </p:animEffect>
                                  </p:childTnLst>
                                </p:cTn>
                              </p:par>
                              <p:par>
                                <p:cTn id="8" presetID="64" presetClass="path" presetSubtype="0" fill="hold" nodeType="withEffect">
                                  <p:stCondLst>
                                    <p:cond delay="0"/>
                                  </p:stCondLst>
                                  <p:childTnLst>
                                    <p:animMotion origin="layout" path="M -0.10143 0.21412 L 1.875E-6 3.7037E-6 " pathEditMode="relative" rAng="0" ptsTypes="AA">
                                      <p:cBhvr>
                                        <p:cTn id="9" dur="750" fill="hold"/>
                                        <p:tgtEl>
                                          <p:spTgt spid="396"/>
                                        </p:tgtEl>
                                        <p:attrNameLst>
                                          <p:attrName>ppt_x</p:attrName>
                                          <p:attrName>ppt_y</p:attrName>
                                        </p:attrNameLst>
                                      </p:cBhvr>
                                      <p:rCtr x="5065" y="-10718"/>
                                    </p:animMotion>
                                  </p:childTnLst>
                                </p:cTn>
                              </p:par>
                              <p:par>
                                <p:cTn id="10" presetID="10" presetClass="entr" presetSubtype="0" fill="hold" nodeType="withEffect">
                                  <p:stCondLst>
                                    <p:cond delay="250"/>
                                  </p:stCondLst>
                                  <p:childTnLst>
                                    <p:set>
                                      <p:cBhvr>
                                        <p:cTn id="11" dur="1" fill="hold">
                                          <p:stCondLst>
                                            <p:cond delay="0"/>
                                          </p:stCondLst>
                                        </p:cTn>
                                        <p:tgtEl>
                                          <p:spTgt spid="369"/>
                                        </p:tgtEl>
                                        <p:attrNameLst>
                                          <p:attrName>style.visibility</p:attrName>
                                        </p:attrNameLst>
                                      </p:cBhvr>
                                      <p:to>
                                        <p:strVal val="visible"/>
                                      </p:to>
                                    </p:set>
                                    <p:animEffect transition="in" filter="fade">
                                      <p:cBhvr>
                                        <p:cTn id="12" dur="500"/>
                                        <p:tgtEl>
                                          <p:spTgt spid="369"/>
                                        </p:tgtEl>
                                      </p:cBhvr>
                                    </p:animEffect>
                                  </p:childTnLst>
                                </p:cTn>
                              </p:par>
                              <p:par>
                                <p:cTn id="13" presetID="64" presetClass="path" presetSubtype="0" fill="hold" nodeType="withEffect">
                                  <p:stCondLst>
                                    <p:cond delay="250"/>
                                  </p:stCondLst>
                                  <p:childTnLst>
                                    <p:animMotion origin="layout" path="M -0.10143 0.21412 L 1.875E-6 -1.11111E-6 " pathEditMode="relative" rAng="0" ptsTypes="AA">
                                      <p:cBhvr>
                                        <p:cTn id="14" dur="750" fill="hold"/>
                                        <p:tgtEl>
                                          <p:spTgt spid="369"/>
                                        </p:tgtEl>
                                        <p:attrNameLst>
                                          <p:attrName>ppt_x</p:attrName>
                                          <p:attrName>ppt_y</p:attrName>
                                        </p:attrNameLst>
                                      </p:cBhvr>
                                      <p:rCtr x="5065" y="-10718"/>
                                    </p:animMotion>
                                  </p:childTnLst>
                                </p:cTn>
                              </p:par>
                              <p:par>
                                <p:cTn id="15" presetID="10" presetClass="entr" presetSubtype="0" fill="hold" nodeType="withEffect">
                                  <p:stCondLst>
                                    <p:cond delay="500"/>
                                  </p:stCondLst>
                                  <p:childTnLst>
                                    <p:set>
                                      <p:cBhvr>
                                        <p:cTn id="16" dur="1" fill="hold">
                                          <p:stCondLst>
                                            <p:cond delay="0"/>
                                          </p:stCondLst>
                                        </p:cTn>
                                        <p:tgtEl>
                                          <p:spTgt spid="406"/>
                                        </p:tgtEl>
                                        <p:attrNameLst>
                                          <p:attrName>style.visibility</p:attrName>
                                        </p:attrNameLst>
                                      </p:cBhvr>
                                      <p:to>
                                        <p:strVal val="visible"/>
                                      </p:to>
                                    </p:set>
                                    <p:animEffect transition="in" filter="fade">
                                      <p:cBhvr>
                                        <p:cTn id="17" dur="500"/>
                                        <p:tgtEl>
                                          <p:spTgt spid="406"/>
                                        </p:tgtEl>
                                      </p:cBhvr>
                                    </p:animEffect>
                                  </p:childTnLst>
                                </p:cTn>
                              </p:par>
                              <p:par>
                                <p:cTn id="18" presetID="64" presetClass="path" presetSubtype="0" fill="hold" nodeType="withEffect">
                                  <p:stCondLst>
                                    <p:cond delay="500"/>
                                  </p:stCondLst>
                                  <p:childTnLst>
                                    <p:animMotion origin="layout" path="M -0.10143 0.21412 L 1.875E-6 -1.85185E-6 " pathEditMode="relative" rAng="0" ptsTypes="AA">
                                      <p:cBhvr>
                                        <p:cTn id="19" dur="750" fill="hold"/>
                                        <p:tgtEl>
                                          <p:spTgt spid="406"/>
                                        </p:tgtEl>
                                        <p:attrNameLst>
                                          <p:attrName>ppt_x</p:attrName>
                                          <p:attrName>ppt_y</p:attrName>
                                        </p:attrNameLst>
                                      </p:cBhvr>
                                      <p:rCtr x="5065" y="-10718"/>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12"/>
                                        </p:tgtEl>
                                        <p:attrNameLst>
                                          <p:attrName>style.visibility</p:attrName>
                                        </p:attrNameLst>
                                      </p:cBhvr>
                                      <p:to>
                                        <p:strVal val="visible"/>
                                      </p:to>
                                    </p:set>
                                    <p:animEffect transition="in" filter="wipe(left)">
                                      <p:cBhvr>
                                        <p:cTn id="23" dur="500"/>
                                        <p:tgtEl>
                                          <p:spTgt spid="4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13"/>
                                        </p:tgtEl>
                                        <p:attrNameLst>
                                          <p:attrName>style.visibility</p:attrName>
                                        </p:attrNameLst>
                                      </p:cBhvr>
                                      <p:to>
                                        <p:strVal val="visible"/>
                                      </p:to>
                                    </p:set>
                                    <p:animEffect transition="in" filter="wipe(left)">
                                      <p:cBhvr>
                                        <p:cTn id="26" dur="500"/>
                                        <p:tgtEl>
                                          <p:spTgt spid="41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14"/>
                                        </p:tgtEl>
                                        <p:attrNameLst>
                                          <p:attrName>style.visibility</p:attrName>
                                        </p:attrNameLst>
                                      </p:cBhvr>
                                      <p:to>
                                        <p:strVal val="visible"/>
                                      </p:to>
                                    </p:set>
                                    <p:animEffect transition="in" filter="wipe(left)">
                                      <p:cBhvr>
                                        <p:cTn id="30" dur="500"/>
                                        <p:tgtEl>
                                          <p:spTgt spid="4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15"/>
                                        </p:tgtEl>
                                        <p:attrNameLst>
                                          <p:attrName>style.visibility</p:attrName>
                                        </p:attrNameLst>
                                      </p:cBhvr>
                                      <p:to>
                                        <p:strVal val="visible"/>
                                      </p:to>
                                    </p:set>
                                    <p:animEffect transition="in" filter="wipe(left)">
                                      <p:cBhvr>
                                        <p:cTn id="33" dur="500"/>
                                        <p:tgtEl>
                                          <p:spTgt spid="41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416"/>
                                        </p:tgtEl>
                                        <p:attrNameLst>
                                          <p:attrName>style.visibility</p:attrName>
                                        </p:attrNameLst>
                                      </p:cBhvr>
                                      <p:to>
                                        <p:strVal val="visible"/>
                                      </p:to>
                                    </p:set>
                                    <p:animEffect transition="in" filter="wipe(left)">
                                      <p:cBhvr>
                                        <p:cTn id="37" dur="500"/>
                                        <p:tgtEl>
                                          <p:spTgt spid="4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7"/>
                                        </p:tgtEl>
                                        <p:attrNameLst>
                                          <p:attrName>style.visibility</p:attrName>
                                        </p:attrNameLst>
                                      </p:cBhvr>
                                      <p:to>
                                        <p:strVal val="visible"/>
                                      </p:to>
                                    </p:set>
                                    <p:animEffect transition="in" filter="wipe(left)">
                                      <p:cBhvr>
                                        <p:cTn id="40" dur="500"/>
                                        <p:tgtEl>
                                          <p:spTgt spid="417"/>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401"/>
                                        </p:tgtEl>
                                        <p:attrNameLst>
                                          <p:attrName>style.visibility</p:attrName>
                                        </p:attrNameLst>
                                      </p:cBhvr>
                                      <p:to>
                                        <p:strVal val="visible"/>
                                      </p:to>
                                    </p:set>
                                    <p:animEffect transition="in" filter="fade">
                                      <p:cBhvr>
                                        <p:cTn id="44" dur="500"/>
                                        <p:tgtEl>
                                          <p:spTgt spid="401"/>
                                        </p:tgtEl>
                                      </p:cBhvr>
                                    </p:animEffect>
                                  </p:childTnLst>
                                </p:cTn>
                              </p:par>
                              <p:par>
                                <p:cTn id="45" presetID="64" presetClass="path" presetSubtype="0" fill="hold" nodeType="withEffect">
                                  <p:stCondLst>
                                    <p:cond delay="0"/>
                                  </p:stCondLst>
                                  <p:childTnLst>
                                    <p:animMotion origin="layout" path="M -0.10143 0.21412 L -1.45833E-6 3.7037E-6 " pathEditMode="relative" rAng="0" ptsTypes="AA">
                                      <p:cBhvr>
                                        <p:cTn id="46" dur="750" fill="hold"/>
                                        <p:tgtEl>
                                          <p:spTgt spid="401"/>
                                        </p:tgtEl>
                                        <p:attrNameLst>
                                          <p:attrName>ppt_x</p:attrName>
                                          <p:attrName>ppt_y</p:attrName>
                                        </p:attrNameLst>
                                      </p:cBhvr>
                                      <p:rCtr x="5065" y="-10718"/>
                                    </p:animMotion>
                                  </p:childTnLst>
                                </p:cTn>
                              </p:par>
                              <p:par>
                                <p:cTn id="47" presetID="10" presetClass="entr" presetSubtype="0" fill="hold" nodeType="withEffect">
                                  <p:stCondLst>
                                    <p:cond delay="250"/>
                                  </p:stCondLst>
                                  <p:childTnLst>
                                    <p:set>
                                      <p:cBhvr>
                                        <p:cTn id="48" dur="1" fill="hold">
                                          <p:stCondLst>
                                            <p:cond delay="0"/>
                                          </p:stCondLst>
                                        </p:cTn>
                                        <p:tgtEl>
                                          <p:spTgt spid="381"/>
                                        </p:tgtEl>
                                        <p:attrNameLst>
                                          <p:attrName>style.visibility</p:attrName>
                                        </p:attrNameLst>
                                      </p:cBhvr>
                                      <p:to>
                                        <p:strVal val="visible"/>
                                      </p:to>
                                    </p:set>
                                    <p:animEffect transition="in" filter="fade">
                                      <p:cBhvr>
                                        <p:cTn id="49" dur="500"/>
                                        <p:tgtEl>
                                          <p:spTgt spid="381"/>
                                        </p:tgtEl>
                                      </p:cBhvr>
                                    </p:animEffect>
                                  </p:childTnLst>
                                </p:cTn>
                              </p:par>
                              <p:par>
                                <p:cTn id="50" presetID="64" presetClass="path" presetSubtype="0" fill="hold" nodeType="withEffect">
                                  <p:stCondLst>
                                    <p:cond delay="250"/>
                                  </p:stCondLst>
                                  <p:childTnLst>
                                    <p:animMotion origin="layout" path="M -0.10143 0.21412 L -1.45833E-6 -1.11111E-6 " pathEditMode="relative" rAng="0" ptsTypes="AA">
                                      <p:cBhvr>
                                        <p:cTn id="51" dur="750" fill="hold"/>
                                        <p:tgtEl>
                                          <p:spTgt spid="381"/>
                                        </p:tgtEl>
                                        <p:attrNameLst>
                                          <p:attrName>ppt_x</p:attrName>
                                          <p:attrName>ppt_y</p:attrName>
                                        </p:attrNameLst>
                                      </p:cBhvr>
                                      <p:rCtr x="5065" y="-10718"/>
                                    </p:animMotion>
                                  </p:childTnLst>
                                </p:cTn>
                              </p:par>
                              <p:par>
                                <p:cTn id="52" presetID="10" presetClass="entr" presetSubtype="0" fill="hold" nodeType="withEffect">
                                  <p:stCondLst>
                                    <p:cond delay="500"/>
                                  </p:stCondLst>
                                  <p:childTnLst>
                                    <p:set>
                                      <p:cBhvr>
                                        <p:cTn id="53" dur="1" fill="hold">
                                          <p:stCondLst>
                                            <p:cond delay="0"/>
                                          </p:stCondLst>
                                        </p:cTn>
                                        <p:tgtEl>
                                          <p:spTgt spid="390"/>
                                        </p:tgtEl>
                                        <p:attrNameLst>
                                          <p:attrName>style.visibility</p:attrName>
                                        </p:attrNameLst>
                                      </p:cBhvr>
                                      <p:to>
                                        <p:strVal val="visible"/>
                                      </p:to>
                                    </p:set>
                                    <p:animEffect transition="in" filter="fade">
                                      <p:cBhvr>
                                        <p:cTn id="54" dur="500"/>
                                        <p:tgtEl>
                                          <p:spTgt spid="390"/>
                                        </p:tgtEl>
                                      </p:cBhvr>
                                    </p:animEffect>
                                  </p:childTnLst>
                                </p:cTn>
                              </p:par>
                              <p:par>
                                <p:cTn id="55" presetID="64" presetClass="path" presetSubtype="0" fill="hold" nodeType="withEffect">
                                  <p:stCondLst>
                                    <p:cond delay="500"/>
                                  </p:stCondLst>
                                  <p:childTnLst>
                                    <p:animMotion origin="layout" path="M -0.10143 0.21412 L -1.45833E-6 -1.85185E-6 " pathEditMode="relative" rAng="0" ptsTypes="AA">
                                      <p:cBhvr>
                                        <p:cTn id="56" dur="750" fill="hold"/>
                                        <p:tgtEl>
                                          <p:spTgt spid="390"/>
                                        </p:tgtEl>
                                        <p:attrNameLst>
                                          <p:attrName>ppt_x</p:attrName>
                                          <p:attrName>ppt_y</p:attrName>
                                        </p:attrNameLst>
                                      </p:cBhvr>
                                      <p:rCtr x="5065" y="-10718"/>
                                    </p:animMotion>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418"/>
                                        </p:tgtEl>
                                        <p:attrNameLst>
                                          <p:attrName>style.visibility</p:attrName>
                                        </p:attrNameLst>
                                      </p:cBhvr>
                                      <p:to>
                                        <p:strVal val="visible"/>
                                      </p:to>
                                    </p:set>
                                    <p:animEffect transition="in" filter="wipe(left)">
                                      <p:cBhvr>
                                        <p:cTn id="60" dur="500"/>
                                        <p:tgtEl>
                                          <p:spTgt spid="4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19"/>
                                        </p:tgtEl>
                                        <p:attrNameLst>
                                          <p:attrName>style.visibility</p:attrName>
                                        </p:attrNameLst>
                                      </p:cBhvr>
                                      <p:to>
                                        <p:strVal val="visible"/>
                                      </p:to>
                                    </p:set>
                                    <p:animEffect transition="in" filter="wipe(left)">
                                      <p:cBhvr>
                                        <p:cTn id="63" dur="500"/>
                                        <p:tgtEl>
                                          <p:spTgt spid="419"/>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420"/>
                                        </p:tgtEl>
                                        <p:attrNameLst>
                                          <p:attrName>style.visibility</p:attrName>
                                        </p:attrNameLst>
                                      </p:cBhvr>
                                      <p:to>
                                        <p:strVal val="visible"/>
                                      </p:to>
                                    </p:set>
                                    <p:animEffect transition="in" filter="wipe(left)">
                                      <p:cBhvr>
                                        <p:cTn id="67" dur="500"/>
                                        <p:tgtEl>
                                          <p:spTgt spid="42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21"/>
                                        </p:tgtEl>
                                        <p:attrNameLst>
                                          <p:attrName>style.visibility</p:attrName>
                                        </p:attrNameLst>
                                      </p:cBhvr>
                                      <p:to>
                                        <p:strVal val="visible"/>
                                      </p:to>
                                    </p:set>
                                    <p:animEffect transition="in" filter="wipe(left)">
                                      <p:cBhvr>
                                        <p:cTn id="70" dur="500"/>
                                        <p:tgtEl>
                                          <p:spTgt spid="421"/>
                                        </p:tgtEl>
                                      </p:cBhvr>
                                    </p:animEffect>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422"/>
                                        </p:tgtEl>
                                        <p:attrNameLst>
                                          <p:attrName>style.visibility</p:attrName>
                                        </p:attrNameLst>
                                      </p:cBhvr>
                                      <p:to>
                                        <p:strVal val="visible"/>
                                      </p:to>
                                    </p:set>
                                    <p:animEffect transition="in" filter="wipe(left)">
                                      <p:cBhvr>
                                        <p:cTn id="74" dur="500"/>
                                        <p:tgtEl>
                                          <p:spTgt spid="42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3"/>
                                        </p:tgtEl>
                                        <p:attrNameLst>
                                          <p:attrName>style.visibility</p:attrName>
                                        </p:attrNameLst>
                                      </p:cBhvr>
                                      <p:to>
                                        <p:strVal val="visible"/>
                                      </p:to>
                                    </p:set>
                                    <p:animEffect transition="in" filter="wipe(left)">
                                      <p:cBhvr>
                                        <p:cTn id="77"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413" grpId="0"/>
      <p:bldP spid="414" grpId="0"/>
      <p:bldP spid="415" grpId="0"/>
      <p:bldP spid="416" grpId="0"/>
      <p:bldP spid="417" grpId="0"/>
      <p:bldP spid="418" grpId="0"/>
      <p:bldP spid="419" grpId="0"/>
      <p:bldP spid="420" grpId="0"/>
      <p:bldP spid="421" grpId="0"/>
      <p:bldP spid="422" grpId="0"/>
      <p:bldP spid="4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研究意义</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Oval 14"/>
          <p:cNvSpPr/>
          <p:nvPr/>
        </p:nvSpPr>
        <p:spPr>
          <a:xfrm>
            <a:off x="1591111" y="1726000"/>
            <a:ext cx="2007532" cy="2007532"/>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accent1"/>
                </a:solidFill>
                <a:latin typeface="微软雅黑" panose="020B0503020204020204" pitchFamily="34" charset="-122"/>
                <a:ea typeface="微软雅黑" panose="020B0503020204020204" pitchFamily="34" charset="-122"/>
              </a:rPr>
              <a:t>研究意义</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sp>
        <p:nvSpPr>
          <p:cNvPr id="4" name="Content Placeholder 2"/>
          <p:cNvSpPr txBox="1"/>
          <p:nvPr/>
        </p:nvSpPr>
        <p:spPr>
          <a:xfrm>
            <a:off x="917315" y="3838234"/>
            <a:ext cx="3163816" cy="19202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添加文本标题</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marL="0" indent="0" defTabSz="1449705">
              <a:lnSpc>
                <a:spcPct val="150000"/>
              </a:lnSpc>
              <a:spcBef>
                <a:spcPts val="0"/>
              </a:spcBef>
              <a:buNone/>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 name="Content Placeholder 2"/>
          <p:cNvSpPr txBox="1"/>
          <p:nvPr/>
        </p:nvSpPr>
        <p:spPr>
          <a:xfrm>
            <a:off x="4504835" y="3838234"/>
            <a:ext cx="3163816" cy="19202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添加文本标题</a:t>
            </a:r>
            <a:endParaRPr lang="en-US" altLang="zh-CN"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a:p>
            <a:pPr marL="0" indent="0" defTabSz="1449705">
              <a:lnSpc>
                <a:spcPct val="150000"/>
              </a:lnSpc>
              <a:spcBef>
                <a:spcPts val="0"/>
              </a:spcBef>
              <a:buNone/>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Content Placeholder 2"/>
          <p:cNvSpPr txBox="1"/>
          <p:nvPr/>
        </p:nvSpPr>
        <p:spPr>
          <a:xfrm>
            <a:off x="8301335" y="3838234"/>
            <a:ext cx="3163816" cy="19202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16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添加文本标题</a:t>
            </a:r>
            <a:endParaRPr lang="en-US" altLang="zh-CN" sz="16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a:p>
            <a:pPr marL="0" indent="0" defTabSz="1449705">
              <a:lnSpc>
                <a:spcPct val="150000"/>
              </a:lnSpc>
              <a:spcBef>
                <a:spcPts val="0"/>
              </a:spcBef>
              <a:buNone/>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Oval 66"/>
          <p:cNvSpPr/>
          <p:nvPr/>
        </p:nvSpPr>
        <p:spPr>
          <a:xfrm>
            <a:off x="8975131" y="1726000"/>
            <a:ext cx="2007532" cy="2007532"/>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accent1"/>
                </a:solidFill>
                <a:latin typeface="微软雅黑" panose="020B0503020204020204" pitchFamily="34" charset="-122"/>
                <a:ea typeface="微软雅黑" panose="020B0503020204020204" pitchFamily="34" charset="-122"/>
              </a:rPr>
              <a:t>研究意义</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sp>
        <p:nvSpPr>
          <p:cNvPr id="8" name="Oval 39"/>
          <p:cNvSpPr/>
          <p:nvPr/>
        </p:nvSpPr>
        <p:spPr>
          <a:xfrm>
            <a:off x="5178631" y="1726000"/>
            <a:ext cx="2007532" cy="2007532"/>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accent1"/>
                </a:solidFill>
                <a:latin typeface="微软雅黑" panose="020B0503020204020204" pitchFamily="34" charset="-122"/>
                <a:ea typeface="微软雅黑" panose="020B0503020204020204" pitchFamily="34" charset="-122"/>
              </a:rPr>
              <a:t>研究意义</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sp>
        <p:nvSpPr>
          <p:cNvPr id="9" name="Oval 2"/>
          <p:cNvSpPr/>
          <p:nvPr/>
        </p:nvSpPr>
        <p:spPr>
          <a:xfrm>
            <a:off x="964864" y="2304349"/>
            <a:ext cx="850831" cy="850831"/>
          </a:xfrm>
          <a:prstGeom prst="ellipse">
            <a:avLst/>
          </a:prstGeom>
          <a:solidFill>
            <a:schemeClr val="accent1"/>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微软雅黑" panose="020B0503020204020204" pitchFamily="34" charset="-122"/>
                <a:ea typeface="微软雅黑" panose="020B0503020204020204" pitchFamily="34" charset="-122"/>
              </a:rPr>
              <a:t>01</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10" name="Oval 65"/>
          <p:cNvSpPr/>
          <p:nvPr/>
        </p:nvSpPr>
        <p:spPr>
          <a:xfrm>
            <a:off x="8348884" y="2304349"/>
            <a:ext cx="850831" cy="850831"/>
          </a:xfrm>
          <a:prstGeom prst="ellipse">
            <a:avLst/>
          </a:prstGeom>
          <a:solidFill>
            <a:schemeClr val="accent3"/>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微软雅黑" panose="020B0503020204020204" pitchFamily="34" charset="-122"/>
                <a:ea typeface="微软雅黑" panose="020B0503020204020204" pitchFamily="34" charset="-122"/>
              </a:rPr>
              <a:t>03</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11" name="Oval 38"/>
          <p:cNvSpPr/>
          <p:nvPr/>
        </p:nvSpPr>
        <p:spPr>
          <a:xfrm>
            <a:off x="4552384" y="2304349"/>
            <a:ext cx="850831" cy="850831"/>
          </a:xfrm>
          <a:prstGeom prst="ellipse">
            <a:avLst/>
          </a:prstGeom>
          <a:solidFill>
            <a:schemeClr val="accent2"/>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微软雅黑" panose="020B0503020204020204" pitchFamily="34" charset="-122"/>
                <a:ea typeface="微软雅黑" panose="020B0503020204020204" pitchFamily="34" charset="-122"/>
              </a:rPr>
              <a:t>02</a:t>
            </a:r>
            <a:endParaRPr 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750"/>
                                        <p:tgtEl>
                                          <p:spTgt spid="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750"/>
                                        <p:tgtEl>
                                          <p:spTgt spid="11"/>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500"/>
                            </p:stCondLst>
                            <p:childTnLst>
                              <p:par>
                                <p:cTn id="41" presetID="21"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750"/>
                                        <p:tgtEl>
                                          <p:spTgt spid="10"/>
                                        </p:tgtEl>
                                      </p:cBhvr>
                                    </p:animEffect>
                                  </p:childTnLst>
                                </p:cTn>
                              </p:par>
                              <p:par>
                                <p:cTn id="44" presetID="47" presetClass="entr" presetSubtype="0" fill="hold" grpId="0" nodeType="withEffect">
                                  <p:stCondLst>
                                    <p:cond delay="25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6" y="83945"/>
            <a:ext cx="492443" cy="163121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国内研究论述</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27"/>
          <p:cNvGrpSpPr/>
          <p:nvPr>
            <p:custDataLst>
              <p:tags r:id="rId1"/>
            </p:custDataLst>
          </p:nvPr>
        </p:nvGrpSpPr>
        <p:grpSpPr bwMode="gray">
          <a:xfrm>
            <a:off x="5765164" y="1946883"/>
            <a:ext cx="6154608" cy="3799349"/>
            <a:chOff x="1832768" y="1268759"/>
            <a:chExt cx="6240462" cy="3571875"/>
          </a:xfrm>
          <a:solidFill>
            <a:schemeClr val="accent1">
              <a:alpha val="71000"/>
            </a:schemeClr>
          </a:solidFill>
        </p:grpSpPr>
        <p:sp>
          <p:nvSpPr>
            <p:cNvPr id="4"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0" name="Group 69"/>
            <p:cNvGrpSpPr>
              <a:grpSpLocks noChangeAspect="1"/>
            </p:cNvGrpSpPr>
            <p:nvPr/>
          </p:nvGrpSpPr>
          <p:grpSpPr bwMode="gray">
            <a:xfrm>
              <a:off x="6801642" y="3364259"/>
              <a:ext cx="161925" cy="231775"/>
              <a:chOff x="3802" y="2280"/>
              <a:chExt cx="102" cy="146"/>
            </a:xfrm>
            <a:grpFill/>
          </p:grpSpPr>
          <p:sp>
            <p:nvSpPr>
              <p:cNvPr id="346"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7"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8"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9"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0"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1"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2"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3"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4"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5"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6"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1"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7" name="Group 97"/>
            <p:cNvGrpSpPr>
              <a:grpSpLocks noChangeAspect="1"/>
            </p:cNvGrpSpPr>
            <p:nvPr/>
          </p:nvGrpSpPr>
          <p:grpSpPr bwMode="gray">
            <a:xfrm>
              <a:off x="5818980" y="3002309"/>
              <a:ext cx="636588" cy="587375"/>
              <a:chOff x="3183" y="2052"/>
              <a:chExt cx="401" cy="370"/>
            </a:xfrm>
            <a:grpFill/>
          </p:grpSpPr>
          <p:sp>
            <p:nvSpPr>
              <p:cNvPr id="339"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0"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1"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2"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3"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4"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5"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8"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9" name="Group 106"/>
            <p:cNvGrpSpPr>
              <a:grpSpLocks noChangeAspect="1"/>
            </p:cNvGrpSpPr>
            <p:nvPr/>
          </p:nvGrpSpPr>
          <p:grpSpPr bwMode="gray">
            <a:xfrm>
              <a:off x="7017542" y="2807047"/>
              <a:ext cx="282575" cy="320675"/>
              <a:chOff x="3938" y="1929"/>
              <a:chExt cx="178" cy="202"/>
            </a:xfrm>
            <a:grpFill/>
          </p:grpSpPr>
          <p:sp>
            <p:nvSpPr>
              <p:cNvPr id="335"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6"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7"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8"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40"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1"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2"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3"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US" dirty="0"/>
            </a:p>
          </p:txBody>
        </p:sp>
        <p:sp>
          <p:nvSpPr>
            <p:cNvPr id="44"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45" name="Group 116"/>
            <p:cNvGrpSpPr>
              <a:grpSpLocks noChangeAspect="1"/>
            </p:cNvGrpSpPr>
            <p:nvPr/>
          </p:nvGrpSpPr>
          <p:grpSpPr bwMode="gray">
            <a:xfrm>
              <a:off x="5099842" y="1268760"/>
              <a:ext cx="2973388" cy="1638300"/>
              <a:chOff x="2730" y="960"/>
              <a:chExt cx="1873" cy="1032"/>
            </a:xfrm>
            <a:grpFill/>
          </p:grpSpPr>
          <p:grpSp>
            <p:nvGrpSpPr>
              <p:cNvPr id="318" name="Group 117"/>
              <p:cNvGrpSpPr>
                <a:grpSpLocks noChangeAspect="1"/>
              </p:cNvGrpSpPr>
              <p:nvPr/>
            </p:nvGrpSpPr>
            <p:grpSpPr bwMode="gray">
              <a:xfrm>
                <a:off x="3044" y="960"/>
                <a:ext cx="1473" cy="481"/>
                <a:chOff x="3044" y="960"/>
                <a:chExt cx="1473" cy="481"/>
              </a:xfrm>
              <a:grpFill/>
            </p:grpSpPr>
            <p:sp>
              <p:nvSpPr>
                <p:cNvPr id="322"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3"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4"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5"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6"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7"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8"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9"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0"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1"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2"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3"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4"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19"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0"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1"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46" name="Group 135"/>
            <p:cNvGrpSpPr>
              <a:grpSpLocks noChangeAspect="1"/>
            </p:cNvGrpSpPr>
            <p:nvPr/>
          </p:nvGrpSpPr>
          <p:grpSpPr bwMode="gray">
            <a:xfrm>
              <a:off x="5214142" y="2886422"/>
              <a:ext cx="647700" cy="585788"/>
              <a:chOff x="2802" y="1979"/>
              <a:chExt cx="408" cy="369"/>
            </a:xfrm>
            <a:grpFill/>
          </p:grpSpPr>
          <p:sp>
            <p:nvSpPr>
              <p:cNvPr id="291"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2" name="Group 137"/>
              <p:cNvGrpSpPr>
                <a:grpSpLocks noChangeAspect="1"/>
              </p:cNvGrpSpPr>
              <p:nvPr/>
            </p:nvGrpSpPr>
            <p:grpSpPr bwMode="gray">
              <a:xfrm>
                <a:off x="2889" y="2101"/>
                <a:ext cx="17" cy="51"/>
                <a:chOff x="2889" y="2101"/>
                <a:chExt cx="17" cy="51"/>
              </a:xfrm>
              <a:grpFill/>
            </p:grpSpPr>
            <p:sp>
              <p:nvSpPr>
                <p:cNvPr id="315"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6"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7"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93"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5" name="Group 145"/>
              <p:cNvGrpSpPr>
                <a:grpSpLocks noChangeAspect="1"/>
              </p:cNvGrpSpPr>
              <p:nvPr/>
            </p:nvGrpSpPr>
            <p:grpSpPr bwMode="gray">
              <a:xfrm>
                <a:off x="2984" y="2276"/>
                <a:ext cx="114" cy="72"/>
                <a:chOff x="2984" y="2276"/>
                <a:chExt cx="114" cy="72"/>
              </a:xfrm>
              <a:grpFill/>
            </p:grpSpPr>
            <p:sp>
              <p:nvSpPr>
                <p:cNvPr id="313"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4"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96"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7" name="Group 149"/>
              <p:cNvGrpSpPr>
                <a:grpSpLocks noChangeAspect="1"/>
              </p:cNvGrpSpPr>
              <p:nvPr/>
            </p:nvGrpSpPr>
            <p:grpSpPr bwMode="gray">
              <a:xfrm>
                <a:off x="3086" y="2189"/>
                <a:ext cx="85" cy="114"/>
                <a:chOff x="3086" y="2189"/>
                <a:chExt cx="85" cy="114"/>
              </a:xfrm>
              <a:grpFill/>
            </p:grpSpPr>
            <p:sp>
              <p:nvSpPr>
                <p:cNvPr id="311"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2"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98"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9" name="Group 153"/>
              <p:cNvGrpSpPr>
                <a:grpSpLocks noChangeAspect="1"/>
              </p:cNvGrpSpPr>
              <p:nvPr/>
            </p:nvGrpSpPr>
            <p:grpSpPr bwMode="gray">
              <a:xfrm>
                <a:off x="3000" y="2012"/>
                <a:ext cx="210" cy="192"/>
                <a:chOff x="3000" y="2012"/>
                <a:chExt cx="210" cy="192"/>
              </a:xfrm>
              <a:grpFill/>
            </p:grpSpPr>
            <p:sp>
              <p:nvSpPr>
                <p:cNvPr id="309"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0"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00"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1"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2"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03" name="Group 159"/>
              <p:cNvGrpSpPr>
                <a:grpSpLocks noChangeAspect="1"/>
              </p:cNvGrpSpPr>
              <p:nvPr/>
            </p:nvGrpSpPr>
            <p:grpSpPr bwMode="gray">
              <a:xfrm>
                <a:off x="2802" y="1979"/>
                <a:ext cx="205" cy="88"/>
                <a:chOff x="2802" y="1979"/>
                <a:chExt cx="205" cy="88"/>
              </a:xfrm>
              <a:grpFill/>
            </p:grpSpPr>
            <p:sp>
              <p:nvSpPr>
                <p:cNvPr id="307"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8"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04"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5"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6"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47"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8"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9"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0"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1"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2" name="Group 170"/>
            <p:cNvGrpSpPr>
              <a:grpSpLocks noChangeAspect="1"/>
            </p:cNvGrpSpPr>
            <p:nvPr/>
          </p:nvGrpSpPr>
          <p:grpSpPr bwMode="gray">
            <a:xfrm>
              <a:off x="5539580" y="2891184"/>
              <a:ext cx="96838" cy="77788"/>
              <a:chOff x="3007" y="1982"/>
              <a:chExt cx="61" cy="49"/>
            </a:xfrm>
            <a:grpFill/>
          </p:grpSpPr>
          <p:sp>
            <p:nvSpPr>
              <p:cNvPr id="289"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0"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3"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4" name="Group 222"/>
            <p:cNvGrpSpPr>
              <a:grpSpLocks noChangeAspect="1"/>
            </p:cNvGrpSpPr>
            <p:nvPr/>
          </p:nvGrpSpPr>
          <p:grpSpPr bwMode="gray">
            <a:xfrm>
              <a:off x="4945856" y="1268759"/>
              <a:ext cx="287338" cy="296863"/>
              <a:chOff x="3202" y="1036"/>
              <a:chExt cx="181" cy="187"/>
            </a:xfrm>
            <a:grpFill/>
          </p:grpSpPr>
          <p:sp>
            <p:nvSpPr>
              <p:cNvPr id="283"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4"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5"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6"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7"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8"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5"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6"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7"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8"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9"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0"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1"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2" name="Group 236"/>
            <p:cNvGrpSpPr>
              <a:grpSpLocks noChangeAspect="1"/>
            </p:cNvGrpSpPr>
            <p:nvPr/>
          </p:nvGrpSpPr>
          <p:grpSpPr bwMode="gray">
            <a:xfrm>
              <a:off x="3344068" y="3475384"/>
              <a:ext cx="808038" cy="1365250"/>
              <a:chOff x="1624" y="2350"/>
              <a:chExt cx="509" cy="860"/>
            </a:xfrm>
            <a:grpFill/>
          </p:grpSpPr>
          <p:sp>
            <p:nvSpPr>
              <p:cNvPr id="258"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9"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0"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1"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2"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3"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4"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5"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6"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7"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8"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9"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0"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1"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2"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3"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4"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5"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6"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7"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8"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9"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0"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1"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2"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63"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4"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5"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6"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7"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8"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9"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0"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71" name="Group 270"/>
            <p:cNvGrpSpPr>
              <a:grpSpLocks noChangeAspect="1"/>
            </p:cNvGrpSpPr>
            <p:nvPr/>
          </p:nvGrpSpPr>
          <p:grpSpPr bwMode="gray">
            <a:xfrm>
              <a:off x="1832768" y="1897409"/>
              <a:ext cx="1765300" cy="1346200"/>
              <a:chOff x="672" y="1356"/>
              <a:chExt cx="1112" cy="848"/>
            </a:xfrm>
            <a:grpFill/>
          </p:grpSpPr>
          <p:grpSp>
            <p:nvGrpSpPr>
              <p:cNvPr id="246" name="Group 271"/>
              <p:cNvGrpSpPr>
                <a:grpSpLocks noChangeAspect="1"/>
              </p:cNvGrpSpPr>
              <p:nvPr/>
            </p:nvGrpSpPr>
            <p:grpSpPr bwMode="gray">
              <a:xfrm>
                <a:off x="672" y="1356"/>
                <a:ext cx="418" cy="413"/>
                <a:chOff x="672" y="1356"/>
                <a:chExt cx="418" cy="413"/>
              </a:xfrm>
              <a:grpFill/>
            </p:grpSpPr>
            <p:sp>
              <p:nvSpPr>
                <p:cNvPr id="253"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4"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5"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6"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7"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247" name="Group 277"/>
              <p:cNvGrpSpPr>
                <a:grpSpLocks noChangeAspect="1"/>
              </p:cNvGrpSpPr>
              <p:nvPr/>
            </p:nvGrpSpPr>
            <p:grpSpPr bwMode="gray">
              <a:xfrm>
                <a:off x="1149" y="1865"/>
                <a:ext cx="635" cy="339"/>
                <a:chOff x="1149" y="1865"/>
                <a:chExt cx="635" cy="339"/>
              </a:xfrm>
              <a:grpFill/>
            </p:grpSpPr>
            <p:sp>
              <p:nvSpPr>
                <p:cNvPr id="248"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9"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0"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1"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2"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72" name="Group 283"/>
            <p:cNvGrpSpPr>
              <a:grpSpLocks noChangeAspect="1"/>
            </p:cNvGrpSpPr>
            <p:nvPr/>
          </p:nvGrpSpPr>
          <p:grpSpPr bwMode="gray">
            <a:xfrm>
              <a:off x="2304256" y="1268759"/>
              <a:ext cx="1538288" cy="1622425"/>
              <a:chOff x="969" y="960"/>
              <a:chExt cx="969" cy="1022"/>
            </a:xfrm>
            <a:grpFill/>
          </p:grpSpPr>
          <p:sp>
            <p:nvSpPr>
              <p:cNvPr id="217"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8"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9"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0"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1"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2"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3"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4"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5"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6"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7"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8"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9"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0"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1"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2"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3"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4"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5"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6"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7"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8"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9"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0"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1"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2"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3"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4"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5"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3"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4"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5"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6"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7"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8"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9"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0"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1"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2"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3"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4"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5"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6"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7"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8"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9"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0"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1"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2"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3"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4"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5"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6"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97" name="Group 337"/>
            <p:cNvGrpSpPr>
              <a:grpSpLocks noChangeAspect="1"/>
            </p:cNvGrpSpPr>
            <p:nvPr/>
          </p:nvGrpSpPr>
          <p:grpSpPr bwMode="gray">
            <a:xfrm>
              <a:off x="3455193" y="3327747"/>
              <a:ext cx="28575" cy="44450"/>
              <a:chOff x="1694" y="2257"/>
              <a:chExt cx="18" cy="28"/>
            </a:xfrm>
            <a:grpFill/>
          </p:grpSpPr>
          <p:sp>
            <p:nvSpPr>
              <p:cNvPr id="215"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6"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98"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9"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0"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1"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2"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3"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4"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5"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6"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7"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8"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9"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10" name="Group 362"/>
            <p:cNvGrpSpPr/>
            <p:nvPr/>
          </p:nvGrpSpPr>
          <p:grpSpPr bwMode="gray">
            <a:xfrm>
              <a:off x="4580731" y="1911697"/>
              <a:ext cx="879476" cy="1109663"/>
              <a:chOff x="4580731" y="1911697"/>
              <a:chExt cx="879476" cy="1109663"/>
            </a:xfrm>
            <a:grpFill/>
          </p:grpSpPr>
          <p:sp>
            <p:nvSpPr>
              <p:cNvPr id="166"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7"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8"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69" name="Group 178"/>
              <p:cNvGrpSpPr>
                <a:grpSpLocks noChangeAspect="1"/>
              </p:cNvGrpSpPr>
              <p:nvPr/>
            </p:nvGrpSpPr>
            <p:grpSpPr bwMode="gray">
              <a:xfrm>
                <a:off x="4876006" y="2765772"/>
                <a:ext cx="204788" cy="242888"/>
                <a:chOff x="2589" y="1903"/>
                <a:chExt cx="129" cy="153"/>
              </a:xfrm>
              <a:grpFill/>
            </p:grpSpPr>
            <p:sp>
              <p:nvSpPr>
                <p:cNvPr id="212"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3"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4"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0"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1"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2"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3"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4"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5"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6"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77" name="Group 189"/>
              <p:cNvGrpSpPr>
                <a:grpSpLocks noChangeAspect="1"/>
              </p:cNvGrpSpPr>
              <p:nvPr/>
            </p:nvGrpSpPr>
            <p:grpSpPr bwMode="gray">
              <a:xfrm>
                <a:off x="4679156" y="2659410"/>
                <a:ext cx="247650" cy="244475"/>
                <a:chOff x="2465" y="1836"/>
                <a:chExt cx="156" cy="154"/>
              </a:xfrm>
              <a:grpFill/>
            </p:grpSpPr>
            <p:sp>
              <p:nvSpPr>
                <p:cNvPr id="210"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1"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78" name="Group 192"/>
              <p:cNvGrpSpPr>
                <a:grpSpLocks noChangeAspect="1"/>
              </p:cNvGrpSpPr>
              <p:nvPr/>
            </p:nvGrpSpPr>
            <p:grpSpPr bwMode="gray">
              <a:xfrm>
                <a:off x="4620419" y="2430810"/>
                <a:ext cx="171450" cy="258763"/>
                <a:chOff x="2428" y="1692"/>
                <a:chExt cx="108" cy="163"/>
              </a:xfrm>
              <a:grpFill/>
            </p:grpSpPr>
            <p:sp>
              <p:nvSpPr>
                <p:cNvPr id="208"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9"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9"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3" name="Group 199"/>
              <p:cNvGrpSpPr>
                <a:grpSpLocks noChangeAspect="1"/>
              </p:cNvGrpSpPr>
              <p:nvPr/>
            </p:nvGrpSpPr>
            <p:grpSpPr bwMode="gray">
              <a:xfrm>
                <a:off x="5033169" y="2808635"/>
                <a:ext cx="68263" cy="68263"/>
                <a:chOff x="2688" y="1930"/>
                <a:chExt cx="43" cy="43"/>
              </a:xfrm>
              <a:grpFill/>
            </p:grpSpPr>
            <p:sp>
              <p:nvSpPr>
                <p:cNvPr id="206"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7"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4"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7"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4"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5"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6"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7"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8"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9"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0"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1"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2"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03" name="Group 359"/>
              <p:cNvGrpSpPr/>
              <p:nvPr/>
            </p:nvGrpSpPr>
            <p:grpSpPr bwMode="gray">
              <a:xfrm>
                <a:off x="5080794" y="2788583"/>
                <a:ext cx="75600" cy="108000"/>
                <a:chOff x="4160739" y="2986112"/>
                <a:chExt cx="187325" cy="233362"/>
              </a:xfrm>
              <a:grpFill/>
            </p:grpSpPr>
            <p:sp>
              <p:nvSpPr>
                <p:cNvPr id="204"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5"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11" name="Group 368"/>
            <p:cNvGrpSpPr/>
            <p:nvPr/>
          </p:nvGrpSpPr>
          <p:grpSpPr bwMode="gray">
            <a:xfrm>
              <a:off x="4455318" y="2994372"/>
              <a:ext cx="1196974" cy="1339850"/>
              <a:chOff x="4455318" y="2994372"/>
              <a:chExt cx="1196974" cy="1339850"/>
            </a:xfrm>
            <a:grpFill/>
          </p:grpSpPr>
          <p:sp>
            <p:nvSpPr>
              <p:cNvPr id="112"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3"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14" name="Group 367"/>
              <p:cNvGrpSpPr/>
              <p:nvPr/>
            </p:nvGrpSpPr>
            <p:grpSpPr bwMode="gray">
              <a:xfrm>
                <a:off x="4455318" y="2994372"/>
                <a:ext cx="1196974" cy="1339850"/>
                <a:chOff x="4455318" y="2994372"/>
                <a:chExt cx="1196974" cy="1339850"/>
              </a:xfrm>
              <a:grpFill/>
            </p:grpSpPr>
            <p:sp>
              <p:nvSpPr>
                <p:cNvPr id="115"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6"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7"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8"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9"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0"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1"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2"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3"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4"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5"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6"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7"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8"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9"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0"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1"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2"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3"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34" name="Group 25"/>
                <p:cNvGrpSpPr>
                  <a:grpSpLocks noChangeAspect="1"/>
                </p:cNvGrpSpPr>
                <p:nvPr/>
              </p:nvGrpSpPr>
              <p:grpSpPr bwMode="gray">
                <a:xfrm>
                  <a:off x="4961730" y="3769072"/>
                  <a:ext cx="219075" cy="239713"/>
                  <a:chOff x="2643" y="2535"/>
                  <a:chExt cx="138" cy="151"/>
                </a:xfrm>
                <a:grpFill/>
              </p:grpSpPr>
              <p:sp>
                <p:nvSpPr>
                  <p:cNvPr id="164"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5"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35"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6"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7"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8"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9"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0"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1"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2"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3"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4"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5"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6"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7"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8"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9"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0"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1"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2"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3"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4"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5"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6"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7"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8"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9"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0"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61" name="Group 364"/>
                <p:cNvGrpSpPr>
                  <a:grpSpLocks noChangeAspect="1"/>
                </p:cNvGrpSpPr>
                <p:nvPr/>
              </p:nvGrpSpPr>
              <p:grpSpPr bwMode="gray">
                <a:xfrm>
                  <a:off x="5141117" y="3280172"/>
                  <a:ext cx="289379" cy="349200"/>
                  <a:chOff x="3548063" y="12700"/>
                  <a:chExt cx="5667375" cy="6838950"/>
                </a:xfrm>
                <a:grpFill/>
              </p:grpSpPr>
              <p:sp>
                <p:nvSpPr>
                  <p:cNvPr id="162"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sp>
                <p:nvSpPr>
                  <p:cNvPr id="163"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grpSp>
          </p:grpSp>
        </p:grpSp>
      </p:grpSp>
      <p:sp>
        <p:nvSpPr>
          <p:cNvPr id="357" name="文本框 356"/>
          <p:cNvSpPr txBox="1"/>
          <p:nvPr/>
        </p:nvSpPr>
        <p:spPr>
          <a:xfrm>
            <a:off x="643432" y="1400790"/>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国内现状</a:t>
            </a:r>
          </a:p>
        </p:txBody>
      </p:sp>
      <p:cxnSp>
        <p:nvCxnSpPr>
          <p:cNvPr id="358" name="直接连接符 357"/>
          <p:cNvCxnSpPr/>
          <p:nvPr/>
        </p:nvCxnSpPr>
        <p:spPr>
          <a:xfrm>
            <a:off x="724015" y="1906057"/>
            <a:ext cx="2905225" cy="1611"/>
          </a:xfrm>
          <a:prstGeom prst="line">
            <a:avLst/>
          </a:prstGeom>
          <a:ln w="3175">
            <a:solidFill>
              <a:schemeClr val="bg1">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59" name="文本框 358"/>
          <p:cNvSpPr txBox="1"/>
          <p:nvPr/>
        </p:nvSpPr>
        <p:spPr>
          <a:xfrm>
            <a:off x="643432" y="3752248"/>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chemeClr val="accent2"/>
                </a:solidFill>
                <a:latin typeface="方正清刻本悦宋简体" panose="02000000000000000000" pitchFamily="2" charset="-122"/>
                <a:ea typeface="方正清刻本悦宋简体" panose="02000000000000000000" pitchFamily="2" charset="-122"/>
              </a:rPr>
              <a:t>国外现状</a:t>
            </a:r>
          </a:p>
        </p:txBody>
      </p:sp>
      <p:cxnSp>
        <p:nvCxnSpPr>
          <p:cNvPr id="360" name="直接连接符 359"/>
          <p:cNvCxnSpPr/>
          <p:nvPr/>
        </p:nvCxnSpPr>
        <p:spPr>
          <a:xfrm>
            <a:off x="724015" y="4244261"/>
            <a:ext cx="2905225" cy="1611"/>
          </a:xfrm>
          <a:prstGeom prst="line">
            <a:avLst/>
          </a:prstGeom>
          <a:ln w="3175">
            <a:solidFill>
              <a:schemeClr val="bg1">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61" name="矩形 360"/>
          <p:cNvSpPr/>
          <p:nvPr/>
        </p:nvSpPr>
        <p:spPr>
          <a:xfrm>
            <a:off x="635641" y="1730654"/>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2" name="矩形 361"/>
          <p:cNvSpPr/>
          <p:nvPr/>
        </p:nvSpPr>
        <p:spPr>
          <a:xfrm>
            <a:off x="566869" y="4059590"/>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57"/>
                                        </p:tgtEl>
                                        <p:attrNameLst>
                                          <p:attrName>style.visibility</p:attrName>
                                        </p:attrNameLst>
                                      </p:cBhvr>
                                      <p:to>
                                        <p:strVal val="visible"/>
                                      </p:to>
                                    </p:set>
                                    <p:anim calcmode="lin" valueType="num">
                                      <p:cBhvr additive="base">
                                        <p:cTn id="12" dur="750"/>
                                        <p:tgtEl>
                                          <p:spTgt spid="357"/>
                                        </p:tgtEl>
                                        <p:attrNameLst>
                                          <p:attrName>ppt_x</p:attrName>
                                        </p:attrNameLst>
                                      </p:cBhvr>
                                      <p:tavLst>
                                        <p:tav tm="0">
                                          <p:val>
                                            <p:strVal val="#ppt_x-#ppt_w*1.125000"/>
                                          </p:val>
                                        </p:tav>
                                        <p:tav tm="100000">
                                          <p:val>
                                            <p:strVal val="#ppt_x"/>
                                          </p:val>
                                        </p:tav>
                                      </p:tavLst>
                                    </p:anim>
                                    <p:animEffect transition="in" filter="wipe(right)">
                                      <p:cBhvr>
                                        <p:cTn id="13" dur="750"/>
                                        <p:tgtEl>
                                          <p:spTgt spid="357"/>
                                        </p:tgtEl>
                                      </p:cBhvr>
                                    </p:animEffect>
                                  </p:childTnLst>
                                </p:cTn>
                              </p:par>
                              <p:par>
                                <p:cTn id="14" presetID="12" presetClass="entr" presetSubtype="8" fill="hold" nodeType="withEffect">
                                  <p:stCondLst>
                                    <p:cond delay="0"/>
                                  </p:stCondLst>
                                  <p:childTnLst>
                                    <p:set>
                                      <p:cBhvr>
                                        <p:cTn id="15" dur="1" fill="hold">
                                          <p:stCondLst>
                                            <p:cond delay="0"/>
                                          </p:stCondLst>
                                        </p:cTn>
                                        <p:tgtEl>
                                          <p:spTgt spid="358"/>
                                        </p:tgtEl>
                                        <p:attrNameLst>
                                          <p:attrName>style.visibility</p:attrName>
                                        </p:attrNameLst>
                                      </p:cBhvr>
                                      <p:to>
                                        <p:strVal val="visible"/>
                                      </p:to>
                                    </p:set>
                                    <p:anim calcmode="lin" valueType="num">
                                      <p:cBhvr additive="base">
                                        <p:cTn id="16" dur="750"/>
                                        <p:tgtEl>
                                          <p:spTgt spid="358"/>
                                        </p:tgtEl>
                                        <p:attrNameLst>
                                          <p:attrName>ppt_x</p:attrName>
                                        </p:attrNameLst>
                                      </p:cBhvr>
                                      <p:tavLst>
                                        <p:tav tm="0">
                                          <p:val>
                                            <p:strVal val="#ppt_x-#ppt_w*1.125000"/>
                                          </p:val>
                                        </p:tav>
                                        <p:tav tm="100000">
                                          <p:val>
                                            <p:strVal val="#ppt_x"/>
                                          </p:val>
                                        </p:tav>
                                      </p:tavLst>
                                    </p:anim>
                                    <p:animEffect transition="in" filter="wipe(right)">
                                      <p:cBhvr>
                                        <p:cTn id="17" dur="750"/>
                                        <p:tgtEl>
                                          <p:spTgt spid="358"/>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61"/>
                                        </p:tgtEl>
                                        <p:attrNameLst>
                                          <p:attrName>style.visibility</p:attrName>
                                        </p:attrNameLst>
                                      </p:cBhvr>
                                      <p:to>
                                        <p:strVal val="visible"/>
                                      </p:to>
                                    </p:set>
                                    <p:anim calcmode="lin" valueType="num">
                                      <p:cBhvr additive="base">
                                        <p:cTn id="20" dur="750"/>
                                        <p:tgtEl>
                                          <p:spTgt spid="361"/>
                                        </p:tgtEl>
                                        <p:attrNameLst>
                                          <p:attrName>ppt_x</p:attrName>
                                        </p:attrNameLst>
                                      </p:cBhvr>
                                      <p:tavLst>
                                        <p:tav tm="0">
                                          <p:val>
                                            <p:strVal val="#ppt_x-#ppt_w*1.125000"/>
                                          </p:val>
                                        </p:tav>
                                        <p:tav tm="100000">
                                          <p:val>
                                            <p:strVal val="#ppt_x"/>
                                          </p:val>
                                        </p:tav>
                                      </p:tavLst>
                                    </p:anim>
                                    <p:animEffect transition="in" filter="wipe(right)">
                                      <p:cBhvr>
                                        <p:cTn id="21" dur="750"/>
                                        <p:tgtEl>
                                          <p:spTgt spid="36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59"/>
                                        </p:tgtEl>
                                        <p:attrNameLst>
                                          <p:attrName>style.visibility</p:attrName>
                                        </p:attrNameLst>
                                      </p:cBhvr>
                                      <p:to>
                                        <p:strVal val="visible"/>
                                      </p:to>
                                    </p:set>
                                    <p:anim calcmode="lin" valueType="num">
                                      <p:cBhvr additive="base">
                                        <p:cTn id="26" dur="750"/>
                                        <p:tgtEl>
                                          <p:spTgt spid="359"/>
                                        </p:tgtEl>
                                        <p:attrNameLst>
                                          <p:attrName>ppt_y</p:attrName>
                                        </p:attrNameLst>
                                      </p:cBhvr>
                                      <p:tavLst>
                                        <p:tav tm="0">
                                          <p:val>
                                            <p:strVal val="#ppt_y+#ppt_h*1.125000"/>
                                          </p:val>
                                        </p:tav>
                                        <p:tav tm="100000">
                                          <p:val>
                                            <p:strVal val="#ppt_y"/>
                                          </p:val>
                                        </p:tav>
                                      </p:tavLst>
                                    </p:anim>
                                    <p:animEffect transition="in" filter="wipe(up)">
                                      <p:cBhvr>
                                        <p:cTn id="27" dur="750"/>
                                        <p:tgtEl>
                                          <p:spTgt spid="359"/>
                                        </p:tgtEl>
                                      </p:cBhvr>
                                    </p:animEffect>
                                  </p:childTnLst>
                                </p:cTn>
                              </p:par>
                              <p:par>
                                <p:cTn id="28" presetID="12" presetClass="entr" presetSubtype="4" fill="hold" nodeType="withEffect">
                                  <p:stCondLst>
                                    <p:cond delay="0"/>
                                  </p:stCondLst>
                                  <p:childTnLst>
                                    <p:set>
                                      <p:cBhvr>
                                        <p:cTn id="29" dur="1" fill="hold">
                                          <p:stCondLst>
                                            <p:cond delay="0"/>
                                          </p:stCondLst>
                                        </p:cTn>
                                        <p:tgtEl>
                                          <p:spTgt spid="360"/>
                                        </p:tgtEl>
                                        <p:attrNameLst>
                                          <p:attrName>style.visibility</p:attrName>
                                        </p:attrNameLst>
                                      </p:cBhvr>
                                      <p:to>
                                        <p:strVal val="visible"/>
                                      </p:to>
                                    </p:set>
                                    <p:anim calcmode="lin" valueType="num">
                                      <p:cBhvr additive="base">
                                        <p:cTn id="30" dur="750"/>
                                        <p:tgtEl>
                                          <p:spTgt spid="360"/>
                                        </p:tgtEl>
                                        <p:attrNameLst>
                                          <p:attrName>ppt_y</p:attrName>
                                        </p:attrNameLst>
                                      </p:cBhvr>
                                      <p:tavLst>
                                        <p:tav tm="0">
                                          <p:val>
                                            <p:strVal val="#ppt_y+#ppt_h*1.125000"/>
                                          </p:val>
                                        </p:tav>
                                        <p:tav tm="100000">
                                          <p:val>
                                            <p:strVal val="#ppt_y"/>
                                          </p:val>
                                        </p:tav>
                                      </p:tavLst>
                                    </p:anim>
                                    <p:animEffect transition="in" filter="wipe(up)">
                                      <p:cBhvr>
                                        <p:cTn id="31" dur="750"/>
                                        <p:tgtEl>
                                          <p:spTgt spid="36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62"/>
                                        </p:tgtEl>
                                        <p:attrNameLst>
                                          <p:attrName>style.visibility</p:attrName>
                                        </p:attrNameLst>
                                      </p:cBhvr>
                                      <p:to>
                                        <p:strVal val="visible"/>
                                      </p:to>
                                    </p:set>
                                    <p:anim calcmode="lin" valueType="num">
                                      <p:cBhvr additive="base">
                                        <p:cTn id="34" dur="750"/>
                                        <p:tgtEl>
                                          <p:spTgt spid="362"/>
                                        </p:tgtEl>
                                        <p:attrNameLst>
                                          <p:attrName>ppt_y</p:attrName>
                                        </p:attrNameLst>
                                      </p:cBhvr>
                                      <p:tavLst>
                                        <p:tav tm="0">
                                          <p:val>
                                            <p:strVal val="#ppt_y+#ppt_h*1.125000"/>
                                          </p:val>
                                        </p:tav>
                                        <p:tav tm="100000">
                                          <p:val>
                                            <p:strVal val="#ppt_y"/>
                                          </p:val>
                                        </p:tav>
                                      </p:tavLst>
                                    </p:anim>
                                    <p:animEffect transition="in" filter="wipe(up)">
                                      <p:cBhvr>
                                        <p:cTn id="35" dur="75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9" grpId="0"/>
      <p:bldP spid="361" grpId="0"/>
      <p:bldP spid="3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6" y="83945"/>
            <a:ext cx="492443" cy="163121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论文基础文献</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Isosceles Triangle 91"/>
          <p:cNvSpPr/>
          <p:nvPr/>
        </p:nvSpPr>
        <p:spPr>
          <a:xfrm rot="3600000" flipH="1">
            <a:off x="7455188" y="2806942"/>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4" name="Donut 92"/>
          <p:cNvSpPr/>
          <p:nvPr/>
        </p:nvSpPr>
        <p:spPr>
          <a:xfrm flipH="1">
            <a:off x="6704148" y="2179465"/>
            <a:ext cx="1254056" cy="1254056"/>
          </a:xfrm>
          <a:prstGeom prst="donut">
            <a:avLst>
              <a:gd name="adj" fmla="val 19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5" name="Group 93"/>
          <p:cNvGrpSpPr/>
          <p:nvPr/>
        </p:nvGrpSpPr>
        <p:grpSpPr>
          <a:xfrm flipH="1">
            <a:off x="7402919" y="2515996"/>
            <a:ext cx="1530373" cy="415553"/>
            <a:chOff x="1793077" y="1463668"/>
            <a:chExt cx="1371600" cy="372440"/>
          </a:xfrm>
          <a:solidFill>
            <a:srgbClr val="161E28"/>
          </a:solidFill>
        </p:grpSpPr>
        <p:sp>
          <p:nvSpPr>
            <p:cNvPr id="6" name="Round Same Side Corner Rectangle 94"/>
            <p:cNvSpPr/>
            <p:nvPr/>
          </p:nvSpPr>
          <p:spPr>
            <a:xfrm rot="16200000">
              <a:off x="2305045" y="951700"/>
              <a:ext cx="347664" cy="13716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7" name="Text Placeholder 3"/>
            <p:cNvSpPr txBox="1"/>
            <p:nvPr/>
          </p:nvSpPr>
          <p:spPr>
            <a:xfrm>
              <a:off x="1836553" y="1471418"/>
              <a:ext cx="307453" cy="364690"/>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02</a:t>
              </a:r>
            </a:p>
          </p:txBody>
        </p:sp>
      </p:grpSp>
      <p:sp>
        <p:nvSpPr>
          <p:cNvPr id="8" name="Isosceles Triangle 98"/>
          <p:cNvSpPr/>
          <p:nvPr/>
        </p:nvSpPr>
        <p:spPr>
          <a:xfrm rot="3600000" flipH="1">
            <a:off x="7501712" y="4506109"/>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9" name="Donut 99"/>
          <p:cNvSpPr/>
          <p:nvPr/>
        </p:nvSpPr>
        <p:spPr>
          <a:xfrm flipH="1">
            <a:off x="6750671" y="3878632"/>
            <a:ext cx="1254056" cy="1254056"/>
          </a:xfrm>
          <a:prstGeom prst="donut">
            <a:avLst>
              <a:gd name="adj" fmla="val 190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10" name="Group 100"/>
          <p:cNvGrpSpPr/>
          <p:nvPr/>
        </p:nvGrpSpPr>
        <p:grpSpPr>
          <a:xfrm flipH="1">
            <a:off x="7449445" y="4199724"/>
            <a:ext cx="1530373" cy="406906"/>
            <a:chOff x="1793075" y="1449827"/>
            <a:chExt cx="1371600" cy="364688"/>
          </a:xfrm>
          <a:solidFill>
            <a:srgbClr val="161E28"/>
          </a:solidFill>
        </p:grpSpPr>
        <p:sp>
          <p:nvSpPr>
            <p:cNvPr id="11" name="Round Same Side Corner Rectangle 101"/>
            <p:cNvSpPr/>
            <p:nvPr/>
          </p:nvSpPr>
          <p:spPr>
            <a:xfrm rot="16200000">
              <a:off x="2305043" y="954883"/>
              <a:ext cx="347664" cy="13716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12" name="Text Placeholder 3"/>
            <p:cNvSpPr txBox="1"/>
            <p:nvPr/>
          </p:nvSpPr>
          <p:spPr>
            <a:xfrm>
              <a:off x="1839217" y="1449827"/>
              <a:ext cx="307453"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04</a:t>
              </a:r>
            </a:p>
          </p:txBody>
        </p:sp>
      </p:grpSp>
      <p:cxnSp>
        <p:nvCxnSpPr>
          <p:cNvPr id="13" name="Straight Connector 108"/>
          <p:cNvCxnSpPr/>
          <p:nvPr/>
        </p:nvCxnSpPr>
        <p:spPr>
          <a:xfrm>
            <a:off x="5559658" y="1933647"/>
            <a:ext cx="1209622" cy="627027"/>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10"/>
          <p:cNvCxnSpPr/>
          <p:nvPr/>
        </p:nvCxnSpPr>
        <p:spPr>
          <a:xfrm rot="10800000" flipV="1">
            <a:off x="5559658" y="3052310"/>
            <a:ext cx="1209622" cy="627029"/>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11"/>
          <p:cNvCxnSpPr/>
          <p:nvPr/>
        </p:nvCxnSpPr>
        <p:spPr>
          <a:xfrm rot="10800000" flipV="1">
            <a:off x="5559658" y="4660249"/>
            <a:ext cx="1209622" cy="627029"/>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12"/>
          <p:cNvCxnSpPr/>
          <p:nvPr/>
        </p:nvCxnSpPr>
        <p:spPr>
          <a:xfrm>
            <a:off x="5559658" y="3725862"/>
            <a:ext cx="1209622" cy="627027"/>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sp>
        <p:nvSpPr>
          <p:cNvPr id="17" name="Isosceles Triangle 114"/>
          <p:cNvSpPr/>
          <p:nvPr/>
        </p:nvSpPr>
        <p:spPr>
          <a:xfrm rot="18000000">
            <a:off x="4421851" y="1934096"/>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18" name="Donut 115"/>
          <p:cNvSpPr/>
          <p:nvPr/>
        </p:nvSpPr>
        <p:spPr>
          <a:xfrm>
            <a:off x="4342823" y="1306618"/>
            <a:ext cx="1254056" cy="1254056"/>
          </a:xfrm>
          <a:prstGeom prst="donut">
            <a:avLst>
              <a:gd name="adj" fmla="val 190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19" name="Group 54"/>
          <p:cNvGrpSpPr/>
          <p:nvPr/>
        </p:nvGrpSpPr>
        <p:grpSpPr>
          <a:xfrm>
            <a:off x="3367737" y="1645461"/>
            <a:ext cx="1530373" cy="406906"/>
            <a:chOff x="1793078" y="1465733"/>
            <a:chExt cx="1371600" cy="364688"/>
          </a:xfrm>
          <a:solidFill>
            <a:srgbClr val="F15B20"/>
          </a:solidFill>
        </p:grpSpPr>
        <p:sp>
          <p:nvSpPr>
            <p:cNvPr id="20" name="Round Same Side Corner Rectangle 117"/>
            <p:cNvSpPr/>
            <p:nvPr/>
          </p:nvSpPr>
          <p:spPr>
            <a:xfrm rot="16200000">
              <a:off x="2305046" y="954882"/>
              <a:ext cx="347664" cy="1371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21" name="Text Placeholder 3"/>
            <p:cNvSpPr txBox="1"/>
            <p:nvPr/>
          </p:nvSpPr>
          <p:spPr>
            <a:xfrm>
              <a:off x="1884545" y="1465733"/>
              <a:ext cx="260042"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01</a:t>
              </a:r>
            </a:p>
          </p:txBody>
        </p:sp>
      </p:grpSp>
      <p:sp>
        <p:nvSpPr>
          <p:cNvPr id="22" name="Isosceles Triangle 121"/>
          <p:cNvSpPr/>
          <p:nvPr/>
        </p:nvSpPr>
        <p:spPr>
          <a:xfrm rot="18000000">
            <a:off x="4421851" y="3679788"/>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23" name="Donut 122"/>
          <p:cNvSpPr/>
          <p:nvPr/>
        </p:nvSpPr>
        <p:spPr>
          <a:xfrm>
            <a:off x="4342823" y="3052310"/>
            <a:ext cx="1254056" cy="1254056"/>
          </a:xfrm>
          <a:prstGeom prst="donut">
            <a:avLst>
              <a:gd name="adj" fmla="val 190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24" name="Group 79"/>
          <p:cNvGrpSpPr/>
          <p:nvPr/>
        </p:nvGrpSpPr>
        <p:grpSpPr>
          <a:xfrm>
            <a:off x="3367739" y="3390307"/>
            <a:ext cx="1530373" cy="406906"/>
            <a:chOff x="1793079" y="1464978"/>
            <a:chExt cx="1371600" cy="364688"/>
          </a:xfrm>
          <a:solidFill>
            <a:srgbClr val="F15B20"/>
          </a:solidFill>
        </p:grpSpPr>
        <p:sp>
          <p:nvSpPr>
            <p:cNvPr id="25" name="Round Same Side Corner Rectangle 124"/>
            <p:cNvSpPr/>
            <p:nvPr/>
          </p:nvSpPr>
          <p:spPr>
            <a:xfrm rot="16200000">
              <a:off x="2305047" y="954883"/>
              <a:ext cx="347664" cy="13716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26" name="Text Placeholder 3"/>
            <p:cNvSpPr txBox="1"/>
            <p:nvPr/>
          </p:nvSpPr>
          <p:spPr>
            <a:xfrm>
              <a:off x="1852075" y="1464978"/>
              <a:ext cx="307453"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03</a:t>
              </a:r>
            </a:p>
          </p:txBody>
        </p:sp>
      </p:grpSp>
      <p:sp>
        <p:nvSpPr>
          <p:cNvPr id="27" name="Isosceles Triangle 128"/>
          <p:cNvSpPr/>
          <p:nvPr/>
        </p:nvSpPr>
        <p:spPr>
          <a:xfrm rot="18000000">
            <a:off x="4421851" y="5425477"/>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28" name="Donut 129"/>
          <p:cNvSpPr/>
          <p:nvPr/>
        </p:nvSpPr>
        <p:spPr>
          <a:xfrm>
            <a:off x="4342823" y="4798000"/>
            <a:ext cx="1254056" cy="1254056"/>
          </a:xfrm>
          <a:prstGeom prst="donut">
            <a:avLst>
              <a:gd name="adj" fmla="val 190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29" name="Group 86"/>
          <p:cNvGrpSpPr/>
          <p:nvPr/>
        </p:nvGrpSpPr>
        <p:grpSpPr>
          <a:xfrm>
            <a:off x="3367739" y="5135152"/>
            <a:ext cx="1530373" cy="406906"/>
            <a:chOff x="1793079" y="1464221"/>
            <a:chExt cx="1371600" cy="364688"/>
          </a:xfrm>
          <a:solidFill>
            <a:srgbClr val="F15B20"/>
          </a:solidFill>
        </p:grpSpPr>
        <p:sp>
          <p:nvSpPr>
            <p:cNvPr id="30" name="Round Same Side Corner Rectangle 131"/>
            <p:cNvSpPr/>
            <p:nvPr/>
          </p:nvSpPr>
          <p:spPr>
            <a:xfrm rot="16200000">
              <a:off x="2305047" y="954883"/>
              <a:ext cx="347664" cy="1371600"/>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31" name="Text Placeholder 3"/>
            <p:cNvSpPr txBox="1"/>
            <p:nvPr/>
          </p:nvSpPr>
          <p:spPr>
            <a:xfrm>
              <a:off x="1849307" y="1464221"/>
              <a:ext cx="307453"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05</a:t>
              </a:r>
            </a:p>
          </p:txBody>
        </p:sp>
      </p:grpSp>
      <p:sp>
        <p:nvSpPr>
          <p:cNvPr id="32" name="文本框 31"/>
          <p:cNvSpPr txBox="1"/>
          <p:nvPr/>
        </p:nvSpPr>
        <p:spPr>
          <a:xfrm>
            <a:off x="1630121" y="1380216"/>
            <a:ext cx="1587294" cy="461665"/>
          </a:xfrm>
          <a:prstGeom prst="rect">
            <a:avLst/>
          </a:prstGeom>
          <a:noFill/>
        </p:spPr>
        <p:txBody>
          <a:bodyPr wrap="none" rtlCol="0">
            <a:spAutoFit/>
          </a:bodyPr>
          <a:lstStyle/>
          <a:p>
            <a:pPr algn="ctr"/>
            <a:r>
              <a:rPr lang="zh-CN" altLang="en-US" sz="2400" b="1" dirty="0" smtClean="0">
                <a:solidFill>
                  <a:schemeClr val="accent1"/>
                </a:solidFill>
                <a:cs typeface="+mn-ea"/>
                <a:sym typeface="+mn-lt"/>
              </a:rPr>
              <a:t>论文文献</a:t>
            </a:r>
            <a:r>
              <a:rPr lang="en-US" altLang="zh-CN" sz="2400" b="1" dirty="0" smtClean="0">
                <a:solidFill>
                  <a:schemeClr val="accent1"/>
                </a:solidFill>
                <a:cs typeface="+mn-ea"/>
                <a:sym typeface="+mn-lt"/>
              </a:rPr>
              <a:t>1</a:t>
            </a:r>
            <a:endParaRPr lang="zh-CN" altLang="en-US" sz="2400" b="1" dirty="0">
              <a:solidFill>
                <a:schemeClr val="accent1"/>
              </a:solidFill>
              <a:cs typeface="+mn-ea"/>
              <a:sym typeface="+mn-lt"/>
            </a:endParaRPr>
          </a:p>
        </p:txBody>
      </p:sp>
      <p:sp>
        <p:nvSpPr>
          <p:cNvPr id="33" name="TextBox 73"/>
          <p:cNvSpPr txBox="1"/>
          <p:nvPr/>
        </p:nvSpPr>
        <p:spPr>
          <a:xfrm>
            <a:off x="1540987" y="1892986"/>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34" name="文本框 33"/>
          <p:cNvSpPr txBox="1"/>
          <p:nvPr/>
        </p:nvSpPr>
        <p:spPr>
          <a:xfrm>
            <a:off x="9022426" y="2136700"/>
            <a:ext cx="1587293" cy="461665"/>
          </a:xfrm>
          <a:prstGeom prst="rect">
            <a:avLst/>
          </a:prstGeom>
          <a:noFill/>
        </p:spPr>
        <p:txBody>
          <a:bodyPr wrap="none" rtlCol="0">
            <a:spAutoFit/>
          </a:bodyPr>
          <a:lstStyle/>
          <a:p>
            <a:pPr algn="ctr"/>
            <a:r>
              <a:rPr lang="zh-CN" altLang="en-US" sz="2400" b="1" dirty="0">
                <a:solidFill>
                  <a:schemeClr val="accent2"/>
                </a:solidFill>
                <a:cs typeface="+mn-ea"/>
                <a:sym typeface="+mn-lt"/>
              </a:rPr>
              <a:t>论文文献</a:t>
            </a:r>
            <a:r>
              <a:rPr lang="en-US" altLang="zh-CN" sz="2400" b="1" dirty="0">
                <a:solidFill>
                  <a:schemeClr val="accent2"/>
                </a:solidFill>
                <a:cs typeface="+mn-ea"/>
                <a:sym typeface="+mn-lt"/>
              </a:rPr>
              <a:t>1</a:t>
            </a:r>
            <a:endParaRPr lang="zh-CN" altLang="en-US" sz="2400" b="1" dirty="0">
              <a:solidFill>
                <a:schemeClr val="accent2"/>
              </a:solidFill>
              <a:cs typeface="+mn-ea"/>
              <a:sym typeface="+mn-lt"/>
            </a:endParaRPr>
          </a:p>
        </p:txBody>
      </p:sp>
      <p:sp>
        <p:nvSpPr>
          <p:cNvPr id="35" name="TextBox 73"/>
          <p:cNvSpPr txBox="1"/>
          <p:nvPr/>
        </p:nvSpPr>
        <p:spPr>
          <a:xfrm>
            <a:off x="8933292" y="2649470"/>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36" name="文本框 35"/>
          <p:cNvSpPr txBox="1"/>
          <p:nvPr/>
        </p:nvSpPr>
        <p:spPr>
          <a:xfrm>
            <a:off x="1605467" y="3153583"/>
            <a:ext cx="1636603" cy="461665"/>
          </a:xfrm>
          <a:prstGeom prst="rect">
            <a:avLst/>
          </a:prstGeom>
          <a:noFill/>
        </p:spPr>
        <p:txBody>
          <a:bodyPr wrap="none" rtlCol="0">
            <a:spAutoFit/>
          </a:bodyPr>
          <a:lstStyle/>
          <a:p>
            <a:pPr algn="ctr"/>
            <a:r>
              <a:rPr lang="zh-CN" altLang="en-US" sz="2400" b="1" dirty="0">
                <a:solidFill>
                  <a:schemeClr val="accent3"/>
                </a:solidFill>
                <a:cs typeface="+mn-ea"/>
                <a:sym typeface="+mn-lt"/>
              </a:rPr>
              <a:t>论文</a:t>
            </a:r>
            <a:r>
              <a:rPr lang="zh-CN" altLang="en-US" sz="2400" b="1" dirty="0" smtClean="0">
                <a:solidFill>
                  <a:schemeClr val="accent3"/>
                </a:solidFill>
                <a:cs typeface="+mn-ea"/>
                <a:sym typeface="+mn-lt"/>
              </a:rPr>
              <a:t>文献</a:t>
            </a:r>
            <a:r>
              <a:rPr lang="en-US" altLang="zh-CN" sz="2400" b="1" dirty="0" smtClean="0">
                <a:solidFill>
                  <a:schemeClr val="accent3"/>
                </a:solidFill>
                <a:cs typeface="+mn-ea"/>
                <a:sym typeface="+mn-lt"/>
              </a:rPr>
              <a:t>3</a:t>
            </a:r>
            <a:endParaRPr lang="zh-CN" altLang="en-US" sz="2400" b="1" dirty="0">
              <a:solidFill>
                <a:schemeClr val="accent3"/>
              </a:solidFill>
              <a:cs typeface="+mn-ea"/>
              <a:sym typeface="+mn-lt"/>
            </a:endParaRPr>
          </a:p>
        </p:txBody>
      </p:sp>
      <p:sp>
        <p:nvSpPr>
          <p:cNvPr id="37" name="TextBox 73"/>
          <p:cNvSpPr txBox="1"/>
          <p:nvPr/>
        </p:nvSpPr>
        <p:spPr>
          <a:xfrm>
            <a:off x="1540987" y="3666353"/>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38" name="文本框 37"/>
          <p:cNvSpPr txBox="1"/>
          <p:nvPr/>
        </p:nvSpPr>
        <p:spPr>
          <a:xfrm>
            <a:off x="9022426" y="3979904"/>
            <a:ext cx="1587294" cy="461665"/>
          </a:xfrm>
          <a:prstGeom prst="rect">
            <a:avLst/>
          </a:prstGeom>
          <a:noFill/>
        </p:spPr>
        <p:txBody>
          <a:bodyPr wrap="none" rtlCol="0">
            <a:spAutoFit/>
          </a:bodyPr>
          <a:lstStyle/>
          <a:p>
            <a:pPr algn="ctr"/>
            <a:r>
              <a:rPr lang="zh-CN" altLang="en-US" sz="2400" b="1" dirty="0">
                <a:solidFill>
                  <a:schemeClr val="accent4"/>
                </a:solidFill>
                <a:cs typeface="+mn-ea"/>
                <a:sym typeface="+mn-lt"/>
              </a:rPr>
              <a:t>论文</a:t>
            </a:r>
            <a:r>
              <a:rPr lang="zh-CN" altLang="en-US" sz="2400" b="1" dirty="0" smtClean="0">
                <a:solidFill>
                  <a:schemeClr val="accent4"/>
                </a:solidFill>
                <a:cs typeface="+mn-ea"/>
                <a:sym typeface="+mn-lt"/>
              </a:rPr>
              <a:t>文献</a:t>
            </a:r>
            <a:r>
              <a:rPr lang="en-US" altLang="zh-CN" sz="2400" b="1" dirty="0" smtClean="0">
                <a:solidFill>
                  <a:schemeClr val="accent4"/>
                </a:solidFill>
                <a:cs typeface="+mn-ea"/>
                <a:sym typeface="+mn-lt"/>
              </a:rPr>
              <a:t>4</a:t>
            </a:r>
            <a:endParaRPr lang="zh-CN" altLang="en-US" sz="2400" b="1" dirty="0">
              <a:solidFill>
                <a:schemeClr val="accent4"/>
              </a:solidFill>
              <a:cs typeface="+mn-ea"/>
              <a:sym typeface="+mn-lt"/>
            </a:endParaRPr>
          </a:p>
        </p:txBody>
      </p:sp>
      <p:sp>
        <p:nvSpPr>
          <p:cNvPr id="39" name="TextBox 73"/>
          <p:cNvSpPr txBox="1"/>
          <p:nvPr/>
        </p:nvSpPr>
        <p:spPr>
          <a:xfrm>
            <a:off x="8933292" y="4492674"/>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40" name="文本框 39"/>
          <p:cNvSpPr txBox="1"/>
          <p:nvPr/>
        </p:nvSpPr>
        <p:spPr>
          <a:xfrm>
            <a:off x="1630120" y="4944525"/>
            <a:ext cx="1587294" cy="461665"/>
          </a:xfrm>
          <a:prstGeom prst="rect">
            <a:avLst/>
          </a:prstGeom>
          <a:noFill/>
        </p:spPr>
        <p:txBody>
          <a:bodyPr wrap="none" rtlCol="0">
            <a:spAutoFit/>
          </a:bodyPr>
          <a:lstStyle/>
          <a:p>
            <a:pPr algn="ctr"/>
            <a:r>
              <a:rPr lang="zh-CN" altLang="en-US" sz="2400" b="1" dirty="0">
                <a:solidFill>
                  <a:schemeClr val="accent5"/>
                </a:solidFill>
                <a:cs typeface="+mn-ea"/>
                <a:sym typeface="+mn-lt"/>
              </a:rPr>
              <a:t>论文</a:t>
            </a:r>
            <a:r>
              <a:rPr lang="zh-CN" altLang="en-US" sz="2400" b="1" dirty="0" smtClean="0">
                <a:solidFill>
                  <a:schemeClr val="accent5"/>
                </a:solidFill>
                <a:cs typeface="+mn-ea"/>
                <a:sym typeface="+mn-lt"/>
              </a:rPr>
              <a:t>文献</a:t>
            </a:r>
            <a:r>
              <a:rPr lang="en-US" altLang="zh-CN" sz="2400" b="1" dirty="0" smtClean="0">
                <a:solidFill>
                  <a:schemeClr val="accent5"/>
                </a:solidFill>
                <a:cs typeface="+mn-ea"/>
                <a:sym typeface="+mn-lt"/>
              </a:rPr>
              <a:t>5</a:t>
            </a:r>
            <a:endParaRPr lang="zh-CN" altLang="en-US" sz="2400" b="1" dirty="0">
              <a:solidFill>
                <a:schemeClr val="accent5"/>
              </a:solidFill>
              <a:cs typeface="+mn-ea"/>
              <a:sym typeface="+mn-lt"/>
            </a:endParaRPr>
          </a:p>
        </p:txBody>
      </p:sp>
      <p:sp>
        <p:nvSpPr>
          <p:cNvPr id="41" name="TextBox 73"/>
          <p:cNvSpPr txBox="1"/>
          <p:nvPr/>
        </p:nvSpPr>
        <p:spPr>
          <a:xfrm>
            <a:off x="1540987" y="5457295"/>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Right)">
                                      <p:cBhvr>
                                        <p:cTn id="16" dur="500"/>
                                        <p:tgtEl>
                                          <p:spTgt spid="19"/>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400"/>
                                        <p:tgtEl>
                                          <p:spTgt spid="32"/>
                                        </p:tgtEl>
                                        <p:attrNameLst>
                                          <p:attrName>ppt_y</p:attrName>
                                        </p:attrNameLst>
                                      </p:cBhvr>
                                      <p:tavLst>
                                        <p:tav tm="0">
                                          <p:val>
                                            <p:strVal val="#ppt_y-#ppt_h*1.125000"/>
                                          </p:val>
                                        </p:tav>
                                        <p:tav tm="100000">
                                          <p:val>
                                            <p:strVal val="#ppt_y"/>
                                          </p:val>
                                        </p:tav>
                                      </p:tavLst>
                                    </p:anim>
                                    <p:animEffect transition="in" filter="wipe(down)">
                                      <p:cBhvr>
                                        <p:cTn id="20" dur="400"/>
                                        <p:tgtEl>
                                          <p:spTgt spid="32"/>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ppt_x</p:attrName>
                                        </p:attrNameLst>
                                      </p:cBhvr>
                                      <p:tavLst>
                                        <p:tav tm="0">
                                          <p:val>
                                            <p:strVal val="#ppt_x-#ppt_w*1.125000"/>
                                          </p:val>
                                        </p:tav>
                                        <p:tav tm="100000">
                                          <p:val>
                                            <p:strVal val="#ppt_x"/>
                                          </p:val>
                                        </p:tav>
                                      </p:tavLst>
                                    </p:anim>
                                    <p:animEffect transition="in" filter="wipe(right)">
                                      <p:cBhvr>
                                        <p:cTn id="24" dur="500"/>
                                        <p:tgtEl>
                                          <p:spTgt spid="33"/>
                                        </p:tgtEl>
                                      </p:cBhvr>
                                    </p:animEffect>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lide(fromLeft)">
                                      <p:cBhvr>
                                        <p:cTn id="41" dur="500"/>
                                        <p:tgtEl>
                                          <p:spTgt spid="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400"/>
                                        <p:tgtEl>
                                          <p:spTgt spid="34"/>
                                        </p:tgtEl>
                                        <p:attrNameLst>
                                          <p:attrName>ppt_y</p:attrName>
                                        </p:attrNameLst>
                                      </p:cBhvr>
                                      <p:tavLst>
                                        <p:tav tm="0">
                                          <p:val>
                                            <p:strVal val="#ppt_y-#ppt_h*1.125000"/>
                                          </p:val>
                                        </p:tav>
                                        <p:tav tm="100000">
                                          <p:val>
                                            <p:strVal val="#ppt_y"/>
                                          </p:val>
                                        </p:tav>
                                      </p:tavLst>
                                    </p:anim>
                                    <p:animEffect transition="in" filter="wipe(down)">
                                      <p:cBhvr>
                                        <p:cTn id="45" dur="400"/>
                                        <p:tgtEl>
                                          <p:spTgt spid="3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ppt_x</p:attrName>
                                        </p:attrNameLst>
                                      </p:cBhvr>
                                      <p:tavLst>
                                        <p:tav tm="0">
                                          <p:val>
                                            <p:strVal val="#ppt_x-#ppt_w*1.125000"/>
                                          </p:val>
                                        </p:tav>
                                        <p:tav tm="100000">
                                          <p:val>
                                            <p:strVal val="#ppt_x"/>
                                          </p:val>
                                        </p:tav>
                                      </p:tavLst>
                                    </p:anim>
                                    <p:animEffect transition="in" filter="wipe(right)">
                                      <p:cBhvr>
                                        <p:cTn id="49" dur="500"/>
                                        <p:tgtEl>
                                          <p:spTgt spid="35"/>
                                        </p:tgtEl>
                                      </p:cBhvr>
                                    </p:animEffect>
                                  </p:childTnLst>
                                </p:cTn>
                              </p:par>
                            </p:childTnLst>
                          </p:cTn>
                        </p:par>
                        <p:par>
                          <p:cTn id="50" fill="hold">
                            <p:stCondLst>
                              <p:cond delay="2500"/>
                            </p:stCondLst>
                            <p:childTnLst>
                              <p:par>
                                <p:cTn id="51" presetID="18" presetClass="entr" presetSubtype="1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2" presetClass="entr" presetSubtype="2"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slide(fromRight)">
                                      <p:cBhvr>
                                        <p:cTn id="66" dur="500"/>
                                        <p:tgtEl>
                                          <p:spTgt spid="24"/>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400"/>
                                        <p:tgtEl>
                                          <p:spTgt spid="36"/>
                                        </p:tgtEl>
                                        <p:attrNameLst>
                                          <p:attrName>ppt_y</p:attrName>
                                        </p:attrNameLst>
                                      </p:cBhvr>
                                      <p:tavLst>
                                        <p:tav tm="0">
                                          <p:val>
                                            <p:strVal val="#ppt_y-#ppt_h*1.125000"/>
                                          </p:val>
                                        </p:tav>
                                        <p:tav tm="100000">
                                          <p:val>
                                            <p:strVal val="#ppt_y"/>
                                          </p:val>
                                        </p:tav>
                                      </p:tavLst>
                                    </p:anim>
                                    <p:animEffect transition="in" filter="wipe(down)">
                                      <p:cBhvr>
                                        <p:cTn id="70" dur="400"/>
                                        <p:tgtEl>
                                          <p:spTgt spid="36"/>
                                        </p:tgtEl>
                                      </p:cBhvr>
                                    </p:animEffect>
                                  </p:childTnLst>
                                </p:cTn>
                              </p:par>
                              <p:par>
                                <p:cTn id="71" presetID="12" presetClass="entr" presetSubtype="8"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p:tgtEl>
                                          <p:spTgt spid="37"/>
                                        </p:tgtEl>
                                        <p:attrNameLst>
                                          <p:attrName>ppt_x</p:attrName>
                                        </p:attrNameLst>
                                      </p:cBhvr>
                                      <p:tavLst>
                                        <p:tav tm="0">
                                          <p:val>
                                            <p:strVal val="#ppt_x-#ppt_w*1.125000"/>
                                          </p:val>
                                        </p:tav>
                                        <p:tav tm="100000">
                                          <p:val>
                                            <p:strVal val="#ppt_x"/>
                                          </p:val>
                                        </p:tav>
                                      </p:tavLst>
                                    </p:anim>
                                    <p:animEffect transition="in" filter="wipe(right)">
                                      <p:cBhvr>
                                        <p:cTn id="74" dur="500"/>
                                        <p:tgtEl>
                                          <p:spTgt spid="37"/>
                                        </p:tgtEl>
                                      </p:cBhvr>
                                    </p:animEffect>
                                  </p:childTnLst>
                                </p:cTn>
                              </p:par>
                            </p:childTnLst>
                          </p:cTn>
                        </p:par>
                        <p:par>
                          <p:cTn id="75" fill="hold">
                            <p:stCondLst>
                              <p:cond delay="4000"/>
                            </p:stCondLst>
                            <p:childTnLst>
                              <p:par>
                                <p:cTn id="76" presetID="18" presetClass="entr" presetSubtype="6"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strips(downRight)">
                                      <p:cBhvr>
                                        <p:cTn id="78" dur="500"/>
                                        <p:tgtEl>
                                          <p:spTgt spid="16"/>
                                        </p:tgtEl>
                                      </p:cBhvr>
                                    </p:animEffect>
                                  </p:childTnLst>
                                </p:cTn>
                              </p:par>
                            </p:childTnLst>
                          </p:cTn>
                        </p:par>
                        <p:par>
                          <p:cTn id="79" fill="hold">
                            <p:stCondLst>
                              <p:cond delay="4500"/>
                            </p:stCondLst>
                            <p:childTnLst>
                              <p:par>
                                <p:cTn id="80" presetID="53" presetClass="entr" presetSubtype="16"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par>
                                <p:cTn id="89" presetID="12" presetClass="entr" presetSubtype="8"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slide(fromLeft)">
                                      <p:cBhvr>
                                        <p:cTn id="91" dur="500"/>
                                        <p:tgtEl>
                                          <p:spTgt spid="10"/>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400"/>
                                        <p:tgtEl>
                                          <p:spTgt spid="38"/>
                                        </p:tgtEl>
                                        <p:attrNameLst>
                                          <p:attrName>ppt_y</p:attrName>
                                        </p:attrNameLst>
                                      </p:cBhvr>
                                      <p:tavLst>
                                        <p:tav tm="0">
                                          <p:val>
                                            <p:strVal val="#ppt_y-#ppt_h*1.125000"/>
                                          </p:val>
                                        </p:tav>
                                        <p:tav tm="100000">
                                          <p:val>
                                            <p:strVal val="#ppt_y"/>
                                          </p:val>
                                        </p:tav>
                                      </p:tavLst>
                                    </p:anim>
                                    <p:animEffect transition="in" filter="wipe(down)">
                                      <p:cBhvr>
                                        <p:cTn id="95" dur="400"/>
                                        <p:tgtEl>
                                          <p:spTgt spid="38"/>
                                        </p:tgtEl>
                                      </p:cBhvr>
                                    </p:animEffect>
                                  </p:childTnLst>
                                </p:cTn>
                              </p:par>
                              <p:par>
                                <p:cTn id="96" presetID="12" presetClass="entr" presetSubtype="8" fill="hold" grpId="0" nodeType="withEffect">
                                  <p:stCondLst>
                                    <p:cond delay="50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p:tgtEl>
                                          <p:spTgt spid="39"/>
                                        </p:tgtEl>
                                        <p:attrNameLst>
                                          <p:attrName>ppt_x</p:attrName>
                                        </p:attrNameLst>
                                      </p:cBhvr>
                                      <p:tavLst>
                                        <p:tav tm="0">
                                          <p:val>
                                            <p:strVal val="#ppt_x-#ppt_w*1.125000"/>
                                          </p:val>
                                        </p:tav>
                                        <p:tav tm="100000">
                                          <p:val>
                                            <p:strVal val="#ppt_x"/>
                                          </p:val>
                                        </p:tav>
                                      </p:tavLst>
                                    </p:anim>
                                    <p:animEffect transition="in" filter="wipe(right)">
                                      <p:cBhvr>
                                        <p:cTn id="99" dur="500"/>
                                        <p:tgtEl>
                                          <p:spTgt spid="39"/>
                                        </p:tgtEl>
                                      </p:cBhvr>
                                    </p:animEffect>
                                  </p:childTnLst>
                                </p:cTn>
                              </p:par>
                            </p:childTnLst>
                          </p:cTn>
                        </p:par>
                        <p:par>
                          <p:cTn id="100" fill="hold">
                            <p:stCondLst>
                              <p:cond delay="5500"/>
                            </p:stCondLst>
                            <p:childTnLst>
                              <p:par>
                                <p:cTn id="101" presetID="18" presetClass="entr" presetSubtype="12" fill="hold"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strips(downLeft)">
                                      <p:cBhvr>
                                        <p:cTn id="103" dur="500"/>
                                        <p:tgtEl>
                                          <p:spTgt spid="15"/>
                                        </p:tgtEl>
                                      </p:cBhvr>
                                    </p:animEffect>
                                  </p:childTnLst>
                                </p:cTn>
                              </p:par>
                            </p:childTnLst>
                          </p:cTn>
                        </p:par>
                        <p:par>
                          <p:cTn id="104" fill="hold">
                            <p:stCondLst>
                              <p:cond delay="6000"/>
                            </p:stCondLst>
                            <p:childTnLst>
                              <p:par>
                                <p:cTn id="105" presetID="53" presetClass="entr" presetSubtype="16"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childTnLst>
                                </p:cTn>
                              </p:par>
                            </p:childTnLst>
                          </p:cTn>
                        </p:par>
                        <p:par>
                          <p:cTn id="110" fill="hold">
                            <p:stCondLst>
                              <p:cond delay="6500"/>
                            </p:stCondLst>
                            <p:childTnLst>
                              <p:par>
                                <p:cTn id="111" presetID="10" presetClass="entr" presetSubtype="0"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00"/>
                                        <p:tgtEl>
                                          <p:spTgt spid="27"/>
                                        </p:tgtEl>
                                      </p:cBhvr>
                                    </p:animEffect>
                                  </p:childTnLst>
                                </p:cTn>
                              </p:par>
                              <p:par>
                                <p:cTn id="114" presetID="12" presetClass="entr" presetSubtype="2" fill="hold"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slide(fromRight)">
                                      <p:cBhvr>
                                        <p:cTn id="116" dur="500"/>
                                        <p:tgtEl>
                                          <p:spTgt spid="29"/>
                                        </p:tgtEl>
                                      </p:cBhvr>
                                    </p:animEffect>
                                  </p:childTnLst>
                                </p:cTn>
                              </p:par>
                              <p:par>
                                <p:cTn id="117" presetID="12" presetClass="entr" presetSubtype="1"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400"/>
                                        <p:tgtEl>
                                          <p:spTgt spid="40"/>
                                        </p:tgtEl>
                                        <p:attrNameLst>
                                          <p:attrName>ppt_y</p:attrName>
                                        </p:attrNameLst>
                                      </p:cBhvr>
                                      <p:tavLst>
                                        <p:tav tm="0">
                                          <p:val>
                                            <p:strVal val="#ppt_y-#ppt_h*1.125000"/>
                                          </p:val>
                                        </p:tav>
                                        <p:tav tm="100000">
                                          <p:val>
                                            <p:strVal val="#ppt_y"/>
                                          </p:val>
                                        </p:tav>
                                      </p:tavLst>
                                    </p:anim>
                                    <p:animEffect transition="in" filter="wipe(down)">
                                      <p:cBhvr>
                                        <p:cTn id="120" dur="400"/>
                                        <p:tgtEl>
                                          <p:spTgt spid="40"/>
                                        </p:tgtEl>
                                      </p:cBhvr>
                                    </p:animEffect>
                                  </p:childTnLst>
                                </p:cTn>
                              </p:par>
                              <p:par>
                                <p:cTn id="121" presetID="12" presetClass="entr" presetSubtype="8" fill="hold" grpId="0" nodeType="withEffect">
                                  <p:stCondLst>
                                    <p:cond delay="50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p:tgtEl>
                                          <p:spTgt spid="41"/>
                                        </p:tgtEl>
                                        <p:attrNameLst>
                                          <p:attrName>ppt_x</p:attrName>
                                        </p:attrNameLst>
                                      </p:cBhvr>
                                      <p:tavLst>
                                        <p:tav tm="0">
                                          <p:val>
                                            <p:strVal val="#ppt_x-#ppt_w*1.125000"/>
                                          </p:val>
                                        </p:tav>
                                        <p:tav tm="100000">
                                          <p:val>
                                            <p:strVal val="#ppt_x"/>
                                          </p:val>
                                        </p:tav>
                                      </p:tavLst>
                                    </p:anim>
                                    <p:animEffect transition="in" filter="wipe(right)">
                                      <p:cBhvr>
                                        <p:cTn id="1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7" grpId="0" animBg="1"/>
      <p:bldP spid="18" grpId="0" animBg="1"/>
      <p:bldP spid="22" grpId="0" animBg="1"/>
      <p:bldP spid="23" grpId="0" animBg="1"/>
      <p:bldP spid="27" grpId="0" animBg="1"/>
      <p:bldP spid="28" grpId="0" animBg="1"/>
      <p:bldP spid="32" grpId="0"/>
      <p:bldP spid="33" grpId="0"/>
      <p:bldP spid="34" grpId="0"/>
      <p:bldP spid="3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主要贡献</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圆角矩形 2"/>
          <p:cNvSpPr/>
          <p:nvPr/>
        </p:nvSpPr>
        <p:spPr>
          <a:xfrm>
            <a:off x="1937507" y="2928916"/>
            <a:ext cx="1637954" cy="1350970"/>
          </a:xfrm>
          <a:prstGeom prst="roundRect">
            <a:avLst>
              <a:gd name="adj" fmla="val 10000"/>
            </a:avLst>
          </a:prstGeom>
          <a:solidFill>
            <a:schemeClr val="accent1"/>
          </a:solidFill>
          <a:ln w="15875">
            <a:solidFill>
              <a:schemeClr val="bg1"/>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4" name="形状 3"/>
          <p:cNvSpPr/>
          <p:nvPr/>
        </p:nvSpPr>
        <p:spPr>
          <a:xfrm>
            <a:off x="2830900" y="3153363"/>
            <a:ext cx="1950119" cy="1950119"/>
          </a:xfrm>
          <a:prstGeom prst="leftCircularArrow">
            <a:avLst>
              <a:gd name="adj1" fmla="val 3886"/>
              <a:gd name="adj2" fmla="val 486698"/>
              <a:gd name="adj3" fmla="val 2262209"/>
              <a:gd name="adj4" fmla="val 9024489"/>
              <a:gd name="adj5" fmla="val 4534"/>
            </a:avLst>
          </a:prstGeom>
          <a:solidFill>
            <a:schemeClr val="accent1"/>
          </a:solidFill>
          <a:ln>
            <a:noFill/>
          </a:ln>
        </p:spPr>
        <p:style>
          <a:lnRef idx="0">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5" name="圆角矩形 4"/>
          <p:cNvSpPr/>
          <p:nvPr/>
        </p:nvSpPr>
        <p:spPr>
          <a:xfrm>
            <a:off x="4118355" y="2928916"/>
            <a:ext cx="1637954" cy="1350970"/>
          </a:xfrm>
          <a:prstGeom prst="roundRect">
            <a:avLst>
              <a:gd name="adj" fmla="val 10000"/>
            </a:avLst>
          </a:prstGeom>
          <a:solidFill>
            <a:schemeClr val="accent2"/>
          </a:solidFill>
          <a:ln w="15875">
            <a:solidFill>
              <a:schemeClr val="bg1"/>
            </a:solidFill>
          </a:ln>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6" name="环形箭头 5"/>
          <p:cNvSpPr/>
          <p:nvPr/>
        </p:nvSpPr>
        <p:spPr>
          <a:xfrm>
            <a:off x="4998098" y="2052350"/>
            <a:ext cx="2159412" cy="2159412"/>
          </a:xfrm>
          <a:prstGeom prst="circularArrow">
            <a:avLst>
              <a:gd name="adj1" fmla="val 3510"/>
              <a:gd name="adj2" fmla="val 435572"/>
              <a:gd name="adj3" fmla="val 19388918"/>
              <a:gd name="adj4" fmla="val 12575511"/>
              <a:gd name="adj5" fmla="val 4095"/>
            </a:avLst>
          </a:prstGeom>
          <a:solidFill>
            <a:schemeClr val="accent2"/>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圆角矩形 6"/>
          <p:cNvSpPr/>
          <p:nvPr/>
        </p:nvSpPr>
        <p:spPr>
          <a:xfrm>
            <a:off x="6299203" y="2928916"/>
            <a:ext cx="1637954" cy="1350970"/>
          </a:xfrm>
          <a:prstGeom prst="roundRect">
            <a:avLst>
              <a:gd name="adj" fmla="val 10000"/>
            </a:avLst>
          </a:prstGeom>
          <a:solidFill>
            <a:schemeClr val="accent3"/>
          </a:solidFill>
          <a:ln w="15875">
            <a:solidFill>
              <a:schemeClr val="bg1"/>
            </a:solidFill>
          </a:ln>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 name="形状 7"/>
          <p:cNvSpPr/>
          <p:nvPr/>
        </p:nvSpPr>
        <p:spPr>
          <a:xfrm>
            <a:off x="7192596" y="3153363"/>
            <a:ext cx="1950119" cy="1950119"/>
          </a:xfrm>
          <a:prstGeom prst="leftCircularArrow">
            <a:avLst>
              <a:gd name="adj1" fmla="val 3886"/>
              <a:gd name="adj2" fmla="val 486698"/>
              <a:gd name="adj3" fmla="val 2262209"/>
              <a:gd name="adj4" fmla="val 9024489"/>
              <a:gd name="adj5" fmla="val 4534"/>
            </a:avLst>
          </a:prstGeom>
          <a:solidFill>
            <a:schemeClr val="accent3"/>
          </a:solidFill>
          <a:ln>
            <a:noFill/>
          </a:ln>
        </p:spPr>
        <p:style>
          <a:lnRef idx="0">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圆角矩形 8"/>
          <p:cNvSpPr/>
          <p:nvPr/>
        </p:nvSpPr>
        <p:spPr>
          <a:xfrm>
            <a:off x="8480051" y="2928916"/>
            <a:ext cx="1637954" cy="1350970"/>
          </a:xfrm>
          <a:prstGeom prst="roundRect">
            <a:avLst>
              <a:gd name="adj" fmla="val 10000"/>
            </a:avLst>
          </a:prstGeom>
          <a:solidFill>
            <a:schemeClr val="accent4"/>
          </a:solidFill>
          <a:ln w="15875">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23136" y="3097213"/>
            <a:ext cx="822253" cy="822253"/>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95508" y="3190813"/>
            <a:ext cx="893563" cy="893563"/>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50660" y="3151657"/>
            <a:ext cx="797606" cy="797606"/>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90578" y="3221134"/>
            <a:ext cx="908350" cy="908350"/>
          </a:xfrm>
          <a:prstGeom prst="rect">
            <a:avLst/>
          </a:prstGeom>
        </p:spPr>
      </p:pic>
      <p:sp>
        <p:nvSpPr>
          <p:cNvPr id="14" name="圆角矩形 13"/>
          <p:cNvSpPr/>
          <p:nvPr/>
        </p:nvSpPr>
        <p:spPr>
          <a:xfrm>
            <a:off x="2376270" y="4051190"/>
            <a:ext cx="1377882" cy="420570"/>
          </a:xfrm>
          <a:prstGeom prst="roundRect">
            <a:avLst>
              <a:gd name="adj" fmla="val 23715"/>
            </a:avLst>
          </a:prstGeom>
          <a:solidFill>
            <a:schemeClr val="accent1"/>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2353061" y="4094484"/>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16" name="圆角矩形 15"/>
          <p:cNvSpPr/>
          <p:nvPr/>
        </p:nvSpPr>
        <p:spPr>
          <a:xfrm>
            <a:off x="4578608" y="2703391"/>
            <a:ext cx="1377882" cy="420570"/>
          </a:xfrm>
          <a:prstGeom prst="roundRect">
            <a:avLst>
              <a:gd name="adj" fmla="val 23715"/>
            </a:avLst>
          </a:prstGeom>
          <a:solidFill>
            <a:schemeClr val="accent2"/>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4555399" y="2746685"/>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18" name="圆角矩形 17"/>
          <p:cNvSpPr/>
          <p:nvPr/>
        </p:nvSpPr>
        <p:spPr>
          <a:xfrm>
            <a:off x="6750660" y="4109620"/>
            <a:ext cx="1377882" cy="420570"/>
          </a:xfrm>
          <a:prstGeom prst="roundRect">
            <a:avLst>
              <a:gd name="adj" fmla="val 23715"/>
            </a:avLst>
          </a:prstGeom>
          <a:solidFill>
            <a:schemeClr val="accent3"/>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6727451" y="4152914"/>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20" name="圆角矩形 19"/>
          <p:cNvSpPr/>
          <p:nvPr/>
        </p:nvSpPr>
        <p:spPr>
          <a:xfrm>
            <a:off x="9014185" y="2703391"/>
            <a:ext cx="1377882" cy="420570"/>
          </a:xfrm>
          <a:prstGeom prst="roundRect">
            <a:avLst>
              <a:gd name="adj" fmla="val 23715"/>
            </a:avLst>
          </a:prstGeom>
          <a:solidFill>
            <a:schemeClr val="accent4"/>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8990976" y="2746685"/>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22" name="TextBox 73"/>
          <p:cNvSpPr txBox="1"/>
          <p:nvPr/>
        </p:nvSpPr>
        <p:spPr>
          <a:xfrm>
            <a:off x="1855610" y="4936028"/>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23" name="TextBox 73"/>
          <p:cNvSpPr txBox="1"/>
          <p:nvPr/>
        </p:nvSpPr>
        <p:spPr>
          <a:xfrm>
            <a:off x="4047374" y="1696032"/>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24" name="TextBox 73"/>
          <p:cNvSpPr txBox="1"/>
          <p:nvPr/>
        </p:nvSpPr>
        <p:spPr>
          <a:xfrm>
            <a:off x="6235399" y="4936028"/>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25" name="TextBox 73"/>
          <p:cNvSpPr txBox="1"/>
          <p:nvPr/>
        </p:nvSpPr>
        <p:spPr>
          <a:xfrm>
            <a:off x="8410081" y="1696032"/>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4" accel="60000" fill="hold" grpId="0" nodeType="afterEffect" p14:presetBounceEnd="4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4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15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650"/>
                                </p:stCondLst>
                                <p:childTnLst>
                                  <p:par>
                                    <p:cTn id="32" presetID="21" presetClass="entr" presetSubtype="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500"/>
                                            <p:tgtEl>
                                              <p:spTgt spid="5"/>
                                            </p:tgtEl>
                                          </p:cBhvr>
                                        </p:animEffect>
                                      </p:childTnLst>
                                    </p:cTn>
                                  </p:par>
                                </p:childTnLst>
                              </p:cTn>
                            </p:par>
                            <p:par>
                              <p:cTn id="35" fill="hold">
                                <p:stCondLst>
                                  <p:cond delay="3150"/>
                                </p:stCondLst>
                                <p:childTnLst>
                                  <p:par>
                                    <p:cTn id="36" presetID="2" presetClass="entr" presetSubtype="4" accel="60000" fill="hold" grpId="0" nodeType="afterEffect" p14:presetBounceEnd="40000">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14:bounceEnd="40000">
                                          <p:cBhvr additive="base">
                                            <p:cTn id="38"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1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right)">
                                          <p:cBhvr>
                                            <p:cTn id="43" dur="500"/>
                                            <p:tgtEl>
                                              <p:spTgt spid="23"/>
                                            </p:tgtEl>
                                          </p:cBhvr>
                                        </p:animEffect>
                                      </p:childTnLst>
                                    </p:cTn>
                                  </p:par>
                                </p:childTnLst>
                              </p:cTn>
                            </p:par>
                            <p:par>
                              <p:cTn id="44" fill="hold">
                                <p:stCondLst>
                                  <p:cond delay="365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3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48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5300"/>
                                </p:stCondLst>
                                <p:childTnLst>
                                  <p:par>
                                    <p:cTn id="59" presetID="21" presetClass="entr" presetSubtype="1"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1)">
                                          <p:cBhvr>
                                            <p:cTn id="61" dur="500"/>
                                            <p:tgtEl>
                                              <p:spTgt spid="7"/>
                                            </p:tgtEl>
                                          </p:cBhvr>
                                        </p:animEffect>
                                      </p:childTnLst>
                                    </p:cTn>
                                  </p:par>
                                </p:childTnLst>
                              </p:cTn>
                            </p:par>
                            <p:par>
                              <p:cTn id="62" fill="hold">
                                <p:stCondLst>
                                  <p:cond delay="5800"/>
                                </p:stCondLst>
                                <p:childTnLst>
                                  <p:par>
                                    <p:cTn id="63" presetID="2" presetClass="entr" presetSubtype="4" accel="60000" fill="hold" grpId="0" nodeType="afterEffect" p14:presetBounceEnd="40000">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14:bounceEnd="40000">
                                          <p:cBhvr additive="base">
                                            <p:cTn id="65"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1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right)">
                                          <p:cBhvr>
                                            <p:cTn id="70" dur="500"/>
                                            <p:tgtEl>
                                              <p:spTgt spid="24"/>
                                            </p:tgtEl>
                                          </p:cBhvr>
                                        </p:animEffect>
                                      </p:childTnLst>
                                    </p:cTn>
                                  </p:par>
                                </p:childTnLst>
                              </p:cTn>
                            </p:par>
                            <p:par>
                              <p:cTn id="71" fill="hold">
                                <p:stCondLst>
                                  <p:cond delay="63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par>
                              <p:cTn id="77" fill="hold">
                                <p:stCondLst>
                                  <p:cond delay="6950"/>
                                </p:stCondLst>
                                <p:childTnLst>
                                  <p:par>
                                    <p:cTn id="78" presetID="10" presetClass="entr" presetSubtype="0"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7450"/>
                                </p:stCondLst>
                                <p:childTnLst>
                                  <p:par>
                                    <p:cTn id="82" presetID="22" presetClass="entr" presetSubtype="8"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500"/>
                                            <p:tgtEl>
                                              <p:spTgt spid="8"/>
                                            </p:tgtEl>
                                          </p:cBhvr>
                                        </p:animEffect>
                                      </p:childTnLst>
                                    </p:cTn>
                                  </p:par>
                                </p:childTnLst>
                              </p:cTn>
                            </p:par>
                            <p:par>
                              <p:cTn id="85" fill="hold">
                                <p:stCondLst>
                                  <p:cond delay="7950"/>
                                </p:stCondLst>
                                <p:childTnLst>
                                  <p:par>
                                    <p:cTn id="86" presetID="21" presetClass="entr" presetSubtype="1"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heel(1)">
                                          <p:cBhvr>
                                            <p:cTn id="88" dur="500"/>
                                            <p:tgtEl>
                                              <p:spTgt spid="9"/>
                                            </p:tgtEl>
                                          </p:cBhvr>
                                        </p:animEffect>
                                      </p:childTnLst>
                                    </p:cTn>
                                  </p:par>
                                </p:childTnLst>
                              </p:cTn>
                            </p:par>
                            <p:par>
                              <p:cTn id="89" fill="hold">
                                <p:stCondLst>
                                  <p:cond delay="8450"/>
                                </p:stCondLst>
                                <p:childTnLst>
                                  <p:par>
                                    <p:cTn id="90" presetID="2" presetClass="entr" presetSubtype="4" accel="60000" fill="hold" grpId="0" nodeType="afterEffect" p14:presetBounceEnd="40000">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14:bounceEnd="40000">
                                          <p:cBhvr additive="base">
                                            <p:cTn id="92"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93" dur="500" fill="hold"/>
                                            <p:tgtEl>
                                              <p:spTgt spid="20"/>
                                            </p:tgtEl>
                                            <p:attrNameLst>
                                              <p:attrName>ppt_y</p:attrName>
                                            </p:attrNameLst>
                                          </p:cBhvr>
                                          <p:tavLst>
                                            <p:tav tm="0">
                                              <p:val>
                                                <p:strVal val="1+#ppt_h/2"/>
                                              </p:val>
                                            </p:tav>
                                            <p:tav tm="100000">
                                              <p:val>
                                                <p:strVal val="#ppt_y"/>
                                              </p:val>
                                            </p:tav>
                                          </p:tavLst>
                                        </p:anim>
                                      </p:childTnLst>
                                    </p:cTn>
                                  </p:par>
                                  <p:par>
                                    <p:cTn id="94" presetID="1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p:tgtEl>
                                              <p:spTgt spid="25"/>
                                            </p:tgtEl>
                                            <p:attrNameLst>
                                              <p:attrName>ppt_x</p:attrName>
                                            </p:attrNameLst>
                                          </p:cBhvr>
                                          <p:tavLst>
                                            <p:tav tm="0">
                                              <p:val>
                                                <p:strVal val="#ppt_x-#ppt_w*1.125000"/>
                                              </p:val>
                                            </p:tav>
                                            <p:tav tm="100000">
                                              <p:val>
                                                <p:strVal val="#ppt_x"/>
                                              </p:val>
                                            </p:tav>
                                          </p:tavLst>
                                        </p:anim>
                                        <p:animEffect transition="in" filter="wipe(right)">
                                          <p:cBhvr>
                                            <p:cTn id="97" dur="500"/>
                                            <p:tgtEl>
                                              <p:spTgt spid="25"/>
                                            </p:tgtEl>
                                          </p:cBhvr>
                                        </p:animEffect>
                                      </p:childTnLst>
                                    </p:cTn>
                                  </p:par>
                                </p:childTnLst>
                              </p:cTn>
                            </p:par>
                            <p:par>
                              <p:cTn id="98" fill="hold">
                                <p:stCondLst>
                                  <p:cond delay="895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9600"/>
                                </p:stCondLst>
                                <p:childTnLst>
                                  <p:par>
                                    <p:cTn id="105" presetID="10" presetClass="entr" presetSubtype="0"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animBg="1"/>
          <p:bldP spid="21" grpId="0"/>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4" accel="6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15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650"/>
                                </p:stCondLst>
                                <p:childTnLst>
                                  <p:par>
                                    <p:cTn id="32" presetID="21" presetClass="entr" presetSubtype="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500"/>
                                            <p:tgtEl>
                                              <p:spTgt spid="5"/>
                                            </p:tgtEl>
                                          </p:cBhvr>
                                        </p:animEffect>
                                      </p:childTnLst>
                                    </p:cTn>
                                  </p:par>
                                </p:childTnLst>
                              </p:cTn>
                            </p:par>
                            <p:par>
                              <p:cTn id="35" fill="hold">
                                <p:stCondLst>
                                  <p:cond delay="3150"/>
                                </p:stCondLst>
                                <p:childTnLst>
                                  <p:par>
                                    <p:cTn id="36" presetID="2" presetClass="entr" presetSubtype="4" accel="6000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1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right)">
                                          <p:cBhvr>
                                            <p:cTn id="43" dur="500"/>
                                            <p:tgtEl>
                                              <p:spTgt spid="23"/>
                                            </p:tgtEl>
                                          </p:cBhvr>
                                        </p:animEffect>
                                      </p:childTnLst>
                                    </p:cTn>
                                  </p:par>
                                </p:childTnLst>
                              </p:cTn>
                            </p:par>
                            <p:par>
                              <p:cTn id="44" fill="hold">
                                <p:stCondLst>
                                  <p:cond delay="365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3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48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5300"/>
                                </p:stCondLst>
                                <p:childTnLst>
                                  <p:par>
                                    <p:cTn id="59" presetID="21" presetClass="entr" presetSubtype="1"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1)">
                                          <p:cBhvr>
                                            <p:cTn id="61" dur="500"/>
                                            <p:tgtEl>
                                              <p:spTgt spid="7"/>
                                            </p:tgtEl>
                                          </p:cBhvr>
                                        </p:animEffect>
                                      </p:childTnLst>
                                    </p:cTn>
                                  </p:par>
                                </p:childTnLst>
                              </p:cTn>
                            </p:par>
                            <p:par>
                              <p:cTn id="62" fill="hold">
                                <p:stCondLst>
                                  <p:cond delay="5800"/>
                                </p:stCondLst>
                                <p:childTnLst>
                                  <p:par>
                                    <p:cTn id="63" presetID="2" presetClass="entr" presetSubtype="4" accel="6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1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right)">
                                          <p:cBhvr>
                                            <p:cTn id="70" dur="500"/>
                                            <p:tgtEl>
                                              <p:spTgt spid="24"/>
                                            </p:tgtEl>
                                          </p:cBhvr>
                                        </p:animEffect>
                                      </p:childTnLst>
                                    </p:cTn>
                                  </p:par>
                                </p:childTnLst>
                              </p:cTn>
                            </p:par>
                            <p:par>
                              <p:cTn id="71" fill="hold">
                                <p:stCondLst>
                                  <p:cond delay="63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par>
                              <p:cTn id="77" fill="hold">
                                <p:stCondLst>
                                  <p:cond delay="6950"/>
                                </p:stCondLst>
                                <p:childTnLst>
                                  <p:par>
                                    <p:cTn id="78" presetID="10" presetClass="entr" presetSubtype="0"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7450"/>
                                </p:stCondLst>
                                <p:childTnLst>
                                  <p:par>
                                    <p:cTn id="82" presetID="22" presetClass="entr" presetSubtype="8"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500"/>
                                            <p:tgtEl>
                                              <p:spTgt spid="8"/>
                                            </p:tgtEl>
                                          </p:cBhvr>
                                        </p:animEffect>
                                      </p:childTnLst>
                                    </p:cTn>
                                  </p:par>
                                </p:childTnLst>
                              </p:cTn>
                            </p:par>
                            <p:par>
                              <p:cTn id="85" fill="hold">
                                <p:stCondLst>
                                  <p:cond delay="7950"/>
                                </p:stCondLst>
                                <p:childTnLst>
                                  <p:par>
                                    <p:cTn id="86" presetID="21" presetClass="entr" presetSubtype="1"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heel(1)">
                                          <p:cBhvr>
                                            <p:cTn id="88" dur="500"/>
                                            <p:tgtEl>
                                              <p:spTgt spid="9"/>
                                            </p:tgtEl>
                                          </p:cBhvr>
                                        </p:animEffect>
                                      </p:childTnLst>
                                    </p:cTn>
                                  </p:par>
                                </p:childTnLst>
                              </p:cTn>
                            </p:par>
                            <p:par>
                              <p:cTn id="89" fill="hold">
                                <p:stCondLst>
                                  <p:cond delay="8450"/>
                                </p:stCondLst>
                                <p:childTnLst>
                                  <p:par>
                                    <p:cTn id="90" presetID="2" presetClass="entr" presetSubtype="4" accel="60000"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ppt_x"/>
                                              </p:val>
                                            </p:tav>
                                            <p:tav tm="100000">
                                              <p:val>
                                                <p:strVal val="#ppt_x"/>
                                              </p:val>
                                            </p:tav>
                                          </p:tavLst>
                                        </p:anim>
                                        <p:anim calcmode="lin" valueType="num">
                                          <p:cBhvr additive="base">
                                            <p:cTn id="93" dur="500" fill="hold"/>
                                            <p:tgtEl>
                                              <p:spTgt spid="20"/>
                                            </p:tgtEl>
                                            <p:attrNameLst>
                                              <p:attrName>ppt_y</p:attrName>
                                            </p:attrNameLst>
                                          </p:cBhvr>
                                          <p:tavLst>
                                            <p:tav tm="0">
                                              <p:val>
                                                <p:strVal val="1+#ppt_h/2"/>
                                              </p:val>
                                            </p:tav>
                                            <p:tav tm="100000">
                                              <p:val>
                                                <p:strVal val="#ppt_y"/>
                                              </p:val>
                                            </p:tav>
                                          </p:tavLst>
                                        </p:anim>
                                      </p:childTnLst>
                                    </p:cTn>
                                  </p:par>
                                  <p:par>
                                    <p:cTn id="94" presetID="1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p:tgtEl>
                                              <p:spTgt spid="25"/>
                                            </p:tgtEl>
                                            <p:attrNameLst>
                                              <p:attrName>ppt_x</p:attrName>
                                            </p:attrNameLst>
                                          </p:cBhvr>
                                          <p:tavLst>
                                            <p:tav tm="0">
                                              <p:val>
                                                <p:strVal val="#ppt_x-#ppt_w*1.125000"/>
                                              </p:val>
                                            </p:tav>
                                            <p:tav tm="100000">
                                              <p:val>
                                                <p:strVal val="#ppt_x"/>
                                              </p:val>
                                            </p:tav>
                                          </p:tavLst>
                                        </p:anim>
                                        <p:animEffect transition="in" filter="wipe(right)">
                                          <p:cBhvr>
                                            <p:cTn id="97" dur="500"/>
                                            <p:tgtEl>
                                              <p:spTgt spid="25"/>
                                            </p:tgtEl>
                                          </p:cBhvr>
                                        </p:animEffect>
                                      </p:childTnLst>
                                    </p:cTn>
                                  </p:par>
                                </p:childTnLst>
                              </p:cTn>
                            </p:par>
                            <p:par>
                              <p:cTn id="98" fill="hold">
                                <p:stCondLst>
                                  <p:cond delay="895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9600"/>
                                </p:stCondLst>
                                <p:childTnLst>
                                  <p:par>
                                    <p:cTn id="105" presetID="10" presetClass="entr" presetSubtype="0"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animBg="1"/>
          <p:bldP spid="21" grpId="0"/>
          <p:bldP spid="22" grpId="0"/>
          <p:bldP spid="23" grpId="0"/>
          <p:bldP spid="24" grpId="0"/>
          <p:bldP spid="2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主要创作</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1355704" y="1775434"/>
            <a:ext cx="2233928" cy="3506204"/>
            <a:chOff x="778084" y="1038958"/>
            <a:chExt cx="1850186" cy="2900945"/>
          </a:xfrm>
        </p:grpSpPr>
        <p:sp>
          <p:nvSpPr>
            <p:cNvPr id="4" name="圆角矩形 3"/>
            <p:cNvSpPr/>
            <p:nvPr/>
          </p:nvSpPr>
          <p:spPr>
            <a:xfrm>
              <a:off x="887052" y="1038958"/>
              <a:ext cx="1632254" cy="1502650"/>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5" name="任意多边形 4"/>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6" name="椭圆 5"/>
            <p:cNvSpPr/>
            <p:nvPr/>
          </p:nvSpPr>
          <p:spPr>
            <a:xfrm>
              <a:off x="1403141" y="1647875"/>
              <a:ext cx="600075" cy="600075"/>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7" name="文本框 11"/>
            <p:cNvSpPr txBox="1"/>
            <p:nvPr/>
          </p:nvSpPr>
          <p:spPr>
            <a:xfrm>
              <a:off x="1304926" y="1222952"/>
              <a:ext cx="839367"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8" name="文本框 64"/>
            <p:cNvSpPr txBox="1"/>
            <p:nvPr/>
          </p:nvSpPr>
          <p:spPr>
            <a:xfrm>
              <a:off x="1148007"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添加标题</a:t>
              </a:r>
              <a:endParaRPr lang="zh-HK" altLang="en-US" sz="2135" b="1" dirty="0">
                <a:solidFill>
                  <a:schemeClr val="accent1"/>
                </a:solidFill>
                <a:latin typeface="微软雅黑" panose="020B0503020204020204" pitchFamily="34" charset="-122"/>
                <a:ea typeface="微软雅黑" panose="020B0503020204020204" pitchFamily="34" charset="-122"/>
              </a:endParaRPr>
            </a:p>
          </p:txBody>
        </p:sp>
        <p:sp>
          <p:nvSpPr>
            <p:cNvPr id="9" name="文本框 65"/>
            <p:cNvSpPr txBox="1"/>
            <p:nvPr/>
          </p:nvSpPr>
          <p:spPr>
            <a:xfrm>
              <a:off x="1139623" y="2788385"/>
              <a:ext cx="1127110" cy="823570"/>
            </a:xfrm>
            <a:prstGeom prst="rect">
              <a:avLst/>
            </a:prstGeom>
            <a:noFill/>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完成模高和</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图高的作业</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争取尽快做</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好不能再拖</a:t>
              </a:r>
              <a:endParaRPr lang="zh-HK"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760943" y="1775434"/>
            <a:ext cx="2233928" cy="3506204"/>
            <a:chOff x="2690633" y="1038958"/>
            <a:chExt cx="1850186" cy="2900945"/>
          </a:xfrm>
        </p:grpSpPr>
        <p:sp>
          <p:nvSpPr>
            <p:cNvPr id="11" name="圆角矩形 10"/>
            <p:cNvSpPr/>
            <p:nvPr/>
          </p:nvSpPr>
          <p:spPr>
            <a:xfrm>
              <a:off x="2799601" y="1038958"/>
              <a:ext cx="1632254" cy="1502651"/>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2" name="任意多边形 11"/>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3" name="椭圆 12"/>
            <p:cNvSpPr/>
            <p:nvPr/>
          </p:nvSpPr>
          <p:spPr>
            <a:xfrm>
              <a:off x="3315689"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14" name="文本框 48"/>
            <p:cNvSpPr txBox="1"/>
            <p:nvPr/>
          </p:nvSpPr>
          <p:spPr>
            <a:xfrm>
              <a:off x="3185327" y="1222952"/>
              <a:ext cx="89494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15" name="文本框 66"/>
            <p:cNvSpPr txBox="1"/>
            <p:nvPr/>
          </p:nvSpPr>
          <p:spPr>
            <a:xfrm>
              <a:off x="3060555"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accent2"/>
                  </a:solidFill>
                  <a:latin typeface="微软雅黑" panose="020B0503020204020204" pitchFamily="34" charset="-122"/>
                  <a:ea typeface="微软雅黑" panose="020B0503020204020204" pitchFamily="34" charset="-122"/>
                </a:rPr>
                <a:t>添加标题</a:t>
              </a:r>
              <a:endParaRPr lang="zh-HK" altLang="en-US" sz="2135" b="1" dirty="0">
                <a:solidFill>
                  <a:schemeClr val="accent2"/>
                </a:solidFill>
                <a:latin typeface="微软雅黑" panose="020B0503020204020204" pitchFamily="34" charset="-122"/>
                <a:ea typeface="微软雅黑" panose="020B0503020204020204" pitchFamily="34" charset="-122"/>
              </a:endParaRPr>
            </a:p>
          </p:txBody>
        </p:sp>
        <p:sp>
          <p:nvSpPr>
            <p:cNvPr id="16" name="文本框 67"/>
            <p:cNvSpPr txBox="1"/>
            <p:nvPr/>
          </p:nvSpPr>
          <p:spPr>
            <a:xfrm>
              <a:off x="2955048" y="2788385"/>
              <a:ext cx="1321356" cy="823570"/>
            </a:xfrm>
            <a:prstGeom prst="rect">
              <a:avLst/>
            </a:prstGeom>
            <a:noFill/>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辅助软件可以</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为幻灯片提供</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很好的辅助等</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有必要去学习</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156237" y="1775434"/>
            <a:ext cx="2233928" cy="3506204"/>
            <a:chOff x="4603182" y="1038958"/>
            <a:chExt cx="1850186" cy="2900945"/>
          </a:xfrm>
        </p:grpSpPr>
        <p:sp>
          <p:nvSpPr>
            <p:cNvPr id="18" name="圆角矩形 17"/>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9" name="任意多边形 18"/>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0" name="椭圆 19"/>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1" name="文本框 54"/>
            <p:cNvSpPr txBox="1"/>
            <p:nvPr/>
          </p:nvSpPr>
          <p:spPr>
            <a:xfrm>
              <a:off x="5044295" y="1222952"/>
              <a:ext cx="978584" cy="636616"/>
            </a:xfrm>
            <a:prstGeom prst="rect">
              <a:avLst/>
            </a:prstGeom>
            <a:noFill/>
            <a:ln>
              <a:noFill/>
            </a:ln>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2" name="文本框 68"/>
            <p:cNvSpPr txBox="1"/>
            <p:nvPr/>
          </p:nvSpPr>
          <p:spPr>
            <a:xfrm>
              <a:off x="4973104" y="2434566"/>
              <a:ext cx="1110344" cy="347964"/>
            </a:xfrm>
            <a:prstGeom prst="rect">
              <a:avLst/>
            </a:prstGeom>
            <a:noFill/>
            <a:ln>
              <a:noFill/>
            </a:ln>
          </p:spPr>
          <p:txBody>
            <a:bodyPr wrap="square" lIns="91440" tIns="45720" rIns="91440" bIns="45720" rtlCol="0">
              <a:spAutoFit/>
            </a:bodyPr>
            <a:lstStyle/>
            <a:p>
              <a:pPr algn="ctr"/>
              <a:r>
                <a:rPr lang="zh-CN" altLang="en-US" sz="2135" b="1" dirty="0">
                  <a:solidFill>
                    <a:schemeClr val="accent3"/>
                  </a:solidFill>
                  <a:latin typeface="微软雅黑" panose="020B0503020204020204" pitchFamily="34" charset="-122"/>
                  <a:ea typeface="微软雅黑" panose="020B0503020204020204" pitchFamily="34" charset="-122"/>
                </a:rPr>
                <a:t>添加标题</a:t>
              </a:r>
              <a:endParaRPr lang="zh-HK" altLang="en-US" sz="2135" b="1" dirty="0">
                <a:solidFill>
                  <a:schemeClr val="accent3"/>
                </a:solidFill>
                <a:latin typeface="微软雅黑" panose="020B0503020204020204" pitchFamily="34" charset="-122"/>
                <a:ea typeface="微软雅黑" panose="020B0503020204020204" pitchFamily="34" charset="-122"/>
              </a:endParaRPr>
            </a:p>
          </p:txBody>
        </p:sp>
        <p:sp>
          <p:nvSpPr>
            <p:cNvPr id="23" name="文本框 69"/>
            <p:cNvSpPr txBox="1"/>
            <p:nvPr/>
          </p:nvSpPr>
          <p:spPr>
            <a:xfrm>
              <a:off x="4833160" y="2788385"/>
              <a:ext cx="1390229" cy="636776"/>
            </a:xfrm>
            <a:prstGeom prst="rect">
              <a:avLst/>
            </a:prstGeom>
            <a:noFill/>
            <a:ln>
              <a:noFill/>
            </a:ln>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形成思路风格</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仔细考量细节 </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把每一步做好</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561475" y="1775434"/>
            <a:ext cx="2233928" cy="3506204"/>
            <a:chOff x="6515731" y="1038958"/>
            <a:chExt cx="1850186" cy="2900945"/>
          </a:xfrm>
        </p:grpSpPr>
        <p:sp>
          <p:nvSpPr>
            <p:cNvPr id="25" name="圆角矩形 24"/>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26" name="任意多边形 25"/>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7" name="椭圆 26"/>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8" name="文本框 60"/>
            <p:cNvSpPr txBox="1"/>
            <p:nvPr/>
          </p:nvSpPr>
          <p:spPr>
            <a:xfrm>
              <a:off x="6988992" y="1222952"/>
              <a:ext cx="87627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9" name="文本框 70"/>
            <p:cNvSpPr txBox="1"/>
            <p:nvPr/>
          </p:nvSpPr>
          <p:spPr>
            <a:xfrm>
              <a:off x="6885653"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accent4"/>
                  </a:solidFill>
                  <a:latin typeface="微软雅黑" panose="020B0503020204020204" pitchFamily="34" charset="-122"/>
                  <a:ea typeface="微软雅黑" panose="020B0503020204020204" pitchFamily="34" charset="-122"/>
                </a:rPr>
                <a:t>添加标题</a:t>
              </a:r>
              <a:endParaRPr lang="zh-HK" altLang="en-US" sz="2135" b="1" dirty="0">
                <a:solidFill>
                  <a:schemeClr val="accent4"/>
                </a:solidFill>
                <a:latin typeface="微软雅黑" panose="020B0503020204020204" pitchFamily="34" charset="-122"/>
                <a:ea typeface="微软雅黑" panose="020B0503020204020204" pitchFamily="34" charset="-122"/>
              </a:endParaRPr>
            </a:p>
          </p:txBody>
        </p:sp>
        <p:sp>
          <p:nvSpPr>
            <p:cNvPr id="30" name="文本框 71"/>
            <p:cNvSpPr txBox="1"/>
            <p:nvPr/>
          </p:nvSpPr>
          <p:spPr>
            <a:xfrm>
              <a:off x="6770752" y="2788385"/>
              <a:ext cx="1340145" cy="823570"/>
            </a:xfrm>
            <a:prstGeom prst="rect">
              <a:avLst/>
            </a:prstGeom>
            <a:noFill/>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这是并列关系</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的表达方式之</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你可以输入其</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他的内容代替</a:t>
              </a:r>
              <a:endParaRPr lang="zh-HK"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ags/tag1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6"/>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1"/>
</p:tagLst>
</file>

<file path=ppt/tags/tag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2"/>
</p:tagLst>
</file>

<file path=ppt/tags/tag2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4"/>
</p:tagLst>
</file>

<file path=ppt/tags/tag2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0"/>
</p:tagLst>
</file>

<file path=ppt/tags/tag2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3"/>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9.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9"/>
</p:tagLst>
</file>

<file path=ppt/tags/tag31.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5"/>
</p:tagLst>
</file>

<file path=ppt/tags/tag32.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21"/>
</p:tagLst>
</file>

<file path=ppt/tags/tag3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9"/>
</p:tagLst>
</file>

<file path=ppt/tags/tag38.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20"/>
</p:tagLst>
</file>

<file path=ppt/tags/tag39.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3"/>
</p:tagLst>
</file>

<file path=ppt/tags/tag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4"/>
</p:tagLst>
</file>

<file path=ppt/tags/tag41.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7"/>
</p:tagLst>
</file>

<file path=ppt/tags/tag42.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8"/>
</p:tagLst>
</file>

<file path=ppt/tags/tag43.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Office 主题">
  <a:themeElements>
    <a:clrScheme name="我的主题色2">
      <a:dk1>
        <a:sysClr val="windowText" lastClr="000000"/>
      </a:dk1>
      <a:lt1>
        <a:sysClr val="window" lastClr="FFFFFF"/>
      </a:lt1>
      <a:dk2>
        <a:srgbClr val="000000"/>
      </a:dk2>
      <a:lt2>
        <a:srgbClr val="FFFFFF"/>
      </a:lt2>
      <a:accent1>
        <a:srgbClr val="98636F"/>
      </a:accent1>
      <a:accent2>
        <a:srgbClr val="CD677A"/>
      </a:accent2>
      <a:accent3>
        <a:srgbClr val="98636F"/>
      </a:accent3>
      <a:accent4>
        <a:srgbClr val="CD677A"/>
      </a:accent4>
      <a:accent5>
        <a:srgbClr val="98636F"/>
      </a:accent5>
      <a:accent6>
        <a:srgbClr val="CD677A"/>
      </a:accent6>
      <a:hlink>
        <a:srgbClr val="0563C1"/>
      </a:hlink>
      <a:folHlink>
        <a:srgbClr val="954F72"/>
      </a:folHlink>
    </a:clrScheme>
    <a:fontScheme name="Temp">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4499</Words>
  <Application>Microsoft Office PowerPoint</Application>
  <PresentationFormat>自定义</PresentationFormat>
  <Paragraphs>404</Paragraphs>
  <Slides>34</Slides>
  <Notes>34</Notes>
  <HiddenSlides>0</HiddenSlides>
  <MMClips>1</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09毕业答辩</dc:title>
  <dc:creator>pc</dc:creator>
  <cp:lastModifiedBy>Administrator</cp:lastModifiedBy>
  <cp:revision>16</cp:revision>
  <dcterms:created xsi:type="dcterms:W3CDTF">2017-03-22T12:10:00Z</dcterms:created>
  <dcterms:modified xsi:type="dcterms:W3CDTF">2017-07-08T17:40:36Z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