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939" r:id="rId2"/>
    <p:sldId id="940" r:id="rId3"/>
    <p:sldId id="944" r:id="rId4"/>
    <p:sldId id="945" r:id="rId5"/>
    <p:sldId id="1014" r:id="rId6"/>
    <p:sldId id="1015" r:id="rId7"/>
    <p:sldId id="1016" r:id="rId8"/>
    <p:sldId id="1017" r:id="rId9"/>
    <p:sldId id="982" r:id="rId10"/>
    <p:sldId id="1018" r:id="rId11"/>
    <p:sldId id="1019" r:id="rId12"/>
    <p:sldId id="1020" r:id="rId13"/>
    <p:sldId id="983" r:id="rId14"/>
    <p:sldId id="1021" r:id="rId15"/>
    <p:sldId id="1022" r:id="rId16"/>
    <p:sldId id="1023" r:id="rId17"/>
    <p:sldId id="984" r:id="rId18"/>
    <p:sldId id="1024" r:id="rId19"/>
    <p:sldId id="1025" r:id="rId20"/>
    <p:sldId id="1026" r:id="rId21"/>
    <p:sldId id="985" r:id="rId22"/>
    <p:sldId id="1027" r:id="rId23"/>
    <p:sldId id="1028" r:id="rId24"/>
    <p:sldId id="1029" r:id="rId25"/>
    <p:sldId id="986" r:id="rId26"/>
    <p:sldId id="1030" r:id="rId27"/>
    <p:sldId id="1031" r:id="rId28"/>
    <p:sldId id="1033" r:id="rId29"/>
    <p:sldId id="1034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43D"/>
    <a:srgbClr val="A2CDD2"/>
    <a:srgbClr val="7AB8BF"/>
    <a:srgbClr val="82BDFE"/>
    <a:srgbClr val="B2D6FE"/>
    <a:srgbClr val="5C92CF"/>
    <a:srgbClr val="FA938E"/>
    <a:srgbClr val="9CCBFE"/>
    <a:srgbClr val="AFD5D9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5" autoAdjust="0"/>
    <p:restoredTop sz="90941" autoAdjust="0"/>
  </p:normalViewPr>
  <p:slideViewPr>
    <p:cSldViewPr snapToGrid="0" showGuides="1">
      <p:cViewPr>
        <p:scale>
          <a:sx n="33" d="100"/>
          <a:sy n="33" d="100"/>
        </p:scale>
        <p:origin x="2634" y="16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3E272-A017-45D1-BF50-E01C56DEC431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D8BC-D6FC-4DC7-95EE-0B21F35818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52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01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920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7219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50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4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946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865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206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6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573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2957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99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84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3591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0155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37438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67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476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5722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66313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557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15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57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793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09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529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75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7980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DD8BC-D6FC-4DC7-95EE-0B21F35818F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15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60D3CD5-2856-4FBB-B945-A5AAD51A3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4BA84670-E173-4350-8DBA-0DDF414582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306F2C9-6204-4CDC-8A7B-B1FF921C7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8487E7-FDBF-4D2A-8D5B-2D5A2455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34F7A92-F3E2-4CAD-8740-9DB6CE3C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448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2099A77-1441-4A90-949D-DB4972659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2265DE50-21FD-4139-8B7B-2486573857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9B5924E-B103-452A-9096-C3D5CF13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B71C771-13F6-47BF-8380-D7AD749E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BF76AE8-3F8E-48ED-9684-5C8D8302D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58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D4DF8C08-8700-4D56-BE9A-3C9FC1EF3A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BEA194EE-3132-498C-8989-2F2B0A58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BF68F920-4FD1-4537-BB6C-83DD0C0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F13330DC-893A-4C0D-BFC0-545999F4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BCA8451E-E009-4858-91B8-768D838F6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1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DB30E8C-3688-4423-8BA1-9353733FB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EB5F798-345D-4161-8985-38F4EA392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94C21D3-701F-45BA-9941-27756E67D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ACD6A84C-15C9-4808-89FB-ABC2261A6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0D8FA99-F91B-44D2-AF46-BEABD6CD8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10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AA746F-767A-4EB6-9785-49809D5B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03D88C4-1C31-4440-902B-C3CAECD1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B988CA2-A5F0-4BAA-BD04-493091F3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772057D3-ED9B-4949-AB4F-5C22EBD9B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523CFA0C-17FF-44A0-B95B-A0A42ECDF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44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0253A2-7246-4000-BBE5-74CD6E9B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D9F10CC-A678-41FF-B910-5D8CBACD9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572FDB5E-1D8C-4777-8BAA-4E87A1C70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7C5EEC61-1A6D-4106-8173-8EA768A4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847B5362-D05F-47BF-865F-06BFB93CD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CB0ED683-F6A8-486C-9335-EE0A711F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7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2AF0EAD-1DBF-4B90-A988-E59FB6DE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F823B2-199A-4F9B-90E5-AAE0DA4A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698D05C2-C2A9-45AB-96FF-3741CB899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F4561BCF-7A13-4AAC-A2EF-D24AB1A13E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EBA8D4A6-DAE7-46C1-AADC-36385DDA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D5D1820A-BBFA-43AF-9F6B-98A097BA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A23C08DB-1A4D-4916-8CF7-EFB651E42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CC8DA110-1894-497F-92BB-F2006504B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6887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17AD8AD-C1A3-4B59-B0F9-98C2DB5A4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172A0638-BD93-41A2-A95E-8F30223AD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22DAEA7A-1C9A-40B7-9051-96A559B49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109A3E8-54B0-4742-A3C3-7863BFEE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0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740F0FBC-4A3E-451D-9DCF-F7A5E4BC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9570197-FA96-46EF-BBAF-BABAC0A0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10E03EA-6DCD-45FF-A2CD-07A7CBB2C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141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F3EA933-38FB-4E95-A113-EA509292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600D57B-7DD6-4130-B481-F645AB1C7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0CDC4E7-4C9A-480C-BE85-110253D00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9BAB418D-F73B-493E-98D8-07DCEB48F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236F2EF3-2177-45FB-9E8E-B4F9EF2A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9999E1A9-A17A-42D1-A6EE-256169024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33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460D1A9-6505-46B5-8FC4-5F2A96072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FB0A8384-EF42-49C7-8B72-47CAC940D6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BF41794D-17D9-4743-AF97-AE0528BA9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9D3E264-E40A-4D58-96A1-82ECE62A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E271EC6F-D819-4E4A-BA56-03A95BF98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1058CC60-3B58-4FEF-BDDE-12351A8BF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713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2043C670-1FE1-4AC4-990A-97B10D12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557C0A71-7D3E-4B34-A627-8CDC308E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63E601AC-2103-4D25-BF42-7089F74348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1BB4-362A-4FA9-8DB1-67ED03367B5F}" type="datetimeFigureOut">
              <a:rPr lang="zh-CN" altLang="en-US" smtClean="0"/>
              <a:t>2018/3/16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BA57B1BC-5512-4476-B28B-7AA7E05E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CA7CD38-6541-44CE-A201-EF6C1356E2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A68BC-99F0-46F7-8FC8-CC50DBF267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81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image" Target="../media/image3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5" Type="http://schemas.openxmlformats.org/officeDocument/2006/relationships/image" Target="../media/image1.jpg"/><Relationship Id="rId10" Type="http://schemas.openxmlformats.org/officeDocument/2006/relationships/tags" Target="../tags/tag13.xml"/><Relationship Id="rId19" Type="http://schemas.openxmlformats.org/officeDocument/2006/relationships/image" Target="../media/image21.jp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.jp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ibaotu.com/p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E377EB04-DF81-496A-B5D0-0173ECE512A8}"/>
              </a:ext>
            </a:extLst>
          </p:cNvPr>
          <p:cNvSpPr txBox="1"/>
          <p:nvPr/>
        </p:nvSpPr>
        <p:spPr>
          <a:xfrm>
            <a:off x="3716960" y="2072322"/>
            <a:ext cx="480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淡雅小清新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毕业论文答辩模板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C428F51D-73A2-4EA4-986D-2C82A994E032}"/>
              </a:ext>
            </a:extLst>
          </p:cNvPr>
          <p:cNvSpPr txBox="1"/>
          <p:nvPr/>
        </p:nvSpPr>
        <p:spPr>
          <a:xfrm>
            <a:off x="3923393" y="3784134"/>
            <a:ext cx="4429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严谨实用论文答辩动态</a:t>
            </a:r>
            <a:r>
              <a:rPr lang="en-US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模板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4848375" y="4440124"/>
            <a:ext cx="2504926" cy="713436"/>
            <a:chOff x="4848375" y="4440124"/>
            <a:chExt cx="2504926" cy="713436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FD170830-61B6-4689-A303-AE751E7ECF97}"/>
                </a:ext>
              </a:extLst>
            </p:cNvPr>
            <p:cNvSpPr/>
            <p:nvPr/>
          </p:nvSpPr>
          <p:spPr>
            <a:xfrm>
              <a:off x="4848375" y="4440124"/>
              <a:ext cx="2504926" cy="713436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aseline="-25000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E1FC8133-A705-49F0-ABA2-4F17311829B5}"/>
                </a:ext>
              </a:extLst>
            </p:cNvPr>
            <p:cNvSpPr/>
            <p:nvPr/>
          </p:nvSpPr>
          <p:spPr>
            <a:xfrm>
              <a:off x="5093553" y="4490275"/>
              <a:ext cx="2073003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经济管理学院市场营销专业 </a:t>
              </a:r>
              <a:endParaRPr lang="en-US" altLang="zh-CN" b="1" baseline="-250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b="1" baseline="-25000" dirty="0">
                  <a:solidFill>
                    <a:schemeClr val="bg1"/>
                  </a:solidFill>
                  <a:latin typeface="+mn-ea"/>
                </a:rPr>
                <a:t>2018</a:t>
              </a: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级</a:t>
              </a:r>
            </a:p>
          </p:txBody>
        </p:sp>
      </p:grpSp>
      <p:sp>
        <p:nvSpPr>
          <p:cNvPr id="35" name="矩形: 圆顶角 34">
            <a:extLst>
              <a:ext uri="{FF2B5EF4-FFF2-40B4-BE49-F238E27FC236}">
                <a16:creationId xmlns="" xmlns:a16="http://schemas.microsoft.com/office/drawing/2014/main" id="{D16B0F3F-FEA2-4D41-AB6E-F01991902773}"/>
              </a:ext>
            </a:extLst>
          </p:cNvPr>
          <p:cNvSpPr/>
          <p:nvPr/>
        </p:nvSpPr>
        <p:spPr>
          <a:xfrm rot="10800000">
            <a:off x="4848375" y="402690"/>
            <a:ext cx="2504926" cy="616485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8375" y="5799125"/>
            <a:ext cx="2504926" cy="782650"/>
            <a:chOff x="4848375" y="5799125"/>
            <a:chExt cx="2504926" cy="78265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C85B44E8-A826-4BB7-BDFD-5EB0E57D5C75}"/>
                </a:ext>
              </a:extLst>
            </p:cNvPr>
            <p:cNvSpPr/>
            <p:nvPr/>
          </p:nvSpPr>
          <p:spPr>
            <a:xfrm>
              <a:off x="4848375" y="6197600"/>
              <a:ext cx="2504926" cy="384175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="" xmlns:a16="http://schemas.microsoft.com/office/drawing/2014/main" id="{DBD0BDBB-5443-4E31-86AD-7606FF7FC289}"/>
                </a:ext>
              </a:extLst>
            </p:cNvPr>
            <p:cNvSpPr/>
            <p:nvPr/>
          </p:nvSpPr>
          <p:spPr>
            <a:xfrm>
              <a:off x="5759985" y="5799125"/>
              <a:ext cx="690563" cy="399124"/>
            </a:xfrm>
            <a:prstGeom prst="triangle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0588" y="1534224"/>
            <a:ext cx="7423532" cy="2298022"/>
            <a:chOff x="2400588" y="1534224"/>
            <a:chExt cx="7423532" cy="2298022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F9F11864-7040-44FE-B08F-D90A789A818A}"/>
                </a:ext>
              </a:extLst>
            </p:cNvPr>
            <p:cNvGrpSpPr/>
            <p:nvPr/>
          </p:nvGrpSpPr>
          <p:grpSpPr>
            <a:xfrm>
              <a:off x="2400588" y="1534224"/>
              <a:ext cx="1795213" cy="2238682"/>
              <a:chOff x="-1707351" y="3178155"/>
              <a:chExt cx="1338966" cy="1669729"/>
            </a:xfrm>
          </p:grpSpPr>
          <p:pic>
            <p:nvPicPr>
              <p:cNvPr id="51" name="图片 50">
                <a:extLst>
                  <a:ext uri="{FF2B5EF4-FFF2-40B4-BE49-F238E27FC236}">
                    <a16:creationId xmlns="" xmlns:a16="http://schemas.microsoft.com/office/drawing/2014/main" id="{006FBC61-302D-43BA-8480-83D7DB716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2" name="组合 51">
                <a:extLst>
                  <a:ext uri="{FF2B5EF4-FFF2-40B4-BE49-F238E27FC236}">
                    <a16:creationId xmlns="" xmlns:a16="http://schemas.microsoft.com/office/drawing/2014/main" id="{3BE5D2E2-4BC1-47FD-A499-3DA182AD44A2}"/>
                  </a:ext>
                </a:extLst>
              </p:cNvPr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0" name="图片 49">
                  <a:extLst>
                    <a:ext uri="{FF2B5EF4-FFF2-40B4-BE49-F238E27FC236}">
                      <a16:creationId xmlns="" xmlns:a16="http://schemas.microsoft.com/office/drawing/2014/main" id="{28EF2FC6-3239-429A-A909-9749CFF96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49" name="图片 48">
                  <a:extLst>
                    <a:ext uri="{FF2B5EF4-FFF2-40B4-BE49-F238E27FC236}">
                      <a16:creationId xmlns="" xmlns:a16="http://schemas.microsoft.com/office/drawing/2014/main" id="{FDB969C3-6393-4CAC-A181-E8E7D0145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A2913E32-4070-45DC-A4D3-DDBD26BD38D5}"/>
                </a:ext>
              </a:extLst>
            </p:cNvPr>
            <p:cNvGrpSpPr/>
            <p:nvPr/>
          </p:nvGrpSpPr>
          <p:grpSpPr>
            <a:xfrm flipH="1">
              <a:off x="8028907" y="1593564"/>
              <a:ext cx="1795213" cy="2238682"/>
              <a:chOff x="-1707351" y="3178155"/>
              <a:chExt cx="1338966" cy="1669729"/>
            </a:xfrm>
          </p:grpSpPr>
          <p:pic>
            <p:nvPicPr>
              <p:cNvPr id="55" name="图片 54">
                <a:extLst>
                  <a:ext uri="{FF2B5EF4-FFF2-40B4-BE49-F238E27FC236}">
                    <a16:creationId xmlns="" xmlns:a16="http://schemas.microsoft.com/office/drawing/2014/main" id="{F85B0322-F87C-4BA4-837A-3ABC4623E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6" name="组合 55">
                <a:extLst>
                  <a:ext uri="{FF2B5EF4-FFF2-40B4-BE49-F238E27FC236}">
                    <a16:creationId xmlns="" xmlns:a16="http://schemas.microsoft.com/office/drawing/2014/main" id="{9B52007C-70FA-4FEC-BF8E-075C60332DB8}"/>
                  </a:ext>
                </a:extLst>
              </p:cNvPr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7" name="图片 56">
                  <a:extLst>
                    <a:ext uri="{FF2B5EF4-FFF2-40B4-BE49-F238E27FC236}">
                      <a16:creationId xmlns="" xmlns:a16="http://schemas.microsoft.com/office/drawing/2014/main" id="{2B96CB82-9146-4846-BA44-222F8FA9F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58" name="图片 57">
                  <a:extLst>
                    <a:ext uri="{FF2B5EF4-FFF2-40B4-BE49-F238E27FC236}">
                      <a16:creationId xmlns="" xmlns:a16="http://schemas.microsoft.com/office/drawing/2014/main" id="{6CAE2B92-D920-47D6-B07C-474DA57108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</p:grpSp>
      <p:pic>
        <p:nvPicPr>
          <p:cNvPr id="6" name="宫崎骏-音乐盒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430213" y="-590550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2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  <p:bldP spid="14" grpId="0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</a:t>
            </a:r>
            <a:endParaRPr lang="zh-CN" altLang="en-US" sz="1600" dirty="0">
              <a:solidFill>
                <a:schemeClr val="tx2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45" name="íṣ1îḑé"/>
          <p:cNvGrpSpPr/>
          <p:nvPr/>
        </p:nvGrpSpPr>
        <p:grpSpPr>
          <a:xfrm>
            <a:off x="4693129" y="2776566"/>
            <a:ext cx="1667420" cy="1667858"/>
            <a:chOff x="3812517" y="2319273"/>
            <a:chExt cx="1867586" cy="1868076"/>
          </a:xfrm>
        </p:grpSpPr>
        <p:sp>
          <p:nvSpPr>
            <p:cNvPr id="46" name="ï$1ïḍe"/>
            <p:cNvSpPr/>
            <p:nvPr/>
          </p:nvSpPr>
          <p:spPr bwMode="auto">
            <a:xfrm>
              <a:off x="3985552" y="2492896"/>
              <a:ext cx="1521537" cy="1521933"/>
            </a:xfrm>
            <a:prstGeom prst="ellipse">
              <a:avLst/>
            </a:prstGeom>
            <a:blipFill>
              <a:blip r:embed="rId6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47" name="îşlïḓé"/>
            <p:cNvGrpSpPr/>
            <p:nvPr/>
          </p:nvGrpSpPr>
          <p:grpSpPr>
            <a:xfrm>
              <a:off x="3812517" y="2319273"/>
              <a:ext cx="1867586" cy="1868076"/>
              <a:chOff x="3800237" y="2257147"/>
              <a:chExt cx="1868076" cy="1868076"/>
            </a:xfrm>
          </p:grpSpPr>
          <p:sp>
            <p:nvSpPr>
              <p:cNvPr id="53" name="i$liḓê"/>
              <p:cNvSpPr/>
              <p:nvPr/>
            </p:nvSpPr>
            <p:spPr bwMode="auto">
              <a:xfrm>
                <a:off x="5176020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îṩľíďe"/>
              <p:cNvSpPr/>
              <p:nvPr/>
            </p:nvSpPr>
            <p:spPr bwMode="auto">
              <a:xfrm>
                <a:off x="4756252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îŝḷíḑè"/>
              <p:cNvSpPr/>
              <p:nvPr/>
            </p:nvSpPr>
            <p:spPr bwMode="auto">
              <a:xfrm>
                <a:off x="5477110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îṧľiḋê"/>
              <p:cNvSpPr/>
              <p:nvPr/>
            </p:nvSpPr>
            <p:spPr bwMode="auto">
              <a:xfrm>
                <a:off x="5477110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ïṩľîḑe"/>
              <p:cNvSpPr/>
              <p:nvPr/>
            </p:nvSpPr>
            <p:spPr bwMode="auto">
              <a:xfrm>
                <a:off x="5176020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iṥľîde"/>
              <p:cNvSpPr/>
              <p:nvPr/>
            </p:nvSpPr>
            <p:spPr bwMode="auto">
              <a:xfrm>
                <a:off x="4756252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9" name="î$ḷíḍè"/>
              <p:cNvSpPr/>
              <p:nvPr/>
            </p:nvSpPr>
            <p:spPr bwMode="auto">
              <a:xfrm>
                <a:off x="4287036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í$ľiḓè"/>
              <p:cNvSpPr/>
              <p:nvPr/>
            </p:nvSpPr>
            <p:spPr bwMode="auto">
              <a:xfrm>
                <a:off x="3937595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ïṣļîḍé"/>
              <p:cNvSpPr/>
              <p:nvPr/>
            </p:nvSpPr>
            <p:spPr bwMode="auto">
              <a:xfrm>
                <a:off x="3800237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ïS1íde"/>
              <p:cNvSpPr/>
              <p:nvPr/>
            </p:nvSpPr>
            <p:spPr bwMode="auto">
              <a:xfrm>
                <a:off x="3800237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íşḻíḋè"/>
              <p:cNvSpPr/>
              <p:nvPr/>
            </p:nvSpPr>
            <p:spPr bwMode="auto">
              <a:xfrm>
                <a:off x="3937595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îšļîḓè"/>
              <p:cNvSpPr/>
              <p:nvPr/>
            </p:nvSpPr>
            <p:spPr bwMode="auto">
              <a:xfrm>
                <a:off x="4287036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ïś1íḋè"/>
            <p:cNvGrpSpPr/>
            <p:nvPr/>
          </p:nvGrpSpPr>
          <p:grpSpPr bwMode="auto">
            <a:xfrm>
              <a:off x="4474650" y="2994065"/>
              <a:ext cx="543325" cy="543468"/>
              <a:chOff x="3062288" y="3998912"/>
              <a:chExt cx="412750" cy="412750"/>
            </a:xfrm>
            <a:solidFill>
              <a:schemeClr val="bg1"/>
            </a:solidFill>
          </p:grpSpPr>
          <p:sp>
            <p:nvSpPr>
              <p:cNvPr id="49" name="îslïďe"/>
              <p:cNvSpPr/>
              <p:nvPr/>
            </p:nvSpPr>
            <p:spPr bwMode="auto">
              <a:xfrm>
                <a:off x="3062288" y="3998912"/>
                <a:ext cx="328612" cy="315912"/>
              </a:xfrm>
              <a:custGeom>
                <a:avLst/>
                <a:gdLst>
                  <a:gd name="T0" fmla="*/ 911 w 912"/>
                  <a:gd name="T1" fmla="*/ 242 h 879"/>
                  <a:gd name="T2" fmla="*/ 594 w 912"/>
                  <a:gd name="T3" fmla="*/ 33 h 879"/>
                  <a:gd name="T4" fmla="*/ 75 w 912"/>
                  <a:gd name="T5" fmla="*/ 435 h 879"/>
                  <a:gd name="T6" fmla="*/ 242 w 912"/>
                  <a:gd name="T7" fmla="*/ 878 h 879"/>
                  <a:gd name="T8" fmla="*/ 343 w 912"/>
                  <a:gd name="T9" fmla="*/ 819 h 879"/>
                  <a:gd name="T10" fmla="*/ 911 w 912"/>
                  <a:gd name="T11" fmla="*/ 242 h 879"/>
                  <a:gd name="T12" fmla="*/ 451 w 912"/>
                  <a:gd name="T13" fmla="*/ 226 h 879"/>
                  <a:gd name="T14" fmla="*/ 577 w 912"/>
                  <a:gd name="T15" fmla="*/ 125 h 879"/>
                  <a:gd name="T16" fmla="*/ 669 w 912"/>
                  <a:gd name="T17" fmla="*/ 251 h 879"/>
                  <a:gd name="T18" fmla="*/ 543 w 912"/>
                  <a:gd name="T19" fmla="*/ 351 h 879"/>
                  <a:gd name="T20" fmla="*/ 451 w 912"/>
                  <a:gd name="T21" fmla="*/ 226 h 879"/>
                  <a:gd name="T22" fmla="*/ 226 w 912"/>
                  <a:gd name="T23" fmla="*/ 343 h 879"/>
                  <a:gd name="T24" fmla="*/ 318 w 912"/>
                  <a:gd name="T25" fmla="*/ 276 h 879"/>
                  <a:gd name="T26" fmla="*/ 385 w 912"/>
                  <a:gd name="T27" fmla="*/ 368 h 879"/>
                  <a:gd name="T28" fmla="*/ 293 w 912"/>
                  <a:gd name="T29" fmla="*/ 435 h 879"/>
                  <a:gd name="T30" fmla="*/ 226 w 912"/>
                  <a:gd name="T31" fmla="*/ 343 h 879"/>
                  <a:gd name="T32" fmla="*/ 251 w 912"/>
                  <a:gd name="T33" fmla="*/ 710 h 879"/>
                  <a:gd name="T34" fmla="*/ 176 w 912"/>
                  <a:gd name="T35" fmla="*/ 618 h 879"/>
                  <a:gd name="T36" fmla="*/ 267 w 912"/>
                  <a:gd name="T37" fmla="*/ 552 h 879"/>
                  <a:gd name="T38" fmla="*/ 343 w 912"/>
                  <a:gd name="T39" fmla="*/ 644 h 879"/>
                  <a:gd name="T40" fmla="*/ 251 w 912"/>
                  <a:gd name="T41" fmla="*/ 710 h 879"/>
                  <a:gd name="T42" fmla="*/ 251 w 912"/>
                  <a:gd name="T43" fmla="*/ 710 h 879"/>
                  <a:gd name="T44" fmla="*/ 251 w 912"/>
                  <a:gd name="T45" fmla="*/ 710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12" h="879">
                    <a:moveTo>
                      <a:pt x="911" y="242"/>
                    </a:moveTo>
                    <a:cubicBezTo>
                      <a:pt x="844" y="134"/>
                      <a:pt x="727" y="50"/>
                      <a:pt x="594" y="33"/>
                    </a:cubicBezTo>
                    <a:cubicBezTo>
                      <a:pt x="343" y="0"/>
                      <a:pt x="134" y="184"/>
                      <a:pt x="75" y="435"/>
                    </a:cubicBezTo>
                    <a:cubicBezTo>
                      <a:pt x="0" y="761"/>
                      <a:pt x="84" y="869"/>
                      <a:pt x="242" y="878"/>
                    </a:cubicBezTo>
                    <a:cubicBezTo>
                      <a:pt x="267" y="853"/>
                      <a:pt x="309" y="828"/>
                      <a:pt x="343" y="819"/>
                    </a:cubicBezTo>
                    <a:lnTo>
                      <a:pt x="911" y="242"/>
                    </a:lnTo>
                    <a:close/>
                    <a:moveTo>
                      <a:pt x="451" y="226"/>
                    </a:moveTo>
                    <a:cubicBezTo>
                      <a:pt x="460" y="167"/>
                      <a:pt x="518" y="117"/>
                      <a:pt x="577" y="125"/>
                    </a:cubicBezTo>
                    <a:cubicBezTo>
                      <a:pt x="635" y="134"/>
                      <a:pt x="677" y="192"/>
                      <a:pt x="669" y="251"/>
                    </a:cubicBezTo>
                    <a:cubicBezTo>
                      <a:pt x="660" y="317"/>
                      <a:pt x="610" y="359"/>
                      <a:pt x="543" y="351"/>
                    </a:cubicBezTo>
                    <a:cubicBezTo>
                      <a:pt x="485" y="343"/>
                      <a:pt x="443" y="284"/>
                      <a:pt x="451" y="226"/>
                    </a:cubicBezTo>
                    <a:close/>
                    <a:moveTo>
                      <a:pt x="226" y="343"/>
                    </a:moveTo>
                    <a:cubicBezTo>
                      <a:pt x="226" y="301"/>
                      <a:pt x="267" y="267"/>
                      <a:pt x="318" y="276"/>
                    </a:cubicBezTo>
                    <a:cubicBezTo>
                      <a:pt x="359" y="284"/>
                      <a:pt x="393" y="326"/>
                      <a:pt x="385" y="368"/>
                    </a:cubicBezTo>
                    <a:cubicBezTo>
                      <a:pt x="376" y="409"/>
                      <a:pt x="334" y="443"/>
                      <a:pt x="293" y="435"/>
                    </a:cubicBezTo>
                    <a:cubicBezTo>
                      <a:pt x="251" y="435"/>
                      <a:pt x="217" y="393"/>
                      <a:pt x="226" y="343"/>
                    </a:cubicBezTo>
                    <a:close/>
                    <a:moveTo>
                      <a:pt x="251" y="710"/>
                    </a:moveTo>
                    <a:cubicBezTo>
                      <a:pt x="200" y="710"/>
                      <a:pt x="167" y="669"/>
                      <a:pt x="176" y="618"/>
                    </a:cubicBezTo>
                    <a:cubicBezTo>
                      <a:pt x="184" y="577"/>
                      <a:pt x="226" y="543"/>
                      <a:pt x="267" y="552"/>
                    </a:cubicBezTo>
                    <a:cubicBezTo>
                      <a:pt x="318" y="560"/>
                      <a:pt x="343" y="602"/>
                      <a:pt x="343" y="644"/>
                    </a:cubicBezTo>
                    <a:cubicBezTo>
                      <a:pt x="334" y="685"/>
                      <a:pt x="293" y="719"/>
                      <a:pt x="251" y="710"/>
                    </a:cubicBezTo>
                    <a:close/>
                    <a:moveTo>
                      <a:pt x="251" y="710"/>
                    </a:moveTo>
                    <a:lnTo>
                      <a:pt x="251" y="71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íŝḷïḓê"/>
              <p:cNvSpPr/>
              <p:nvPr/>
            </p:nvSpPr>
            <p:spPr bwMode="auto">
              <a:xfrm>
                <a:off x="3270250" y="4052887"/>
                <a:ext cx="204788" cy="223837"/>
              </a:xfrm>
              <a:custGeom>
                <a:avLst/>
                <a:gdLst>
                  <a:gd name="T0" fmla="*/ 142 w 569"/>
                  <a:gd name="T1" fmla="*/ 619 h 620"/>
                  <a:gd name="T2" fmla="*/ 150 w 569"/>
                  <a:gd name="T3" fmla="*/ 611 h 620"/>
                  <a:gd name="T4" fmla="*/ 568 w 569"/>
                  <a:gd name="T5" fmla="*/ 67 h 620"/>
                  <a:gd name="T6" fmla="*/ 543 w 569"/>
                  <a:gd name="T7" fmla="*/ 25 h 620"/>
                  <a:gd name="T8" fmla="*/ 493 w 569"/>
                  <a:gd name="T9" fmla="*/ 17 h 620"/>
                  <a:gd name="T10" fmla="*/ 8 w 569"/>
                  <a:gd name="T11" fmla="*/ 485 h 620"/>
                  <a:gd name="T12" fmla="*/ 0 w 569"/>
                  <a:gd name="T13" fmla="*/ 494 h 620"/>
                  <a:gd name="T14" fmla="*/ 142 w 569"/>
                  <a:gd name="T15" fmla="*/ 619 h 620"/>
                  <a:gd name="T16" fmla="*/ 142 w 569"/>
                  <a:gd name="T17" fmla="*/ 619 h 620"/>
                  <a:gd name="T18" fmla="*/ 142 w 569"/>
                  <a:gd name="T19" fmla="*/ 619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9" h="620">
                    <a:moveTo>
                      <a:pt x="142" y="619"/>
                    </a:moveTo>
                    <a:cubicBezTo>
                      <a:pt x="150" y="611"/>
                      <a:pt x="150" y="611"/>
                      <a:pt x="150" y="611"/>
                    </a:cubicBezTo>
                    <a:cubicBezTo>
                      <a:pt x="568" y="67"/>
                      <a:pt x="568" y="67"/>
                      <a:pt x="568" y="67"/>
                    </a:cubicBezTo>
                    <a:cubicBezTo>
                      <a:pt x="568" y="59"/>
                      <a:pt x="560" y="42"/>
                      <a:pt x="543" y="25"/>
                    </a:cubicBezTo>
                    <a:cubicBezTo>
                      <a:pt x="518" y="0"/>
                      <a:pt x="493" y="17"/>
                      <a:pt x="493" y="17"/>
                    </a:cubicBezTo>
                    <a:cubicBezTo>
                      <a:pt x="8" y="485"/>
                      <a:pt x="8" y="485"/>
                      <a:pt x="8" y="485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142" y="619"/>
                    </a:lnTo>
                    <a:close/>
                    <a:moveTo>
                      <a:pt x="142" y="619"/>
                    </a:moveTo>
                    <a:lnTo>
                      <a:pt x="142" y="619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íṣlïďe"/>
              <p:cNvSpPr/>
              <p:nvPr/>
            </p:nvSpPr>
            <p:spPr bwMode="auto">
              <a:xfrm>
                <a:off x="3209925" y="4241799"/>
                <a:ext cx="103188" cy="103188"/>
              </a:xfrm>
              <a:custGeom>
                <a:avLst/>
                <a:gdLst>
                  <a:gd name="T0" fmla="*/ 143 w 286"/>
                  <a:gd name="T1" fmla="*/ 284 h 285"/>
                  <a:gd name="T2" fmla="*/ 151 w 286"/>
                  <a:gd name="T3" fmla="*/ 268 h 285"/>
                  <a:gd name="T4" fmla="*/ 285 w 286"/>
                  <a:gd name="T5" fmla="*/ 125 h 285"/>
                  <a:gd name="T6" fmla="*/ 143 w 286"/>
                  <a:gd name="T7" fmla="*/ 0 h 285"/>
                  <a:gd name="T8" fmla="*/ 9 w 286"/>
                  <a:gd name="T9" fmla="*/ 142 h 285"/>
                  <a:gd name="T10" fmla="*/ 0 w 286"/>
                  <a:gd name="T11" fmla="*/ 151 h 285"/>
                  <a:gd name="T12" fmla="*/ 143 w 286"/>
                  <a:gd name="T13" fmla="*/ 284 h 285"/>
                  <a:gd name="T14" fmla="*/ 59 w 286"/>
                  <a:gd name="T15" fmla="*/ 134 h 285"/>
                  <a:gd name="T16" fmla="*/ 126 w 286"/>
                  <a:gd name="T17" fmla="*/ 59 h 285"/>
                  <a:gd name="T18" fmla="*/ 151 w 286"/>
                  <a:gd name="T19" fmla="*/ 59 h 285"/>
                  <a:gd name="T20" fmla="*/ 159 w 286"/>
                  <a:gd name="T21" fmla="*/ 67 h 285"/>
                  <a:gd name="T22" fmla="*/ 159 w 286"/>
                  <a:gd name="T23" fmla="*/ 75 h 285"/>
                  <a:gd name="T24" fmla="*/ 159 w 286"/>
                  <a:gd name="T25" fmla="*/ 92 h 285"/>
                  <a:gd name="T26" fmla="*/ 92 w 286"/>
                  <a:gd name="T27" fmla="*/ 159 h 285"/>
                  <a:gd name="T28" fmla="*/ 68 w 286"/>
                  <a:gd name="T29" fmla="*/ 167 h 285"/>
                  <a:gd name="T30" fmla="*/ 59 w 286"/>
                  <a:gd name="T31" fmla="*/ 159 h 285"/>
                  <a:gd name="T32" fmla="*/ 59 w 286"/>
                  <a:gd name="T33" fmla="*/ 142 h 285"/>
                  <a:gd name="T34" fmla="*/ 59 w 286"/>
                  <a:gd name="T35" fmla="*/ 134 h 285"/>
                  <a:gd name="T36" fmla="*/ 59 w 286"/>
                  <a:gd name="T37" fmla="*/ 134 h 285"/>
                  <a:gd name="T38" fmla="*/ 59 w 286"/>
                  <a:gd name="T39" fmla="*/ 134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6" h="285">
                    <a:moveTo>
                      <a:pt x="143" y="284"/>
                    </a:moveTo>
                    <a:cubicBezTo>
                      <a:pt x="151" y="268"/>
                      <a:pt x="151" y="268"/>
                      <a:pt x="151" y="268"/>
                    </a:cubicBezTo>
                    <a:cubicBezTo>
                      <a:pt x="285" y="125"/>
                      <a:pt x="285" y="125"/>
                      <a:pt x="285" y="125"/>
                    </a:cubicBezTo>
                    <a:cubicBezTo>
                      <a:pt x="143" y="0"/>
                      <a:pt x="143" y="0"/>
                      <a:pt x="143" y="0"/>
                    </a:cubicBezTo>
                    <a:cubicBezTo>
                      <a:pt x="9" y="142"/>
                      <a:pt x="9" y="142"/>
                      <a:pt x="9" y="142"/>
                    </a:cubicBezTo>
                    <a:cubicBezTo>
                      <a:pt x="0" y="151"/>
                      <a:pt x="0" y="151"/>
                      <a:pt x="0" y="151"/>
                    </a:cubicBezTo>
                    <a:lnTo>
                      <a:pt x="143" y="284"/>
                    </a:lnTo>
                    <a:close/>
                    <a:moveTo>
                      <a:pt x="59" y="134"/>
                    </a:moveTo>
                    <a:cubicBezTo>
                      <a:pt x="126" y="59"/>
                      <a:pt x="126" y="59"/>
                      <a:pt x="126" y="59"/>
                    </a:cubicBezTo>
                    <a:cubicBezTo>
                      <a:pt x="134" y="50"/>
                      <a:pt x="143" y="50"/>
                      <a:pt x="151" y="59"/>
                    </a:cubicBezTo>
                    <a:cubicBezTo>
                      <a:pt x="159" y="67"/>
                      <a:pt x="159" y="67"/>
                      <a:pt x="159" y="67"/>
                    </a:cubicBezTo>
                    <a:lnTo>
                      <a:pt x="159" y="75"/>
                    </a:lnTo>
                    <a:cubicBezTo>
                      <a:pt x="159" y="84"/>
                      <a:pt x="159" y="84"/>
                      <a:pt x="159" y="92"/>
                    </a:cubicBezTo>
                    <a:cubicBezTo>
                      <a:pt x="92" y="159"/>
                      <a:pt x="92" y="159"/>
                      <a:pt x="92" y="159"/>
                    </a:cubicBezTo>
                    <a:cubicBezTo>
                      <a:pt x="84" y="167"/>
                      <a:pt x="76" y="167"/>
                      <a:pt x="68" y="167"/>
                    </a:cubicBezTo>
                    <a:cubicBezTo>
                      <a:pt x="59" y="159"/>
                      <a:pt x="59" y="159"/>
                      <a:pt x="59" y="159"/>
                    </a:cubicBezTo>
                    <a:cubicBezTo>
                      <a:pt x="59" y="151"/>
                      <a:pt x="59" y="151"/>
                      <a:pt x="59" y="142"/>
                    </a:cubicBezTo>
                    <a:lnTo>
                      <a:pt x="59" y="134"/>
                    </a:lnTo>
                    <a:close/>
                    <a:moveTo>
                      <a:pt x="59" y="134"/>
                    </a:moveTo>
                    <a:lnTo>
                      <a:pt x="59" y="13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iś1îdé"/>
              <p:cNvSpPr/>
              <p:nvPr/>
            </p:nvSpPr>
            <p:spPr bwMode="auto">
              <a:xfrm>
                <a:off x="3122613" y="4308474"/>
                <a:ext cx="127000" cy="103188"/>
              </a:xfrm>
              <a:custGeom>
                <a:avLst/>
                <a:gdLst>
                  <a:gd name="T0" fmla="*/ 343 w 352"/>
                  <a:gd name="T1" fmla="*/ 134 h 285"/>
                  <a:gd name="T2" fmla="*/ 351 w 352"/>
                  <a:gd name="T3" fmla="*/ 125 h 285"/>
                  <a:gd name="T4" fmla="*/ 218 w 352"/>
                  <a:gd name="T5" fmla="*/ 0 h 285"/>
                  <a:gd name="T6" fmla="*/ 209 w 352"/>
                  <a:gd name="T7" fmla="*/ 8 h 285"/>
                  <a:gd name="T8" fmla="*/ 100 w 352"/>
                  <a:gd name="T9" fmla="*/ 276 h 285"/>
                  <a:gd name="T10" fmla="*/ 126 w 352"/>
                  <a:gd name="T11" fmla="*/ 276 h 285"/>
                  <a:gd name="T12" fmla="*/ 134 w 352"/>
                  <a:gd name="T13" fmla="*/ 268 h 285"/>
                  <a:gd name="T14" fmla="*/ 159 w 352"/>
                  <a:gd name="T15" fmla="*/ 217 h 285"/>
                  <a:gd name="T16" fmla="*/ 343 w 352"/>
                  <a:gd name="T17" fmla="*/ 134 h 285"/>
                  <a:gd name="T18" fmla="*/ 218 w 352"/>
                  <a:gd name="T19" fmla="*/ 167 h 285"/>
                  <a:gd name="T20" fmla="*/ 142 w 352"/>
                  <a:gd name="T21" fmla="*/ 192 h 285"/>
                  <a:gd name="T22" fmla="*/ 126 w 352"/>
                  <a:gd name="T23" fmla="*/ 201 h 285"/>
                  <a:gd name="T24" fmla="*/ 109 w 352"/>
                  <a:gd name="T25" fmla="*/ 209 h 285"/>
                  <a:gd name="T26" fmla="*/ 100 w 352"/>
                  <a:gd name="T27" fmla="*/ 201 h 285"/>
                  <a:gd name="T28" fmla="*/ 100 w 352"/>
                  <a:gd name="T29" fmla="*/ 142 h 285"/>
                  <a:gd name="T30" fmla="*/ 109 w 352"/>
                  <a:gd name="T31" fmla="*/ 109 h 285"/>
                  <a:gd name="T32" fmla="*/ 209 w 352"/>
                  <a:gd name="T33" fmla="*/ 150 h 285"/>
                  <a:gd name="T34" fmla="*/ 284 w 352"/>
                  <a:gd name="T35" fmla="*/ 150 h 285"/>
                  <a:gd name="T36" fmla="*/ 218 w 352"/>
                  <a:gd name="T37" fmla="*/ 167 h 285"/>
                  <a:gd name="T38" fmla="*/ 218 w 352"/>
                  <a:gd name="T39" fmla="*/ 167 h 285"/>
                  <a:gd name="T40" fmla="*/ 218 w 352"/>
                  <a:gd name="T41" fmla="*/ 167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2" h="285">
                    <a:moveTo>
                      <a:pt x="343" y="134"/>
                    </a:moveTo>
                    <a:lnTo>
                      <a:pt x="351" y="125"/>
                    </a:lnTo>
                    <a:cubicBezTo>
                      <a:pt x="218" y="0"/>
                      <a:pt x="218" y="0"/>
                      <a:pt x="218" y="0"/>
                    </a:cubicBezTo>
                    <a:cubicBezTo>
                      <a:pt x="218" y="0"/>
                      <a:pt x="209" y="0"/>
                      <a:pt x="209" y="8"/>
                    </a:cubicBezTo>
                    <a:cubicBezTo>
                      <a:pt x="100" y="34"/>
                      <a:pt x="0" y="142"/>
                      <a:pt x="100" y="276"/>
                    </a:cubicBezTo>
                    <a:cubicBezTo>
                      <a:pt x="109" y="276"/>
                      <a:pt x="117" y="284"/>
                      <a:pt x="126" y="276"/>
                    </a:cubicBezTo>
                    <a:cubicBezTo>
                      <a:pt x="134" y="276"/>
                      <a:pt x="134" y="276"/>
                      <a:pt x="134" y="268"/>
                    </a:cubicBezTo>
                    <a:cubicBezTo>
                      <a:pt x="142" y="251"/>
                      <a:pt x="151" y="226"/>
                      <a:pt x="159" y="217"/>
                    </a:cubicBezTo>
                    <a:cubicBezTo>
                      <a:pt x="192" y="184"/>
                      <a:pt x="284" y="234"/>
                      <a:pt x="343" y="134"/>
                    </a:cubicBezTo>
                    <a:close/>
                    <a:moveTo>
                      <a:pt x="218" y="167"/>
                    </a:moveTo>
                    <a:cubicBezTo>
                      <a:pt x="184" y="167"/>
                      <a:pt x="159" y="167"/>
                      <a:pt x="142" y="192"/>
                    </a:cubicBezTo>
                    <a:cubicBezTo>
                      <a:pt x="134" y="192"/>
                      <a:pt x="134" y="201"/>
                      <a:pt x="126" y="201"/>
                    </a:cubicBezTo>
                    <a:cubicBezTo>
                      <a:pt x="126" y="209"/>
                      <a:pt x="117" y="209"/>
                      <a:pt x="109" y="209"/>
                    </a:cubicBezTo>
                    <a:lnTo>
                      <a:pt x="100" y="201"/>
                    </a:lnTo>
                    <a:cubicBezTo>
                      <a:pt x="92" y="176"/>
                      <a:pt x="92" y="159"/>
                      <a:pt x="100" y="142"/>
                    </a:cubicBezTo>
                    <a:cubicBezTo>
                      <a:pt x="100" y="125"/>
                      <a:pt x="109" y="117"/>
                      <a:pt x="109" y="109"/>
                    </a:cubicBezTo>
                    <a:cubicBezTo>
                      <a:pt x="142" y="134"/>
                      <a:pt x="167" y="150"/>
                      <a:pt x="209" y="150"/>
                    </a:cubicBezTo>
                    <a:cubicBezTo>
                      <a:pt x="234" y="142"/>
                      <a:pt x="259" y="150"/>
                      <a:pt x="284" y="150"/>
                    </a:cubicBezTo>
                    <a:cubicBezTo>
                      <a:pt x="259" y="167"/>
                      <a:pt x="234" y="167"/>
                      <a:pt x="218" y="167"/>
                    </a:cubicBezTo>
                    <a:close/>
                    <a:moveTo>
                      <a:pt x="218" y="167"/>
                    </a:moveTo>
                    <a:lnTo>
                      <a:pt x="218" y="167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iŝḷïḋé"/>
          <p:cNvGrpSpPr/>
          <p:nvPr/>
        </p:nvGrpSpPr>
        <p:grpSpPr>
          <a:xfrm>
            <a:off x="7186687" y="1497986"/>
            <a:ext cx="1667420" cy="1667858"/>
            <a:chOff x="6557972" y="2319273"/>
            <a:chExt cx="1867586" cy="1868076"/>
          </a:xfrm>
        </p:grpSpPr>
        <p:sp>
          <p:nvSpPr>
            <p:cNvPr id="67" name="íšliďè"/>
            <p:cNvSpPr/>
            <p:nvPr/>
          </p:nvSpPr>
          <p:spPr bwMode="auto">
            <a:xfrm>
              <a:off x="6731013" y="2492896"/>
              <a:ext cx="1521537" cy="1521933"/>
            </a:xfrm>
            <a:prstGeom prst="ellipse">
              <a:avLst/>
            </a:prstGeom>
            <a:blipFill>
              <a:blip r:embed="rId7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8" name="işḻïďê"/>
            <p:cNvGrpSpPr/>
            <p:nvPr/>
          </p:nvGrpSpPr>
          <p:grpSpPr>
            <a:xfrm>
              <a:off x="6557972" y="2319273"/>
              <a:ext cx="1867586" cy="1868076"/>
              <a:chOff x="6546413" y="2257147"/>
              <a:chExt cx="1868076" cy="1868076"/>
            </a:xfrm>
          </p:grpSpPr>
          <p:sp>
            <p:nvSpPr>
              <p:cNvPr id="70" name="íṩ1iďé"/>
              <p:cNvSpPr/>
              <p:nvPr/>
            </p:nvSpPr>
            <p:spPr bwMode="auto">
              <a:xfrm>
                <a:off x="7922196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işḻîḍè"/>
              <p:cNvSpPr/>
              <p:nvPr/>
            </p:nvSpPr>
            <p:spPr bwMode="auto">
              <a:xfrm>
                <a:off x="7502428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í$1ïḍê"/>
              <p:cNvSpPr/>
              <p:nvPr/>
            </p:nvSpPr>
            <p:spPr bwMode="auto">
              <a:xfrm>
                <a:off x="8223286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ïślïḋè"/>
              <p:cNvSpPr/>
              <p:nvPr/>
            </p:nvSpPr>
            <p:spPr bwMode="auto">
              <a:xfrm>
                <a:off x="8223286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ï$ḷïḍê"/>
              <p:cNvSpPr/>
              <p:nvPr/>
            </p:nvSpPr>
            <p:spPr bwMode="auto">
              <a:xfrm>
                <a:off x="7922196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ïslîdé"/>
              <p:cNvSpPr/>
              <p:nvPr/>
            </p:nvSpPr>
            <p:spPr bwMode="auto">
              <a:xfrm>
                <a:off x="7502428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5C92C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íṩ1íďè"/>
              <p:cNvSpPr/>
              <p:nvPr/>
            </p:nvSpPr>
            <p:spPr bwMode="auto">
              <a:xfrm>
                <a:off x="7033212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ï$ḻîďé"/>
              <p:cNvSpPr/>
              <p:nvPr/>
            </p:nvSpPr>
            <p:spPr bwMode="auto">
              <a:xfrm>
                <a:off x="6683771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iṥľídé"/>
              <p:cNvSpPr/>
              <p:nvPr/>
            </p:nvSpPr>
            <p:spPr bwMode="auto">
              <a:xfrm>
                <a:off x="6546413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iṣlîdé"/>
              <p:cNvSpPr/>
              <p:nvPr/>
            </p:nvSpPr>
            <p:spPr bwMode="auto">
              <a:xfrm>
                <a:off x="6546413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82BDF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î$ľïḓè"/>
              <p:cNvSpPr/>
              <p:nvPr/>
            </p:nvSpPr>
            <p:spPr bwMode="auto">
              <a:xfrm>
                <a:off x="6683771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iṣ1îḍê"/>
              <p:cNvSpPr/>
              <p:nvPr/>
            </p:nvSpPr>
            <p:spPr bwMode="auto">
              <a:xfrm>
                <a:off x="7033212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82BDFE">
                  <a:alpha val="24706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69" name="ïṥľïďê"/>
            <p:cNvSpPr/>
            <p:nvPr/>
          </p:nvSpPr>
          <p:spPr bwMode="auto">
            <a:xfrm>
              <a:off x="7190273" y="3008570"/>
              <a:ext cx="603017" cy="47978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0"/>
                  </a:moveTo>
                  <a:cubicBezTo>
                    <a:pt x="20811" y="10"/>
                    <a:pt x="20921" y="52"/>
                    <a:pt x="21049" y="116"/>
                  </a:cubicBezTo>
                  <a:cubicBezTo>
                    <a:pt x="21416" y="342"/>
                    <a:pt x="21599" y="730"/>
                    <a:pt x="21599" y="1281"/>
                  </a:cubicBezTo>
                  <a:lnTo>
                    <a:pt x="21599" y="20332"/>
                  </a:lnTo>
                  <a:cubicBezTo>
                    <a:pt x="21599" y="20883"/>
                    <a:pt x="21416" y="21271"/>
                    <a:pt x="21049" y="21497"/>
                  </a:cubicBezTo>
                  <a:cubicBezTo>
                    <a:pt x="20921" y="21564"/>
                    <a:pt x="20811" y="21599"/>
                    <a:pt x="20708" y="21599"/>
                  </a:cubicBezTo>
                  <a:cubicBezTo>
                    <a:pt x="20451" y="21599"/>
                    <a:pt x="20236" y="21476"/>
                    <a:pt x="20065" y="21229"/>
                  </a:cubicBezTo>
                  <a:lnTo>
                    <a:pt x="14402" y="13267"/>
                  </a:lnTo>
                  <a:lnTo>
                    <a:pt x="14402" y="17275"/>
                  </a:lnTo>
                  <a:cubicBezTo>
                    <a:pt x="14402" y="17801"/>
                    <a:pt x="14331" y="18305"/>
                    <a:pt x="14187" y="18775"/>
                  </a:cubicBezTo>
                  <a:cubicBezTo>
                    <a:pt x="14042" y="19248"/>
                    <a:pt x="13849" y="19665"/>
                    <a:pt x="13606" y="20028"/>
                  </a:cubicBezTo>
                  <a:cubicBezTo>
                    <a:pt x="13364" y="20385"/>
                    <a:pt x="13080" y="20671"/>
                    <a:pt x="12757" y="20879"/>
                  </a:cubicBezTo>
                  <a:cubicBezTo>
                    <a:pt x="12431" y="21091"/>
                    <a:pt x="12084" y="21193"/>
                    <a:pt x="11707" y="21193"/>
                  </a:cubicBezTo>
                  <a:lnTo>
                    <a:pt x="2705" y="21193"/>
                  </a:lnTo>
                  <a:cubicBezTo>
                    <a:pt x="2340" y="21193"/>
                    <a:pt x="1990" y="21091"/>
                    <a:pt x="1664" y="20879"/>
                  </a:cubicBezTo>
                  <a:cubicBezTo>
                    <a:pt x="1334" y="20671"/>
                    <a:pt x="1047" y="20385"/>
                    <a:pt x="802" y="20028"/>
                  </a:cubicBezTo>
                  <a:cubicBezTo>
                    <a:pt x="555" y="19665"/>
                    <a:pt x="359" y="19252"/>
                    <a:pt x="215" y="18786"/>
                  </a:cubicBezTo>
                  <a:cubicBezTo>
                    <a:pt x="71" y="18316"/>
                    <a:pt x="0" y="17815"/>
                    <a:pt x="0" y="17275"/>
                  </a:cubicBezTo>
                  <a:lnTo>
                    <a:pt x="0" y="4293"/>
                  </a:lnTo>
                  <a:cubicBezTo>
                    <a:pt x="0" y="3760"/>
                    <a:pt x="70" y="3262"/>
                    <a:pt x="215" y="2789"/>
                  </a:cubicBezTo>
                  <a:cubicBezTo>
                    <a:pt x="359" y="2312"/>
                    <a:pt x="555" y="1906"/>
                    <a:pt x="802" y="1560"/>
                  </a:cubicBezTo>
                  <a:cubicBezTo>
                    <a:pt x="1047" y="1221"/>
                    <a:pt x="1334" y="946"/>
                    <a:pt x="1664" y="734"/>
                  </a:cubicBezTo>
                  <a:cubicBezTo>
                    <a:pt x="1990" y="526"/>
                    <a:pt x="2340" y="420"/>
                    <a:pt x="2705" y="420"/>
                  </a:cubicBezTo>
                  <a:lnTo>
                    <a:pt x="11707" y="420"/>
                  </a:lnTo>
                  <a:cubicBezTo>
                    <a:pt x="12074" y="420"/>
                    <a:pt x="12421" y="526"/>
                    <a:pt x="12752" y="734"/>
                  </a:cubicBezTo>
                  <a:cubicBezTo>
                    <a:pt x="13078" y="946"/>
                    <a:pt x="13364" y="1221"/>
                    <a:pt x="13606" y="1560"/>
                  </a:cubicBezTo>
                  <a:cubicBezTo>
                    <a:pt x="13849" y="1906"/>
                    <a:pt x="14042" y="2312"/>
                    <a:pt x="14187" y="2789"/>
                  </a:cubicBezTo>
                  <a:cubicBezTo>
                    <a:pt x="14331" y="3262"/>
                    <a:pt x="14402" y="3760"/>
                    <a:pt x="14402" y="4293"/>
                  </a:cubicBezTo>
                  <a:lnTo>
                    <a:pt x="14402" y="8346"/>
                  </a:lnTo>
                  <a:lnTo>
                    <a:pt x="20065" y="388"/>
                  </a:lnTo>
                  <a:cubicBezTo>
                    <a:pt x="20243" y="127"/>
                    <a:pt x="20456" y="0"/>
                    <a:pt x="2070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2" name="îŝḻîďe"/>
          <p:cNvGrpSpPr/>
          <p:nvPr/>
        </p:nvGrpSpPr>
        <p:grpSpPr>
          <a:xfrm>
            <a:off x="9262005" y="2776566"/>
            <a:ext cx="1667420" cy="1667858"/>
            <a:chOff x="9303427" y="2319273"/>
            <a:chExt cx="1867586" cy="1868076"/>
          </a:xfrm>
        </p:grpSpPr>
        <p:sp>
          <p:nvSpPr>
            <p:cNvPr id="83" name="íŝľíḓé"/>
            <p:cNvSpPr/>
            <p:nvPr/>
          </p:nvSpPr>
          <p:spPr bwMode="auto">
            <a:xfrm>
              <a:off x="9476474" y="2492896"/>
              <a:ext cx="1521537" cy="1521933"/>
            </a:xfrm>
            <a:prstGeom prst="ellipse">
              <a:avLst/>
            </a:prstGeom>
            <a:blipFill>
              <a:blip r:embed="rId8"/>
              <a:srcRect/>
              <a:stretch>
                <a:fillRect l="-25283" r="-24815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4" name="ís1iḓê"/>
            <p:cNvGrpSpPr/>
            <p:nvPr/>
          </p:nvGrpSpPr>
          <p:grpSpPr>
            <a:xfrm>
              <a:off x="9303427" y="2319273"/>
              <a:ext cx="1867586" cy="1868076"/>
              <a:chOff x="9237196" y="2257147"/>
              <a:chExt cx="1868076" cy="1868076"/>
            </a:xfrm>
          </p:grpSpPr>
          <p:sp>
            <p:nvSpPr>
              <p:cNvPr id="86" name="ïšľîḍe"/>
              <p:cNvSpPr/>
              <p:nvPr/>
            </p:nvSpPr>
            <p:spPr bwMode="auto">
              <a:xfrm>
                <a:off x="10612979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îṣ1îḍé"/>
              <p:cNvSpPr/>
              <p:nvPr/>
            </p:nvSpPr>
            <p:spPr bwMode="auto">
              <a:xfrm>
                <a:off x="10193211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i$ḷídé"/>
              <p:cNvSpPr/>
              <p:nvPr/>
            </p:nvSpPr>
            <p:spPr bwMode="auto">
              <a:xfrm>
                <a:off x="10914069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íṥľîḍe"/>
              <p:cNvSpPr/>
              <p:nvPr/>
            </p:nvSpPr>
            <p:spPr bwMode="auto">
              <a:xfrm>
                <a:off x="10914069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iṩ1îdé"/>
              <p:cNvSpPr/>
              <p:nvPr/>
            </p:nvSpPr>
            <p:spPr bwMode="auto">
              <a:xfrm>
                <a:off x="10612979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îṩḷîďe"/>
              <p:cNvSpPr/>
              <p:nvPr/>
            </p:nvSpPr>
            <p:spPr bwMode="auto">
              <a:xfrm>
                <a:off x="10193211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îSḻiḑe"/>
              <p:cNvSpPr/>
              <p:nvPr/>
            </p:nvSpPr>
            <p:spPr bwMode="auto">
              <a:xfrm>
                <a:off x="9723995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ïSlîḍè"/>
              <p:cNvSpPr/>
              <p:nvPr/>
            </p:nvSpPr>
            <p:spPr bwMode="auto">
              <a:xfrm>
                <a:off x="9374554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ïSļïďè"/>
              <p:cNvSpPr/>
              <p:nvPr/>
            </p:nvSpPr>
            <p:spPr bwMode="auto">
              <a:xfrm>
                <a:off x="9237196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íṩľíḍê"/>
              <p:cNvSpPr/>
              <p:nvPr/>
            </p:nvSpPr>
            <p:spPr bwMode="auto">
              <a:xfrm>
                <a:off x="9237196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išľíďê"/>
              <p:cNvSpPr/>
              <p:nvPr/>
            </p:nvSpPr>
            <p:spPr bwMode="auto">
              <a:xfrm>
                <a:off x="9374554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7" name="ïṣľîḓe"/>
              <p:cNvSpPr/>
              <p:nvPr/>
            </p:nvSpPr>
            <p:spPr bwMode="auto">
              <a:xfrm>
                <a:off x="9723995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FA938E">
                  <a:alpha val="25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85" name="îṡḻíḓè"/>
            <p:cNvSpPr/>
            <p:nvPr/>
          </p:nvSpPr>
          <p:spPr bwMode="auto">
            <a:xfrm>
              <a:off x="9918238" y="2951678"/>
              <a:ext cx="638009" cy="531813"/>
            </a:xfrm>
            <a:custGeom>
              <a:avLst/>
              <a:gdLst>
                <a:gd name="T0" fmla="*/ 75419876 w 21600"/>
                <a:gd name="T1" fmla="*/ 22815321 h 21579"/>
                <a:gd name="T2" fmla="*/ 74086090 w 21600"/>
                <a:gd name="T3" fmla="*/ 25988205 h 21579"/>
                <a:gd name="T4" fmla="*/ 70751508 w 21600"/>
                <a:gd name="T5" fmla="*/ 27764166 h 21579"/>
                <a:gd name="T6" fmla="*/ 70751508 w 21600"/>
                <a:gd name="T7" fmla="*/ 40356187 h 21579"/>
                <a:gd name="T8" fmla="*/ 68890459 w 21600"/>
                <a:gd name="T9" fmla="*/ 44041735 h 21579"/>
                <a:gd name="T10" fmla="*/ 64452543 w 21600"/>
                <a:gd name="T11" fmla="*/ 45574747 h 21579"/>
                <a:gd name="T12" fmla="*/ 57741601 w 21600"/>
                <a:gd name="T13" fmla="*/ 41068031 h 21579"/>
                <a:gd name="T14" fmla="*/ 49288264 w 21600"/>
                <a:gd name="T15" fmla="*/ 37061803 h 21579"/>
                <a:gd name="T16" fmla="*/ 39979537 w 21600"/>
                <a:gd name="T17" fmla="*/ 33937470 h 21579"/>
                <a:gd name="T18" fmla="*/ 30688181 w 21600"/>
                <a:gd name="T19" fmla="*/ 32234408 h 21579"/>
                <a:gd name="T20" fmla="*/ 27825021 w 21600"/>
                <a:gd name="T21" fmla="*/ 33597370 h 21579"/>
                <a:gd name="T22" fmla="*/ 26309651 w 21600"/>
                <a:gd name="T23" fmla="*/ 35728021 h 21579"/>
                <a:gd name="T24" fmla="*/ 26225861 w 21600"/>
                <a:gd name="T25" fmla="*/ 38138096 h 21579"/>
                <a:gd name="T26" fmla="*/ 27748204 w 21600"/>
                <a:gd name="T27" fmla="*/ 40356187 h 21579"/>
                <a:gd name="T28" fmla="*/ 26805477 w 21600"/>
                <a:gd name="T29" fmla="*/ 42936312 h 21579"/>
                <a:gd name="T30" fmla="*/ 27643496 w 21600"/>
                <a:gd name="T31" fmla="*/ 45203003 h 21579"/>
                <a:gd name="T32" fmla="*/ 29672124 w 21600"/>
                <a:gd name="T33" fmla="*/ 47299644 h 21579"/>
                <a:gd name="T34" fmla="*/ 32371191 w 21600"/>
                <a:gd name="T35" fmla="*/ 49296719 h 21579"/>
                <a:gd name="T36" fmla="*/ 29525462 w 21600"/>
                <a:gd name="T37" fmla="*/ 51536695 h 21579"/>
                <a:gd name="T38" fmla="*/ 25181854 w 21600"/>
                <a:gd name="T39" fmla="*/ 52406463 h 21579"/>
                <a:gd name="T40" fmla="*/ 20660147 w 21600"/>
                <a:gd name="T41" fmla="*/ 52049309 h 21579"/>
                <a:gd name="T42" fmla="*/ 17189421 w 21600"/>
                <a:gd name="T43" fmla="*/ 50560017 h 21579"/>
                <a:gd name="T44" fmla="*/ 15548366 w 21600"/>
                <a:gd name="T45" fmla="*/ 46296300 h 21579"/>
                <a:gd name="T46" fmla="*/ 14078377 w 21600"/>
                <a:gd name="T47" fmla="*/ 41845479 h 21579"/>
                <a:gd name="T48" fmla="*/ 13505733 w 21600"/>
                <a:gd name="T49" fmla="*/ 37124993 h 21579"/>
                <a:gd name="T50" fmla="*/ 14490413 w 21600"/>
                <a:gd name="T51" fmla="*/ 31957448 h 21579"/>
                <a:gd name="T52" fmla="*/ 6298965 w 21600"/>
                <a:gd name="T53" fmla="*/ 31957448 h 21579"/>
                <a:gd name="T54" fmla="*/ 1864535 w 21600"/>
                <a:gd name="T55" fmla="*/ 30424436 h 21579"/>
                <a:gd name="T56" fmla="*/ 0 w 21600"/>
                <a:gd name="T57" fmla="*/ 26702464 h 21579"/>
                <a:gd name="T58" fmla="*/ 0 w 21600"/>
                <a:gd name="T59" fmla="*/ 18886823 h 21579"/>
                <a:gd name="T60" fmla="*/ 1836585 w 21600"/>
                <a:gd name="T61" fmla="*/ 15172146 h 21579"/>
                <a:gd name="T62" fmla="*/ 6298965 w 21600"/>
                <a:gd name="T63" fmla="*/ 13617249 h 21579"/>
                <a:gd name="T64" fmla="*/ 26721687 w 21600"/>
                <a:gd name="T65" fmla="*/ 13617249 h 21579"/>
                <a:gd name="T66" fmla="*/ 36749721 w 21600"/>
                <a:gd name="T67" fmla="*/ 12477866 h 21579"/>
                <a:gd name="T68" fmla="*/ 47175846 w 21600"/>
                <a:gd name="T69" fmla="*/ 9411842 h 21579"/>
                <a:gd name="T70" fmla="*/ 56819793 w 21600"/>
                <a:gd name="T71" fmla="*/ 5033920 h 21579"/>
                <a:gd name="T72" fmla="*/ 64452543 w 21600"/>
                <a:gd name="T73" fmla="*/ 0 h 21579"/>
                <a:gd name="T74" fmla="*/ 68890459 w 21600"/>
                <a:gd name="T75" fmla="*/ 1540307 h 21579"/>
                <a:gd name="T76" fmla="*/ 70751508 w 21600"/>
                <a:gd name="T77" fmla="*/ 5262280 h 21579"/>
                <a:gd name="T78" fmla="*/ 70751508 w 21600"/>
                <a:gd name="T79" fmla="*/ 17817875 h 21579"/>
                <a:gd name="T80" fmla="*/ 74086090 w 21600"/>
                <a:gd name="T81" fmla="*/ 19608377 h 21579"/>
                <a:gd name="T82" fmla="*/ 75419876 w 21600"/>
                <a:gd name="T83" fmla="*/ 22815321 h 21579"/>
                <a:gd name="T84" fmla="*/ 64452543 w 21600"/>
                <a:gd name="T85" fmla="*/ 6936162 h 21579"/>
                <a:gd name="T86" fmla="*/ 57657811 w 21600"/>
                <a:gd name="T87" fmla="*/ 10816059 h 21579"/>
                <a:gd name="T88" fmla="*/ 49860908 w 21600"/>
                <a:gd name="T89" fmla="*/ 14173632 h 21579"/>
                <a:gd name="T90" fmla="*/ 41473930 w 21600"/>
                <a:gd name="T91" fmla="*/ 16819313 h 21579"/>
                <a:gd name="T92" fmla="*/ 33020652 w 21600"/>
                <a:gd name="T93" fmla="*/ 18473824 h 21579"/>
                <a:gd name="T94" fmla="*/ 33020652 w 21600"/>
                <a:gd name="T95" fmla="*/ 27144643 h 21579"/>
                <a:gd name="T96" fmla="*/ 41473930 w 21600"/>
                <a:gd name="T97" fmla="*/ 28818574 h 21579"/>
                <a:gd name="T98" fmla="*/ 49860908 w 21600"/>
                <a:gd name="T99" fmla="*/ 31478844 h 21579"/>
                <a:gd name="T100" fmla="*/ 57699706 w 21600"/>
                <a:gd name="T101" fmla="*/ 34858253 h 21579"/>
                <a:gd name="T102" fmla="*/ 64452543 w 21600"/>
                <a:gd name="T103" fmla="*/ 38679840 h 21579"/>
                <a:gd name="T104" fmla="*/ 64452543 w 21600"/>
                <a:gd name="T105" fmla="*/ 6936162 h 21579"/>
                <a:gd name="T106" fmla="*/ 64452543 w 21600"/>
                <a:gd name="T107" fmla="*/ 6936162 h 215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1600" h="21579">
                  <a:moveTo>
                    <a:pt x="21600" y="9391"/>
                  </a:moveTo>
                  <a:cubicBezTo>
                    <a:pt x="21600" y="9887"/>
                    <a:pt x="21473" y="10321"/>
                    <a:pt x="21218" y="10697"/>
                  </a:cubicBezTo>
                  <a:cubicBezTo>
                    <a:pt x="20963" y="11073"/>
                    <a:pt x="20648" y="11313"/>
                    <a:pt x="20263" y="11428"/>
                  </a:cubicBezTo>
                  <a:lnTo>
                    <a:pt x="20263" y="16611"/>
                  </a:lnTo>
                  <a:cubicBezTo>
                    <a:pt x="20263" y="17201"/>
                    <a:pt x="20087" y="17708"/>
                    <a:pt x="19730" y="18128"/>
                  </a:cubicBezTo>
                  <a:cubicBezTo>
                    <a:pt x="19375" y="18551"/>
                    <a:pt x="18951" y="18759"/>
                    <a:pt x="18459" y="18759"/>
                  </a:cubicBezTo>
                  <a:cubicBezTo>
                    <a:pt x="17928" y="18122"/>
                    <a:pt x="17286" y="17506"/>
                    <a:pt x="16537" y="16904"/>
                  </a:cubicBezTo>
                  <a:cubicBezTo>
                    <a:pt x="15786" y="16306"/>
                    <a:pt x="14980" y="15757"/>
                    <a:pt x="14116" y="15255"/>
                  </a:cubicBezTo>
                  <a:cubicBezTo>
                    <a:pt x="13254" y="14756"/>
                    <a:pt x="12363" y="14325"/>
                    <a:pt x="11450" y="13969"/>
                  </a:cubicBezTo>
                  <a:cubicBezTo>
                    <a:pt x="10537" y="13614"/>
                    <a:pt x="9648" y="13380"/>
                    <a:pt x="8789" y="13268"/>
                  </a:cubicBezTo>
                  <a:cubicBezTo>
                    <a:pt x="8453" y="13379"/>
                    <a:pt x="8179" y="13564"/>
                    <a:pt x="7969" y="13829"/>
                  </a:cubicBezTo>
                  <a:cubicBezTo>
                    <a:pt x="7758" y="14093"/>
                    <a:pt x="7614" y="14386"/>
                    <a:pt x="7535" y="14706"/>
                  </a:cubicBezTo>
                  <a:cubicBezTo>
                    <a:pt x="7457" y="15029"/>
                    <a:pt x="7450" y="15361"/>
                    <a:pt x="7511" y="15698"/>
                  </a:cubicBezTo>
                  <a:cubicBezTo>
                    <a:pt x="7575" y="16036"/>
                    <a:pt x="7719" y="16341"/>
                    <a:pt x="7947" y="16611"/>
                  </a:cubicBezTo>
                  <a:cubicBezTo>
                    <a:pt x="7751" y="16992"/>
                    <a:pt x="7660" y="17347"/>
                    <a:pt x="7677" y="17673"/>
                  </a:cubicBezTo>
                  <a:cubicBezTo>
                    <a:pt x="7692" y="17993"/>
                    <a:pt x="7773" y="18307"/>
                    <a:pt x="7917" y="18606"/>
                  </a:cubicBezTo>
                  <a:cubicBezTo>
                    <a:pt x="8059" y="18909"/>
                    <a:pt x="8255" y="19193"/>
                    <a:pt x="8498" y="19469"/>
                  </a:cubicBezTo>
                  <a:cubicBezTo>
                    <a:pt x="8737" y="19745"/>
                    <a:pt x="8997" y="20021"/>
                    <a:pt x="9271" y="20291"/>
                  </a:cubicBezTo>
                  <a:cubicBezTo>
                    <a:pt x="9114" y="20696"/>
                    <a:pt x="8843" y="21001"/>
                    <a:pt x="8456" y="21213"/>
                  </a:cubicBezTo>
                  <a:cubicBezTo>
                    <a:pt x="8069" y="21424"/>
                    <a:pt x="7655" y="21541"/>
                    <a:pt x="7212" y="21571"/>
                  </a:cubicBezTo>
                  <a:cubicBezTo>
                    <a:pt x="6772" y="21600"/>
                    <a:pt x="6341" y="21550"/>
                    <a:pt x="5917" y="21424"/>
                  </a:cubicBezTo>
                  <a:cubicBezTo>
                    <a:pt x="5496" y="21295"/>
                    <a:pt x="5163" y="21092"/>
                    <a:pt x="4923" y="20811"/>
                  </a:cubicBezTo>
                  <a:cubicBezTo>
                    <a:pt x="4781" y="20241"/>
                    <a:pt x="4625" y="19657"/>
                    <a:pt x="4453" y="19056"/>
                  </a:cubicBezTo>
                  <a:cubicBezTo>
                    <a:pt x="4282" y="18454"/>
                    <a:pt x="4140" y="17843"/>
                    <a:pt x="4032" y="17224"/>
                  </a:cubicBezTo>
                  <a:cubicBezTo>
                    <a:pt x="3922" y="16599"/>
                    <a:pt x="3868" y="15953"/>
                    <a:pt x="3868" y="15281"/>
                  </a:cubicBezTo>
                  <a:cubicBezTo>
                    <a:pt x="3868" y="14615"/>
                    <a:pt x="3961" y="13905"/>
                    <a:pt x="4150" y="13154"/>
                  </a:cubicBezTo>
                  <a:lnTo>
                    <a:pt x="1804" y="13154"/>
                  </a:lnTo>
                  <a:cubicBezTo>
                    <a:pt x="1312" y="13154"/>
                    <a:pt x="889" y="12945"/>
                    <a:pt x="534" y="12523"/>
                  </a:cubicBezTo>
                  <a:cubicBezTo>
                    <a:pt x="176" y="12100"/>
                    <a:pt x="0" y="11592"/>
                    <a:pt x="0" y="10991"/>
                  </a:cubicBezTo>
                  <a:lnTo>
                    <a:pt x="0" y="7774"/>
                  </a:lnTo>
                  <a:cubicBezTo>
                    <a:pt x="0" y="7184"/>
                    <a:pt x="176" y="6677"/>
                    <a:pt x="526" y="6245"/>
                  </a:cubicBezTo>
                  <a:cubicBezTo>
                    <a:pt x="879" y="5820"/>
                    <a:pt x="1305" y="5605"/>
                    <a:pt x="1804" y="5605"/>
                  </a:cubicBezTo>
                  <a:lnTo>
                    <a:pt x="7653" y="5605"/>
                  </a:lnTo>
                  <a:cubicBezTo>
                    <a:pt x="8551" y="5605"/>
                    <a:pt x="9509" y="5450"/>
                    <a:pt x="10525" y="5136"/>
                  </a:cubicBezTo>
                  <a:cubicBezTo>
                    <a:pt x="11541" y="4822"/>
                    <a:pt x="12537" y="4399"/>
                    <a:pt x="13511" y="3874"/>
                  </a:cubicBezTo>
                  <a:cubicBezTo>
                    <a:pt x="14488" y="3343"/>
                    <a:pt x="15409" y="2744"/>
                    <a:pt x="16273" y="2072"/>
                  </a:cubicBezTo>
                  <a:cubicBezTo>
                    <a:pt x="17135" y="1406"/>
                    <a:pt x="17864" y="713"/>
                    <a:pt x="18459" y="0"/>
                  </a:cubicBezTo>
                  <a:cubicBezTo>
                    <a:pt x="18951" y="0"/>
                    <a:pt x="19375" y="214"/>
                    <a:pt x="19730" y="634"/>
                  </a:cubicBezTo>
                  <a:cubicBezTo>
                    <a:pt x="20087" y="1057"/>
                    <a:pt x="20263" y="1567"/>
                    <a:pt x="20263" y="2166"/>
                  </a:cubicBezTo>
                  <a:lnTo>
                    <a:pt x="20263" y="7334"/>
                  </a:lnTo>
                  <a:cubicBezTo>
                    <a:pt x="20648" y="7446"/>
                    <a:pt x="20963" y="7692"/>
                    <a:pt x="21218" y="8071"/>
                  </a:cubicBezTo>
                  <a:cubicBezTo>
                    <a:pt x="21473" y="8455"/>
                    <a:pt x="21600" y="8895"/>
                    <a:pt x="21600" y="9391"/>
                  </a:cubicBezTo>
                  <a:moveTo>
                    <a:pt x="18459" y="2855"/>
                  </a:moveTo>
                  <a:cubicBezTo>
                    <a:pt x="17864" y="3407"/>
                    <a:pt x="17215" y="3941"/>
                    <a:pt x="16513" y="4452"/>
                  </a:cubicBezTo>
                  <a:cubicBezTo>
                    <a:pt x="15810" y="4963"/>
                    <a:pt x="15066" y="5423"/>
                    <a:pt x="14280" y="5834"/>
                  </a:cubicBezTo>
                  <a:cubicBezTo>
                    <a:pt x="13494" y="6245"/>
                    <a:pt x="12694" y="6609"/>
                    <a:pt x="11878" y="6923"/>
                  </a:cubicBezTo>
                  <a:cubicBezTo>
                    <a:pt x="11061" y="7237"/>
                    <a:pt x="10255" y="7463"/>
                    <a:pt x="9457" y="7604"/>
                  </a:cubicBezTo>
                  <a:lnTo>
                    <a:pt x="9457" y="11173"/>
                  </a:lnTo>
                  <a:cubicBezTo>
                    <a:pt x="10255" y="11325"/>
                    <a:pt x="11061" y="11554"/>
                    <a:pt x="11878" y="11862"/>
                  </a:cubicBezTo>
                  <a:cubicBezTo>
                    <a:pt x="12694" y="12170"/>
                    <a:pt x="13494" y="12537"/>
                    <a:pt x="14280" y="12957"/>
                  </a:cubicBezTo>
                  <a:cubicBezTo>
                    <a:pt x="15066" y="13379"/>
                    <a:pt x="15813" y="13843"/>
                    <a:pt x="16525" y="14348"/>
                  </a:cubicBezTo>
                  <a:cubicBezTo>
                    <a:pt x="17235" y="14856"/>
                    <a:pt x="17881" y="15381"/>
                    <a:pt x="18459" y="15921"/>
                  </a:cubicBezTo>
                  <a:lnTo>
                    <a:pt x="18459" y="2855"/>
                  </a:lnTo>
                  <a:close/>
                  <a:moveTo>
                    <a:pt x="18459" y="2855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8" name="ïṧļîďê"/>
          <p:cNvGrpSpPr/>
          <p:nvPr/>
        </p:nvGrpSpPr>
        <p:grpSpPr>
          <a:xfrm>
            <a:off x="2561269" y="1478365"/>
            <a:ext cx="1667420" cy="1667858"/>
            <a:chOff x="1017965" y="2319273"/>
            <a:chExt cx="1867586" cy="1868076"/>
          </a:xfrm>
        </p:grpSpPr>
        <p:sp>
          <p:nvSpPr>
            <p:cNvPr id="99" name="îśļiďé"/>
            <p:cNvSpPr/>
            <p:nvPr/>
          </p:nvSpPr>
          <p:spPr bwMode="auto">
            <a:xfrm>
              <a:off x="1190995" y="2492896"/>
              <a:ext cx="1521537" cy="1521932"/>
            </a:xfrm>
            <a:prstGeom prst="ellipse">
              <a:avLst/>
            </a:prstGeom>
            <a:blipFill>
              <a:blip r:embed="rId9"/>
              <a:srcRect/>
              <a:stretch>
                <a:fillRect l="-25551" r="-25076"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0" name="ïşliďe"/>
            <p:cNvGrpSpPr/>
            <p:nvPr/>
          </p:nvGrpSpPr>
          <p:grpSpPr>
            <a:xfrm>
              <a:off x="1017965" y="2319273"/>
              <a:ext cx="1867586" cy="1868076"/>
              <a:chOff x="1119258" y="2257147"/>
              <a:chExt cx="1868076" cy="1868076"/>
            </a:xfrm>
          </p:grpSpPr>
          <p:sp>
            <p:nvSpPr>
              <p:cNvPr id="102" name="îṡ1iḓê"/>
              <p:cNvSpPr/>
              <p:nvPr/>
            </p:nvSpPr>
            <p:spPr bwMode="auto">
              <a:xfrm>
                <a:off x="2495041" y="2394505"/>
                <a:ext cx="356034" cy="354935"/>
              </a:xfrm>
              <a:custGeom>
                <a:avLst/>
                <a:gdLst>
                  <a:gd name="T0" fmla="*/ 207 w 207"/>
                  <a:gd name="T1" fmla="*/ 181 h 206"/>
                  <a:gd name="T2" fmla="*/ 26 w 207"/>
                  <a:gd name="T3" fmla="*/ 0 h 206"/>
                  <a:gd name="T4" fmla="*/ 0 w 207"/>
                  <a:gd name="T5" fmla="*/ 44 h 206"/>
                  <a:gd name="T6" fmla="*/ 163 w 207"/>
                  <a:gd name="T7" fmla="*/ 206 h 206"/>
                  <a:gd name="T8" fmla="*/ 207 w 207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6">
                    <a:moveTo>
                      <a:pt x="207" y="181"/>
                    </a:moveTo>
                    <a:cubicBezTo>
                      <a:pt x="162" y="107"/>
                      <a:pt x="100" y="45"/>
                      <a:pt x="26" y="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6" y="85"/>
                      <a:pt x="122" y="140"/>
                      <a:pt x="163" y="206"/>
                    </a:cubicBezTo>
                    <a:lnTo>
                      <a:pt x="207" y="181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ïslîdé"/>
              <p:cNvSpPr/>
              <p:nvPr/>
            </p:nvSpPr>
            <p:spPr bwMode="auto">
              <a:xfrm>
                <a:off x="2075273" y="2257147"/>
                <a:ext cx="427460" cy="191203"/>
              </a:xfrm>
              <a:custGeom>
                <a:avLst/>
                <a:gdLst>
                  <a:gd name="T0" fmla="*/ 0 w 248"/>
                  <a:gd name="T1" fmla="*/ 0 h 111"/>
                  <a:gd name="T2" fmla="*/ 0 w 248"/>
                  <a:gd name="T3" fmla="*/ 51 h 111"/>
                  <a:gd name="T4" fmla="*/ 222 w 248"/>
                  <a:gd name="T5" fmla="*/ 111 h 111"/>
                  <a:gd name="T6" fmla="*/ 248 w 248"/>
                  <a:gd name="T7" fmla="*/ 67 h 111"/>
                  <a:gd name="T8" fmla="*/ 0 w 248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1">
                    <a:moveTo>
                      <a:pt x="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80" y="53"/>
                      <a:pt x="156" y="75"/>
                      <a:pt x="222" y="111"/>
                    </a:cubicBezTo>
                    <a:cubicBezTo>
                      <a:pt x="248" y="67"/>
                      <a:pt x="248" y="67"/>
                      <a:pt x="248" y="67"/>
                    </a:cubicBezTo>
                    <a:cubicBezTo>
                      <a:pt x="174" y="26"/>
                      <a:pt x="90" y="2"/>
                      <a:pt x="0" y="0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íSḷïḋé"/>
              <p:cNvSpPr/>
              <p:nvPr/>
            </p:nvSpPr>
            <p:spPr bwMode="auto">
              <a:xfrm>
                <a:off x="2796131" y="2743946"/>
                <a:ext cx="191203" cy="425262"/>
              </a:xfrm>
              <a:custGeom>
                <a:avLst/>
                <a:gdLst>
                  <a:gd name="T0" fmla="*/ 45 w 111"/>
                  <a:gd name="T1" fmla="*/ 0 h 247"/>
                  <a:gd name="T2" fmla="*/ 0 w 111"/>
                  <a:gd name="T3" fmla="*/ 26 h 247"/>
                  <a:gd name="T4" fmla="*/ 60 w 111"/>
                  <a:gd name="T5" fmla="*/ 247 h 247"/>
                  <a:gd name="T6" fmla="*/ 111 w 111"/>
                  <a:gd name="T7" fmla="*/ 247 h 247"/>
                  <a:gd name="T8" fmla="*/ 45 w 111"/>
                  <a:gd name="T9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45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37" y="92"/>
                      <a:pt x="58" y="167"/>
                      <a:pt x="60" y="247"/>
                    </a:cubicBezTo>
                    <a:cubicBezTo>
                      <a:pt x="111" y="247"/>
                      <a:pt x="111" y="247"/>
                      <a:pt x="111" y="247"/>
                    </a:cubicBezTo>
                    <a:cubicBezTo>
                      <a:pt x="109" y="158"/>
                      <a:pt x="85" y="74"/>
                      <a:pt x="45" y="0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ïṥ1íḍè"/>
              <p:cNvSpPr/>
              <p:nvPr/>
            </p:nvSpPr>
            <p:spPr bwMode="auto">
              <a:xfrm>
                <a:off x="2796131" y="3213162"/>
                <a:ext cx="191203" cy="427460"/>
              </a:xfrm>
              <a:custGeom>
                <a:avLst/>
                <a:gdLst>
                  <a:gd name="T0" fmla="*/ 60 w 111"/>
                  <a:gd name="T1" fmla="*/ 0 h 248"/>
                  <a:gd name="T2" fmla="*/ 0 w 111"/>
                  <a:gd name="T3" fmla="*/ 222 h 248"/>
                  <a:gd name="T4" fmla="*/ 45 w 111"/>
                  <a:gd name="T5" fmla="*/ 248 h 248"/>
                  <a:gd name="T6" fmla="*/ 111 w 111"/>
                  <a:gd name="T7" fmla="*/ 0 h 248"/>
                  <a:gd name="T8" fmla="*/ 6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60" y="0"/>
                    </a:moveTo>
                    <a:cubicBezTo>
                      <a:pt x="58" y="80"/>
                      <a:pt x="37" y="156"/>
                      <a:pt x="0" y="222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85" y="174"/>
                      <a:pt x="109" y="90"/>
                      <a:pt x="111" y="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íṡlïďè"/>
              <p:cNvSpPr/>
              <p:nvPr/>
            </p:nvSpPr>
            <p:spPr bwMode="auto">
              <a:xfrm>
                <a:off x="2495041" y="3632930"/>
                <a:ext cx="356034" cy="356034"/>
              </a:xfrm>
              <a:custGeom>
                <a:avLst/>
                <a:gdLst>
                  <a:gd name="T0" fmla="*/ 207 w 207"/>
                  <a:gd name="T1" fmla="*/ 26 h 207"/>
                  <a:gd name="T2" fmla="*/ 163 w 207"/>
                  <a:gd name="T3" fmla="*/ 0 h 207"/>
                  <a:gd name="T4" fmla="*/ 0 w 207"/>
                  <a:gd name="T5" fmla="*/ 163 h 207"/>
                  <a:gd name="T6" fmla="*/ 26 w 207"/>
                  <a:gd name="T7" fmla="*/ 207 h 207"/>
                  <a:gd name="T8" fmla="*/ 207 w 207"/>
                  <a:gd name="T9" fmla="*/ 26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207">
                    <a:moveTo>
                      <a:pt x="207" y="26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122" y="66"/>
                      <a:pt x="66" y="122"/>
                      <a:pt x="0" y="163"/>
                    </a:cubicBezTo>
                    <a:cubicBezTo>
                      <a:pt x="26" y="207"/>
                      <a:pt x="26" y="207"/>
                      <a:pt x="26" y="207"/>
                    </a:cubicBezTo>
                    <a:cubicBezTo>
                      <a:pt x="100" y="162"/>
                      <a:pt x="162" y="100"/>
                      <a:pt x="207" y="26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íṣľiḑè"/>
              <p:cNvSpPr/>
              <p:nvPr/>
            </p:nvSpPr>
            <p:spPr bwMode="auto">
              <a:xfrm>
                <a:off x="2075273" y="3936217"/>
                <a:ext cx="427460" cy="189006"/>
              </a:xfrm>
              <a:custGeom>
                <a:avLst/>
                <a:gdLst>
                  <a:gd name="T0" fmla="*/ 248 w 248"/>
                  <a:gd name="T1" fmla="*/ 44 h 110"/>
                  <a:gd name="T2" fmla="*/ 222 w 248"/>
                  <a:gd name="T3" fmla="*/ 0 h 110"/>
                  <a:gd name="T4" fmla="*/ 0 w 248"/>
                  <a:gd name="T5" fmla="*/ 59 h 110"/>
                  <a:gd name="T6" fmla="*/ 0 w 248"/>
                  <a:gd name="T7" fmla="*/ 110 h 110"/>
                  <a:gd name="T8" fmla="*/ 248 w 248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8" h="110">
                    <a:moveTo>
                      <a:pt x="248" y="44"/>
                    </a:moveTo>
                    <a:cubicBezTo>
                      <a:pt x="222" y="0"/>
                      <a:pt x="222" y="0"/>
                      <a:pt x="222" y="0"/>
                    </a:cubicBezTo>
                    <a:cubicBezTo>
                      <a:pt x="156" y="36"/>
                      <a:pt x="80" y="57"/>
                      <a:pt x="0" y="59"/>
                    </a:cubicBezTo>
                    <a:cubicBezTo>
                      <a:pt x="0" y="110"/>
                      <a:pt x="0" y="110"/>
                      <a:pt x="0" y="110"/>
                    </a:cubicBezTo>
                    <a:cubicBezTo>
                      <a:pt x="90" y="108"/>
                      <a:pt x="174" y="84"/>
                      <a:pt x="248" y="44"/>
                    </a:cubicBez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8" name="íṧḻiḑé"/>
              <p:cNvSpPr/>
              <p:nvPr/>
            </p:nvSpPr>
            <p:spPr bwMode="auto">
              <a:xfrm>
                <a:off x="1606057" y="3936217"/>
                <a:ext cx="425262" cy="189006"/>
              </a:xfrm>
              <a:custGeom>
                <a:avLst/>
                <a:gdLst>
                  <a:gd name="T0" fmla="*/ 0 w 247"/>
                  <a:gd name="T1" fmla="*/ 44 h 110"/>
                  <a:gd name="T2" fmla="*/ 247 w 247"/>
                  <a:gd name="T3" fmla="*/ 110 h 110"/>
                  <a:gd name="T4" fmla="*/ 247 w 247"/>
                  <a:gd name="T5" fmla="*/ 59 h 110"/>
                  <a:gd name="T6" fmla="*/ 26 w 247"/>
                  <a:gd name="T7" fmla="*/ 0 h 110"/>
                  <a:gd name="T8" fmla="*/ 0 w 247"/>
                  <a:gd name="T9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0">
                    <a:moveTo>
                      <a:pt x="0" y="44"/>
                    </a:moveTo>
                    <a:cubicBezTo>
                      <a:pt x="74" y="84"/>
                      <a:pt x="158" y="108"/>
                      <a:pt x="247" y="110"/>
                    </a:cubicBezTo>
                    <a:cubicBezTo>
                      <a:pt x="247" y="59"/>
                      <a:pt x="247" y="59"/>
                      <a:pt x="247" y="59"/>
                    </a:cubicBezTo>
                    <a:cubicBezTo>
                      <a:pt x="167" y="57"/>
                      <a:pt x="92" y="36"/>
                      <a:pt x="26" y="0"/>
                    </a:cubicBez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9" name="ïṩļïdè"/>
              <p:cNvSpPr/>
              <p:nvPr/>
            </p:nvSpPr>
            <p:spPr bwMode="auto">
              <a:xfrm>
                <a:off x="1256616" y="3632930"/>
                <a:ext cx="354935" cy="356034"/>
              </a:xfrm>
              <a:custGeom>
                <a:avLst/>
                <a:gdLst>
                  <a:gd name="T0" fmla="*/ 44 w 206"/>
                  <a:gd name="T1" fmla="*/ 0 h 207"/>
                  <a:gd name="T2" fmla="*/ 0 w 206"/>
                  <a:gd name="T3" fmla="*/ 26 h 207"/>
                  <a:gd name="T4" fmla="*/ 181 w 206"/>
                  <a:gd name="T5" fmla="*/ 207 h 207"/>
                  <a:gd name="T6" fmla="*/ 206 w 206"/>
                  <a:gd name="T7" fmla="*/ 163 h 207"/>
                  <a:gd name="T8" fmla="*/ 44 w 206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7">
                    <a:moveTo>
                      <a:pt x="44" y="0"/>
                    </a:moveTo>
                    <a:cubicBezTo>
                      <a:pt x="0" y="26"/>
                      <a:pt x="0" y="26"/>
                      <a:pt x="0" y="26"/>
                    </a:cubicBezTo>
                    <a:cubicBezTo>
                      <a:pt x="45" y="100"/>
                      <a:pt x="107" y="162"/>
                      <a:pt x="181" y="207"/>
                    </a:cubicBezTo>
                    <a:cubicBezTo>
                      <a:pt x="206" y="163"/>
                      <a:pt x="206" y="163"/>
                      <a:pt x="206" y="163"/>
                    </a:cubicBezTo>
                    <a:cubicBezTo>
                      <a:pt x="140" y="122"/>
                      <a:pt x="85" y="66"/>
                      <a:pt x="44" y="0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îṣḻïdè"/>
              <p:cNvSpPr/>
              <p:nvPr/>
            </p:nvSpPr>
            <p:spPr bwMode="auto">
              <a:xfrm>
                <a:off x="1119258" y="3213162"/>
                <a:ext cx="191203" cy="427460"/>
              </a:xfrm>
              <a:custGeom>
                <a:avLst/>
                <a:gdLst>
                  <a:gd name="T0" fmla="*/ 0 w 111"/>
                  <a:gd name="T1" fmla="*/ 0 h 248"/>
                  <a:gd name="T2" fmla="*/ 67 w 111"/>
                  <a:gd name="T3" fmla="*/ 248 h 248"/>
                  <a:gd name="T4" fmla="*/ 111 w 111"/>
                  <a:gd name="T5" fmla="*/ 222 h 248"/>
                  <a:gd name="T6" fmla="*/ 51 w 111"/>
                  <a:gd name="T7" fmla="*/ 0 h 248"/>
                  <a:gd name="T8" fmla="*/ 0 w 111"/>
                  <a:gd name="T9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8">
                    <a:moveTo>
                      <a:pt x="0" y="0"/>
                    </a:moveTo>
                    <a:cubicBezTo>
                      <a:pt x="2" y="90"/>
                      <a:pt x="26" y="174"/>
                      <a:pt x="67" y="248"/>
                    </a:cubicBezTo>
                    <a:cubicBezTo>
                      <a:pt x="111" y="222"/>
                      <a:pt x="111" y="222"/>
                      <a:pt x="111" y="222"/>
                    </a:cubicBezTo>
                    <a:cubicBezTo>
                      <a:pt x="75" y="156"/>
                      <a:pt x="53" y="80"/>
                      <a:pt x="5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î$ḻïḓè"/>
              <p:cNvSpPr/>
              <p:nvPr/>
            </p:nvSpPr>
            <p:spPr bwMode="auto">
              <a:xfrm>
                <a:off x="1119258" y="2743946"/>
                <a:ext cx="191203" cy="425262"/>
              </a:xfrm>
              <a:custGeom>
                <a:avLst/>
                <a:gdLst>
                  <a:gd name="T0" fmla="*/ 51 w 111"/>
                  <a:gd name="T1" fmla="*/ 247 h 247"/>
                  <a:gd name="T2" fmla="*/ 111 w 111"/>
                  <a:gd name="T3" fmla="*/ 26 h 247"/>
                  <a:gd name="T4" fmla="*/ 67 w 111"/>
                  <a:gd name="T5" fmla="*/ 0 h 247"/>
                  <a:gd name="T6" fmla="*/ 0 w 111"/>
                  <a:gd name="T7" fmla="*/ 247 h 247"/>
                  <a:gd name="T8" fmla="*/ 51 w 111"/>
                  <a:gd name="T9" fmla="*/ 247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47">
                    <a:moveTo>
                      <a:pt x="51" y="247"/>
                    </a:moveTo>
                    <a:cubicBezTo>
                      <a:pt x="53" y="167"/>
                      <a:pt x="75" y="92"/>
                      <a:pt x="111" y="26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74"/>
                      <a:pt x="2" y="158"/>
                      <a:pt x="0" y="247"/>
                    </a:cubicBezTo>
                    <a:lnTo>
                      <a:pt x="51" y="247"/>
                    </a:ln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îS1ïdé"/>
              <p:cNvSpPr/>
              <p:nvPr/>
            </p:nvSpPr>
            <p:spPr bwMode="auto">
              <a:xfrm>
                <a:off x="1256616" y="2394505"/>
                <a:ext cx="354935" cy="354935"/>
              </a:xfrm>
              <a:custGeom>
                <a:avLst/>
                <a:gdLst>
                  <a:gd name="T0" fmla="*/ 0 w 206"/>
                  <a:gd name="T1" fmla="*/ 181 h 206"/>
                  <a:gd name="T2" fmla="*/ 44 w 206"/>
                  <a:gd name="T3" fmla="*/ 206 h 206"/>
                  <a:gd name="T4" fmla="*/ 206 w 206"/>
                  <a:gd name="T5" fmla="*/ 44 h 206"/>
                  <a:gd name="T6" fmla="*/ 181 w 206"/>
                  <a:gd name="T7" fmla="*/ 0 h 206"/>
                  <a:gd name="T8" fmla="*/ 0 w 206"/>
                  <a:gd name="T9" fmla="*/ 181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6" h="206">
                    <a:moveTo>
                      <a:pt x="0" y="181"/>
                    </a:moveTo>
                    <a:cubicBezTo>
                      <a:pt x="44" y="206"/>
                      <a:pt x="44" y="206"/>
                      <a:pt x="44" y="206"/>
                    </a:cubicBezTo>
                    <a:cubicBezTo>
                      <a:pt x="85" y="140"/>
                      <a:pt x="140" y="85"/>
                      <a:pt x="206" y="44"/>
                    </a:cubicBezTo>
                    <a:cubicBezTo>
                      <a:pt x="181" y="0"/>
                      <a:pt x="181" y="0"/>
                      <a:pt x="181" y="0"/>
                    </a:cubicBezTo>
                    <a:cubicBezTo>
                      <a:pt x="107" y="45"/>
                      <a:pt x="45" y="107"/>
                      <a:pt x="0" y="181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iśľíḑé"/>
              <p:cNvSpPr/>
              <p:nvPr/>
            </p:nvSpPr>
            <p:spPr bwMode="auto">
              <a:xfrm>
                <a:off x="1606057" y="2257147"/>
                <a:ext cx="425262" cy="191203"/>
              </a:xfrm>
              <a:custGeom>
                <a:avLst/>
                <a:gdLst>
                  <a:gd name="T0" fmla="*/ 0 w 247"/>
                  <a:gd name="T1" fmla="*/ 67 h 111"/>
                  <a:gd name="T2" fmla="*/ 25 w 247"/>
                  <a:gd name="T3" fmla="*/ 111 h 111"/>
                  <a:gd name="T4" fmla="*/ 247 w 247"/>
                  <a:gd name="T5" fmla="*/ 51 h 111"/>
                  <a:gd name="T6" fmla="*/ 247 w 247"/>
                  <a:gd name="T7" fmla="*/ 0 h 111"/>
                  <a:gd name="T8" fmla="*/ 0 w 247"/>
                  <a:gd name="T9" fmla="*/ 6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11">
                    <a:moveTo>
                      <a:pt x="0" y="67"/>
                    </a:moveTo>
                    <a:cubicBezTo>
                      <a:pt x="25" y="111"/>
                      <a:pt x="25" y="111"/>
                      <a:pt x="25" y="111"/>
                    </a:cubicBezTo>
                    <a:cubicBezTo>
                      <a:pt x="92" y="75"/>
                      <a:pt x="167" y="53"/>
                      <a:pt x="247" y="51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158" y="2"/>
                      <a:pt x="74" y="26"/>
                      <a:pt x="0" y="67"/>
                    </a:cubicBezTo>
                    <a:close/>
                  </a:path>
                </a:pathLst>
              </a:custGeom>
              <a:solidFill>
                <a:srgbClr val="AFD5D9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1" name="îŝḻíḑe"/>
            <p:cNvSpPr/>
            <p:nvPr/>
          </p:nvSpPr>
          <p:spPr bwMode="auto">
            <a:xfrm>
              <a:off x="1715626" y="3018943"/>
              <a:ext cx="472275" cy="47239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45" y="434"/>
                  </a:moveTo>
                  <a:cubicBezTo>
                    <a:pt x="19000" y="276"/>
                    <a:pt x="19186" y="194"/>
                    <a:pt x="19399" y="194"/>
                  </a:cubicBezTo>
                  <a:cubicBezTo>
                    <a:pt x="19670" y="194"/>
                    <a:pt x="19900" y="332"/>
                    <a:pt x="20087" y="602"/>
                  </a:cubicBezTo>
                  <a:cubicBezTo>
                    <a:pt x="20165" y="716"/>
                    <a:pt x="20282" y="872"/>
                    <a:pt x="20432" y="1072"/>
                  </a:cubicBezTo>
                  <a:cubicBezTo>
                    <a:pt x="20586" y="1274"/>
                    <a:pt x="20733" y="1483"/>
                    <a:pt x="20880" y="1692"/>
                  </a:cubicBezTo>
                  <a:cubicBezTo>
                    <a:pt x="21024" y="1903"/>
                    <a:pt x="21147" y="2127"/>
                    <a:pt x="21252" y="2359"/>
                  </a:cubicBezTo>
                  <a:cubicBezTo>
                    <a:pt x="21357" y="2597"/>
                    <a:pt x="21411" y="2796"/>
                    <a:pt x="21411" y="2967"/>
                  </a:cubicBezTo>
                  <a:cubicBezTo>
                    <a:pt x="21411" y="3334"/>
                    <a:pt x="21298" y="3616"/>
                    <a:pt x="21071" y="3825"/>
                  </a:cubicBezTo>
                  <a:lnTo>
                    <a:pt x="2568" y="21376"/>
                  </a:lnTo>
                  <a:cubicBezTo>
                    <a:pt x="2408" y="21526"/>
                    <a:pt x="2227" y="21599"/>
                    <a:pt x="2017" y="21599"/>
                  </a:cubicBezTo>
                  <a:cubicBezTo>
                    <a:pt x="1725" y="21599"/>
                    <a:pt x="1495" y="21464"/>
                    <a:pt x="1324" y="21194"/>
                  </a:cubicBezTo>
                  <a:cubicBezTo>
                    <a:pt x="1248" y="21082"/>
                    <a:pt x="1128" y="20924"/>
                    <a:pt x="971" y="20724"/>
                  </a:cubicBezTo>
                  <a:cubicBezTo>
                    <a:pt x="817" y="20521"/>
                    <a:pt x="668" y="20316"/>
                    <a:pt x="528" y="20104"/>
                  </a:cubicBezTo>
                  <a:cubicBezTo>
                    <a:pt x="386" y="19893"/>
                    <a:pt x="261" y="19672"/>
                    <a:pt x="156" y="19443"/>
                  </a:cubicBezTo>
                  <a:cubicBezTo>
                    <a:pt x="51" y="19214"/>
                    <a:pt x="0" y="19008"/>
                    <a:pt x="0" y="18832"/>
                  </a:cubicBezTo>
                  <a:cubicBezTo>
                    <a:pt x="0" y="18465"/>
                    <a:pt x="115" y="18177"/>
                    <a:pt x="337" y="17971"/>
                  </a:cubicBezTo>
                  <a:lnTo>
                    <a:pt x="18845" y="434"/>
                  </a:lnTo>
                  <a:close/>
                  <a:moveTo>
                    <a:pt x="4372" y="9154"/>
                  </a:moveTo>
                  <a:lnTo>
                    <a:pt x="2998" y="8634"/>
                  </a:lnTo>
                  <a:lnTo>
                    <a:pt x="4372" y="8126"/>
                  </a:lnTo>
                  <a:lnTo>
                    <a:pt x="4805" y="6484"/>
                  </a:lnTo>
                  <a:lnTo>
                    <a:pt x="5204" y="8126"/>
                  </a:lnTo>
                  <a:lnTo>
                    <a:pt x="6597" y="8634"/>
                  </a:lnTo>
                  <a:lnTo>
                    <a:pt x="5204" y="9154"/>
                  </a:lnTo>
                  <a:lnTo>
                    <a:pt x="4805" y="10800"/>
                  </a:lnTo>
                  <a:lnTo>
                    <a:pt x="4372" y="9154"/>
                  </a:lnTo>
                  <a:close/>
                  <a:moveTo>
                    <a:pt x="7126" y="5329"/>
                  </a:moveTo>
                  <a:lnTo>
                    <a:pt x="4372" y="4316"/>
                  </a:lnTo>
                  <a:lnTo>
                    <a:pt x="7126" y="3317"/>
                  </a:lnTo>
                  <a:lnTo>
                    <a:pt x="7971" y="0"/>
                  </a:lnTo>
                  <a:lnTo>
                    <a:pt x="8810" y="3317"/>
                  </a:lnTo>
                  <a:lnTo>
                    <a:pt x="11565" y="4316"/>
                  </a:lnTo>
                  <a:lnTo>
                    <a:pt x="8810" y="5329"/>
                  </a:lnTo>
                  <a:lnTo>
                    <a:pt x="7971" y="8634"/>
                  </a:lnTo>
                  <a:lnTo>
                    <a:pt x="7126" y="5329"/>
                  </a:lnTo>
                  <a:close/>
                  <a:moveTo>
                    <a:pt x="12412" y="2670"/>
                  </a:moveTo>
                  <a:lnTo>
                    <a:pt x="11041" y="2162"/>
                  </a:lnTo>
                  <a:lnTo>
                    <a:pt x="12412" y="1642"/>
                  </a:lnTo>
                  <a:lnTo>
                    <a:pt x="12845" y="0"/>
                  </a:lnTo>
                  <a:lnTo>
                    <a:pt x="13278" y="1642"/>
                  </a:lnTo>
                  <a:lnTo>
                    <a:pt x="14637" y="2162"/>
                  </a:lnTo>
                  <a:lnTo>
                    <a:pt x="13278" y="2670"/>
                  </a:lnTo>
                  <a:lnTo>
                    <a:pt x="12845" y="4316"/>
                  </a:lnTo>
                  <a:lnTo>
                    <a:pt x="12412" y="2670"/>
                  </a:lnTo>
                  <a:close/>
                  <a:moveTo>
                    <a:pt x="20498" y="2993"/>
                  </a:moveTo>
                  <a:lnTo>
                    <a:pt x="19399" y="1289"/>
                  </a:lnTo>
                  <a:lnTo>
                    <a:pt x="15070" y="5385"/>
                  </a:lnTo>
                  <a:lnTo>
                    <a:pt x="16172" y="7086"/>
                  </a:lnTo>
                  <a:lnTo>
                    <a:pt x="20498" y="2993"/>
                  </a:lnTo>
                  <a:close/>
                  <a:moveTo>
                    <a:pt x="21599" y="9154"/>
                  </a:moveTo>
                  <a:lnTo>
                    <a:pt x="20229" y="9674"/>
                  </a:lnTo>
                  <a:lnTo>
                    <a:pt x="19807" y="11320"/>
                  </a:lnTo>
                  <a:lnTo>
                    <a:pt x="19374" y="9674"/>
                  </a:lnTo>
                  <a:lnTo>
                    <a:pt x="18001" y="9154"/>
                  </a:lnTo>
                  <a:lnTo>
                    <a:pt x="19374" y="8661"/>
                  </a:lnTo>
                  <a:lnTo>
                    <a:pt x="19807" y="7004"/>
                  </a:lnTo>
                  <a:lnTo>
                    <a:pt x="20229" y="8661"/>
                  </a:lnTo>
                  <a:lnTo>
                    <a:pt x="21599" y="91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2230342" y="3397098"/>
            <a:ext cx="2329282" cy="1029384"/>
            <a:chOff x="1769578" y="2349127"/>
            <a:chExt cx="2329282" cy="1029384"/>
          </a:xfrm>
        </p:grpSpPr>
        <p:sp>
          <p:nvSpPr>
            <p:cNvPr id="115" name="文本框 114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1769578" y="2687681"/>
              <a:ext cx="2329282" cy="690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4353804" y="4695299"/>
            <a:ext cx="2329282" cy="1029384"/>
            <a:chOff x="1769578" y="2349127"/>
            <a:chExt cx="2329282" cy="1029384"/>
          </a:xfrm>
        </p:grpSpPr>
        <p:sp>
          <p:nvSpPr>
            <p:cNvPr id="118" name="文本框 117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769578" y="2687681"/>
              <a:ext cx="2329282" cy="690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855771" y="3416719"/>
            <a:ext cx="2329282" cy="1032783"/>
            <a:chOff x="1769578" y="2349127"/>
            <a:chExt cx="2329282" cy="1032783"/>
          </a:xfrm>
        </p:grpSpPr>
        <p:sp>
          <p:nvSpPr>
            <p:cNvPr id="121" name="文本框 120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8931094" y="4695299"/>
            <a:ext cx="2329282" cy="1032783"/>
            <a:chOff x="1769578" y="2349127"/>
            <a:chExt cx="2329282" cy="1032783"/>
          </a:xfrm>
        </p:grpSpPr>
        <p:sp>
          <p:nvSpPr>
            <p:cNvPr id="124" name="文本框 123"/>
            <p:cNvSpPr txBox="1"/>
            <p:nvPr/>
          </p:nvSpPr>
          <p:spPr>
            <a:xfrm>
              <a:off x="1867328" y="2349127"/>
              <a:ext cx="2133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1769578" y="2687681"/>
              <a:ext cx="2329282" cy="6942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0917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研究思路与方法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研究方案</a:t>
            </a:r>
            <a:endParaRPr lang="zh-CN" altLang="en-US" sz="1600" dirty="0">
              <a:solidFill>
                <a:schemeClr val="tx2"/>
              </a:solidFill>
              <a:latin typeface="时尚中黑简体" panose="01010104010101010101" pitchFamily="2" charset="-122"/>
              <a:ea typeface="时尚中黑简体" panose="01010104010101010101" pitchFamily="2" charset="-122"/>
              <a:cs typeface="+mn-ea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ïṩḷïḑe"/>
          <p:cNvSpPr/>
          <p:nvPr/>
        </p:nvSpPr>
        <p:spPr>
          <a:xfrm>
            <a:off x="2210419" y="1684429"/>
            <a:ext cx="3597055" cy="3439930"/>
          </a:xfrm>
          <a:prstGeom prst="rect">
            <a:avLst/>
          </a:prstGeom>
          <a:blipFill>
            <a:blip r:embed="rId6"/>
            <a:srcRect/>
            <a:stretch>
              <a:fillRect l="-5697" r="-566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14" name="组合 13"/>
          <p:cNvGrpSpPr/>
          <p:nvPr/>
        </p:nvGrpSpPr>
        <p:grpSpPr>
          <a:xfrm>
            <a:off x="6037661" y="1684429"/>
            <a:ext cx="2349953" cy="1699966"/>
            <a:chOff x="6379743" y="2069398"/>
            <a:chExt cx="2349953" cy="1699966"/>
          </a:xfrm>
        </p:grpSpPr>
        <p:sp>
          <p:nvSpPr>
            <p:cNvPr id="15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573370" y="2453941"/>
              <a:ext cx="1962698" cy="993779"/>
              <a:chOff x="1891541" y="2349127"/>
              <a:chExt cx="1962698" cy="993779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891541" y="2635020"/>
                <a:ext cx="19626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037661" y="3424393"/>
            <a:ext cx="2349953" cy="1699966"/>
            <a:chOff x="6379743" y="3809362"/>
            <a:chExt cx="2349953" cy="1699966"/>
          </a:xfrm>
        </p:grpSpPr>
        <p:sp>
          <p:nvSpPr>
            <p:cNvPr id="23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6573370" y="4193905"/>
              <a:ext cx="1962698" cy="978455"/>
              <a:chOff x="1891541" y="2349127"/>
              <a:chExt cx="1962698" cy="978455"/>
            </a:xfrm>
          </p:grpSpPr>
          <p:sp>
            <p:nvSpPr>
              <p:cNvPr id="25" name="文本框 2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444277" y="1684428"/>
            <a:ext cx="2349953" cy="1699966"/>
            <a:chOff x="8786359" y="2069397"/>
            <a:chExt cx="2349953" cy="1699966"/>
          </a:xfrm>
        </p:grpSpPr>
        <p:sp>
          <p:nvSpPr>
            <p:cNvPr id="28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960970" y="2453941"/>
              <a:ext cx="1962698" cy="978455"/>
              <a:chOff x="1891541" y="2349127"/>
              <a:chExt cx="1962698" cy="978455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8444277" y="3424392"/>
            <a:ext cx="2349953" cy="1699966"/>
            <a:chOff x="8786359" y="3809361"/>
            <a:chExt cx="2349953" cy="1699966"/>
          </a:xfrm>
        </p:grpSpPr>
        <p:sp>
          <p:nvSpPr>
            <p:cNvPr id="33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960970" y="4193905"/>
              <a:ext cx="1962698" cy="978455"/>
              <a:chOff x="1891541" y="2349127"/>
              <a:chExt cx="1962698" cy="978455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2037113" y="2349127"/>
                <a:ext cx="167155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zh-CN" altLang="en-US" sz="14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标题文字添加</a:t>
                </a:r>
              </a:p>
            </p:txBody>
          </p:sp>
          <p:sp>
            <p:nvSpPr>
              <p:cNvPr id="36" name="文本框 35"/>
              <p:cNvSpPr txBox="1"/>
              <p:nvPr/>
            </p:nvSpPr>
            <p:spPr>
              <a:xfrm>
                <a:off x="1891541" y="2635020"/>
                <a:ext cx="1962698" cy="692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altLang="en-US" sz="1050" dirty="0">
                    <a:solidFill>
                      <a:schemeClr val="bg1"/>
                    </a:solidFill>
                    <a:latin typeface="+mn-ea"/>
                  </a:rPr>
                  <a:t>请在此处输入具体内容，文字请尽量言简意赅，此处为章节文字，表述该章节文字主题。</a:t>
                </a:r>
                <a:endParaRPr lang="en-US" altLang="zh-CN" sz="105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50581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37191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研究方案可行性说明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02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Freeform 6"/>
          <p:cNvSpPr>
            <a:spLocks/>
          </p:cNvSpPr>
          <p:nvPr/>
        </p:nvSpPr>
        <p:spPr bwMode="auto">
          <a:xfrm>
            <a:off x="3488589" y="4637985"/>
            <a:ext cx="812464" cy="512862"/>
          </a:xfrm>
          <a:custGeom>
            <a:avLst/>
            <a:gdLst>
              <a:gd name="T0" fmla="*/ 0 w 1113"/>
              <a:gd name="T1" fmla="*/ 0 h 757"/>
              <a:gd name="T2" fmla="*/ 1113 w 1113"/>
              <a:gd name="T3" fmla="*/ 0 h 757"/>
              <a:gd name="T4" fmla="*/ 1113 w 1113"/>
              <a:gd name="T5" fmla="*/ 685 h 757"/>
              <a:gd name="T6" fmla="*/ 249 w 1113"/>
              <a:gd name="T7" fmla="*/ 685 h 757"/>
              <a:gd name="T8" fmla="*/ 177 w 1113"/>
              <a:gd name="T9" fmla="*/ 757 h 757"/>
              <a:gd name="T10" fmla="*/ 105 w 1113"/>
              <a:gd name="T11" fmla="*/ 685 h 757"/>
              <a:gd name="T12" fmla="*/ 0 w 1113"/>
              <a:gd name="T13" fmla="*/ 685 h 757"/>
              <a:gd name="T14" fmla="*/ 0 w 1113"/>
              <a:gd name="T15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13" h="757">
                <a:moveTo>
                  <a:pt x="0" y="0"/>
                </a:moveTo>
                <a:lnTo>
                  <a:pt x="1113" y="0"/>
                </a:lnTo>
                <a:lnTo>
                  <a:pt x="1113" y="685"/>
                </a:lnTo>
                <a:lnTo>
                  <a:pt x="249" y="685"/>
                </a:lnTo>
                <a:lnTo>
                  <a:pt x="177" y="757"/>
                </a:lnTo>
                <a:lnTo>
                  <a:pt x="105" y="685"/>
                </a:lnTo>
                <a:lnTo>
                  <a:pt x="0" y="685"/>
                </a:lnTo>
                <a:lnTo>
                  <a:pt x="0" y="0"/>
                </a:lnTo>
                <a:close/>
              </a:path>
            </a:pathLst>
          </a:custGeom>
          <a:solidFill>
            <a:srgbClr val="F7443D"/>
          </a:solidFill>
          <a:ln w="3175" cap="flat" cmpd="sng">
            <a:noFill/>
            <a:bevel/>
            <a:headEnd/>
            <a:tailEnd/>
          </a:ln>
          <a:extLst/>
        </p:spPr>
        <p:txBody>
          <a:bodyPr lIns="81589" tIns="40794" rIns="81589" bIns="40794" anchor="ctr"/>
          <a:lstStyle/>
          <a:p>
            <a:pPr algn="ctr"/>
            <a:endParaRPr lang="zh-CN" altLang="en-US" sz="1466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Freeform 8"/>
          <p:cNvSpPr>
            <a:spLocks/>
          </p:cNvSpPr>
          <p:nvPr/>
        </p:nvSpPr>
        <p:spPr bwMode="auto">
          <a:xfrm>
            <a:off x="2651793" y="1641282"/>
            <a:ext cx="2493768" cy="2852114"/>
          </a:xfrm>
          <a:custGeom>
            <a:avLst/>
            <a:gdLst>
              <a:gd name="T0" fmla="*/ 133 w 3381"/>
              <a:gd name="T1" fmla="*/ 2348 h 3999"/>
              <a:gd name="T2" fmla="*/ 0 w 3381"/>
              <a:gd name="T3" fmla="*/ 1703 h 3999"/>
              <a:gd name="T4" fmla="*/ 282 w 3381"/>
              <a:gd name="T5" fmla="*/ 767 h 3999"/>
              <a:gd name="T6" fmla="*/ 1039 w 3381"/>
              <a:gd name="T7" fmla="*/ 133 h 3999"/>
              <a:gd name="T8" fmla="*/ 1689 w 3381"/>
              <a:gd name="T9" fmla="*/ 0 h 3999"/>
              <a:gd name="T10" fmla="*/ 2885 w 3381"/>
              <a:gd name="T11" fmla="*/ 495 h 3999"/>
              <a:gd name="T12" fmla="*/ 3381 w 3381"/>
              <a:gd name="T13" fmla="*/ 1691 h 3999"/>
              <a:gd name="T14" fmla="*/ 3097 w 3381"/>
              <a:gd name="T15" fmla="*/ 2624 h 3999"/>
              <a:gd name="T16" fmla="*/ 2346 w 3381"/>
              <a:gd name="T17" fmla="*/ 3248 h 3999"/>
              <a:gd name="T18" fmla="*/ 2281 w 3381"/>
              <a:gd name="T19" fmla="*/ 3304 h 3999"/>
              <a:gd name="T20" fmla="*/ 2256 w 3381"/>
              <a:gd name="T21" fmla="*/ 3388 h 3999"/>
              <a:gd name="T22" fmla="*/ 2256 w 3381"/>
              <a:gd name="T23" fmla="*/ 3718 h 3999"/>
              <a:gd name="T24" fmla="*/ 1699 w 3381"/>
              <a:gd name="T25" fmla="*/ 3999 h 3999"/>
              <a:gd name="T26" fmla="*/ 1142 w 3381"/>
              <a:gd name="T27" fmla="*/ 3718 h 3999"/>
              <a:gd name="T28" fmla="*/ 1142 w 3381"/>
              <a:gd name="T29" fmla="*/ 3388 h 3999"/>
              <a:gd name="T30" fmla="*/ 1354 w 3381"/>
              <a:gd name="T31" fmla="*/ 2691 h 3999"/>
              <a:gd name="T32" fmla="*/ 1916 w 3381"/>
              <a:gd name="T33" fmla="*/ 2226 h 3999"/>
              <a:gd name="T34" fmla="*/ 2171 w 3381"/>
              <a:gd name="T35" fmla="*/ 2011 h 3999"/>
              <a:gd name="T36" fmla="*/ 2267 w 3381"/>
              <a:gd name="T37" fmla="*/ 1691 h 3999"/>
              <a:gd name="T38" fmla="*/ 2098 w 3381"/>
              <a:gd name="T39" fmla="*/ 1283 h 3999"/>
              <a:gd name="T40" fmla="*/ 1689 w 3381"/>
              <a:gd name="T41" fmla="*/ 1113 h 3999"/>
              <a:gd name="T42" fmla="*/ 1469 w 3381"/>
              <a:gd name="T43" fmla="*/ 1155 h 3999"/>
              <a:gd name="T44" fmla="*/ 1212 w 3381"/>
              <a:gd name="T45" fmla="*/ 1375 h 3999"/>
              <a:gd name="T46" fmla="*/ 1113 w 3381"/>
              <a:gd name="T47" fmla="*/ 1703 h 3999"/>
              <a:gd name="T48" fmla="*/ 1155 w 3381"/>
              <a:gd name="T49" fmla="*/ 1918 h 3999"/>
              <a:gd name="T50" fmla="*/ 133 w 3381"/>
              <a:gd name="T51" fmla="*/ 2348 h 3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381" h="3999">
                <a:moveTo>
                  <a:pt x="133" y="2348"/>
                </a:moveTo>
                <a:cubicBezTo>
                  <a:pt x="42" y="2134"/>
                  <a:pt x="0" y="1915"/>
                  <a:pt x="0" y="1703"/>
                </a:cubicBezTo>
                <a:cubicBezTo>
                  <a:pt x="0" y="1368"/>
                  <a:pt x="102" y="1042"/>
                  <a:pt x="282" y="767"/>
                </a:cubicBezTo>
                <a:cubicBezTo>
                  <a:pt x="461" y="492"/>
                  <a:pt x="721" y="267"/>
                  <a:pt x="1039" y="133"/>
                </a:cubicBezTo>
                <a:cubicBezTo>
                  <a:pt x="1240" y="48"/>
                  <a:pt x="1459" y="0"/>
                  <a:pt x="1689" y="0"/>
                </a:cubicBezTo>
                <a:cubicBezTo>
                  <a:pt x="2156" y="0"/>
                  <a:pt x="2579" y="189"/>
                  <a:pt x="2885" y="495"/>
                </a:cubicBezTo>
                <a:cubicBezTo>
                  <a:pt x="3191" y="802"/>
                  <a:pt x="3381" y="1224"/>
                  <a:pt x="3381" y="1691"/>
                </a:cubicBezTo>
                <a:cubicBezTo>
                  <a:pt x="3381" y="2028"/>
                  <a:pt x="3278" y="2352"/>
                  <a:pt x="3097" y="2624"/>
                </a:cubicBezTo>
                <a:cubicBezTo>
                  <a:pt x="2918" y="2895"/>
                  <a:pt x="2659" y="3115"/>
                  <a:pt x="2346" y="3248"/>
                </a:cubicBezTo>
                <a:cubicBezTo>
                  <a:pt x="2320" y="3259"/>
                  <a:pt x="2298" y="3279"/>
                  <a:pt x="2281" y="3304"/>
                </a:cubicBezTo>
                <a:cubicBezTo>
                  <a:pt x="2265" y="3328"/>
                  <a:pt x="2256" y="3357"/>
                  <a:pt x="2256" y="3388"/>
                </a:cubicBezTo>
                <a:lnTo>
                  <a:pt x="2256" y="3718"/>
                </a:lnTo>
                <a:lnTo>
                  <a:pt x="1699" y="3999"/>
                </a:lnTo>
                <a:lnTo>
                  <a:pt x="1142" y="3718"/>
                </a:lnTo>
                <a:lnTo>
                  <a:pt x="1142" y="3388"/>
                </a:lnTo>
                <a:cubicBezTo>
                  <a:pt x="1142" y="3137"/>
                  <a:pt x="1219" y="2895"/>
                  <a:pt x="1354" y="2691"/>
                </a:cubicBezTo>
                <a:cubicBezTo>
                  <a:pt x="1488" y="2489"/>
                  <a:pt x="1681" y="2325"/>
                  <a:pt x="1916" y="2226"/>
                </a:cubicBezTo>
                <a:cubicBezTo>
                  <a:pt x="2020" y="2181"/>
                  <a:pt x="2108" y="2106"/>
                  <a:pt x="2171" y="2011"/>
                </a:cubicBezTo>
                <a:cubicBezTo>
                  <a:pt x="2232" y="1918"/>
                  <a:pt x="2267" y="1808"/>
                  <a:pt x="2267" y="1691"/>
                </a:cubicBezTo>
                <a:cubicBezTo>
                  <a:pt x="2267" y="1532"/>
                  <a:pt x="2203" y="1387"/>
                  <a:pt x="2098" y="1283"/>
                </a:cubicBezTo>
                <a:cubicBezTo>
                  <a:pt x="1993" y="1178"/>
                  <a:pt x="1849" y="1113"/>
                  <a:pt x="1689" y="1113"/>
                </a:cubicBezTo>
                <a:cubicBezTo>
                  <a:pt x="1606" y="1113"/>
                  <a:pt x="1532" y="1128"/>
                  <a:pt x="1469" y="1155"/>
                </a:cubicBezTo>
                <a:cubicBezTo>
                  <a:pt x="1365" y="1199"/>
                  <a:pt x="1276" y="1278"/>
                  <a:pt x="1212" y="1375"/>
                </a:cubicBezTo>
                <a:cubicBezTo>
                  <a:pt x="1149" y="1472"/>
                  <a:pt x="1113" y="1586"/>
                  <a:pt x="1113" y="1703"/>
                </a:cubicBezTo>
                <a:cubicBezTo>
                  <a:pt x="1113" y="1777"/>
                  <a:pt x="1127" y="1850"/>
                  <a:pt x="1155" y="1918"/>
                </a:cubicBezTo>
                <a:lnTo>
                  <a:pt x="133" y="2348"/>
                </a:lnTo>
                <a:close/>
              </a:path>
            </a:pathLst>
          </a:custGeom>
          <a:solidFill>
            <a:srgbClr val="F7443D"/>
          </a:solidFill>
          <a:ln w="3175" cap="flat" cmpd="sng">
            <a:noFill/>
            <a:bevel/>
            <a:headEnd/>
            <a:tailEnd/>
          </a:ln>
          <a:extLst/>
        </p:spPr>
        <p:txBody>
          <a:bodyPr lIns="81589" tIns="40794" rIns="81589" bIns="40794" anchor="ctr"/>
          <a:lstStyle/>
          <a:p>
            <a:pPr algn="ctr"/>
            <a:endParaRPr lang="zh-CN" altLang="en-US" sz="1999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Freeform 9"/>
          <p:cNvSpPr>
            <a:spLocks/>
          </p:cNvSpPr>
          <p:nvPr/>
        </p:nvSpPr>
        <p:spPr bwMode="auto">
          <a:xfrm>
            <a:off x="3287160" y="1644269"/>
            <a:ext cx="1706208" cy="1030205"/>
          </a:xfrm>
          <a:custGeom>
            <a:avLst/>
            <a:gdLst>
              <a:gd name="T0" fmla="*/ 0 w 2313"/>
              <a:gd name="T1" fmla="*/ 221 h 1445"/>
              <a:gd name="T2" fmla="*/ 179 w 2313"/>
              <a:gd name="T3" fmla="*/ 133 h 1445"/>
              <a:gd name="T4" fmla="*/ 829 w 2313"/>
              <a:gd name="T5" fmla="*/ 0 h 1445"/>
              <a:gd name="T6" fmla="*/ 2025 w 2313"/>
              <a:gd name="T7" fmla="*/ 495 h 1445"/>
              <a:gd name="T8" fmla="*/ 2313 w 2313"/>
              <a:gd name="T9" fmla="*/ 879 h 1445"/>
              <a:gd name="T10" fmla="*/ 1353 w 2313"/>
              <a:gd name="T11" fmla="*/ 1445 h 1445"/>
              <a:gd name="T12" fmla="*/ 1238 w 2313"/>
              <a:gd name="T13" fmla="*/ 1283 h 1445"/>
              <a:gd name="T14" fmla="*/ 829 w 2313"/>
              <a:gd name="T15" fmla="*/ 1113 h 1445"/>
              <a:gd name="T16" fmla="*/ 609 w 2313"/>
              <a:gd name="T17" fmla="*/ 1155 h 1445"/>
              <a:gd name="T18" fmla="*/ 552 w 2313"/>
              <a:gd name="T19" fmla="*/ 1184 h 1445"/>
              <a:gd name="T20" fmla="*/ 0 w 2313"/>
              <a:gd name="T21" fmla="*/ 221 h 1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3" h="1445">
                <a:moveTo>
                  <a:pt x="0" y="221"/>
                </a:moveTo>
                <a:cubicBezTo>
                  <a:pt x="57" y="189"/>
                  <a:pt x="117" y="159"/>
                  <a:pt x="179" y="133"/>
                </a:cubicBezTo>
                <a:cubicBezTo>
                  <a:pt x="380" y="48"/>
                  <a:pt x="599" y="0"/>
                  <a:pt x="829" y="0"/>
                </a:cubicBezTo>
                <a:cubicBezTo>
                  <a:pt x="1296" y="0"/>
                  <a:pt x="1719" y="189"/>
                  <a:pt x="2025" y="495"/>
                </a:cubicBezTo>
                <a:cubicBezTo>
                  <a:pt x="2138" y="609"/>
                  <a:pt x="2236" y="738"/>
                  <a:pt x="2313" y="879"/>
                </a:cubicBezTo>
                <a:lnTo>
                  <a:pt x="1353" y="1445"/>
                </a:lnTo>
                <a:cubicBezTo>
                  <a:pt x="1324" y="1385"/>
                  <a:pt x="1285" y="1330"/>
                  <a:pt x="1238" y="1283"/>
                </a:cubicBezTo>
                <a:cubicBezTo>
                  <a:pt x="1133" y="1178"/>
                  <a:pt x="989" y="1113"/>
                  <a:pt x="829" y="1113"/>
                </a:cubicBezTo>
                <a:cubicBezTo>
                  <a:pt x="746" y="1113"/>
                  <a:pt x="672" y="1128"/>
                  <a:pt x="609" y="1155"/>
                </a:cubicBezTo>
                <a:cubicBezTo>
                  <a:pt x="590" y="1163"/>
                  <a:pt x="570" y="1173"/>
                  <a:pt x="552" y="1184"/>
                </a:cubicBezTo>
                <a:lnTo>
                  <a:pt x="0" y="22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flat" cmpd="sng">
            <a:noFill/>
            <a:bevel/>
            <a:headEnd/>
            <a:tailEnd/>
          </a:ln>
          <a:extLst/>
        </p:spPr>
        <p:txBody>
          <a:bodyPr lIns="81589" tIns="40794" rIns="81589" bIns="40794" anchor="ctr"/>
          <a:lstStyle/>
          <a:p>
            <a:pPr algn="ctr"/>
            <a:endParaRPr lang="zh-CN" altLang="en-US" sz="2533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Freeform 10"/>
          <p:cNvSpPr>
            <a:spLocks/>
          </p:cNvSpPr>
          <p:nvPr/>
        </p:nvSpPr>
        <p:spPr bwMode="auto">
          <a:xfrm>
            <a:off x="4187357" y="2220976"/>
            <a:ext cx="960638" cy="1488403"/>
          </a:xfrm>
          <a:custGeom>
            <a:avLst/>
            <a:gdLst>
              <a:gd name="T0" fmla="*/ 1061 w 1303"/>
              <a:gd name="T1" fmla="*/ 0 h 2087"/>
              <a:gd name="T2" fmla="*/ 1303 w 1303"/>
              <a:gd name="T3" fmla="*/ 872 h 2087"/>
              <a:gd name="T4" fmla="*/ 1019 w 1303"/>
              <a:gd name="T5" fmla="*/ 1805 h 2087"/>
              <a:gd name="T6" fmla="*/ 785 w 1303"/>
              <a:gd name="T7" fmla="*/ 2087 h 2087"/>
              <a:gd name="T8" fmla="*/ 0 w 1303"/>
              <a:gd name="T9" fmla="*/ 1301 h 2087"/>
              <a:gd name="T10" fmla="*/ 93 w 1303"/>
              <a:gd name="T11" fmla="*/ 1192 h 2087"/>
              <a:gd name="T12" fmla="*/ 189 w 1303"/>
              <a:gd name="T13" fmla="*/ 872 h 2087"/>
              <a:gd name="T14" fmla="*/ 101 w 1303"/>
              <a:gd name="T15" fmla="*/ 566 h 2087"/>
              <a:gd name="T16" fmla="*/ 1061 w 1303"/>
              <a:gd name="T17" fmla="*/ 0 h 2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03" h="2087">
                <a:moveTo>
                  <a:pt x="1061" y="0"/>
                </a:moveTo>
                <a:cubicBezTo>
                  <a:pt x="1214" y="255"/>
                  <a:pt x="1303" y="553"/>
                  <a:pt x="1303" y="872"/>
                </a:cubicBezTo>
                <a:cubicBezTo>
                  <a:pt x="1303" y="1209"/>
                  <a:pt x="1200" y="1533"/>
                  <a:pt x="1019" y="1805"/>
                </a:cubicBezTo>
                <a:cubicBezTo>
                  <a:pt x="952" y="1907"/>
                  <a:pt x="874" y="2001"/>
                  <a:pt x="785" y="2087"/>
                </a:cubicBezTo>
                <a:lnTo>
                  <a:pt x="0" y="1301"/>
                </a:lnTo>
                <a:cubicBezTo>
                  <a:pt x="35" y="1269"/>
                  <a:pt x="66" y="1232"/>
                  <a:pt x="93" y="1192"/>
                </a:cubicBezTo>
                <a:cubicBezTo>
                  <a:pt x="154" y="1099"/>
                  <a:pt x="189" y="989"/>
                  <a:pt x="189" y="872"/>
                </a:cubicBezTo>
                <a:cubicBezTo>
                  <a:pt x="189" y="760"/>
                  <a:pt x="157" y="655"/>
                  <a:pt x="101" y="566"/>
                </a:cubicBezTo>
                <a:lnTo>
                  <a:pt x="1061" y="0"/>
                </a:lnTo>
                <a:close/>
              </a:path>
            </a:pathLst>
          </a:custGeom>
          <a:solidFill>
            <a:srgbClr val="5C92CF"/>
          </a:solidFill>
          <a:ln w="3175" cap="flat" cmpd="sng">
            <a:noFill/>
            <a:bevel/>
            <a:headEnd/>
            <a:tailEnd/>
          </a:ln>
          <a:extLst/>
        </p:spPr>
        <p:txBody>
          <a:bodyPr lIns="81589" tIns="40794" rIns="81589" bIns="40794" anchor="ctr"/>
          <a:lstStyle/>
          <a:p>
            <a:pPr algn="ctr"/>
            <a:endParaRPr lang="zh-CN" altLang="en-US" sz="2533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Freeform 11"/>
          <p:cNvSpPr>
            <a:spLocks/>
          </p:cNvSpPr>
          <p:nvPr/>
        </p:nvSpPr>
        <p:spPr bwMode="auto">
          <a:xfrm>
            <a:off x="2640683" y="1792428"/>
            <a:ext cx="1053833" cy="1518093"/>
          </a:xfrm>
          <a:custGeom>
            <a:avLst/>
            <a:gdLst>
              <a:gd name="T0" fmla="*/ 149 w 1428"/>
              <a:gd name="T1" fmla="*/ 2129 h 2129"/>
              <a:gd name="T2" fmla="*/ 25 w 1428"/>
              <a:gd name="T3" fmla="*/ 1325 h 2129"/>
              <a:gd name="T4" fmla="*/ 296 w 1428"/>
              <a:gd name="T5" fmla="*/ 552 h 2129"/>
              <a:gd name="T6" fmla="*/ 554 w 1428"/>
              <a:gd name="T7" fmla="*/ 242 h 2129"/>
              <a:gd name="T8" fmla="*/ 880 w 1428"/>
              <a:gd name="T9" fmla="*/ 0 h 2129"/>
              <a:gd name="T10" fmla="*/ 1428 w 1428"/>
              <a:gd name="T11" fmla="*/ 965 h 2129"/>
              <a:gd name="T12" fmla="*/ 1319 w 1428"/>
              <a:gd name="T13" fmla="*/ 1046 h 2129"/>
              <a:gd name="T14" fmla="*/ 1227 w 1428"/>
              <a:gd name="T15" fmla="*/ 1157 h 2129"/>
              <a:gd name="T16" fmla="*/ 1130 w 1428"/>
              <a:gd name="T17" fmla="*/ 1429 h 2129"/>
              <a:gd name="T18" fmla="*/ 1171 w 1428"/>
              <a:gd name="T19" fmla="*/ 1699 h 2129"/>
              <a:gd name="T20" fmla="*/ 149 w 1428"/>
              <a:gd name="T21" fmla="*/ 2129 h 21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28" h="2129">
                <a:moveTo>
                  <a:pt x="149" y="2129"/>
                </a:moveTo>
                <a:cubicBezTo>
                  <a:pt x="37" y="1865"/>
                  <a:pt x="0" y="1590"/>
                  <a:pt x="25" y="1325"/>
                </a:cubicBezTo>
                <a:cubicBezTo>
                  <a:pt x="52" y="1048"/>
                  <a:pt x="147" y="782"/>
                  <a:pt x="296" y="552"/>
                </a:cubicBezTo>
                <a:cubicBezTo>
                  <a:pt x="370" y="438"/>
                  <a:pt x="457" y="334"/>
                  <a:pt x="554" y="242"/>
                </a:cubicBezTo>
                <a:cubicBezTo>
                  <a:pt x="651" y="149"/>
                  <a:pt x="761" y="68"/>
                  <a:pt x="880" y="0"/>
                </a:cubicBezTo>
                <a:lnTo>
                  <a:pt x="1428" y="965"/>
                </a:lnTo>
                <a:cubicBezTo>
                  <a:pt x="1389" y="987"/>
                  <a:pt x="1353" y="1015"/>
                  <a:pt x="1319" y="1046"/>
                </a:cubicBezTo>
                <a:cubicBezTo>
                  <a:pt x="1283" y="1080"/>
                  <a:pt x="1252" y="1117"/>
                  <a:pt x="1227" y="1157"/>
                </a:cubicBezTo>
                <a:cubicBezTo>
                  <a:pt x="1173" y="1239"/>
                  <a:pt x="1139" y="1333"/>
                  <a:pt x="1130" y="1429"/>
                </a:cubicBezTo>
                <a:cubicBezTo>
                  <a:pt x="1122" y="1519"/>
                  <a:pt x="1134" y="1611"/>
                  <a:pt x="1171" y="1699"/>
                </a:cubicBezTo>
                <a:lnTo>
                  <a:pt x="149" y="2129"/>
                </a:lnTo>
                <a:close/>
              </a:path>
            </a:pathLst>
          </a:custGeom>
          <a:solidFill>
            <a:srgbClr val="7AB8BF"/>
          </a:solidFill>
          <a:ln w="3175" cap="flat" cmpd="sng">
            <a:noFill/>
            <a:bevel/>
            <a:headEnd/>
            <a:tailEnd/>
          </a:ln>
          <a:extLst/>
        </p:spPr>
        <p:txBody>
          <a:bodyPr lIns="81589" tIns="40794" rIns="81589" bIns="40794" anchor="ctr"/>
          <a:lstStyle/>
          <a:p>
            <a:pPr algn="ctr"/>
            <a:endParaRPr lang="zh-CN" altLang="en-US" sz="2533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10"/>
          <p:cNvSpPr txBox="1"/>
          <p:nvPr/>
        </p:nvSpPr>
        <p:spPr>
          <a:xfrm>
            <a:off x="2880736" y="2353562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3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533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3868997" y="1852411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3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2533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4549287" y="2717590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3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2533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766563" y="3541119"/>
            <a:ext cx="301355" cy="482091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en-US" altLang="zh-CN" sz="2533" b="1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2533" b="1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 algn="ctr"/>
            <a:r>
              <a:rPr lang="zh-CN" altLang="en-US" sz="1333" dirty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添加标题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659565" y="146979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6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说明一</a:t>
            </a:r>
            <a:endParaRPr lang="en-US" alt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27" name="组合 16"/>
          <p:cNvGrpSpPr/>
          <p:nvPr/>
        </p:nvGrpSpPr>
        <p:grpSpPr>
          <a:xfrm>
            <a:off x="6032993" y="1541476"/>
            <a:ext cx="534958" cy="530674"/>
            <a:chOff x="6409426" y="1173624"/>
            <a:chExt cx="962086" cy="962084"/>
          </a:xfrm>
          <a:solidFill>
            <a:schemeClr val="tx2">
              <a:lumMod val="75000"/>
            </a:schemeClr>
          </a:solidFill>
        </p:grpSpPr>
        <p:sp>
          <p:nvSpPr>
            <p:cNvPr id="28" name="椭圆 27"/>
            <p:cNvSpPr/>
            <p:nvPr/>
          </p:nvSpPr>
          <p:spPr bwMode="auto">
            <a:xfrm>
              <a:off x="6409426" y="1173624"/>
              <a:ext cx="962086" cy="962084"/>
            </a:xfrm>
            <a:prstGeom prst="ellipse">
              <a:avLst/>
            </a:prstGeom>
            <a:solidFill>
              <a:srgbClr val="7AB8BF"/>
            </a:solidFill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314865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TextBox 18"/>
            <p:cNvSpPr txBox="1"/>
            <p:nvPr/>
          </p:nvSpPr>
          <p:spPr>
            <a:xfrm>
              <a:off x="6616339" y="1282180"/>
              <a:ext cx="546387" cy="717446"/>
            </a:xfrm>
            <a:prstGeom prst="rect">
              <a:avLst/>
            </a:prstGeom>
            <a:no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itchFamily="34" charset="-122"/>
                </a:defRPr>
              </a:lvl1pPr>
            </a:lstStyle>
            <a:p>
              <a:r>
                <a:rPr lang="en-US" altLang="zh-CN" sz="1599" b="1" dirty="0">
                  <a:latin typeface="微软雅黑" pitchFamily="34" charset="-122"/>
                </a:rPr>
                <a:t>1</a:t>
              </a:r>
              <a:endParaRPr lang="zh-CN" altLang="en-US" sz="1599" b="1" dirty="0">
                <a:latin typeface="微软雅黑" pitchFamily="34" charset="-122"/>
              </a:endParaRPr>
            </a:p>
          </p:txBody>
        </p:sp>
      </p:grpSp>
      <p:grpSp>
        <p:nvGrpSpPr>
          <p:cNvPr id="30" name="组合 19"/>
          <p:cNvGrpSpPr/>
          <p:nvPr/>
        </p:nvGrpSpPr>
        <p:grpSpPr>
          <a:xfrm>
            <a:off x="6032993" y="2647761"/>
            <a:ext cx="534958" cy="530674"/>
            <a:chOff x="6409426" y="2394908"/>
            <a:chExt cx="962086" cy="962084"/>
          </a:xfrm>
          <a:solidFill>
            <a:schemeClr val="bg1">
              <a:lumMod val="50000"/>
            </a:schemeClr>
          </a:solidFill>
        </p:grpSpPr>
        <p:sp>
          <p:nvSpPr>
            <p:cNvPr id="31" name="椭圆 30"/>
            <p:cNvSpPr/>
            <p:nvPr/>
          </p:nvSpPr>
          <p:spPr bwMode="auto">
            <a:xfrm>
              <a:off x="6409426" y="2394908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6600496" y="2510335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2133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3" name="组合 22"/>
          <p:cNvGrpSpPr/>
          <p:nvPr/>
        </p:nvGrpSpPr>
        <p:grpSpPr>
          <a:xfrm>
            <a:off x="6032995" y="3712094"/>
            <a:ext cx="534958" cy="530674"/>
            <a:chOff x="6409426" y="3568104"/>
            <a:chExt cx="962086" cy="962084"/>
          </a:xfrm>
          <a:solidFill>
            <a:srgbClr val="5C92CF"/>
          </a:solidFill>
        </p:grpSpPr>
        <p:sp>
          <p:nvSpPr>
            <p:cNvPr id="34" name="椭圆 33"/>
            <p:cNvSpPr/>
            <p:nvPr/>
          </p:nvSpPr>
          <p:spPr bwMode="auto">
            <a:xfrm>
              <a:off x="6409426" y="3568104"/>
              <a:ext cx="962086" cy="962084"/>
            </a:xfrm>
            <a:prstGeom prst="ellipse">
              <a:avLst/>
            </a:prstGeom>
            <a:grpFill/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TextBox 24"/>
            <p:cNvSpPr txBox="1"/>
            <p:nvPr/>
          </p:nvSpPr>
          <p:spPr>
            <a:xfrm>
              <a:off x="6629988" y="3710247"/>
              <a:ext cx="546387" cy="717446"/>
            </a:xfrm>
            <a:prstGeom prst="rect">
              <a:avLst/>
            </a:prstGeom>
            <a:grpFill/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FFFFFF"/>
                  </a:solidFill>
                  <a:ea typeface="微软雅黑" pitchFamily="34" charset="-122"/>
                </a:defRPr>
              </a:lvl1pPr>
            </a:lstStyle>
            <a:p>
              <a:r>
                <a:rPr lang="en-US" altLang="zh-CN" sz="1599" b="1" dirty="0">
                  <a:latin typeface="微软雅黑" pitchFamily="34" charset="-122"/>
                </a:rPr>
                <a:t>3</a:t>
              </a:r>
              <a:endParaRPr lang="zh-CN" altLang="en-US" sz="1599" b="1" dirty="0">
                <a:latin typeface="微软雅黑" pitchFamily="34" charset="-122"/>
              </a:endParaRPr>
            </a:p>
          </p:txBody>
        </p:sp>
      </p:grpSp>
      <p:grpSp>
        <p:nvGrpSpPr>
          <p:cNvPr id="36" name="组合 25"/>
          <p:cNvGrpSpPr/>
          <p:nvPr/>
        </p:nvGrpSpPr>
        <p:grpSpPr>
          <a:xfrm>
            <a:off x="6032995" y="4818545"/>
            <a:ext cx="534958" cy="530674"/>
            <a:chOff x="6409426" y="4869160"/>
            <a:chExt cx="962086" cy="962084"/>
          </a:xfrm>
          <a:solidFill>
            <a:schemeClr val="accent4"/>
          </a:solidFill>
        </p:grpSpPr>
        <p:sp>
          <p:nvSpPr>
            <p:cNvPr id="37" name="椭圆 36"/>
            <p:cNvSpPr/>
            <p:nvPr/>
          </p:nvSpPr>
          <p:spPr bwMode="auto">
            <a:xfrm>
              <a:off x="6409426" y="4869160"/>
              <a:ext cx="962086" cy="962084"/>
            </a:xfrm>
            <a:prstGeom prst="ellipse">
              <a:avLst/>
            </a:prstGeom>
            <a:solidFill>
              <a:srgbClr val="F7443D"/>
            </a:solidFill>
            <a:ln w="3175" cap="flat" cmpd="sng">
              <a:noFill/>
              <a:bevel/>
              <a:headEnd/>
              <a:tailEnd/>
            </a:ln>
            <a:extLst/>
          </p:spPr>
          <p:txBody>
            <a:bodyPr anchor="ctr"/>
            <a:lstStyle/>
            <a:p>
              <a:pPr algn="ctr"/>
              <a:endParaRPr lang="zh-CN" altLang="en-US" sz="1599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Box 27"/>
            <p:cNvSpPr txBox="1"/>
            <p:nvPr/>
          </p:nvSpPr>
          <p:spPr>
            <a:xfrm>
              <a:off x="6595474" y="4996174"/>
              <a:ext cx="546387" cy="717446"/>
            </a:xfrm>
            <a:prstGeom prst="rect">
              <a:avLst/>
            </a:prstGeom>
            <a:solidFill>
              <a:srgbClr val="F7443D"/>
            </a:solidFill>
            <a:ln w="3175" cap="flat" cmpd="sng">
              <a:noFill/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ctr">
                <a:defRPr sz="1600">
                  <a:solidFill>
                    <a:srgbClr val="FFFFFF"/>
                  </a:solidFill>
                  <a:latin typeface="+mn-ea"/>
                  <a:ea typeface="+mn-ea"/>
                </a:defRPr>
              </a:lvl1pPr>
            </a:lstStyle>
            <a:p>
              <a:r>
                <a:rPr lang="en-US" altLang="zh-CN" sz="2133" b="1" dirty="0"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2133" b="1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TextBox 28"/>
          <p:cNvSpPr txBox="1"/>
          <p:nvPr/>
        </p:nvSpPr>
        <p:spPr>
          <a:xfrm>
            <a:off x="6659563" y="2532017"/>
            <a:ext cx="3316039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6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说明二</a:t>
            </a:r>
            <a:endParaRPr lang="en-US" alt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0" name="TextBox 29"/>
          <p:cNvSpPr txBox="1"/>
          <p:nvPr/>
        </p:nvSpPr>
        <p:spPr>
          <a:xfrm>
            <a:off x="6659566" y="3612080"/>
            <a:ext cx="3316035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6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说明三</a:t>
            </a:r>
            <a:endParaRPr lang="en-US" alt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sp>
        <p:nvSpPr>
          <p:cNvPr id="41" name="TextBox 30"/>
          <p:cNvSpPr txBox="1"/>
          <p:nvPr/>
        </p:nvSpPr>
        <p:spPr>
          <a:xfrm>
            <a:off x="6659565" y="4739149"/>
            <a:ext cx="3316038" cy="785975"/>
          </a:xfrm>
          <a:prstGeom prst="rect">
            <a:avLst/>
          </a:prstGeom>
          <a:noFill/>
        </p:spPr>
        <p:txBody>
          <a:bodyPr wrap="square" lIns="81589" tIns="40794" rIns="81589" bIns="4079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66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说明四</a:t>
            </a:r>
            <a:endParaRPr lang="en-US" alt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  <a:p>
            <a:pPr>
              <a:lnSpc>
                <a:spcPts val="16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7316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prism isInverted="1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9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9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400"/>
                            </p:stCondLst>
                            <p:childTnLst>
                              <p:par>
                                <p:cTn id="8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9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400"/>
                            </p:stCondLst>
                            <p:childTnLst>
                              <p:par>
                                <p:cTn id="9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9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400"/>
                            </p:stCondLst>
                            <p:childTnLst>
                              <p:par>
                                <p:cTn id="9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9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39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0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5" y="1674841"/>
            <a:ext cx="2594341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THREE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关键技术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实践难点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>
              <a:extLst>
                <a:ext uri="{FF2B5EF4-FFF2-40B4-BE49-F238E27FC236}">
                  <a16:creationId xmlns=""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>
              <a:extLst>
                <a:ext uri="{FF2B5EF4-FFF2-40B4-BE49-F238E27FC236}">
                  <a16:creationId xmlns=""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>
                <a:extLst>
                  <a:ext uri="{FF2B5EF4-FFF2-40B4-BE49-F238E27FC236}">
                    <a16:creationId xmlns=""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案例对比分析</a:t>
                </a:r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506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42" name="淘宝网chenying0907出品 5"/>
          <p:cNvGrpSpPr>
            <a:grpSpLocks/>
          </p:cNvGrpSpPr>
          <p:nvPr/>
        </p:nvGrpSpPr>
        <p:grpSpPr bwMode="auto">
          <a:xfrm>
            <a:off x="2210419" y="2585689"/>
            <a:ext cx="1898064" cy="1895948"/>
            <a:chOff x="0" y="0"/>
            <a:chExt cx="1422722" cy="1422722"/>
          </a:xfrm>
        </p:grpSpPr>
        <p:sp>
          <p:nvSpPr>
            <p:cNvPr id="43" name="圆角淘宝网chenying0907出品 6"/>
            <p:cNvSpPr>
              <a:spLocks noChangeArrowheads="1"/>
            </p:cNvSpPr>
            <p:nvPr/>
          </p:nvSpPr>
          <p:spPr bwMode="auto">
            <a:xfrm rot="2700000">
              <a:off x="0" y="0"/>
              <a:ext cx="1422722" cy="1422722"/>
            </a:xfrm>
            <a:prstGeom prst="roundRect">
              <a:avLst>
                <a:gd name="adj" fmla="val 16667"/>
              </a:avLst>
            </a:prstGeom>
            <a:solidFill>
              <a:srgbClr val="7AB8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4" name="图文框 35"/>
            <p:cNvSpPr>
              <a:spLocks noChangeArrowheads="1"/>
            </p:cNvSpPr>
            <p:nvPr/>
          </p:nvSpPr>
          <p:spPr bwMode="auto">
            <a:xfrm>
              <a:off x="404082" y="418903"/>
              <a:ext cx="648427" cy="601851"/>
            </a:xfrm>
            <a:custGeom>
              <a:avLst/>
              <a:gdLst>
                <a:gd name="T0" fmla="*/ 74663 w 790121"/>
                <a:gd name="T1" fmla="*/ 233103 h 733367"/>
                <a:gd name="T2" fmla="*/ 99550 w 790121"/>
                <a:gd name="T3" fmla="*/ 257990 h 733367"/>
                <a:gd name="T4" fmla="*/ 74663 w 790121"/>
                <a:gd name="T5" fmla="*/ 282878 h 733367"/>
                <a:gd name="T6" fmla="*/ 49774 w 790121"/>
                <a:gd name="T7" fmla="*/ 257990 h 733367"/>
                <a:gd name="T8" fmla="*/ 74663 w 790121"/>
                <a:gd name="T9" fmla="*/ 233103 h 733367"/>
                <a:gd name="T10" fmla="*/ 29528 w 790121"/>
                <a:gd name="T11" fmla="*/ 212858 h 733367"/>
                <a:gd name="T12" fmla="*/ 29528 w 790121"/>
                <a:gd name="T13" fmla="*/ 303124 h 733367"/>
                <a:gd name="T14" fmla="*/ 119796 w 790121"/>
                <a:gd name="T15" fmla="*/ 303124 h 733367"/>
                <a:gd name="T16" fmla="*/ 119796 w 790121"/>
                <a:gd name="T17" fmla="*/ 212858 h 733367"/>
                <a:gd name="T18" fmla="*/ 29528 w 790121"/>
                <a:gd name="T19" fmla="*/ 212858 h 733367"/>
                <a:gd name="T20" fmla="*/ 182508 w 790121"/>
                <a:gd name="T21" fmla="*/ 183327 h 733367"/>
                <a:gd name="T22" fmla="*/ 331834 w 790121"/>
                <a:gd name="T23" fmla="*/ 183327 h 733367"/>
                <a:gd name="T24" fmla="*/ 331834 w 790121"/>
                <a:gd name="T25" fmla="*/ 332653 h 733367"/>
                <a:gd name="T26" fmla="*/ 182508 w 790121"/>
                <a:gd name="T27" fmla="*/ 332653 h 733367"/>
                <a:gd name="T28" fmla="*/ 182508 w 790121"/>
                <a:gd name="T29" fmla="*/ 183327 h 733367"/>
                <a:gd name="T30" fmla="*/ 0 w 790121"/>
                <a:gd name="T31" fmla="*/ 183327 h 733367"/>
                <a:gd name="T32" fmla="*/ 149325 w 790121"/>
                <a:gd name="T33" fmla="*/ 183327 h 733367"/>
                <a:gd name="T34" fmla="*/ 149325 w 790121"/>
                <a:gd name="T35" fmla="*/ 332653 h 733367"/>
                <a:gd name="T36" fmla="*/ 0 w 790121"/>
                <a:gd name="T37" fmla="*/ 332653 h 733367"/>
                <a:gd name="T38" fmla="*/ 0 w 790121"/>
                <a:gd name="T39" fmla="*/ 183327 h 733367"/>
                <a:gd name="T40" fmla="*/ 29528 w 790121"/>
                <a:gd name="T41" fmla="*/ 30347 h 733367"/>
                <a:gd name="T42" fmla="*/ 29528 w 790121"/>
                <a:gd name="T43" fmla="*/ 120615 h 733367"/>
                <a:gd name="T44" fmla="*/ 119796 w 790121"/>
                <a:gd name="T45" fmla="*/ 120615 h 733367"/>
                <a:gd name="T46" fmla="*/ 119796 w 790121"/>
                <a:gd name="T47" fmla="*/ 30347 h 733367"/>
                <a:gd name="T48" fmla="*/ 29528 w 790121"/>
                <a:gd name="T49" fmla="*/ 30347 h 733367"/>
                <a:gd name="T50" fmla="*/ 182508 w 790121"/>
                <a:gd name="T51" fmla="*/ 819 h 733367"/>
                <a:gd name="T52" fmla="*/ 329621 w 790121"/>
                <a:gd name="T53" fmla="*/ 819 h 733367"/>
                <a:gd name="T54" fmla="*/ 301781 w 790121"/>
                <a:gd name="T55" fmla="*/ 30348 h 733367"/>
                <a:gd name="T56" fmla="*/ 212038 w 790121"/>
                <a:gd name="T57" fmla="*/ 30348 h 733367"/>
                <a:gd name="T58" fmla="*/ 212038 w 790121"/>
                <a:gd name="T59" fmla="*/ 120616 h 733367"/>
                <a:gd name="T60" fmla="*/ 302305 w 790121"/>
                <a:gd name="T61" fmla="*/ 120616 h 733367"/>
                <a:gd name="T62" fmla="*/ 302305 w 790121"/>
                <a:gd name="T63" fmla="*/ 85437 h 733367"/>
                <a:gd name="T64" fmla="*/ 331834 w 790121"/>
                <a:gd name="T65" fmla="*/ 54117 h 733367"/>
                <a:gd name="T66" fmla="*/ 331834 w 790121"/>
                <a:gd name="T67" fmla="*/ 150145 h 733367"/>
                <a:gd name="T68" fmla="*/ 182508 w 790121"/>
                <a:gd name="T69" fmla="*/ 150145 h 733367"/>
                <a:gd name="T70" fmla="*/ 182508 w 790121"/>
                <a:gd name="T71" fmla="*/ 819 h 733367"/>
                <a:gd name="T72" fmla="*/ 0 w 790121"/>
                <a:gd name="T73" fmla="*/ 818 h 733367"/>
                <a:gd name="T74" fmla="*/ 149325 w 790121"/>
                <a:gd name="T75" fmla="*/ 818 h 733367"/>
                <a:gd name="T76" fmla="*/ 149325 w 790121"/>
                <a:gd name="T77" fmla="*/ 150145 h 733367"/>
                <a:gd name="T78" fmla="*/ 0 w 790121"/>
                <a:gd name="T79" fmla="*/ 150145 h 733367"/>
                <a:gd name="T80" fmla="*/ 0 w 790121"/>
                <a:gd name="T81" fmla="*/ 818 h 733367"/>
                <a:gd name="T82" fmla="*/ 346738 w 790121"/>
                <a:gd name="T83" fmla="*/ 0 h 733367"/>
                <a:gd name="T84" fmla="*/ 358396 w 790121"/>
                <a:gd name="T85" fmla="*/ 11659 h 733367"/>
                <a:gd name="T86" fmla="*/ 272184 w 790121"/>
                <a:gd name="T87" fmla="*/ 97871 h 733367"/>
                <a:gd name="T88" fmla="*/ 272318 w 790121"/>
                <a:gd name="T89" fmla="*/ 98004 h 733367"/>
                <a:gd name="T90" fmla="*/ 261416 w 790121"/>
                <a:gd name="T91" fmla="*/ 108907 h 733367"/>
                <a:gd name="T92" fmla="*/ 218261 w 790121"/>
                <a:gd name="T93" fmla="*/ 65750 h 733367"/>
                <a:gd name="T94" fmla="*/ 229162 w 790121"/>
                <a:gd name="T95" fmla="*/ 54849 h 733367"/>
                <a:gd name="T96" fmla="*/ 260526 w 790121"/>
                <a:gd name="T97" fmla="*/ 86212 h 733367"/>
                <a:gd name="T98" fmla="*/ 346738 w 790121"/>
                <a:gd name="T99" fmla="*/ 0 h 73336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0121"/>
                <a:gd name="T151" fmla="*/ 0 h 733367"/>
                <a:gd name="T152" fmla="*/ 790121 w 790121"/>
                <a:gd name="T153" fmla="*/ 733367 h 73336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0121" h="733367">
                  <a:moveTo>
                    <a:pt x="164601" y="513898"/>
                  </a:moveTo>
                  <a:cubicBezTo>
                    <a:pt x="194903" y="513898"/>
                    <a:pt x="219468" y="538463"/>
                    <a:pt x="219468" y="568765"/>
                  </a:cubicBezTo>
                  <a:cubicBezTo>
                    <a:pt x="219468" y="599067"/>
                    <a:pt x="194903" y="623632"/>
                    <a:pt x="164601" y="623632"/>
                  </a:cubicBezTo>
                  <a:cubicBezTo>
                    <a:pt x="134299" y="623632"/>
                    <a:pt x="109734" y="599067"/>
                    <a:pt x="109734" y="568765"/>
                  </a:cubicBezTo>
                  <a:cubicBezTo>
                    <a:pt x="109734" y="538463"/>
                    <a:pt x="134299" y="513898"/>
                    <a:pt x="164601" y="513898"/>
                  </a:cubicBezTo>
                  <a:close/>
                  <a:moveTo>
                    <a:pt x="65100" y="469264"/>
                  </a:moveTo>
                  <a:lnTo>
                    <a:pt x="65100" y="668267"/>
                  </a:lnTo>
                  <a:lnTo>
                    <a:pt x="264103" y="668267"/>
                  </a:lnTo>
                  <a:lnTo>
                    <a:pt x="264103" y="469264"/>
                  </a:lnTo>
                  <a:lnTo>
                    <a:pt x="65100" y="469264"/>
                  </a:lnTo>
                  <a:close/>
                  <a:moveTo>
                    <a:pt x="402359" y="404164"/>
                  </a:moveTo>
                  <a:lnTo>
                    <a:pt x="731562" y="404164"/>
                  </a:lnTo>
                  <a:lnTo>
                    <a:pt x="731562" y="733367"/>
                  </a:lnTo>
                  <a:lnTo>
                    <a:pt x="402359" y="733367"/>
                  </a:lnTo>
                  <a:lnTo>
                    <a:pt x="402359" y="404164"/>
                  </a:lnTo>
                  <a:close/>
                  <a:moveTo>
                    <a:pt x="0" y="404164"/>
                  </a:moveTo>
                  <a:lnTo>
                    <a:pt x="329203" y="404164"/>
                  </a:lnTo>
                  <a:lnTo>
                    <a:pt x="329203" y="733367"/>
                  </a:lnTo>
                  <a:lnTo>
                    <a:pt x="0" y="733367"/>
                  </a:lnTo>
                  <a:lnTo>
                    <a:pt x="0" y="404164"/>
                  </a:lnTo>
                  <a:close/>
                  <a:moveTo>
                    <a:pt x="65100" y="66905"/>
                  </a:moveTo>
                  <a:lnTo>
                    <a:pt x="65100" y="265908"/>
                  </a:lnTo>
                  <a:lnTo>
                    <a:pt x="264103" y="265908"/>
                  </a:lnTo>
                  <a:lnTo>
                    <a:pt x="264103" y="66905"/>
                  </a:lnTo>
                  <a:lnTo>
                    <a:pt x="65100" y="66905"/>
                  </a:lnTo>
                  <a:close/>
                  <a:moveTo>
                    <a:pt x="402359" y="1806"/>
                  </a:moveTo>
                  <a:lnTo>
                    <a:pt x="726682" y="1806"/>
                  </a:lnTo>
                  <a:lnTo>
                    <a:pt x="665305" y="66906"/>
                  </a:lnTo>
                  <a:lnTo>
                    <a:pt x="467459" y="66906"/>
                  </a:lnTo>
                  <a:lnTo>
                    <a:pt x="467459" y="265909"/>
                  </a:lnTo>
                  <a:lnTo>
                    <a:pt x="666462" y="265909"/>
                  </a:lnTo>
                  <a:lnTo>
                    <a:pt x="666462" y="188355"/>
                  </a:lnTo>
                  <a:lnTo>
                    <a:pt x="731562" y="119306"/>
                  </a:lnTo>
                  <a:lnTo>
                    <a:pt x="731562" y="331009"/>
                  </a:lnTo>
                  <a:lnTo>
                    <a:pt x="402359" y="331009"/>
                  </a:lnTo>
                  <a:lnTo>
                    <a:pt x="402359" y="1806"/>
                  </a:lnTo>
                  <a:close/>
                  <a:moveTo>
                    <a:pt x="0" y="1805"/>
                  </a:moveTo>
                  <a:lnTo>
                    <a:pt x="329203" y="1805"/>
                  </a:lnTo>
                  <a:lnTo>
                    <a:pt x="329203" y="331008"/>
                  </a:lnTo>
                  <a:lnTo>
                    <a:pt x="0" y="331008"/>
                  </a:lnTo>
                  <a:lnTo>
                    <a:pt x="0" y="1805"/>
                  </a:lnTo>
                  <a:close/>
                  <a:moveTo>
                    <a:pt x="764419" y="0"/>
                  </a:moveTo>
                  <a:lnTo>
                    <a:pt x="790121" y="25703"/>
                  </a:lnTo>
                  <a:lnTo>
                    <a:pt x="600057" y="215767"/>
                  </a:lnTo>
                  <a:lnTo>
                    <a:pt x="600352" y="216061"/>
                  </a:lnTo>
                  <a:lnTo>
                    <a:pt x="576318" y="240095"/>
                  </a:lnTo>
                  <a:lnTo>
                    <a:pt x="481177" y="144952"/>
                  </a:lnTo>
                  <a:lnTo>
                    <a:pt x="505210" y="120919"/>
                  </a:lnTo>
                  <a:lnTo>
                    <a:pt x="574355" y="190064"/>
                  </a:lnTo>
                  <a:lnTo>
                    <a:pt x="76441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5" name="淘宝网chenying0907出品 8"/>
          <p:cNvGrpSpPr>
            <a:grpSpLocks/>
          </p:cNvGrpSpPr>
          <p:nvPr/>
        </p:nvGrpSpPr>
        <p:grpSpPr bwMode="auto">
          <a:xfrm>
            <a:off x="4131760" y="2359274"/>
            <a:ext cx="882377" cy="880262"/>
            <a:chOff x="0" y="0"/>
            <a:chExt cx="661926" cy="661926"/>
          </a:xfrm>
        </p:grpSpPr>
        <p:sp>
          <p:nvSpPr>
            <p:cNvPr id="46" name="圆角淘宝网chenying0907出品 9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47" name="圆角淘宝网chenying0907出品 16"/>
            <p:cNvSpPr>
              <a:spLocks noChangeArrowheads="1"/>
            </p:cNvSpPr>
            <p:nvPr/>
          </p:nvSpPr>
          <p:spPr bwMode="auto">
            <a:xfrm rot="-5400000">
              <a:off x="133165" y="133164"/>
              <a:ext cx="395595" cy="395598"/>
            </a:xfrm>
            <a:custGeom>
              <a:avLst/>
              <a:gdLst>
                <a:gd name="T0" fmla="*/ 25570 w 836083"/>
                <a:gd name="T1" fmla="*/ 12815 h 836083"/>
                <a:gd name="T2" fmla="*/ 25570 w 836083"/>
                <a:gd name="T3" fmla="*/ 15710 h 836083"/>
                <a:gd name="T4" fmla="*/ 18976 w 836083"/>
                <a:gd name="T5" fmla="*/ 15710 h 836083"/>
                <a:gd name="T6" fmla="*/ 18976 w 836083"/>
                <a:gd name="T7" fmla="*/ 15718 h 836083"/>
                <a:gd name="T8" fmla="*/ 14432 w 836083"/>
                <a:gd name="T9" fmla="*/ 18355 h 836083"/>
                <a:gd name="T10" fmla="*/ 14466 w 836083"/>
                <a:gd name="T11" fmla="*/ 23609 h 836083"/>
                <a:gd name="T12" fmla="*/ 19044 w 836083"/>
                <a:gd name="T13" fmla="*/ 26187 h 836083"/>
                <a:gd name="T14" fmla="*/ 19044 w 836083"/>
                <a:gd name="T15" fmla="*/ 26195 h 836083"/>
                <a:gd name="T16" fmla="*/ 25570 w 836083"/>
                <a:gd name="T17" fmla="*/ 26195 h 836083"/>
                <a:gd name="T18" fmla="*/ 25570 w 836083"/>
                <a:gd name="T19" fmla="*/ 29090 h 836083"/>
                <a:gd name="T20" fmla="*/ 18674 w 836083"/>
                <a:gd name="T21" fmla="*/ 29090 h 836083"/>
                <a:gd name="T22" fmla="*/ 18674 w 836083"/>
                <a:gd name="T23" fmla="*/ 29040 h 836083"/>
                <a:gd name="T24" fmla="*/ 11965 w 836083"/>
                <a:gd name="T25" fmla="*/ 25082 h 836083"/>
                <a:gd name="T26" fmla="*/ 11031 w 836083"/>
                <a:gd name="T27" fmla="*/ 22400 h 836083"/>
                <a:gd name="T28" fmla="*/ 9098 w 836083"/>
                <a:gd name="T29" fmla="*/ 22400 h 836083"/>
                <a:gd name="T30" fmla="*/ 9098 w 836083"/>
                <a:gd name="T31" fmla="*/ 26195 h 836083"/>
                <a:gd name="T32" fmla="*/ 7650 w 836083"/>
                <a:gd name="T33" fmla="*/ 26195 h 836083"/>
                <a:gd name="T34" fmla="*/ 7650 w 836083"/>
                <a:gd name="T35" fmla="*/ 15710 h 836083"/>
                <a:gd name="T36" fmla="*/ 9098 w 836083"/>
                <a:gd name="T37" fmla="*/ 15710 h 836083"/>
                <a:gd name="T38" fmla="*/ 9098 w 836083"/>
                <a:gd name="T39" fmla="*/ 19505 h 836083"/>
                <a:gd name="T40" fmla="*/ 11025 w 836083"/>
                <a:gd name="T41" fmla="*/ 19505 h 836083"/>
                <a:gd name="T42" fmla="*/ 11912 w 836083"/>
                <a:gd name="T43" fmla="*/ 16914 h 836083"/>
                <a:gd name="T44" fmla="*/ 18674 w 836083"/>
                <a:gd name="T45" fmla="*/ 12856 h 836083"/>
                <a:gd name="T46" fmla="*/ 18674 w 836083"/>
                <a:gd name="T47" fmla="*/ 12815 h 836083"/>
                <a:gd name="T48" fmla="*/ 18976 w 836083"/>
                <a:gd name="T49" fmla="*/ 12815 h 836083"/>
                <a:gd name="T50" fmla="*/ 25570 w 836083"/>
                <a:gd name="T51" fmla="*/ 12815 h 836083"/>
                <a:gd name="T52" fmla="*/ 34253 w 836083"/>
                <a:gd name="T53" fmla="*/ 20953 h 836083"/>
                <a:gd name="T54" fmla="*/ 29735 w 836083"/>
                <a:gd name="T55" fmla="*/ 25471 h 836083"/>
                <a:gd name="T56" fmla="*/ 19111 w 836083"/>
                <a:gd name="T57" fmla="*/ 25471 h 836083"/>
                <a:gd name="T58" fmla="*/ 14592 w 836083"/>
                <a:gd name="T59" fmla="*/ 20953 h 836083"/>
                <a:gd name="T60" fmla="*/ 19111 w 836083"/>
                <a:gd name="T61" fmla="*/ 16434 h 836083"/>
                <a:gd name="T62" fmla="*/ 29735 w 836083"/>
                <a:gd name="T63" fmla="*/ 16434 h 836083"/>
                <a:gd name="T64" fmla="*/ 34253 w 836083"/>
                <a:gd name="T65" fmla="*/ 20953 h 836083"/>
                <a:gd name="T66" fmla="*/ 38362 w 836083"/>
                <a:gd name="T67" fmla="*/ 20953 h 836083"/>
                <a:gd name="T68" fmla="*/ 20952 w 836083"/>
                <a:gd name="T69" fmla="*/ 3542 h 836083"/>
                <a:gd name="T70" fmla="*/ 3542 w 836083"/>
                <a:gd name="T71" fmla="*/ 20953 h 836083"/>
                <a:gd name="T72" fmla="*/ 20952 w 836083"/>
                <a:gd name="T73" fmla="*/ 38364 h 836083"/>
                <a:gd name="T74" fmla="*/ 38362 w 836083"/>
                <a:gd name="T75" fmla="*/ 20953 h 836083"/>
                <a:gd name="T76" fmla="*/ 41904 w 836083"/>
                <a:gd name="T77" fmla="*/ 20953 h 836083"/>
                <a:gd name="T78" fmla="*/ 20952 w 836083"/>
                <a:gd name="T79" fmla="*/ 41905 h 836083"/>
                <a:gd name="T80" fmla="*/ 0 w 836083"/>
                <a:gd name="T81" fmla="*/ 20953 h 836083"/>
                <a:gd name="T82" fmla="*/ 20952 w 836083"/>
                <a:gd name="T83" fmla="*/ 0 h 836083"/>
                <a:gd name="T84" fmla="*/ 41904 w 836083"/>
                <a:gd name="T85" fmla="*/ 20953 h 8360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36083"/>
                <a:gd name="T130" fmla="*/ 0 h 836083"/>
                <a:gd name="T131" fmla="*/ 836083 w 836083"/>
                <a:gd name="T132" fmla="*/ 836083 h 8360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36083" h="836083">
                  <a:moveTo>
                    <a:pt x="510179" y="255686"/>
                  </a:moveTo>
                  <a:lnTo>
                    <a:pt x="510179" y="313441"/>
                  </a:lnTo>
                  <a:lnTo>
                    <a:pt x="378615" y="313441"/>
                  </a:lnTo>
                  <a:lnTo>
                    <a:pt x="378615" y="313600"/>
                  </a:lnTo>
                  <a:cubicBezTo>
                    <a:pt x="341141" y="313600"/>
                    <a:pt x="306539" y="333678"/>
                    <a:pt x="287942" y="366213"/>
                  </a:cubicBezTo>
                  <a:cubicBezTo>
                    <a:pt x="269345" y="398747"/>
                    <a:pt x="269605" y="438751"/>
                    <a:pt x="288622" y="471041"/>
                  </a:cubicBezTo>
                  <a:cubicBezTo>
                    <a:pt x="307641" y="503332"/>
                    <a:pt x="342500" y="522958"/>
                    <a:pt x="379971" y="522472"/>
                  </a:cubicBezTo>
                  <a:lnTo>
                    <a:pt x="379973" y="522641"/>
                  </a:lnTo>
                  <a:lnTo>
                    <a:pt x="510179" y="522641"/>
                  </a:lnTo>
                  <a:lnTo>
                    <a:pt x="510179" y="580396"/>
                  </a:lnTo>
                  <a:lnTo>
                    <a:pt x="372585" y="580396"/>
                  </a:lnTo>
                  <a:lnTo>
                    <a:pt x="372585" y="579406"/>
                  </a:lnTo>
                  <a:cubicBezTo>
                    <a:pt x="317441" y="578233"/>
                    <a:pt x="266895" y="548273"/>
                    <a:pt x="238719" y="500433"/>
                  </a:cubicBezTo>
                  <a:cubicBezTo>
                    <a:pt x="228869" y="483708"/>
                    <a:pt x="222257" y="465652"/>
                    <a:pt x="220092" y="446919"/>
                  </a:cubicBezTo>
                  <a:lnTo>
                    <a:pt x="181522" y="446919"/>
                  </a:lnTo>
                  <a:lnTo>
                    <a:pt x="181522" y="522641"/>
                  </a:lnTo>
                  <a:lnTo>
                    <a:pt x="152644" y="522641"/>
                  </a:lnTo>
                  <a:lnTo>
                    <a:pt x="152644" y="313442"/>
                  </a:lnTo>
                  <a:lnTo>
                    <a:pt x="181522" y="313442"/>
                  </a:lnTo>
                  <a:lnTo>
                    <a:pt x="181522" y="389164"/>
                  </a:lnTo>
                  <a:lnTo>
                    <a:pt x="219987" y="389164"/>
                  </a:lnTo>
                  <a:cubicBezTo>
                    <a:pt x="222128" y="371124"/>
                    <a:pt x="228386" y="353701"/>
                    <a:pt x="237661" y="337474"/>
                  </a:cubicBezTo>
                  <a:cubicBezTo>
                    <a:pt x="265566" y="288655"/>
                    <a:pt x="316652" y="257879"/>
                    <a:pt x="372585" y="256490"/>
                  </a:cubicBezTo>
                  <a:lnTo>
                    <a:pt x="372585" y="255686"/>
                  </a:lnTo>
                  <a:lnTo>
                    <a:pt x="378615" y="255686"/>
                  </a:lnTo>
                  <a:lnTo>
                    <a:pt x="510179" y="255686"/>
                  </a:lnTo>
                  <a:close/>
                  <a:moveTo>
                    <a:pt x="683440" y="418041"/>
                  </a:moveTo>
                  <a:cubicBezTo>
                    <a:pt x="683440" y="467832"/>
                    <a:pt x="643076" y="508196"/>
                    <a:pt x="593285" y="508196"/>
                  </a:cubicBezTo>
                  <a:lnTo>
                    <a:pt x="381302" y="508196"/>
                  </a:lnTo>
                  <a:cubicBezTo>
                    <a:pt x="331511" y="508196"/>
                    <a:pt x="291147" y="467832"/>
                    <a:pt x="291147" y="418041"/>
                  </a:cubicBezTo>
                  <a:cubicBezTo>
                    <a:pt x="291147" y="368250"/>
                    <a:pt x="331511" y="327886"/>
                    <a:pt x="381302" y="327886"/>
                  </a:cubicBezTo>
                  <a:lnTo>
                    <a:pt x="593285" y="327886"/>
                  </a:lnTo>
                  <a:cubicBezTo>
                    <a:pt x="643076" y="327886"/>
                    <a:pt x="683440" y="368250"/>
                    <a:pt x="683440" y="418041"/>
                  </a:cubicBezTo>
                  <a:close/>
                  <a:moveTo>
                    <a:pt x="765417" y="418042"/>
                  </a:moveTo>
                  <a:cubicBezTo>
                    <a:pt x="765417" y="226191"/>
                    <a:pt x="609892" y="70666"/>
                    <a:pt x="418042" y="70666"/>
                  </a:cubicBezTo>
                  <a:cubicBezTo>
                    <a:pt x="226191" y="70666"/>
                    <a:pt x="70666" y="226191"/>
                    <a:pt x="70666" y="418042"/>
                  </a:cubicBezTo>
                  <a:cubicBezTo>
                    <a:pt x="70666" y="609892"/>
                    <a:pt x="226191" y="765417"/>
                    <a:pt x="418042" y="765417"/>
                  </a:cubicBezTo>
                  <a:cubicBezTo>
                    <a:pt x="609892" y="765417"/>
                    <a:pt x="765417" y="609892"/>
                    <a:pt x="765417" y="418042"/>
                  </a:cubicBezTo>
                  <a:close/>
                  <a:moveTo>
                    <a:pt x="836083" y="418042"/>
                  </a:moveTo>
                  <a:cubicBezTo>
                    <a:pt x="836083" y="648920"/>
                    <a:pt x="648920" y="836083"/>
                    <a:pt x="418042" y="836083"/>
                  </a:cubicBezTo>
                  <a:cubicBezTo>
                    <a:pt x="187163" y="836083"/>
                    <a:pt x="0" y="648920"/>
                    <a:pt x="0" y="418042"/>
                  </a:cubicBezTo>
                  <a:cubicBezTo>
                    <a:pt x="0" y="187163"/>
                    <a:pt x="187163" y="0"/>
                    <a:pt x="418042" y="0"/>
                  </a:cubicBezTo>
                  <a:cubicBezTo>
                    <a:pt x="648920" y="0"/>
                    <a:pt x="836083" y="187163"/>
                    <a:pt x="836083" y="4180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48" name="淘宝网chenying0907出品 11"/>
          <p:cNvGrpSpPr>
            <a:grpSpLocks/>
          </p:cNvGrpSpPr>
          <p:nvPr/>
        </p:nvGrpSpPr>
        <p:grpSpPr bwMode="auto">
          <a:xfrm>
            <a:off x="4897757" y="2909440"/>
            <a:ext cx="1246331" cy="1248448"/>
            <a:chOff x="0" y="0"/>
            <a:chExt cx="661926" cy="661926"/>
          </a:xfrm>
        </p:grpSpPr>
        <p:sp>
          <p:nvSpPr>
            <p:cNvPr id="49" name="圆角淘宝网chenying0907出品 12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0" name="淘宝网chenying0907出品 30"/>
            <p:cNvSpPr>
              <a:spLocks noChangeArrowheads="1"/>
            </p:cNvSpPr>
            <p:nvPr/>
          </p:nvSpPr>
          <p:spPr bwMode="auto">
            <a:xfrm>
              <a:off x="135513" y="135513"/>
              <a:ext cx="390901" cy="390901"/>
            </a:xfrm>
            <a:custGeom>
              <a:avLst/>
              <a:gdLst>
                <a:gd name="T0" fmla="*/ 13841 w 944830"/>
                <a:gd name="T1" fmla="*/ 0 h 944830"/>
                <a:gd name="T2" fmla="*/ 18947 w 944830"/>
                <a:gd name="T3" fmla="*/ 5106 h 944830"/>
                <a:gd name="T4" fmla="*/ 22160 w 944830"/>
                <a:gd name="T5" fmla="*/ 2730 h 944830"/>
                <a:gd name="T6" fmla="*/ 25586 w 944830"/>
                <a:gd name="T7" fmla="*/ 6155 h 944830"/>
                <a:gd name="T8" fmla="*/ 23210 w 944830"/>
                <a:gd name="T9" fmla="*/ 9369 h 944830"/>
                <a:gd name="T10" fmla="*/ 27682 w 944830"/>
                <a:gd name="T11" fmla="*/ 13841 h 944830"/>
                <a:gd name="T12" fmla="*/ 23075 w 944830"/>
                <a:gd name="T13" fmla="*/ 18448 h 944830"/>
                <a:gd name="T14" fmla="*/ 20203 w 944830"/>
                <a:gd name="T15" fmla="*/ 16777 h 944830"/>
                <a:gd name="T16" fmla="*/ 16777 w 944830"/>
                <a:gd name="T17" fmla="*/ 20203 h 944830"/>
                <a:gd name="T18" fmla="*/ 18448 w 944830"/>
                <a:gd name="T19" fmla="*/ 23075 h 944830"/>
                <a:gd name="T20" fmla="*/ 13841 w 944830"/>
                <a:gd name="T21" fmla="*/ 27682 h 944830"/>
                <a:gd name="T22" fmla="*/ 9234 w 944830"/>
                <a:gd name="T23" fmla="*/ 23075 h 944830"/>
                <a:gd name="T24" fmla="*/ 10905 w 944830"/>
                <a:gd name="T25" fmla="*/ 20203 h 944830"/>
                <a:gd name="T26" fmla="*/ 7480 w 944830"/>
                <a:gd name="T27" fmla="*/ 16777 h 944830"/>
                <a:gd name="T28" fmla="*/ 4607 w 944830"/>
                <a:gd name="T29" fmla="*/ 18448 h 944830"/>
                <a:gd name="T30" fmla="*/ 0 w 944830"/>
                <a:gd name="T31" fmla="*/ 13841 h 944830"/>
                <a:gd name="T32" fmla="*/ 4472 w 944830"/>
                <a:gd name="T33" fmla="*/ 9369 h 944830"/>
                <a:gd name="T34" fmla="*/ 2096 w 944830"/>
                <a:gd name="T35" fmla="*/ 6155 h 944830"/>
                <a:gd name="T36" fmla="*/ 5522 w 944830"/>
                <a:gd name="T37" fmla="*/ 2730 h 944830"/>
                <a:gd name="T38" fmla="*/ 8736 w 944830"/>
                <a:gd name="T39" fmla="*/ 5106 h 944830"/>
                <a:gd name="T40" fmla="*/ 13841 w 944830"/>
                <a:gd name="T41" fmla="*/ 0 h 9448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4830"/>
                <a:gd name="T64" fmla="*/ 0 h 944830"/>
                <a:gd name="T65" fmla="*/ 944830 w 944830"/>
                <a:gd name="T66" fmla="*/ 944830 h 9448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4830" h="944830">
                  <a:moveTo>
                    <a:pt x="472415" y="0"/>
                  </a:moveTo>
                  <a:lnTo>
                    <a:pt x="646674" y="174258"/>
                  </a:lnTo>
                  <a:cubicBezTo>
                    <a:pt x="660469" y="126985"/>
                    <a:pt x="704464" y="93179"/>
                    <a:pt x="756355" y="93179"/>
                  </a:cubicBezTo>
                  <a:cubicBezTo>
                    <a:pt x="820926" y="93179"/>
                    <a:pt x="873272" y="145525"/>
                    <a:pt x="873272" y="210096"/>
                  </a:cubicBezTo>
                  <a:cubicBezTo>
                    <a:pt x="873272" y="261987"/>
                    <a:pt x="839466" y="305983"/>
                    <a:pt x="792193" y="319778"/>
                  </a:cubicBezTo>
                  <a:lnTo>
                    <a:pt x="944830" y="472415"/>
                  </a:lnTo>
                  <a:lnTo>
                    <a:pt x="787583" y="629662"/>
                  </a:lnTo>
                  <a:cubicBezTo>
                    <a:pt x="768788" y="595026"/>
                    <a:pt x="731782" y="572630"/>
                    <a:pt x="689546" y="572630"/>
                  </a:cubicBezTo>
                  <a:cubicBezTo>
                    <a:pt x="624975" y="572630"/>
                    <a:pt x="572629" y="624976"/>
                    <a:pt x="572629" y="689547"/>
                  </a:cubicBezTo>
                  <a:cubicBezTo>
                    <a:pt x="572629" y="731783"/>
                    <a:pt x="595025" y="768788"/>
                    <a:pt x="629662" y="787584"/>
                  </a:cubicBezTo>
                  <a:lnTo>
                    <a:pt x="472415" y="944830"/>
                  </a:lnTo>
                  <a:lnTo>
                    <a:pt x="315169" y="787584"/>
                  </a:lnTo>
                  <a:cubicBezTo>
                    <a:pt x="349805" y="768788"/>
                    <a:pt x="372201" y="731783"/>
                    <a:pt x="372201" y="689547"/>
                  </a:cubicBezTo>
                  <a:cubicBezTo>
                    <a:pt x="372201" y="624976"/>
                    <a:pt x="319855" y="572630"/>
                    <a:pt x="255284" y="572630"/>
                  </a:cubicBezTo>
                  <a:cubicBezTo>
                    <a:pt x="213048" y="572630"/>
                    <a:pt x="176043" y="595026"/>
                    <a:pt x="157247" y="629662"/>
                  </a:cubicBezTo>
                  <a:lnTo>
                    <a:pt x="0" y="472415"/>
                  </a:lnTo>
                  <a:lnTo>
                    <a:pt x="152637" y="319778"/>
                  </a:lnTo>
                  <a:cubicBezTo>
                    <a:pt x="105363" y="305983"/>
                    <a:pt x="71557" y="261987"/>
                    <a:pt x="71557" y="210096"/>
                  </a:cubicBezTo>
                  <a:cubicBezTo>
                    <a:pt x="71557" y="145525"/>
                    <a:pt x="123903" y="93179"/>
                    <a:pt x="188474" y="93179"/>
                  </a:cubicBezTo>
                  <a:cubicBezTo>
                    <a:pt x="240365" y="93179"/>
                    <a:pt x="284362" y="126985"/>
                    <a:pt x="298156" y="174259"/>
                  </a:cubicBezTo>
                  <a:lnTo>
                    <a:pt x="47241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51" name="TextBox 14"/>
          <p:cNvSpPr>
            <a:spLocks noChangeArrowheads="1"/>
          </p:cNvSpPr>
          <p:nvPr/>
        </p:nvSpPr>
        <p:spPr bwMode="auto">
          <a:xfrm>
            <a:off x="6876227" y="2016481"/>
            <a:ext cx="3901929" cy="69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1589" tIns="40794" rIns="81589" bIns="40794"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6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单击此处添加标题</a:t>
            </a: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/>
            </a:r>
            <a:b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52" name="Rectangle 42"/>
          <p:cNvSpPr>
            <a:spLocks noChangeArrowheads="1"/>
          </p:cNvSpPr>
          <p:nvPr/>
        </p:nvSpPr>
        <p:spPr bwMode="auto">
          <a:xfrm>
            <a:off x="6584217" y="2075728"/>
            <a:ext cx="253922" cy="253922"/>
          </a:xfrm>
          <a:prstGeom prst="rect">
            <a:avLst/>
          </a:prstGeom>
          <a:solidFill>
            <a:srgbClr val="7AB8BF"/>
          </a:solidFill>
          <a:ln>
            <a:noFill/>
          </a:ln>
          <a:extLst/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6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53" name="TextBox 16"/>
          <p:cNvSpPr>
            <a:spLocks noChangeArrowheads="1"/>
          </p:cNvSpPr>
          <p:nvPr/>
        </p:nvSpPr>
        <p:spPr bwMode="auto">
          <a:xfrm>
            <a:off x="6876227" y="3277625"/>
            <a:ext cx="3901929" cy="8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99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单击此处添加标题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  <a:p>
            <a:pPr eaLnBrk="1" hangingPunct="1">
              <a:lnSpc>
                <a:spcPts val="2000"/>
              </a:lnSpc>
            </a:pP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54" name="Rectangle 42"/>
          <p:cNvSpPr>
            <a:spLocks noChangeArrowheads="1"/>
          </p:cNvSpPr>
          <p:nvPr/>
        </p:nvSpPr>
        <p:spPr bwMode="auto">
          <a:xfrm>
            <a:off x="6584217" y="3336873"/>
            <a:ext cx="253922" cy="256038"/>
          </a:xfrm>
          <a:prstGeom prst="rect">
            <a:avLst/>
          </a:prstGeom>
          <a:solidFill>
            <a:srgbClr val="F7443D"/>
          </a:solidFill>
          <a:ln>
            <a:noFill/>
          </a:ln>
          <a:extLst/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6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sp>
        <p:nvSpPr>
          <p:cNvPr id="55" name="TextBox 18"/>
          <p:cNvSpPr>
            <a:spLocks noChangeArrowheads="1"/>
          </p:cNvSpPr>
          <p:nvPr/>
        </p:nvSpPr>
        <p:spPr bwMode="auto">
          <a:xfrm>
            <a:off x="6876227" y="4500681"/>
            <a:ext cx="3901929" cy="83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zh-CN" altLang="en-US" sz="1599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>单击此处添加标题</a:t>
            </a:r>
            <a:r>
              <a:rPr lang="zh-CN" altLang="en-US" sz="1066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  <a:t/>
            </a:r>
            <a:br>
              <a:rPr lang="zh-CN" altLang="en-US" sz="1066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  <a:sym typeface="微软雅黑" panose="020B0503020204020204" pitchFamily="34" charset="-122"/>
              </a:rPr>
            </a:br>
            <a:r>
              <a:rPr lang="zh-CN" altLang="en-US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请在此处输入具体内容，文字请尽量言简意赅，此处为章节文字，表述该章节文字主题。</a:t>
            </a:r>
            <a:endParaRPr lang="en-US" altLang="zh-CN" sz="11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  <a:sym typeface="微软雅黑" panose="020B0503020204020204" pitchFamily="34" charset="-122"/>
            </a:endParaRPr>
          </a:p>
        </p:txBody>
      </p:sp>
      <p:sp>
        <p:nvSpPr>
          <p:cNvPr id="56" name="Rectangle 42"/>
          <p:cNvSpPr>
            <a:spLocks noChangeArrowheads="1"/>
          </p:cNvSpPr>
          <p:nvPr/>
        </p:nvSpPr>
        <p:spPr bwMode="auto">
          <a:xfrm>
            <a:off x="6584217" y="4559929"/>
            <a:ext cx="253922" cy="256038"/>
          </a:xfrm>
          <a:prstGeom prst="rect">
            <a:avLst/>
          </a:prstGeom>
          <a:solidFill>
            <a:srgbClr val="7AB8BF"/>
          </a:solidFill>
          <a:ln>
            <a:noFill/>
          </a:ln>
          <a:extLst/>
        </p:spPr>
        <p:txBody>
          <a:bodyPr lIns="91412" tIns="45706" rIns="91412" bIns="457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66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Open Sans" panose="020B0606030504020204" pitchFamily="34" charset="0"/>
              </a:rPr>
              <a:t>+</a:t>
            </a:r>
          </a:p>
        </p:txBody>
      </p:sp>
      <p:grpSp>
        <p:nvGrpSpPr>
          <p:cNvPr id="57" name="淘宝网chenying0907出品 20"/>
          <p:cNvGrpSpPr>
            <a:grpSpLocks/>
          </p:cNvGrpSpPr>
          <p:nvPr/>
        </p:nvGrpSpPr>
        <p:grpSpPr bwMode="auto">
          <a:xfrm>
            <a:off x="4131760" y="3808746"/>
            <a:ext cx="882377" cy="882377"/>
            <a:chOff x="0" y="0"/>
            <a:chExt cx="661926" cy="661926"/>
          </a:xfrm>
        </p:grpSpPr>
        <p:sp>
          <p:nvSpPr>
            <p:cNvPr id="58" name="圆角淘宝网chenying0907出品 21"/>
            <p:cNvSpPr>
              <a:spLocks noChangeArrowheads="1"/>
            </p:cNvSpPr>
            <p:nvPr/>
          </p:nvSpPr>
          <p:spPr bwMode="auto">
            <a:xfrm rot="2700000">
              <a:off x="0" y="0"/>
              <a:ext cx="661926" cy="661926"/>
            </a:xfrm>
            <a:prstGeom prst="roundRect">
              <a:avLst>
                <a:gd name="adj" fmla="val 16667"/>
              </a:avLst>
            </a:pr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9" name="圆角淘宝网chenying0907出品 68"/>
            <p:cNvSpPr>
              <a:spLocks noChangeArrowheads="1"/>
            </p:cNvSpPr>
            <p:nvPr/>
          </p:nvSpPr>
          <p:spPr bwMode="auto">
            <a:xfrm>
              <a:off x="140258" y="208096"/>
              <a:ext cx="381410" cy="245735"/>
            </a:xfrm>
            <a:custGeom>
              <a:avLst/>
              <a:gdLst>
                <a:gd name="T0" fmla="*/ 8699 w 978088"/>
                <a:gd name="T1" fmla="*/ 0 h 630163"/>
                <a:gd name="T2" fmla="*/ 14093 w 978088"/>
                <a:gd name="T3" fmla="*/ 3320 h 630163"/>
                <a:gd name="T4" fmla="*/ 16417 w 978088"/>
                <a:gd name="T5" fmla="*/ 2393 h 630163"/>
                <a:gd name="T6" fmla="*/ 19897 w 978088"/>
                <a:gd name="T7" fmla="*/ 5873 h 630163"/>
                <a:gd name="T8" fmla="*/ 19835 w 978088"/>
                <a:gd name="T9" fmla="*/ 6176 h 630163"/>
                <a:gd name="T10" fmla="*/ 22617 w 978088"/>
                <a:gd name="T11" fmla="*/ 10222 h 630163"/>
                <a:gd name="T12" fmla="*/ 18267 w 978088"/>
                <a:gd name="T13" fmla="*/ 14572 h 630163"/>
                <a:gd name="T14" fmla="*/ 4349 w 978088"/>
                <a:gd name="T15" fmla="*/ 14572 h 630163"/>
                <a:gd name="T16" fmla="*/ 0 w 978088"/>
                <a:gd name="T17" fmla="*/ 10222 h 630163"/>
                <a:gd name="T18" fmla="*/ 2624 w 978088"/>
                <a:gd name="T19" fmla="*/ 6236 h 630163"/>
                <a:gd name="T20" fmla="*/ 2610 w 978088"/>
                <a:gd name="T21" fmla="*/ 6089 h 630163"/>
                <a:gd name="T22" fmla="*/ 8699 w 978088"/>
                <a:gd name="T23" fmla="*/ 0 h 6301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8088"/>
                <a:gd name="T37" fmla="*/ 0 h 630163"/>
                <a:gd name="T38" fmla="*/ 978088 w 978088"/>
                <a:gd name="T39" fmla="*/ 630163 h 6301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8088" h="630163">
                  <a:moveTo>
                    <a:pt x="376188" y="0"/>
                  </a:moveTo>
                  <a:cubicBezTo>
                    <a:pt x="478336" y="0"/>
                    <a:pt x="566899" y="58161"/>
                    <a:pt x="609473" y="143596"/>
                  </a:cubicBezTo>
                  <a:cubicBezTo>
                    <a:pt x="635404" y="118352"/>
                    <a:pt x="670955" y="103500"/>
                    <a:pt x="709975" y="103500"/>
                  </a:cubicBezTo>
                  <a:cubicBezTo>
                    <a:pt x="793080" y="103500"/>
                    <a:pt x="860450" y="170870"/>
                    <a:pt x="860450" y="253975"/>
                  </a:cubicBezTo>
                  <a:lnTo>
                    <a:pt x="857805" y="267079"/>
                  </a:lnTo>
                  <a:cubicBezTo>
                    <a:pt x="928258" y="293890"/>
                    <a:pt x="978088" y="362161"/>
                    <a:pt x="978088" y="442069"/>
                  </a:cubicBezTo>
                  <a:cubicBezTo>
                    <a:pt x="978088" y="545950"/>
                    <a:pt x="893875" y="630163"/>
                    <a:pt x="789994" y="630163"/>
                  </a:cubicBezTo>
                  <a:lnTo>
                    <a:pt x="188094" y="630163"/>
                  </a:lnTo>
                  <a:cubicBezTo>
                    <a:pt x="84213" y="630163"/>
                    <a:pt x="0" y="545950"/>
                    <a:pt x="0" y="442069"/>
                  </a:cubicBezTo>
                  <a:cubicBezTo>
                    <a:pt x="0" y="364739"/>
                    <a:pt x="46666" y="298309"/>
                    <a:pt x="113497" y="269689"/>
                  </a:cubicBezTo>
                  <a:cubicBezTo>
                    <a:pt x="112881" y="267585"/>
                    <a:pt x="112856" y="265461"/>
                    <a:pt x="112856" y="263332"/>
                  </a:cubicBezTo>
                  <a:cubicBezTo>
                    <a:pt x="112856" y="117898"/>
                    <a:pt x="230754" y="0"/>
                    <a:pt x="3761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 cmpd="sng">
                  <a:solidFill>
                    <a:srgbClr val="BA990F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sz="2399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007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0">
        <p14:honeycomb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51" grpId="0" bldLvl="0" autoUpdateAnimBg="0"/>
      <p:bldP spid="52" grpId="0" bldLvl="0" animBg="1" autoUpdateAnimBg="0"/>
      <p:bldP spid="53" grpId="0" bldLvl="0" autoUpdateAnimBg="0"/>
      <p:bldP spid="54" grpId="0" bldLvl="0" animBg="1" autoUpdateAnimBg="0"/>
      <p:bldP spid="55" grpId="0" bldLvl="0" autoUpdateAnimBg="0"/>
      <p:bldP spid="56" grpId="0" bldLvl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182581" y="1787827"/>
            <a:ext cx="2593954" cy="2595431"/>
            <a:chOff x="304800" y="673100"/>
            <a:chExt cx="4000500" cy="4000500"/>
          </a:xfrm>
          <a:solidFill>
            <a:srgbClr val="F7443D"/>
          </a:solidFill>
          <a:effectLst/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+mn-ea"/>
              </a:endParaRPr>
            </a:p>
          </p:txBody>
        </p:sp>
      </p:grpSp>
      <p:sp>
        <p:nvSpPr>
          <p:cNvPr id="19" name="椭圆 18"/>
          <p:cNvSpPr/>
          <p:nvPr/>
        </p:nvSpPr>
        <p:spPr>
          <a:xfrm>
            <a:off x="5315252" y="1920572"/>
            <a:ext cx="2328616" cy="2329941"/>
          </a:xfrm>
          <a:prstGeom prst="ellipse">
            <a:avLst/>
          </a:prstGeom>
          <a:noFill/>
          <a:ln w="952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399">
              <a:latin typeface="+mn-ea"/>
            </a:endParaRPr>
          </a:p>
        </p:txBody>
      </p:sp>
      <p:cxnSp>
        <p:nvCxnSpPr>
          <p:cNvPr id="20" name="直接连接符 19"/>
          <p:cNvCxnSpPr>
            <a:stCxn id="19" idx="2"/>
          </p:cNvCxnSpPr>
          <p:nvPr/>
        </p:nvCxnSpPr>
        <p:spPr>
          <a:xfrm flipV="1">
            <a:off x="5315252" y="3085542"/>
            <a:ext cx="1882407" cy="1"/>
          </a:xfrm>
          <a:prstGeom prst="line">
            <a:avLst/>
          </a:prstGeom>
          <a:ln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圆角矩形 20"/>
          <p:cNvSpPr/>
          <p:nvPr/>
        </p:nvSpPr>
        <p:spPr>
          <a:xfrm>
            <a:off x="5936502" y="222061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2" name="文本框 9"/>
          <p:cNvSpPr txBox="1"/>
          <p:nvPr/>
        </p:nvSpPr>
        <p:spPr>
          <a:xfrm>
            <a:off x="5974218" y="226758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标题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5974218" y="269963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599" dirty="0">
                <a:solidFill>
                  <a:schemeClr val="bg1"/>
                </a:solidFill>
                <a:latin typeface="+mn-ea"/>
              </a:rPr>
              <a:t>45%</a:t>
            </a:r>
            <a:endParaRPr lang="zh-CN" altLang="en-US" sz="1599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弧形 23"/>
          <p:cNvSpPr/>
          <p:nvPr/>
        </p:nvSpPr>
        <p:spPr>
          <a:xfrm rot="1761226">
            <a:off x="5114595" y="1680281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399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989296" y="1938701"/>
            <a:ext cx="1550884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r>
              <a:rPr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添加标题</a:t>
            </a:r>
            <a:endParaRPr lang="en-US" altLang="zh-CN" sz="1599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7989295" y="2261699"/>
            <a:ext cx="3034169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微软雅黑" pitchFamily="34" charset="-122"/>
            </a:endParaRPr>
          </a:p>
        </p:txBody>
      </p:sp>
      <p:cxnSp>
        <p:nvCxnSpPr>
          <p:cNvPr id="27" name="直接连接符 26"/>
          <p:cNvCxnSpPr>
            <a:stCxn id="24" idx="0"/>
          </p:cNvCxnSpPr>
          <p:nvPr/>
        </p:nvCxnSpPr>
        <p:spPr>
          <a:xfrm flipV="1">
            <a:off x="7205879" y="1286913"/>
            <a:ext cx="570656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5974218" y="3300738"/>
            <a:ext cx="1079507" cy="36828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6D6D6"/>
              </a:gs>
              <a:gs pos="100000">
                <a:srgbClr val="F7F7F7"/>
              </a:gs>
            </a:gsLst>
            <a:path path="circle">
              <a:fillToRect t="100000" r="100000"/>
            </a:path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399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29" name="文本框 9"/>
          <p:cNvSpPr txBox="1"/>
          <p:nvPr/>
        </p:nvSpPr>
        <p:spPr>
          <a:xfrm>
            <a:off x="6011935" y="3347708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algn="ctr">
              <a:spcBef>
                <a:spcPct val="0"/>
              </a:spcBef>
              <a:buFont typeface="Arial" charset="0"/>
              <a:buNone/>
            </a:pPr>
            <a:r>
              <a:rPr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关键词</a:t>
            </a:r>
          </a:p>
        </p:txBody>
      </p:sp>
      <p:sp>
        <p:nvSpPr>
          <p:cNvPr id="30" name="文本框 9"/>
          <p:cNvSpPr txBox="1"/>
          <p:nvPr/>
        </p:nvSpPr>
        <p:spPr>
          <a:xfrm>
            <a:off x="6011935" y="3779756"/>
            <a:ext cx="1041790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 marL="0" lvl="1" algn="ctr"/>
            <a:r>
              <a:rPr lang="en-US" altLang="zh-CN" sz="1599" b="1" dirty="0">
                <a:solidFill>
                  <a:schemeClr val="bg1"/>
                </a:solidFill>
                <a:latin typeface="+mn-ea"/>
              </a:rPr>
              <a:t>55%</a:t>
            </a:r>
            <a:endParaRPr lang="zh-CN" altLang="en-US" sz="1599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4362291" y="1882716"/>
            <a:ext cx="767439" cy="573648"/>
          </a:xfrm>
          <a:prstGeom prst="line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弧形 31"/>
          <p:cNvSpPr/>
          <p:nvPr/>
        </p:nvSpPr>
        <p:spPr>
          <a:xfrm rot="12309032">
            <a:off x="4988705" y="1651444"/>
            <a:ext cx="2806715" cy="2808312"/>
          </a:xfrm>
          <a:prstGeom prst="arc">
            <a:avLst/>
          </a:prstGeom>
          <a:ln>
            <a:solidFill>
              <a:srgbClr val="7AB8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00" tIns="45699" rIns="91400" bIns="45699" rtlCol="0" anchor="ctr"/>
          <a:lstStyle/>
          <a:p>
            <a:pPr algn="ctr"/>
            <a:endParaRPr lang="zh-CN" altLang="en-US" sz="2399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366624" y="2370749"/>
            <a:ext cx="2384155" cy="338375"/>
          </a:xfrm>
          <a:prstGeom prst="rect">
            <a:avLst/>
          </a:prstGeom>
        </p:spPr>
        <p:txBody>
          <a:bodyPr wrap="square" lIns="91390" tIns="45695" rIns="91390" bIns="45695">
            <a:spAutoFit/>
          </a:bodyPr>
          <a:lstStyle/>
          <a:p>
            <a:pPr algn="r">
              <a:spcBef>
                <a:spcPct val="0"/>
              </a:spcBef>
              <a:buFont typeface="Arial" charset="0"/>
              <a:buNone/>
            </a:pPr>
            <a:r>
              <a:rPr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944065" y="2693747"/>
            <a:ext cx="2888611" cy="757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0" tIns="45695" rIns="91390" bIns="45695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Calibri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微软雅黑" pitchFamily="34" charset="-122"/>
            </a:endParaRPr>
          </a:p>
        </p:txBody>
      </p:sp>
      <p:grpSp>
        <p:nvGrpSpPr>
          <p:cNvPr id="35" name="组合 38"/>
          <p:cNvGrpSpPr/>
          <p:nvPr/>
        </p:nvGrpSpPr>
        <p:grpSpPr>
          <a:xfrm>
            <a:off x="1740420" y="4649164"/>
            <a:ext cx="526244" cy="474739"/>
            <a:chOff x="5424755" y="1340768"/>
            <a:chExt cx="670560" cy="604586"/>
          </a:xfrm>
          <a:solidFill>
            <a:srgbClr val="7AB8BF"/>
          </a:solidFill>
        </p:grpSpPr>
        <p:grpSp>
          <p:nvGrpSpPr>
            <p:cNvPr id="36" name="组合 3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  <a:grpFill/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noFill/>
                <a:prstDash val="solid"/>
                <a:miter lim="800000"/>
                <a:headEnd/>
                <a:tailEnd/>
              </a:ln>
              <a:effectLst/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+mn-ea"/>
                </a:endParaRPr>
              </a:p>
            </p:txBody>
          </p:sp>
          <p:sp>
            <p:nvSpPr>
              <p:cNvPr id="39" name="Freeform 5"/>
              <p:cNvSpPr>
                <a:spLocks/>
              </p:cNvSpPr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ffectLst/>
              <a:extLst/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2399">
                  <a:latin typeface="+mn-ea"/>
                </a:endParaRPr>
              </a:p>
            </p:txBody>
          </p:sp>
        </p:grpSp>
        <p:sp>
          <p:nvSpPr>
            <p:cNvPr id="37" name="Freeform 5"/>
            <p:cNvSpPr>
              <a:spLocks/>
            </p:cNvSpPr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ysDash"/>
              <a:miter lim="800000"/>
              <a:headEnd/>
              <a:tailEnd/>
            </a:ln>
            <a:effectLst/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+mn-ea"/>
              </a:endParaRPr>
            </a:p>
          </p:txBody>
        </p:sp>
      </p:grpSp>
      <p:sp>
        <p:nvSpPr>
          <p:cNvPr id="40" name="文本框 9"/>
          <p:cNvSpPr txBox="1"/>
          <p:nvPr/>
        </p:nvSpPr>
        <p:spPr>
          <a:xfrm>
            <a:off x="2375866" y="4663335"/>
            <a:ext cx="1871142" cy="315312"/>
          </a:xfrm>
          <a:prstGeom prst="rect">
            <a:avLst/>
          </a:prstGeom>
          <a:noFill/>
        </p:spPr>
        <p:txBody>
          <a:bodyPr wrap="square" lIns="68550" tIns="34275" rIns="68550" bIns="34275" rtlCol="0">
            <a:spAutoFit/>
          </a:bodyPr>
          <a:lstStyle/>
          <a:p>
            <a:pPr>
              <a:spcBef>
                <a:spcPct val="0"/>
              </a:spcBef>
              <a:buFont typeface="Arial" charset="0"/>
              <a:buNone/>
            </a:pPr>
            <a:r>
              <a:rPr lang="zh-CN" altLang="en-US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Arial" panose="020B0604020202020204" pitchFamily="34" charset="0"/>
              </a:rPr>
              <a:t>添加标题</a:t>
            </a:r>
          </a:p>
        </p:txBody>
      </p:sp>
      <p:cxnSp>
        <p:nvCxnSpPr>
          <p:cNvPr id="41" name="直接连接符 40"/>
          <p:cNvCxnSpPr/>
          <p:nvPr/>
        </p:nvCxnSpPr>
        <p:spPr>
          <a:xfrm>
            <a:off x="2447834" y="5023374"/>
            <a:ext cx="8162714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5"/>
          <p:cNvGrpSpPr/>
          <p:nvPr/>
        </p:nvGrpSpPr>
        <p:grpSpPr>
          <a:xfrm>
            <a:off x="10845126" y="4886781"/>
            <a:ext cx="258572" cy="233265"/>
            <a:chOff x="3720691" y="2824413"/>
            <a:chExt cx="1341120" cy="1209172"/>
          </a:xfrm>
          <a:solidFill>
            <a:srgbClr val="F7443D"/>
          </a:solidFill>
        </p:grpSpPr>
        <p:sp>
          <p:nvSpPr>
            <p:cNvPr id="43" name="Freeform 5"/>
            <p:cNvSpPr>
              <a:spLocks/>
            </p:cNvSpPr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effectLst/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+mn-ea"/>
              </a:endParaRPr>
            </a:p>
          </p:txBody>
        </p:sp>
        <p:sp>
          <p:nvSpPr>
            <p:cNvPr id="44" name="Freeform 5"/>
            <p:cNvSpPr>
              <a:spLocks/>
            </p:cNvSpPr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pFill/>
            <a:ln w="12700" cap="flat">
              <a:noFill/>
              <a:prstDash val="solid"/>
              <a:miter lim="800000"/>
              <a:headEnd/>
              <a:tailEnd/>
            </a:ln>
            <a:effectLst/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>
                <a:latin typeface="+mn-ea"/>
              </a:endParaRPr>
            </a:p>
          </p:txBody>
        </p:sp>
      </p:grpSp>
      <p:sp>
        <p:nvSpPr>
          <p:cNvPr id="45" name="TextBox 48"/>
          <p:cNvSpPr txBox="1"/>
          <p:nvPr/>
        </p:nvSpPr>
        <p:spPr>
          <a:xfrm>
            <a:off x="2351300" y="5170933"/>
            <a:ext cx="8540379" cy="535489"/>
          </a:xfrm>
          <a:prstGeom prst="rect">
            <a:avLst/>
          </a:prstGeom>
          <a:noFill/>
        </p:spPr>
        <p:txBody>
          <a:bodyPr wrap="square" lIns="91400" tIns="45699" rIns="91400" bIns="45699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请在此处输入具体内容，文字请尽量言简意赅，此处为具体文字，请尽量言简意赅，表达意思即可。请在此处输入具体内容，文字请尽量言简意赅，此处为具体文字，请尽量言简意赅，表达意思即可。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2057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4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4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4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4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9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800"/>
                            </p:stCondLst>
                            <p:childTnLst>
                              <p:par>
                                <p:cTn id="10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3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50"/>
                            </p:stCondLst>
                            <p:childTnLst>
                              <p:par>
                                <p:cTn id="12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9" grpId="0" animBg="1"/>
      <p:bldP spid="21" grpId="0" animBg="1"/>
      <p:bldP spid="22" grpId="0"/>
      <p:bldP spid="23" grpId="0"/>
      <p:bldP spid="24" grpId="0" animBg="1"/>
      <p:bldP spid="25" grpId="0"/>
      <p:bldP spid="26" grpId="0"/>
      <p:bldP spid="28" grpId="0" animBg="1"/>
      <p:bldP spid="29" grpId="0"/>
      <p:bldP spid="30" grpId="0"/>
      <p:bldP spid="32" grpId="0" animBg="1"/>
      <p:bldP spid="33" grpId="0"/>
      <p:bldP spid="34" grpId="0"/>
      <p:bldP spid="40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关键技术与实践难点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03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991949" y="1579214"/>
            <a:ext cx="1850059" cy="2995333"/>
          </a:xfrm>
          <a:prstGeom prst="roundRect">
            <a:avLst/>
          </a:prstGeom>
          <a:solidFill>
            <a:srgbClr val="7AB8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4" name="Freeform 25"/>
          <p:cNvSpPr/>
          <p:nvPr/>
        </p:nvSpPr>
        <p:spPr bwMode="auto">
          <a:xfrm flipH="1">
            <a:off x="3032713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4419397" y="2236710"/>
            <a:ext cx="1850059" cy="29953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19" name="Freeform 25"/>
          <p:cNvSpPr/>
          <p:nvPr/>
        </p:nvSpPr>
        <p:spPr bwMode="auto">
          <a:xfrm flipH="1">
            <a:off x="546016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>
              <a:solidFill>
                <a:srgbClr val="937366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6821792" y="1579214"/>
            <a:ext cx="1850059" cy="2995333"/>
          </a:xfrm>
          <a:prstGeom prst="roundRect">
            <a:avLst/>
          </a:prstGeom>
          <a:solidFill>
            <a:srgbClr val="7AB8B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1" name="Freeform 25"/>
          <p:cNvSpPr/>
          <p:nvPr/>
        </p:nvSpPr>
        <p:spPr bwMode="auto">
          <a:xfrm flipH="1">
            <a:off x="7862556" y="1579213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9249237" y="2236710"/>
            <a:ext cx="1850059" cy="29953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sp>
        <p:nvSpPr>
          <p:cNvPr id="23" name="Freeform 25"/>
          <p:cNvSpPr/>
          <p:nvPr/>
        </p:nvSpPr>
        <p:spPr bwMode="auto">
          <a:xfrm flipH="1">
            <a:off x="10290001" y="2236709"/>
            <a:ext cx="828369" cy="969079"/>
          </a:xfrm>
          <a:custGeom>
            <a:avLst/>
            <a:gdLst>
              <a:gd name="T0" fmla="*/ 64 w 64"/>
              <a:gd name="T1" fmla="*/ 21 h 75"/>
              <a:gd name="T2" fmla="*/ 59 w 64"/>
              <a:gd name="T3" fmla="*/ 0 h 75"/>
              <a:gd name="T4" fmla="*/ 0 w 64"/>
              <a:gd name="T5" fmla="*/ 0 h 75"/>
              <a:gd name="T6" fmla="*/ 0 w 64"/>
              <a:gd name="T7" fmla="*/ 74 h 75"/>
              <a:gd name="T8" fmla="*/ 10 w 64"/>
              <a:gd name="T9" fmla="*/ 75 h 75"/>
              <a:gd name="T10" fmla="*/ 64 w 64"/>
              <a:gd name="T11" fmla="*/ 21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75">
                <a:moveTo>
                  <a:pt x="64" y="21"/>
                </a:moveTo>
                <a:cubicBezTo>
                  <a:pt x="64" y="14"/>
                  <a:pt x="62" y="7"/>
                  <a:pt x="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4"/>
                  <a:pt x="0" y="74"/>
                  <a:pt x="0" y="74"/>
                </a:cubicBezTo>
                <a:cubicBezTo>
                  <a:pt x="3" y="75"/>
                  <a:pt x="7" y="75"/>
                  <a:pt x="10" y="75"/>
                </a:cubicBezTo>
                <a:cubicBezTo>
                  <a:pt x="40" y="75"/>
                  <a:pt x="64" y="51"/>
                  <a:pt x="64" y="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2400"/>
          </a:p>
        </p:txBody>
      </p:sp>
      <p:grpSp>
        <p:nvGrpSpPr>
          <p:cNvPr id="24" name="Group 23"/>
          <p:cNvGrpSpPr/>
          <p:nvPr/>
        </p:nvGrpSpPr>
        <p:grpSpPr>
          <a:xfrm>
            <a:off x="3272675" y="1619624"/>
            <a:ext cx="588407" cy="607811"/>
            <a:chOff x="8188325" y="3233738"/>
            <a:chExt cx="506413" cy="500062"/>
          </a:xfrm>
          <a:solidFill>
            <a:srgbClr val="7AB8BF"/>
          </a:solidFill>
        </p:grpSpPr>
        <p:sp>
          <p:nvSpPr>
            <p:cNvPr id="25" name="Freeform 24"/>
            <p:cNvSpPr/>
            <p:nvPr/>
          </p:nvSpPr>
          <p:spPr bwMode="auto">
            <a:xfrm>
              <a:off x="8262938" y="3346450"/>
              <a:ext cx="19050" cy="198437"/>
            </a:xfrm>
            <a:custGeom>
              <a:avLst/>
              <a:gdLst>
                <a:gd name="T0" fmla="*/ 5 w 5"/>
                <a:gd name="T1" fmla="*/ 51 h 53"/>
                <a:gd name="T2" fmla="*/ 3 w 5"/>
                <a:gd name="T3" fmla="*/ 53 h 53"/>
                <a:gd name="T4" fmla="*/ 3 w 5"/>
                <a:gd name="T5" fmla="*/ 53 h 53"/>
                <a:gd name="T6" fmla="*/ 1 w 5"/>
                <a:gd name="T7" fmla="*/ 51 h 53"/>
                <a:gd name="T8" fmla="*/ 0 w 5"/>
                <a:gd name="T9" fmla="*/ 2 h 53"/>
                <a:gd name="T10" fmla="*/ 3 w 5"/>
                <a:gd name="T11" fmla="*/ 0 h 53"/>
                <a:gd name="T12" fmla="*/ 3 w 5"/>
                <a:gd name="T13" fmla="*/ 0 h 53"/>
                <a:gd name="T14" fmla="*/ 5 w 5"/>
                <a:gd name="T15" fmla="*/ 2 h 53"/>
                <a:gd name="T16" fmla="*/ 5 w 5"/>
                <a:gd name="T17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3">
                  <a:moveTo>
                    <a:pt x="5" y="51"/>
                  </a:moveTo>
                  <a:cubicBezTo>
                    <a:pt x="5" y="52"/>
                    <a:pt x="4" y="53"/>
                    <a:pt x="3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3"/>
                    <a:pt x="1" y="52"/>
                    <a:pt x="1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8267700" y="3530600"/>
              <a:ext cx="269875" cy="14287"/>
            </a:xfrm>
            <a:custGeom>
              <a:avLst/>
              <a:gdLst>
                <a:gd name="T0" fmla="*/ 69 w 72"/>
                <a:gd name="T1" fmla="*/ 0 h 4"/>
                <a:gd name="T2" fmla="*/ 72 w 72"/>
                <a:gd name="T3" fmla="*/ 2 h 4"/>
                <a:gd name="T4" fmla="*/ 72 w 72"/>
                <a:gd name="T5" fmla="*/ 2 h 4"/>
                <a:gd name="T6" fmla="*/ 69 w 72"/>
                <a:gd name="T7" fmla="*/ 4 h 4"/>
                <a:gd name="T8" fmla="*/ 2 w 72"/>
                <a:gd name="T9" fmla="*/ 4 h 4"/>
                <a:gd name="T10" fmla="*/ 0 w 72"/>
                <a:gd name="T11" fmla="*/ 2 h 4"/>
                <a:gd name="T12" fmla="*/ 0 w 72"/>
                <a:gd name="T13" fmla="*/ 2 h 4"/>
                <a:gd name="T14" fmla="*/ 2 w 72"/>
                <a:gd name="T15" fmla="*/ 0 h 4"/>
                <a:gd name="T16" fmla="*/ 69 w 72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">
                  <a:moveTo>
                    <a:pt x="69" y="0"/>
                  </a:moveTo>
                  <a:cubicBezTo>
                    <a:pt x="70" y="0"/>
                    <a:pt x="72" y="1"/>
                    <a:pt x="72" y="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72" y="3"/>
                    <a:pt x="70" y="4"/>
                    <a:pt x="69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8416925" y="3451225"/>
              <a:ext cx="34925" cy="93662"/>
            </a:xfrm>
            <a:custGeom>
              <a:avLst/>
              <a:gdLst>
                <a:gd name="T0" fmla="*/ 7 w 9"/>
                <a:gd name="T1" fmla="*/ 0 h 25"/>
                <a:gd name="T2" fmla="*/ 3 w 9"/>
                <a:gd name="T3" fmla="*/ 0 h 25"/>
                <a:gd name="T4" fmla="*/ 0 w 9"/>
                <a:gd name="T5" fmla="*/ 2 h 25"/>
                <a:gd name="T6" fmla="*/ 0 w 9"/>
                <a:gd name="T7" fmla="*/ 25 h 25"/>
                <a:gd name="T8" fmla="*/ 9 w 9"/>
                <a:gd name="T9" fmla="*/ 25 h 25"/>
                <a:gd name="T10" fmla="*/ 9 w 9"/>
                <a:gd name="T11" fmla="*/ 2 h 25"/>
                <a:gd name="T12" fmla="*/ 7 w 9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5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8361363" y="3425825"/>
              <a:ext cx="33338" cy="119062"/>
            </a:xfrm>
            <a:custGeom>
              <a:avLst/>
              <a:gdLst>
                <a:gd name="T0" fmla="*/ 7 w 9"/>
                <a:gd name="T1" fmla="*/ 0 h 32"/>
                <a:gd name="T2" fmla="*/ 3 w 9"/>
                <a:gd name="T3" fmla="*/ 0 h 32"/>
                <a:gd name="T4" fmla="*/ 0 w 9"/>
                <a:gd name="T5" fmla="*/ 2 h 32"/>
                <a:gd name="T6" fmla="*/ 0 w 9"/>
                <a:gd name="T7" fmla="*/ 32 h 32"/>
                <a:gd name="T8" fmla="*/ 9 w 9"/>
                <a:gd name="T9" fmla="*/ 32 h 32"/>
                <a:gd name="T10" fmla="*/ 9 w 9"/>
                <a:gd name="T11" fmla="*/ 2 h 32"/>
                <a:gd name="T12" fmla="*/ 7 w 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2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8474075" y="3403600"/>
              <a:ext cx="33338" cy="141287"/>
            </a:xfrm>
            <a:custGeom>
              <a:avLst/>
              <a:gdLst>
                <a:gd name="T0" fmla="*/ 7 w 9"/>
                <a:gd name="T1" fmla="*/ 0 h 38"/>
                <a:gd name="T2" fmla="*/ 3 w 9"/>
                <a:gd name="T3" fmla="*/ 0 h 38"/>
                <a:gd name="T4" fmla="*/ 0 w 9"/>
                <a:gd name="T5" fmla="*/ 3 h 38"/>
                <a:gd name="T6" fmla="*/ 0 w 9"/>
                <a:gd name="T7" fmla="*/ 38 h 38"/>
                <a:gd name="T8" fmla="*/ 9 w 9"/>
                <a:gd name="T9" fmla="*/ 38 h 38"/>
                <a:gd name="T10" fmla="*/ 9 w 9"/>
                <a:gd name="T11" fmla="*/ 3 h 38"/>
                <a:gd name="T12" fmla="*/ 7 w 9"/>
                <a:gd name="T1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38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304213" y="3481388"/>
              <a:ext cx="34925" cy="63500"/>
            </a:xfrm>
            <a:custGeom>
              <a:avLst/>
              <a:gdLst>
                <a:gd name="T0" fmla="*/ 7 w 9"/>
                <a:gd name="T1" fmla="*/ 0 h 17"/>
                <a:gd name="T2" fmla="*/ 3 w 9"/>
                <a:gd name="T3" fmla="*/ 0 h 17"/>
                <a:gd name="T4" fmla="*/ 0 w 9"/>
                <a:gd name="T5" fmla="*/ 2 h 17"/>
                <a:gd name="T6" fmla="*/ 0 w 9"/>
                <a:gd name="T7" fmla="*/ 17 h 17"/>
                <a:gd name="T8" fmla="*/ 9 w 9"/>
                <a:gd name="T9" fmla="*/ 17 h 17"/>
                <a:gd name="T10" fmla="*/ 9 w 9"/>
                <a:gd name="T11" fmla="*/ 2 h 17"/>
                <a:gd name="T12" fmla="*/ 7 w 9"/>
                <a:gd name="T13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7">
                  <a:moveTo>
                    <a:pt x="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8308975" y="3376613"/>
              <a:ext cx="66675" cy="74612"/>
            </a:xfrm>
            <a:custGeom>
              <a:avLst/>
              <a:gdLst>
                <a:gd name="T0" fmla="*/ 42 w 42"/>
                <a:gd name="T1" fmla="*/ 7 h 47"/>
                <a:gd name="T2" fmla="*/ 7 w 42"/>
                <a:gd name="T3" fmla="*/ 47 h 47"/>
                <a:gd name="T4" fmla="*/ 0 w 42"/>
                <a:gd name="T5" fmla="*/ 40 h 47"/>
                <a:gd name="T6" fmla="*/ 35 w 42"/>
                <a:gd name="T7" fmla="*/ 0 h 47"/>
                <a:gd name="T8" fmla="*/ 42 w 42"/>
                <a:gd name="T9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7">
                  <a:moveTo>
                    <a:pt x="42" y="7"/>
                  </a:moveTo>
                  <a:lnTo>
                    <a:pt x="7" y="47"/>
                  </a:lnTo>
                  <a:lnTo>
                    <a:pt x="0" y="40"/>
                  </a:lnTo>
                  <a:lnTo>
                    <a:pt x="35" y="0"/>
                  </a:lnTo>
                  <a:lnTo>
                    <a:pt x="42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8364538" y="3362325"/>
              <a:ext cx="82550" cy="77787"/>
            </a:xfrm>
            <a:custGeom>
              <a:avLst/>
              <a:gdLst>
                <a:gd name="T0" fmla="*/ 45 w 52"/>
                <a:gd name="T1" fmla="*/ 49 h 49"/>
                <a:gd name="T2" fmla="*/ 0 w 52"/>
                <a:gd name="T3" fmla="*/ 9 h 49"/>
                <a:gd name="T4" fmla="*/ 7 w 52"/>
                <a:gd name="T5" fmla="*/ 0 h 49"/>
                <a:gd name="T6" fmla="*/ 52 w 52"/>
                <a:gd name="T7" fmla="*/ 40 h 49"/>
                <a:gd name="T8" fmla="*/ 45 w 52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9">
                  <a:moveTo>
                    <a:pt x="45" y="49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52" y="40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8424863" y="3357563"/>
              <a:ext cx="74613" cy="82550"/>
            </a:xfrm>
            <a:custGeom>
              <a:avLst/>
              <a:gdLst>
                <a:gd name="T0" fmla="*/ 47 w 47"/>
                <a:gd name="T1" fmla="*/ 7 h 52"/>
                <a:gd name="T2" fmla="*/ 7 w 47"/>
                <a:gd name="T3" fmla="*/ 52 h 52"/>
                <a:gd name="T4" fmla="*/ 0 w 47"/>
                <a:gd name="T5" fmla="*/ 45 h 52"/>
                <a:gd name="T6" fmla="*/ 38 w 47"/>
                <a:gd name="T7" fmla="*/ 0 h 52"/>
                <a:gd name="T8" fmla="*/ 47 w 47"/>
                <a:gd name="T9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52">
                  <a:moveTo>
                    <a:pt x="47" y="7"/>
                  </a:moveTo>
                  <a:lnTo>
                    <a:pt x="7" y="52"/>
                  </a:lnTo>
                  <a:lnTo>
                    <a:pt x="0" y="45"/>
                  </a:lnTo>
                  <a:lnTo>
                    <a:pt x="38" y="0"/>
                  </a:lnTo>
                  <a:lnTo>
                    <a:pt x="47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8466138" y="3346450"/>
              <a:ext cx="41275" cy="41275"/>
            </a:xfrm>
            <a:custGeom>
              <a:avLst/>
              <a:gdLst>
                <a:gd name="T0" fmla="*/ 10 w 11"/>
                <a:gd name="T1" fmla="*/ 0 h 11"/>
                <a:gd name="T2" fmla="*/ 11 w 11"/>
                <a:gd name="T3" fmla="*/ 2 h 11"/>
                <a:gd name="T4" fmla="*/ 10 w 11"/>
                <a:gd name="T5" fmla="*/ 4 h 11"/>
                <a:gd name="T6" fmla="*/ 9 w 11"/>
                <a:gd name="T7" fmla="*/ 8 h 11"/>
                <a:gd name="T8" fmla="*/ 9 w 11"/>
                <a:gd name="T9" fmla="*/ 10 h 11"/>
                <a:gd name="T10" fmla="*/ 7 w 11"/>
                <a:gd name="T11" fmla="*/ 11 h 11"/>
                <a:gd name="T12" fmla="*/ 5 w 11"/>
                <a:gd name="T13" fmla="*/ 9 h 11"/>
                <a:gd name="T14" fmla="*/ 3 w 11"/>
                <a:gd name="T15" fmla="*/ 7 h 11"/>
                <a:gd name="T16" fmla="*/ 0 w 11"/>
                <a:gd name="T17" fmla="*/ 5 h 11"/>
                <a:gd name="T18" fmla="*/ 1 w 11"/>
                <a:gd name="T19" fmla="*/ 3 h 11"/>
                <a:gd name="T20" fmla="*/ 3 w 11"/>
                <a:gd name="T21" fmla="*/ 2 h 11"/>
                <a:gd name="T22" fmla="*/ 7 w 11"/>
                <a:gd name="T23" fmla="*/ 1 h 11"/>
                <a:gd name="T24" fmla="*/ 10 w 11"/>
                <a:gd name="T2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1">
                  <a:moveTo>
                    <a:pt x="10" y="0"/>
                  </a:moveTo>
                  <a:cubicBezTo>
                    <a:pt x="10" y="0"/>
                    <a:pt x="11" y="1"/>
                    <a:pt x="11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5"/>
                    <a:pt x="10" y="7"/>
                    <a:pt x="9" y="8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8" y="11"/>
                    <a:pt x="7" y="1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6" y="2"/>
                    <a:pt x="7" y="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8188325" y="3233738"/>
              <a:ext cx="506413" cy="500062"/>
            </a:xfrm>
            <a:custGeom>
              <a:avLst/>
              <a:gdLst>
                <a:gd name="T0" fmla="*/ 128 w 135"/>
                <a:gd name="T1" fmla="*/ 128 h 133"/>
                <a:gd name="T2" fmla="*/ 116 w 135"/>
                <a:gd name="T3" fmla="*/ 133 h 133"/>
                <a:gd name="T4" fmla="*/ 103 w 135"/>
                <a:gd name="T5" fmla="*/ 128 h 133"/>
                <a:gd name="T6" fmla="*/ 82 w 135"/>
                <a:gd name="T7" fmla="*/ 107 h 133"/>
                <a:gd name="T8" fmla="*/ 56 w 135"/>
                <a:gd name="T9" fmla="*/ 113 h 133"/>
                <a:gd name="T10" fmla="*/ 0 w 135"/>
                <a:gd name="T11" fmla="*/ 56 h 133"/>
                <a:gd name="T12" fmla="*/ 56 w 135"/>
                <a:gd name="T13" fmla="*/ 0 h 133"/>
                <a:gd name="T14" fmla="*/ 113 w 135"/>
                <a:gd name="T15" fmla="*/ 56 h 133"/>
                <a:gd name="T16" fmla="*/ 107 w 135"/>
                <a:gd name="T17" fmla="*/ 82 h 133"/>
                <a:gd name="T18" fmla="*/ 128 w 135"/>
                <a:gd name="T19" fmla="*/ 103 h 133"/>
                <a:gd name="T20" fmla="*/ 128 w 135"/>
                <a:gd name="T21" fmla="*/ 128 h 133"/>
                <a:gd name="T22" fmla="*/ 56 w 135"/>
                <a:gd name="T23" fmla="*/ 106 h 133"/>
                <a:gd name="T24" fmla="*/ 106 w 135"/>
                <a:gd name="T25" fmla="*/ 56 h 133"/>
                <a:gd name="T26" fmla="*/ 56 w 135"/>
                <a:gd name="T27" fmla="*/ 7 h 133"/>
                <a:gd name="T28" fmla="*/ 7 w 135"/>
                <a:gd name="T29" fmla="*/ 56 h 133"/>
                <a:gd name="T30" fmla="*/ 56 w 135"/>
                <a:gd name="T31" fmla="*/ 106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5" h="133">
                  <a:moveTo>
                    <a:pt x="128" y="128"/>
                  </a:moveTo>
                  <a:cubicBezTo>
                    <a:pt x="125" y="131"/>
                    <a:pt x="120" y="133"/>
                    <a:pt x="116" y="133"/>
                  </a:cubicBezTo>
                  <a:cubicBezTo>
                    <a:pt x="111" y="133"/>
                    <a:pt x="107" y="131"/>
                    <a:pt x="103" y="128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75" y="111"/>
                    <a:pt x="66" y="113"/>
                    <a:pt x="56" y="113"/>
                  </a:cubicBezTo>
                  <a:cubicBezTo>
                    <a:pt x="25" y="113"/>
                    <a:pt x="0" y="88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88" y="0"/>
                    <a:pt x="113" y="25"/>
                    <a:pt x="113" y="56"/>
                  </a:cubicBezTo>
                  <a:cubicBezTo>
                    <a:pt x="113" y="66"/>
                    <a:pt x="111" y="75"/>
                    <a:pt x="107" y="82"/>
                  </a:cubicBezTo>
                  <a:cubicBezTo>
                    <a:pt x="128" y="103"/>
                    <a:pt x="128" y="103"/>
                    <a:pt x="128" y="103"/>
                  </a:cubicBezTo>
                  <a:cubicBezTo>
                    <a:pt x="135" y="110"/>
                    <a:pt x="135" y="121"/>
                    <a:pt x="128" y="128"/>
                  </a:cubicBezTo>
                  <a:close/>
                  <a:moveTo>
                    <a:pt x="56" y="106"/>
                  </a:moveTo>
                  <a:cubicBezTo>
                    <a:pt x="84" y="106"/>
                    <a:pt x="106" y="84"/>
                    <a:pt x="106" y="56"/>
                  </a:cubicBezTo>
                  <a:cubicBezTo>
                    <a:pt x="106" y="29"/>
                    <a:pt x="84" y="7"/>
                    <a:pt x="56" y="7"/>
                  </a:cubicBezTo>
                  <a:cubicBezTo>
                    <a:pt x="29" y="7"/>
                    <a:pt x="7" y="29"/>
                    <a:pt x="7" y="56"/>
                  </a:cubicBezTo>
                  <a:cubicBezTo>
                    <a:pt x="7" y="84"/>
                    <a:pt x="29" y="106"/>
                    <a:pt x="56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063946" y="1575428"/>
            <a:ext cx="665548" cy="696203"/>
            <a:chOff x="7640638" y="3014663"/>
            <a:chExt cx="434976" cy="434976"/>
          </a:xfrm>
          <a:solidFill>
            <a:srgbClr val="7AB8BF"/>
          </a:solidFill>
        </p:grpSpPr>
        <p:sp>
          <p:nvSpPr>
            <p:cNvPr id="37" name="Freeform 36"/>
            <p:cNvSpPr/>
            <p:nvPr/>
          </p:nvSpPr>
          <p:spPr bwMode="auto">
            <a:xfrm>
              <a:off x="7651751" y="3014663"/>
              <a:ext cx="198438" cy="190500"/>
            </a:xfrm>
            <a:custGeom>
              <a:avLst/>
              <a:gdLst>
                <a:gd name="T0" fmla="*/ 42 w 53"/>
                <a:gd name="T1" fmla="*/ 0 h 51"/>
                <a:gd name="T2" fmla="*/ 41 w 53"/>
                <a:gd name="T3" fmla="*/ 0 h 51"/>
                <a:gd name="T4" fmla="*/ 38 w 53"/>
                <a:gd name="T5" fmla="*/ 2 h 51"/>
                <a:gd name="T6" fmla="*/ 38 w 53"/>
                <a:gd name="T7" fmla="*/ 6 h 51"/>
                <a:gd name="T8" fmla="*/ 13 w 53"/>
                <a:gd name="T9" fmla="*/ 22 h 51"/>
                <a:gd name="T10" fmla="*/ 0 w 53"/>
                <a:gd name="T11" fmla="*/ 50 h 51"/>
                <a:gd name="T12" fmla="*/ 0 w 53"/>
                <a:gd name="T13" fmla="*/ 51 h 51"/>
                <a:gd name="T14" fmla="*/ 1 w 53"/>
                <a:gd name="T15" fmla="*/ 51 h 51"/>
                <a:gd name="T16" fmla="*/ 8 w 53"/>
                <a:gd name="T17" fmla="*/ 51 h 51"/>
                <a:gd name="T18" fmla="*/ 9 w 53"/>
                <a:gd name="T19" fmla="*/ 50 h 51"/>
                <a:gd name="T20" fmla="*/ 38 w 53"/>
                <a:gd name="T21" fmla="*/ 15 h 51"/>
                <a:gd name="T22" fmla="*/ 38 w 53"/>
                <a:gd name="T23" fmla="*/ 18 h 51"/>
                <a:gd name="T24" fmla="*/ 41 w 53"/>
                <a:gd name="T25" fmla="*/ 21 h 51"/>
                <a:gd name="T26" fmla="*/ 42 w 53"/>
                <a:gd name="T27" fmla="*/ 20 h 51"/>
                <a:gd name="T28" fmla="*/ 52 w 53"/>
                <a:gd name="T29" fmla="*/ 12 h 51"/>
                <a:gd name="T30" fmla="*/ 53 w 53"/>
                <a:gd name="T31" fmla="*/ 10 h 51"/>
                <a:gd name="T32" fmla="*/ 52 w 53"/>
                <a:gd name="T33" fmla="*/ 8 h 51"/>
                <a:gd name="T34" fmla="*/ 42 w 53"/>
                <a:gd name="T3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1">
                  <a:moveTo>
                    <a:pt x="42" y="0"/>
                  </a:moveTo>
                  <a:cubicBezTo>
                    <a:pt x="42" y="0"/>
                    <a:pt x="41" y="0"/>
                    <a:pt x="41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28" y="9"/>
                    <a:pt x="20" y="14"/>
                    <a:pt x="13" y="22"/>
                  </a:cubicBezTo>
                  <a:cubicBezTo>
                    <a:pt x="6" y="30"/>
                    <a:pt x="1" y="40"/>
                    <a:pt x="0" y="50"/>
                  </a:cubicBezTo>
                  <a:cubicBezTo>
                    <a:pt x="0" y="50"/>
                    <a:pt x="0" y="51"/>
                    <a:pt x="0" y="51"/>
                  </a:cubicBezTo>
                  <a:cubicBezTo>
                    <a:pt x="0" y="51"/>
                    <a:pt x="1" y="51"/>
                    <a:pt x="1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9" y="51"/>
                    <a:pt x="9" y="50"/>
                  </a:cubicBezTo>
                  <a:cubicBezTo>
                    <a:pt x="11" y="34"/>
                    <a:pt x="23" y="20"/>
                    <a:pt x="38" y="15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9"/>
                    <a:pt x="39" y="21"/>
                    <a:pt x="41" y="21"/>
                  </a:cubicBezTo>
                  <a:cubicBezTo>
                    <a:pt x="41" y="21"/>
                    <a:pt x="42" y="20"/>
                    <a:pt x="42" y="20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1"/>
                    <a:pt x="53" y="10"/>
                  </a:cubicBezTo>
                  <a:cubicBezTo>
                    <a:pt x="53" y="9"/>
                    <a:pt x="52" y="9"/>
                    <a:pt x="52" y="8"/>
                  </a:cubicBez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8" name="Freeform 37"/>
            <p:cNvSpPr/>
            <p:nvPr/>
          </p:nvSpPr>
          <p:spPr bwMode="auto">
            <a:xfrm>
              <a:off x="7640638" y="3235326"/>
              <a:ext cx="190500" cy="198438"/>
            </a:xfrm>
            <a:custGeom>
              <a:avLst/>
              <a:gdLst>
                <a:gd name="T0" fmla="*/ 50 w 51"/>
                <a:gd name="T1" fmla="*/ 44 h 53"/>
                <a:gd name="T2" fmla="*/ 15 w 51"/>
                <a:gd name="T3" fmla="*/ 14 h 53"/>
                <a:gd name="T4" fmla="*/ 18 w 51"/>
                <a:gd name="T5" fmla="*/ 14 h 53"/>
                <a:gd name="T6" fmla="*/ 20 w 51"/>
                <a:gd name="T7" fmla="*/ 13 h 53"/>
                <a:gd name="T8" fmla="*/ 20 w 51"/>
                <a:gd name="T9" fmla="*/ 10 h 53"/>
                <a:gd name="T10" fmla="*/ 12 w 51"/>
                <a:gd name="T11" fmla="*/ 1 h 53"/>
                <a:gd name="T12" fmla="*/ 10 w 51"/>
                <a:gd name="T13" fmla="*/ 0 h 53"/>
                <a:gd name="T14" fmla="*/ 8 w 51"/>
                <a:gd name="T15" fmla="*/ 1 h 53"/>
                <a:gd name="T16" fmla="*/ 0 w 51"/>
                <a:gd name="T17" fmla="*/ 10 h 53"/>
                <a:gd name="T18" fmla="*/ 0 w 51"/>
                <a:gd name="T19" fmla="*/ 13 h 53"/>
                <a:gd name="T20" fmla="*/ 2 w 51"/>
                <a:gd name="T21" fmla="*/ 14 h 53"/>
                <a:gd name="T22" fmla="*/ 6 w 51"/>
                <a:gd name="T23" fmla="*/ 14 h 53"/>
                <a:gd name="T24" fmla="*/ 22 w 51"/>
                <a:gd name="T25" fmla="*/ 40 h 53"/>
                <a:gd name="T26" fmla="*/ 50 w 51"/>
                <a:gd name="T27" fmla="*/ 53 h 53"/>
                <a:gd name="T28" fmla="*/ 50 w 51"/>
                <a:gd name="T29" fmla="*/ 53 h 53"/>
                <a:gd name="T30" fmla="*/ 51 w 51"/>
                <a:gd name="T31" fmla="*/ 52 h 53"/>
                <a:gd name="T32" fmla="*/ 51 w 51"/>
                <a:gd name="T33" fmla="*/ 52 h 53"/>
                <a:gd name="T34" fmla="*/ 51 w 51"/>
                <a:gd name="T35" fmla="*/ 45 h 53"/>
                <a:gd name="T36" fmla="*/ 50 w 51"/>
                <a:gd name="T37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53">
                  <a:moveTo>
                    <a:pt x="50" y="44"/>
                  </a:moveTo>
                  <a:cubicBezTo>
                    <a:pt x="34" y="42"/>
                    <a:pt x="20" y="30"/>
                    <a:pt x="15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20" y="14"/>
                    <a:pt x="20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0"/>
                    <a:pt x="9" y="0"/>
                    <a:pt x="8" y="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0" y="14"/>
                    <a:pt x="1" y="14"/>
                    <a:pt x="2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9" y="24"/>
                    <a:pt x="14" y="33"/>
                    <a:pt x="22" y="40"/>
                  </a:cubicBezTo>
                  <a:cubicBezTo>
                    <a:pt x="30" y="47"/>
                    <a:pt x="40" y="51"/>
                    <a:pt x="50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1" y="53"/>
                    <a:pt x="51" y="53"/>
                    <a:pt x="51" y="52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1" y="44"/>
                    <a:pt x="51" y="44"/>
                    <a:pt x="50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39" name="Freeform 38"/>
            <p:cNvSpPr/>
            <p:nvPr/>
          </p:nvSpPr>
          <p:spPr bwMode="auto">
            <a:xfrm>
              <a:off x="7861301" y="3251201"/>
              <a:ext cx="203200" cy="198438"/>
            </a:xfrm>
            <a:custGeom>
              <a:avLst/>
              <a:gdLst>
                <a:gd name="T0" fmla="*/ 53 w 54"/>
                <a:gd name="T1" fmla="*/ 0 h 53"/>
                <a:gd name="T2" fmla="*/ 46 w 54"/>
                <a:gd name="T3" fmla="*/ 0 h 53"/>
                <a:gd name="T4" fmla="*/ 45 w 54"/>
                <a:gd name="T5" fmla="*/ 0 h 53"/>
                <a:gd name="T6" fmla="*/ 15 w 54"/>
                <a:gd name="T7" fmla="*/ 37 h 53"/>
                <a:gd name="T8" fmla="*/ 15 w 54"/>
                <a:gd name="T9" fmla="*/ 34 h 53"/>
                <a:gd name="T10" fmla="*/ 12 w 54"/>
                <a:gd name="T11" fmla="*/ 31 h 53"/>
                <a:gd name="T12" fmla="*/ 11 w 54"/>
                <a:gd name="T13" fmla="*/ 32 h 53"/>
                <a:gd name="T14" fmla="*/ 1 w 54"/>
                <a:gd name="T15" fmla="*/ 40 h 53"/>
                <a:gd name="T16" fmla="*/ 0 w 54"/>
                <a:gd name="T17" fmla="*/ 42 h 53"/>
                <a:gd name="T18" fmla="*/ 1 w 54"/>
                <a:gd name="T19" fmla="*/ 44 h 53"/>
                <a:gd name="T20" fmla="*/ 11 w 54"/>
                <a:gd name="T21" fmla="*/ 52 h 53"/>
                <a:gd name="T22" fmla="*/ 12 w 54"/>
                <a:gd name="T23" fmla="*/ 53 h 53"/>
                <a:gd name="T24" fmla="*/ 15 w 54"/>
                <a:gd name="T25" fmla="*/ 50 h 53"/>
                <a:gd name="T26" fmla="*/ 15 w 54"/>
                <a:gd name="T27" fmla="*/ 46 h 53"/>
                <a:gd name="T28" fmla="*/ 41 w 54"/>
                <a:gd name="T29" fmla="*/ 30 h 53"/>
                <a:gd name="T30" fmla="*/ 54 w 54"/>
                <a:gd name="T31" fmla="*/ 1 h 53"/>
                <a:gd name="T32" fmla="*/ 54 w 54"/>
                <a:gd name="T33" fmla="*/ 0 h 53"/>
                <a:gd name="T34" fmla="*/ 53 w 54"/>
                <a:gd name="T3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53">
                  <a:moveTo>
                    <a:pt x="53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3" y="17"/>
                    <a:pt x="31" y="32"/>
                    <a:pt x="15" y="37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2"/>
                    <a:pt x="14" y="31"/>
                    <a:pt x="12" y="31"/>
                  </a:cubicBezTo>
                  <a:cubicBezTo>
                    <a:pt x="12" y="31"/>
                    <a:pt x="11" y="31"/>
                    <a:pt x="11" y="32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40"/>
                    <a:pt x="0" y="41"/>
                    <a:pt x="0" y="42"/>
                  </a:cubicBezTo>
                  <a:cubicBezTo>
                    <a:pt x="0" y="43"/>
                    <a:pt x="0" y="43"/>
                    <a:pt x="1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1" y="52"/>
                    <a:pt x="12" y="53"/>
                    <a:pt x="12" y="53"/>
                  </a:cubicBezTo>
                  <a:cubicBezTo>
                    <a:pt x="14" y="53"/>
                    <a:pt x="15" y="51"/>
                    <a:pt x="15" y="50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25" y="43"/>
                    <a:pt x="34" y="38"/>
                    <a:pt x="41" y="30"/>
                  </a:cubicBezTo>
                  <a:cubicBezTo>
                    <a:pt x="48" y="21"/>
                    <a:pt x="53" y="11"/>
                    <a:pt x="54" y="1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7880351" y="3022601"/>
              <a:ext cx="195263" cy="198438"/>
            </a:xfrm>
            <a:custGeom>
              <a:avLst/>
              <a:gdLst>
                <a:gd name="T0" fmla="*/ 51 w 52"/>
                <a:gd name="T1" fmla="*/ 40 h 53"/>
                <a:gd name="T2" fmla="*/ 49 w 52"/>
                <a:gd name="T3" fmla="*/ 39 h 53"/>
                <a:gd name="T4" fmla="*/ 45 w 52"/>
                <a:gd name="T5" fmla="*/ 39 h 53"/>
                <a:gd name="T6" fmla="*/ 29 w 52"/>
                <a:gd name="T7" fmla="*/ 13 h 53"/>
                <a:gd name="T8" fmla="*/ 1 w 52"/>
                <a:gd name="T9" fmla="*/ 0 h 53"/>
                <a:gd name="T10" fmla="*/ 1 w 52"/>
                <a:gd name="T11" fmla="*/ 0 h 53"/>
                <a:gd name="T12" fmla="*/ 1 w 52"/>
                <a:gd name="T13" fmla="*/ 1 h 53"/>
                <a:gd name="T14" fmla="*/ 0 w 52"/>
                <a:gd name="T15" fmla="*/ 1 h 53"/>
                <a:gd name="T16" fmla="*/ 0 w 52"/>
                <a:gd name="T17" fmla="*/ 8 h 53"/>
                <a:gd name="T18" fmla="*/ 1 w 52"/>
                <a:gd name="T19" fmla="*/ 9 h 53"/>
                <a:gd name="T20" fmla="*/ 37 w 52"/>
                <a:gd name="T21" fmla="*/ 39 h 53"/>
                <a:gd name="T22" fmla="*/ 33 w 52"/>
                <a:gd name="T23" fmla="*/ 39 h 53"/>
                <a:gd name="T24" fmla="*/ 31 w 52"/>
                <a:gd name="T25" fmla="*/ 40 h 53"/>
                <a:gd name="T26" fmla="*/ 31 w 52"/>
                <a:gd name="T27" fmla="*/ 43 h 53"/>
                <a:gd name="T28" fmla="*/ 39 w 52"/>
                <a:gd name="T29" fmla="*/ 52 h 53"/>
                <a:gd name="T30" fmla="*/ 41 w 52"/>
                <a:gd name="T31" fmla="*/ 53 h 53"/>
                <a:gd name="T32" fmla="*/ 43 w 52"/>
                <a:gd name="T33" fmla="*/ 52 h 53"/>
                <a:gd name="T34" fmla="*/ 51 w 52"/>
                <a:gd name="T35" fmla="*/ 43 h 53"/>
                <a:gd name="T36" fmla="*/ 51 w 52"/>
                <a:gd name="T37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" h="53">
                  <a:moveTo>
                    <a:pt x="51" y="40"/>
                  </a:moveTo>
                  <a:cubicBezTo>
                    <a:pt x="51" y="39"/>
                    <a:pt x="50" y="39"/>
                    <a:pt x="49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2" y="29"/>
                    <a:pt x="37" y="20"/>
                    <a:pt x="29" y="13"/>
                  </a:cubicBezTo>
                  <a:cubicBezTo>
                    <a:pt x="21" y="6"/>
                    <a:pt x="1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18" y="11"/>
                    <a:pt x="31" y="23"/>
                    <a:pt x="37" y="39"/>
                  </a:cubicBezTo>
                  <a:cubicBezTo>
                    <a:pt x="33" y="39"/>
                    <a:pt x="33" y="39"/>
                    <a:pt x="33" y="39"/>
                  </a:cubicBezTo>
                  <a:cubicBezTo>
                    <a:pt x="32" y="39"/>
                    <a:pt x="31" y="39"/>
                    <a:pt x="31" y="40"/>
                  </a:cubicBezTo>
                  <a:cubicBezTo>
                    <a:pt x="31" y="41"/>
                    <a:pt x="31" y="42"/>
                    <a:pt x="31" y="43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40" y="53"/>
                    <a:pt x="40" y="53"/>
                    <a:pt x="41" y="53"/>
                  </a:cubicBezTo>
                  <a:cubicBezTo>
                    <a:pt x="42" y="53"/>
                    <a:pt x="43" y="53"/>
                    <a:pt x="43" y="52"/>
                  </a:cubicBezTo>
                  <a:cubicBezTo>
                    <a:pt x="51" y="43"/>
                    <a:pt x="51" y="43"/>
                    <a:pt x="51" y="43"/>
                  </a:cubicBezTo>
                  <a:cubicBezTo>
                    <a:pt x="52" y="42"/>
                    <a:pt x="52" y="41"/>
                    <a:pt x="51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7723188" y="3092451"/>
              <a:ext cx="269875" cy="269875"/>
            </a:xfrm>
            <a:custGeom>
              <a:avLst/>
              <a:gdLst>
                <a:gd name="T0" fmla="*/ 36 w 72"/>
                <a:gd name="T1" fmla="*/ 72 h 72"/>
                <a:gd name="T2" fmla="*/ 61 w 72"/>
                <a:gd name="T3" fmla="*/ 21 h 72"/>
                <a:gd name="T4" fmla="*/ 66 w 72"/>
                <a:gd name="T5" fmla="*/ 34 h 72"/>
                <a:gd name="T6" fmla="*/ 52 w 72"/>
                <a:gd name="T7" fmla="*/ 34 h 72"/>
                <a:gd name="T8" fmla="*/ 51 w 72"/>
                <a:gd name="T9" fmla="*/ 23 h 72"/>
                <a:gd name="T10" fmla="*/ 61 w 72"/>
                <a:gd name="T11" fmla="*/ 21 h 72"/>
                <a:gd name="T12" fmla="*/ 57 w 72"/>
                <a:gd name="T13" fmla="*/ 15 h 72"/>
                <a:gd name="T14" fmla="*/ 57 w 72"/>
                <a:gd name="T15" fmla="*/ 17 h 72"/>
                <a:gd name="T16" fmla="*/ 50 w 72"/>
                <a:gd name="T17" fmla="*/ 18 h 72"/>
                <a:gd name="T18" fmla="*/ 50 w 72"/>
                <a:gd name="T19" fmla="*/ 10 h 72"/>
                <a:gd name="T20" fmla="*/ 24 w 72"/>
                <a:gd name="T21" fmla="*/ 34 h 72"/>
                <a:gd name="T22" fmla="*/ 25 w 72"/>
                <a:gd name="T23" fmla="*/ 23 h 72"/>
                <a:gd name="T24" fmla="*/ 46 w 72"/>
                <a:gd name="T25" fmla="*/ 23 h 72"/>
                <a:gd name="T26" fmla="*/ 48 w 72"/>
                <a:gd name="T27" fmla="*/ 33 h 72"/>
                <a:gd name="T28" fmla="*/ 48 w 72"/>
                <a:gd name="T29" fmla="*/ 38 h 72"/>
                <a:gd name="T30" fmla="*/ 47 w 72"/>
                <a:gd name="T31" fmla="*/ 48 h 72"/>
                <a:gd name="T32" fmla="*/ 26 w 72"/>
                <a:gd name="T33" fmla="*/ 48 h 72"/>
                <a:gd name="T34" fmla="*/ 24 w 72"/>
                <a:gd name="T35" fmla="*/ 39 h 72"/>
                <a:gd name="T36" fmla="*/ 47 w 72"/>
                <a:gd name="T37" fmla="*/ 38 h 72"/>
                <a:gd name="T38" fmla="*/ 28 w 72"/>
                <a:gd name="T39" fmla="*/ 13 h 72"/>
                <a:gd name="T40" fmla="*/ 32 w 72"/>
                <a:gd name="T41" fmla="*/ 7 h 72"/>
                <a:gd name="T42" fmla="*/ 41 w 72"/>
                <a:gd name="T43" fmla="*/ 7 h 72"/>
                <a:gd name="T44" fmla="*/ 46 w 72"/>
                <a:gd name="T45" fmla="*/ 18 h 72"/>
                <a:gd name="T46" fmla="*/ 36 w 72"/>
                <a:gd name="T47" fmla="*/ 20 h 72"/>
                <a:gd name="T48" fmla="*/ 27 w 72"/>
                <a:gd name="T49" fmla="*/ 18 h 72"/>
                <a:gd name="T50" fmla="*/ 23 w 72"/>
                <a:gd name="T51" fmla="*/ 10 h 72"/>
                <a:gd name="T52" fmla="*/ 22 w 72"/>
                <a:gd name="T53" fmla="*/ 18 h 72"/>
                <a:gd name="T54" fmla="*/ 16 w 72"/>
                <a:gd name="T55" fmla="*/ 17 h 72"/>
                <a:gd name="T56" fmla="*/ 7 w 72"/>
                <a:gd name="T57" fmla="*/ 33 h 72"/>
                <a:gd name="T58" fmla="*/ 12 w 72"/>
                <a:gd name="T59" fmla="*/ 21 h 72"/>
                <a:gd name="T60" fmla="*/ 21 w 72"/>
                <a:gd name="T61" fmla="*/ 24 h 72"/>
                <a:gd name="T62" fmla="*/ 19 w 72"/>
                <a:gd name="T63" fmla="*/ 34 h 72"/>
                <a:gd name="T64" fmla="*/ 7 w 72"/>
                <a:gd name="T65" fmla="*/ 33 h 72"/>
                <a:gd name="T66" fmla="*/ 7 w 72"/>
                <a:gd name="T67" fmla="*/ 39 h 72"/>
                <a:gd name="T68" fmla="*/ 19 w 72"/>
                <a:gd name="T69" fmla="*/ 38 h 72"/>
                <a:gd name="T70" fmla="*/ 21 w 72"/>
                <a:gd name="T71" fmla="*/ 48 h 72"/>
                <a:gd name="T72" fmla="*/ 12 w 72"/>
                <a:gd name="T73" fmla="*/ 51 h 72"/>
                <a:gd name="T74" fmla="*/ 15 w 72"/>
                <a:gd name="T75" fmla="*/ 57 h 72"/>
                <a:gd name="T76" fmla="*/ 14 w 72"/>
                <a:gd name="T77" fmla="*/ 55 h 72"/>
                <a:gd name="T78" fmla="*/ 22 w 72"/>
                <a:gd name="T79" fmla="*/ 53 h 72"/>
                <a:gd name="T80" fmla="*/ 26 w 72"/>
                <a:gd name="T81" fmla="*/ 63 h 72"/>
                <a:gd name="T82" fmla="*/ 44 w 72"/>
                <a:gd name="T83" fmla="*/ 59 h 72"/>
                <a:gd name="T84" fmla="*/ 40 w 72"/>
                <a:gd name="T85" fmla="*/ 65 h 72"/>
                <a:gd name="T86" fmla="*/ 32 w 72"/>
                <a:gd name="T87" fmla="*/ 65 h 72"/>
                <a:gd name="T88" fmla="*/ 27 w 72"/>
                <a:gd name="T89" fmla="*/ 54 h 72"/>
                <a:gd name="T90" fmla="*/ 36 w 72"/>
                <a:gd name="T91" fmla="*/ 52 h 72"/>
                <a:gd name="T92" fmla="*/ 46 w 72"/>
                <a:gd name="T93" fmla="*/ 54 h 72"/>
                <a:gd name="T94" fmla="*/ 50 w 72"/>
                <a:gd name="T95" fmla="*/ 62 h 72"/>
                <a:gd name="T96" fmla="*/ 50 w 72"/>
                <a:gd name="T97" fmla="*/ 54 h 72"/>
                <a:gd name="T98" fmla="*/ 57 w 72"/>
                <a:gd name="T99" fmla="*/ 54 h 72"/>
                <a:gd name="T100" fmla="*/ 65 w 72"/>
                <a:gd name="T101" fmla="*/ 39 h 72"/>
                <a:gd name="T102" fmla="*/ 60 w 72"/>
                <a:gd name="T103" fmla="*/ 51 h 72"/>
                <a:gd name="T104" fmla="*/ 52 w 72"/>
                <a:gd name="T105" fmla="*/ 48 h 72"/>
                <a:gd name="T106" fmla="*/ 53 w 72"/>
                <a:gd name="T107" fmla="*/ 38 h 72"/>
                <a:gd name="T108" fmla="*/ 65 w 72"/>
                <a:gd name="T109" fmla="*/ 3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" h="72">
                  <a:moveTo>
                    <a:pt x="36" y="0"/>
                  </a:moveTo>
                  <a:cubicBezTo>
                    <a:pt x="17" y="0"/>
                    <a:pt x="0" y="16"/>
                    <a:pt x="0" y="36"/>
                  </a:cubicBezTo>
                  <a:cubicBezTo>
                    <a:pt x="0" y="56"/>
                    <a:pt x="17" y="72"/>
                    <a:pt x="36" y="72"/>
                  </a:cubicBezTo>
                  <a:cubicBezTo>
                    <a:pt x="56" y="72"/>
                    <a:pt x="72" y="56"/>
                    <a:pt x="72" y="36"/>
                  </a:cubicBezTo>
                  <a:cubicBezTo>
                    <a:pt x="72" y="16"/>
                    <a:pt x="56" y="0"/>
                    <a:pt x="36" y="0"/>
                  </a:cubicBezTo>
                  <a:close/>
                  <a:moveTo>
                    <a:pt x="61" y="21"/>
                  </a:moveTo>
                  <a:cubicBezTo>
                    <a:pt x="62" y="21"/>
                    <a:pt x="62" y="21"/>
                    <a:pt x="62" y="21"/>
                  </a:cubicBezTo>
                  <a:cubicBezTo>
                    <a:pt x="64" y="25"/>
                    <a:pt x="65" y="28"/>
                    <a:pt x="65" y="33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0"/>
                    <a:pt x="52" y="27"/>
                    <a:pt x="52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5" y="22"/>
                    <a:pt x="58" y="22"/>
                    <a:pt x="60" y="21"/>
                  </a:cubicBezTo>
                  <a:lnTo>
                    <a:pt x="61" y="21"/>
                  </a:lnTo>
                  <a:close/>
                  <a:moveTo>
                    <a:pt x="50" y="10"/>
                  </a:moveTo>
                  <a:cubicBezTo>
                    <a:pt x="52" y="11"/>
                    <a:pt x="55" y="13"/>
                    <a:pt x="57" y="15"/>
                  </a:cubicBezTo>
                  <a:cubicBezTo>
                    <a:pt x="57" y="15"/>
                    <a:pt x="57" y="15"/>
                    <a:pt x="57" y="15"/>
                  </a:cubicBezTo>
                  <a:cubicBezTo>
                    <a:pt x="57" y="15"/>
                    <a:pt x="57" y="15"/>
                    <a:pt x="57" y="16"/>
                  </a:cubicBezTo>
                  <a:cubicBezTo>
                    <a:pt x="59" y="17"/>
                    <a:pt x="59" y="17"/>
                    <a:pt x="59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5" y="18"/>
                    <a:pt x="53" y="18"/>
                    <a:pt x="52" y="19"/>
                  </a:cubicBezTo>
                  <a:cubicBezTo>
                    <a:pt x="50" y="19"/>
                    <a:pt x="50" y="19"/>
                    <a:pt x="50" y="19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5"/>
                    <a:pt x="49" y="13"/>
                    <a:pt x="48" y="11"/>
                  </a:cubicBezTo>
                  <a:cubicBezTo>
                    <a:pt x="47" y="8"/>
                    <a:pt x="47" y="8"/>
                    <a:pt x="47" y="8"/>
                  </a:cubicBezTo>
                  <a:lnTo>
                    <a:pt x="50" y="10"/>
                  </a:lnTo>
                  <a:close/>
                  <a:moveTo>
                    <a:pt x="47" y="34"/>
                  </a:moveTo>
                  <a:cubicBezTo>
                    <a:pt x="25" y="34"/>
                    <a:pt x="25" y="34"/>
                    <a:pt x="25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0"/>
                    <a:pt x="25" y="27"/>
                    <a:pt x="25" y="24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30" y="24"/>
                    <a:pt x="33" y="24"/>
                    <a:pt x="36" y="24"/>
                  </a:cubicBezTo>
                  <a:cubicBezTo>
                    <a:pt x="40" y="24"/>
                    <a:pt x="43" y="24"/>
                    <a:pt x="46" y="23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24"/>
                    <a:pt x="47" y="24"/>
                    <a:pt x="47" y="24"/>
                  </a:cubicBezTo>
                  <a:cubicBezTo>
                    <a:pt x="48" y="27"/>
                    <a:pt x="48" y="30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lnTo>
                    <a:pt x="47" y="34"/>
                  </a:lnTo>
                  <a:close/>
                  <a:moveTo>
                    <a:pt x="48" y="38"/>
                  </a:moveTo>
                  <a:cubicBezTo>
                    <a:pt x="48" y="39"/>
                    <a:pt x="48" y="39"/>
                    <a:pt x="48" y="39"/>
                  </a:cubicBezTo>
                  <a:cubicBezTo>
                    <a:pt x="48" y="42"/>
                    <a:pt x="48" y="45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3" y="48"/>
                    <a:pt x="40" y="48"/>
                    <a:pt x="36" y="48"/>
                  </a:cubicBezTo>
                  <a:cubicBezTo>
                    <a:pt x="33" y="48"/>
                    <a:pt x="30" y="48"/>
                    <a:pt x="26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5"/>
                    <a:pt x="24" y="42"/>
                    <a:pt x="24" y="39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47" y="38"/>
                    <a:pt x="47" y="38"/>
                    <a:pt x="47" y="38"/>
                  </a:cubicBezTo>
                  <a:lnTo>
                    <a:pt x="48" y="38"/>
                  </a:lnTo>
                  <a:close/>
                  <a:moveTo>
                    <a:pt x="27" y="18"/>
                  </a:moveTo>
                  <a:cubicBezTo>
                    <a:pt x="27" y="16"/>
                    <a:pt x="28" y="14"/>
                    <a:pt x="28" y="13"/>
                  </a:cubicBezTo>
                  <a:cubicBezTo>
                    <a:pt x="29" y="10"/>
                    <a:pt x="30" y="9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4" y="7"/>
                    <a:pt x="35" y="7"/>
                    <a:pt x="36" y="7"/>
                  </a:cubicBezTo>
                  <a:cubicBezTo>
                    <a:pt x="38" y="7"/>
                    <a:pt x="39" y="7"/>
                    <a:pt x="40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2" y="9"/>
                    <a:pt x="43" y="10"/>
                    <a:pt x="44" y="13"/>
                  </a:cubicBezTo>
                  <a:cubicBezTo>
                    <a:pt x="45" y="14"/>
                    <a:pt x="45" y="16"/>
                    <a:pt x="46" y="18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2" y="20"/>
                    <a:pt x="39" y="20"/>
                    <a:pt x="36" y="20"/>
                  </a:cubicBezTo>
                  <a:cubicBezTo>
                    <a:pt x="33" y="20"/>
                    <a:pt x="30" y="20"/>
                    <a:pt x="28" y="19"/>
                  </a:cubicBezTo>
                  <a:cubicBezTo>
                    <a:pt x="26" y="19"/>
                    <a:pt x="26" y="19"/>
                    <a:pt x="26" y="19"/>
                  </a:cubicBezTo>
                  <a:lnTo>
                    <a:pt x="27" y="18"/>
                  </a:lnTo>
                  <a:close/>
                  <a:moveTo>
                    <a:pt x="15" y="16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8" y="13"/>
                    <a:pt x="20" y="11"/>
                    <a:pt x="23" y="1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3"/>
                    <a:pt x="23" y="15"/>
                    <a:pt x="22" y="18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9" y="18"/>
                    <a:pt x="17" y="18"/>
                    <a:pt x="16" y="17"/>
                  </a:cubicBezTo>
                  <a:cubicBezTo>
                    <a:pt x="14" y="17"/>
                    <a:pt x="14" y="17"/>
                    <a:pt x="14" y="17"/>
                  </a:cubicBezTo>
                  <a:lnTo>
                    <a:pt x="15" y="16"/>
                  </a:lnTo>
                  <a:close/>
                  <a:moveTo>
                    <a:pt x="7" y="33"/>
                  </a:moveTo>
                  <a:cubicBezTo>
                    <a:pt x="8" y="28"/>
                    <a:pt x="9" y="25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4" y="22"/>
                    <a:pt x="17" y="22"/>
                    <a:pt x="20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0" y="27"/>
                    <a:pt x="20" y="30"/>
                    <a:pt x="20" y="33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7" y="34"/>
                    <a:pt x="7" y="34"/>
                    <a:pt x="7" y="34"/>
                  </a:cubicBezTo>
                  <a:lnTo>
                    <a:pt x="7" y="33"/>
                  </a:lnTo>
                  <a:close/>
                  <a:moveTo>
                    <a:pt x="11" y="51"/>
                  </a:moveTo>
                  <a:cubicBezTo>
                    <a:pt x="11" y="50"/>
                    <a:pt x="11" y="50"/>
                    <a:pt x="11" y="50"/>
                  </a:cubicBezTo>
                  <a:cubicBezTo>
                    <a:pt x="9" y="47"/>
                    <a:pt x="8" y="43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5"/>
                    <a:pt x="21" y="48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7" y="50"/>
                    <a:pt x="14" y="50"/>
                    <a:pt x="12" y="51"/>
                  </a:cubicBezTo>
                  <a:lnTo>
                    <a:pt x="11" y="51"/>
                  </a:lnTo>
                  <a:close/>
                  <a:moveTo>
                    <a:pt x="23" y="62"/>
                  </a:moveTo>
                  <a:cubicBezTo>
                    <a:pt x="20" y="61"/>
                    <a:pt x="18" y="59"/>
                    <a:pt x="15" y="5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6" y="54"/>
                    <a:pt x="16" y="54"/>
                    <a:pt x="16" y="54"/>
                  </a:cubicBezTo>
                  <a:cubicBezTo>
                    <a:pt x="17" y="54"/>
                    <a:pt x="19" y="53"/>
                    <a:pt x="21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3" y="56"/>
                    <a:pt x="24" y="59"/>
                    <a:pt x="24" y="61"/>
                  </a:cubicBezTo>
                  <a:cubicBezTo>
                    <a:pt x="26" y="63"/>
                    <a:pt x="26" y="63"/>
                    <a:pt x="26" y="63"/>
                  </a:cubicBezTo>
                  <a:lnTo>
                    <a:pt x="23" y="62"/>
                  </a:lnTo>
                  <a:close/>
                  <a:moveTo>
                    <a:pt x="46" y="54"/>
                  </a:moveTo>
                  <a:cubicBezTo>
                    <a:pt x="45" y="56"/>
                    <a:pt x="45" y="58"/>
                    <a:pt x="44" y="59"/>
                  </a:cubicBezTo>
                  <a:cubicBezTo>
                    <a:pt x="43" y="61"/>
                    <a:pt x="42" y="63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5"/>
                    <a:pt x="38" y="65"/>
                    <a:pt x="36" y="65"/>
                  </a:cubicBezTo>
                  <a:cubicBezTo>
                    <a:pt x="35" y="65"/>
                    <a:pt x="34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0" y="63"/>
                    <a:pt x="29" y="61"/>
                    <a:pt x="28" y="59"/>
                  </a:cubicBezTo>
                  <a:cubicBezTo>
                    <a:pt x="28" y="58"/>
                    <a:pt x="27" y="56"/>
                    <a:pt x="27" y="54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30" y="52"/>
                    <a:pt x="33" y="52"/>
                    <a:pt x="36" y="52"/>
                  </a:cubicBezTo>
                  <a:cubicBezTo>
                    <a:pt x="39" y="52"/>
                    <a:pt x="42" y="52"/>
                    <a:pt x="45" y="52"/>
                  </a:cubicBezTo>
                  <a:cubicBezTo>
                    <a:pt x="46" y="53"/>
                    <a:pt x="46" y="53"/>
                    <a:pt x="46" y="53"/>
                  </a:cubicBezTo>
                  <a:lnTo>
                    <a:pt x="46" y="54"/>
                  </a:lnTo>
                  <a:close/>
                  <a:moveTo>
                    <a:pt x="57" y="56"/>
                  </a:moveTo>
                  <a:cubicBezTo>
                    <a:pt x="57" y="56"/>
                    <a:pt x="57" y="56"/>
                    <a:pt x="57" y="57"/>
                  </a:cubicBezTo>
                  <a:cubicBezTo>
                    <a:pt x="55" y="59"/>
                    <a:pt x="52" y="61"/>
                    <a:pt x="50" y="62"/>
                  </a:cubicBezTo>
                  <a:cubicBezTo>
                    <a:pt x="47" y="63"/>
                    <a:pt x="47" y="63"/>
                    <a:pt x="47" y="63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49" y="59"/>
                    <a:pt x="50" y="56"/>
                    <a:pt x="50" y="54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5" y="54"/>
                    <a:pt x="57" y="54"/>
                  </a:cubicBezTo>
                  <a:cubicBezTo>
                    <a:pt x="59" y="55"/>
                    <a:pt x="59" y="55"/>
                    <a:pt x="59" y="55"/>
                  </a:cubicBezTo>
                  <a:lnTo>
                    <a:pt x="57" y="56"/>
                  </a:lnTo>
                  <a:close/>
                  <a:moveTo>
                    <a:pt x="65" y="39"/>
                  </a:moveTo>
                  <a:cubicBezTo>
                    <a:pt x="65" y="43"/>
                    <a:pt x="64" y="47"/>
                    <a:pt x="62" y="50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60" y="51"/>
                    <a:pt x="60" y="51"/>
                    <a:pt x="60" y="51"/>
                  </a:cubicBezTo>
                  <a:cubicBezTo>
                    <a:pt x="58" y="50"/>
                    <a:pt x="55" y="50"/>
                    <a:pt x="52" y="49"/>
                  </a:cubicBezTo>
                  <a:cubicBezTo>
                    <a:pt x="51" y="49"/>
                    <a:pt x="51" y="49"/>
                    <a:pt x="51" y="49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45"/>
                    <a:pt x="52" y="42"/>
                    <a:pt x="52" y="39"/>
                  </a:cubicBezTo>
                  <a:cubicBezTo>
                    <a:pt x="52" y="38"/>
                    <a:pt x="52" y="38"/>
                    <a:pt x="52" y="3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4" y="38"/>
                    <a:pt x="64" y="38"/>
                    <a:pt x="64" y="38"/>
                  </a:cubicBezTo>
                  <a:cubicBezTo>
                    <a:pt x="66" y="38"/>
                    <a:pt x="66" y="38"/>
                    <a:pt x="66" y="38"/>
                  </a:cubicBezTo>
                  <a:lnTo>
                    <a:pt x="65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5710929" y="2309803"/>
            <a:ext cx="566793" cy="542449"/>
            <a:chOff x="8383588" y="4452938"/>
            <a:chExt cx="522287" cy="477837"/>
          </a:xfrm>
          <a:solidFill>
            <a:srgbClr val="F7443D"/>
          </a:solidFill>
        </p:grpSpPr>
        <p:sp>
          <p:nvSpPr>
            <p:cNvPr id="43" name="Freeform 42"/>
            <p:cNvSpPr/>
            <p:nvPr/>
          </p:nvSpPr>
          <p:spPr bwMode="auto">
            <a:xfrm>
              <a:off x="8477250" y="4873625"/>
              <a:ext cx="334962" cy="57150"/>
            </a:xfrm>
            <a:custGeom>
              <a:avLst/>
              <a:gdLst>
                <a:gd name="T0" fmla="*/ 69 w 89"/>
                <a:gd name="T1" fmla="*/ 0 h 15"/>
                <a:gd name="T2" fmla="*/ 21 w 89"/>
                <a:gd name="T3" fmla="*/ 0 h 15"/>
                <a:gd name="T4" fmla="*/ 0 w 89"/>
                <a:gd name="T5" fmla="*/ 8 h 15"/>
                <a:gd name="T6" fmla="*/ 10 w 89"/>
                <a:gd name="T7" fmla="*/ 15 h 15"/>
                <a:gd name="T8" fmla="*/ 79 w 89"/>
                <a:gd name="T9" fmla="*/ 15 h 15"/>
                <a:gd name="T10" fmla="*/ 89 w 89"/>
                <a:gd name="T11" fmla="*/ 8 h 15"/>
                <a:gd name="T12" fmla="*/ 69 w 89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" h="15">
                  <a:moveTo>
                    <a:pt x="69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5" y="0"/>
                    <a:pt x="0" y="3"/>
                    <a:pt x="0" y="8"/>
                  </a:cubicBezTo>
                  <a:cubicBezTo>
                    <a:pt x="0" y="12"/>
                    <a:pt x="5" y="15"/>
                    <a:pt x="10" y="15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4" y="15"/>
                    <a:pt x="89" y="12"/>
                    <a:pt x="89" y="8"/>
                  </a:cubicBezTo>
                  <a:cubicBezTo>
                    <a:pt x="89" y="2"/>
                    <a:pt x="74" y="0"/>
                    <a:pt x="6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4" name="Freeform 43"/>
            <p:cNvSpPr>
              <a:spLocks noEditPoints="1"/>
            </p:cNvSpPr>
            <p:nvPr/>
          </p:nvSpPr>
          <p:spPr bwMode="auto">
            <a:xfrm>
              <a:off x="8383588" y="4452938"/>
              <a:ext cx="522287" cy="387350"/>
            </a:xfrm>
            <a:custGeom>
              <a:avLst/>
              <a:gdLst>
                <a:gd name="T0" fmla="*/ 110 w 139"/>
                <a:gd name="T1" fmla="*/ 103 h 103"/>
                <a:gd name="T2" fmla="*/ 30 w 139"/>
                <a:gd name="T3" fmla="*/ 103 h 103"/>
                <a:gd name="T4" fmla="*/ 0 w 139"/>
                <a:gd name="T5" fmla="*/ 74 h 103"/>
                <a:gd name="T6" fmla="*/ 0 w 139"/>
                <a:gd name="T7" fmla="*/ 30 h 103"/>
                <a:gd name="T8" fmla="*/ 30 w 139"/>
                <a:gd name="T9" fmla="*/ 0 h 103"/>
                <a:gd name="T10" fmla="*/ 110 w 139"/>
                <a:gd name="T11" fmla="*/ 0 h 103"/>
                <a:gd name="T12" fmla="*/ 139 w 139"/>
                <a:gd name="T13" fmla="*/ 30 h 103"/>
                <a:gd name="T14" fmla="*/ 139 w 139"/>
                <a:gd name="T15" fmla="*/ 74 h 103"/>
                <a:gd name="T16" fmla="*/ 110 w 139"/>
                <a:gd name="T17" fmla="*/ 103 h 103"/>
                <a:gd name="T18" fmla="*/ 27 w 139"/>
                <a:gd name="T19" fmla="*/ 9 h 103"/>
                <a:gd name="T20" fmla="*/ 8 w 139"/>
                <a:gd name="T21" fmla="*/ 29 h 103"/>
                <a:gd name="T22" fmla="*/ 8 w 139"/>
                <a:gd name="T23" fmla="*/ 75 h 103"/>
                <a:gd name="T24" fmla="*/ 27 w 139"/>
                <a:gd name="T25" fmla="*/ 95 h 103"/>
                <a:gd name="T26" fmla="*/ 112 w 139"/>
                <a:gd name="T27" fmla="*/ 95 h 103"/>
                <a:gd name="T28" fmla="*/ 131 w 139"/>
                <a:gd name="T29" fmla="*/ 75 h 103"/>
                <a:gd name="T30" fmla="*/ 131 w 139"/>
                <a:gd name="T31" fmla="*/ 29 h 103"/>
                <a:gd name="T32" fmla="*/ 112 w 139"/>
                <a:gd name="T33" fmla="*/ 9 h 103"/>
                <a:gd name="T34" fmla="*/ 27 w 139"/>
                <a:gd name="T35" fmla="*/ 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03">
                  <a:moveTo>
                    <a:pt x="110" y="103"/>
                  </a:moveTo>
                  <a:cubicBezTo>
                    <a:pt x="30" y="103"/>
                    <a:pt x="30" y="103"/>
                    <a:pt x="30" y="103"/>
                  </a:cubicBezTo>
                  <a:cubicBezTo>
                    <a:pt x="13" y="103"/>
                    <a:pt x="0" y="90"/>
                    <a:pt x="0" y="7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4"/>
                    <a:pt x="13" y="0"/>
                    <a:pt x="30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26" y="0"/>
                    <a:pt x="139" y="14"/>
                    <a:pt x="139" y="30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9" y="90"/>
                    <a:pt x="126" y="103"/>
                    <a:pt x="110" y="103"/>
                  </a:cubicBezTo>
                  <a:close/>
                  <a:moveTo>
                    <a:pt x="27" y="9"/>
                  </a:moveTo>
                  <a:cubicBezTo>
                    <a:pt x="17" y="9"/>
                    <a:pt x="8" y="18"/>
                    <a:pt x="8" y="29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86"/>
                    <a:pt x="17" y="95"/>
                    <a:pt x="27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22" y="95"/>
                    <a:pt x="131" y="86"/>
                    <a:pt x="131" y="75"/>
                  </a:cubicBezTo>
                  <a:cubicBezTo>
                    <a:pt x="131" y="29"/>
                    <a:pt x="131" y="29"/>
                    <a:pt x="131" y="29"/>
                  </a:cubicBezTo>
                  <a:cubicBezTo>
                    <a:pt x="131" y="18"/>
                    <a:pt x="122" y="9"/>
                    <a:pt x="112" y="9"/>
                  </a:cubicBezTo>
                  <a:lnTo>
                    <a:pt x="2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774113" y="4559300"/>
              <a:ext cx="63500" cy="63500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8669338" y="4629150"/>
              <a:ext cx="63500" cy="65087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9 h 17"/>
                <a:gd name="T4" fmla="*/ 9 w 17"/>
                <a:gd name="T5" fmla="*/ 0 h 17"/>
                <a:gd name="T6" fmla="*/ 17 w 17"/>
                <a:gd name="T7" fmla="*/ 9 h 17"/>
                <a:gd name="T8" fmla="*/ 9 w 17"/>
                <a:gd name="T9" fmla="*/ 17 h 17"/>
                <a:gd name="T10" fmla="*/ 9 w 17"/>
                <a:gd name="T11" fmla="*/ 5 h 17"/>
                <a:gd name="T12" fmla="*/ 5 w 17"/>
                <a:gd name="T13" fmla="*/ 9 h 17"/>
                <a:gd name="T14" fmla="*/ 9 w 17"/>
                <a:gd name="T15" fmla="*/ 13 h 17"/>
                <a:gd name="T16" fmla="*/ 13 w 17"/>
                <a:gd name="T17" fmla="*/ 9 h 17"/>
                <a:gd name="T18" fmla="*/ 9 w 17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5"/>
                  </a:moveTo>
                  <a:cubicBezTo>
                    <a:pt x="6" y="5"/>
                    <a:pt x="5" y="7"/>
                    <a:pt x="5" y="9"/>
                  </a:cubicBezTo>
                  <a:cubicBezTo>
                    <a:pt x="5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7"/>
                    <a:pt x="11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8556625" y="4600575"/>
              <a:ext cx="60325" cy="63500"/>
            </a:xfrm>
            <a:custGeom>
              <a:avLst/>
              <a:gdLst>
                <a:gd name="T0" fmla="*/ 8 w 16"/>
                <a:gd name="T1" fmla="*/ 17 h 17"/>
                <a:gd name="T2" fmla="*/ 0 w 16"/>
                <a:gd name="T3" fmla="*/ 9 h 17"/>
                <a:gd name="T4" fmla="*/ 8 w 16"/>
                <a:gd name="T5" fmla="*/ 0 h 17"/>
                <a:gd name="T6" fmla="*/ 16 w 16"/>
                <a:gd name="T7" fmla="*/ 9 h 17"/>
                <a:gd name="T8" fmla="*/ 8 w 16"/>
                <a:gd name="T9" fmla="*/ 17 h 17"/>
                <a:gd name="T10" fmla="*/ 8 w 16"/>
                <a:gd name="T11" fmla="*/ 5 h 17"/>
                <a:gd name="T12" fmla="*/ 4 w 16"/>
                <a:gd name="T13" fmla="*/ 9 h 17"/>
                <a:gd name="T14" fmla="*/ 8 w 16"/>
                <a:gd name="T15" fmla="*/ 13 h 17"/>
                <a:gd name="T16" fmla="*/ 12 w 16"/>
                <a:gd name="T17" fmla="*/ 9 h 17"/>
                <a:gd name="T18" fmla="*/ 8 w 16"/>
                <a:gd name="T1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7">
                  <a:moveTo>
                    <a:pt x="8" y="17"/>
                  </a:moveTo>
                  <a:cubicBezTo>
                    <a:pt x="3" y="17"/>
                    <a:pt x="0" y="13"/>
                    <a:pt x="0" y="9"/>
                  </a:cubicBezTo>
                  <a:cubicBezTo>
                    <a:pt x="0" y="4"/>
                    <a:pt x="3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cubicBezTo>
                    <a:pt x="16" y="13"/>
                    <a:pt x="13" y="17"/>
                    <a:pt x="8" y="17"/>
                  </a:cubicBezTo>
                  <a:close/>
                  <a:moveTo>
                    <a:pt x="8" y="5"/>
                  </a:moveTo>
                  <a:cubicBezTo>
                    <a:pt x="6" y="5"/>
                    <a:pt x="4" y="7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0" y="13"/>
                    <a:pt x="12" y="11"/>
                    <a:pt x="12" y="9"/>
                  </a:cubicBezTo>
                  <a:cubicBezTo>
                    <a:pt x="12" y="7"/>
                    <a:pt x="10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8451850" y="4675188"/>
              <a:ext cx="63500" cy="60325"/>
            </a:xfrm>
            <a:custGeom>
              <a:avLst/>
              <a:gdLst>
                <a:gd name="T0" fmla="*/ 8 w 17"/>
                <a:gd name="T1" fmla="*/ 16 h 16"/>
                <a:gd name="T2" fmla="*/ 0 w 17"/>
                <a:gd name="T3" fmla="*/ 8 h 16"/>
                <a:gd name="T4" fmla="*/ 8 w 17"/>
                <a:gd name="T5" fmla="*/ 0 h 16"/>
                <a:gd name="T6" fmla="*/ 17 w 17"/>
                <a:gd name="T7" fmla="*/ 8 h 16"/>
                <a:gd name="T8" fmla="*/ 8 w 17"/>
                <a:gd name="T9" fmla="*/ 16 h 16"/>
                <a:gd name="T10" fmla="*/ 8 w 17"/>
                <a:gd name="T11" fmla="*/ 4 h 16"/>
                <a:gd name="T12" fmla="*/ 4 w 17"/>
                <a:gd name="T13" fmla="*/ 8 h 16"/>
                <a:gd name="T14" fmla="*/ 8 w 17"/>
                <a:gd name="T15" fmla="*/ 12 h 16"/>
                <a:gd name="T16" fmla="*/ 12 w 17"/>
                <a:gd name="T17" fmla="*/ 8 h 16"/>
                <a:gd name="T18" fmla="*/ 8 w 17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6">
                  <a:moveTo>
                    <a:pt x="8" y="16"/>
                  </a:moveTo>
                  <a:cubicBezTo>
                    <a:pt x="4" y="16"/>
                    <a:pt x="0" y="13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13" y="0"/>
                    <a:pt x="17" y="3"/>
                    <a:pt x="17" y="8"/>
                  </a:cubicBezTo>
                  <a:cubicBezTo>
                    <a:pt x="17" y="13"/>
                    <a:pt x="13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1" y="12"/>
                    <a:pt x="12" y="10"/>
                    <a:pt x="12" y="8"/>
                  </a:cubicBezTo>
                  <a:cubicBezTo>
                    <a:pt x="12" y="6"/>
                    <a:pt x="11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 bwMode="auto">
            <a:xfrm>
              <a:off x="8721725" y="4595813"/>
              <a:ext cx="71437" cy="57150"/>
            </a:xfrm>
            <a:custGeom>
              <a:avLst/>
              <a:gdLst>
                <a:gd name="T0" fmla="*/ 2 w 19"/>
                <a:gd name="T1" fmla="*/ 15 h 15"/>
                <a:gd name="T2" fmla="*/ 19 w 19"/>
                <a:gd name="T3" fmla="*/ 4 h 15"/>
                <a:gd name="T4" fmla="*/ 17 w 19"/>
                <a:gd name="T5" fmla="*/ 0 h 15"/>
                <a:gd name="T6" fmla="*/ 0 w 19"/>
                <a:gd name="T7" fmla="*/ 11 h 15"/>
                <a:gd name="T8" fmla="*/ 2 w 19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2" y="15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12"/>
                    <a:pt x="2" y="14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0" name="Freeform 49"/>
            <p:cNvSpPr/>
            <p:nvPr/>
          </p:nvSpPr>
          <p:spPr bwMode="auto">
            <a:xfrm>
              <a:off x="8496300" y="4645025"/>
              <a:ext cx="71437" cy="55562"/>
            </a:xfrm>
            <a:custGeom>
              <a:avLst/>
              <a:gdLst>
                <a:gd name="T0" fmla="*/ 16 w 19"/>
                <a:gd name="T1" fmla="*/ 0 h 15"/>
                <a:gd name="T2" fmla="*/ 0 w 19"/>
                <a:gd name="T3" fmla="*/ 11 h 15"/>
                <a:gd name="T4" fmla="*/ 3 w 19"/>
                <a:gd name="T5" fmla="*/ 15 h 15"/>
                <a:gd name="T6" fmla="*/ 19 w 19"/>
                <a:gd name="T7" fmla="*/ 3 h 15"/>
                <a:gd name="T8" fmla="*/ 16 w 1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6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7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1" name="Freeform 50"/>
            <p:cNvSpPr/>
            <p:nvPr/>
          </p:nvSpPr>
          <p:spPr bwMode="auto">
            <a:xfrm>
              <a:off x="8612188" y="4633913"/>
              <a:ext cx="60325" cy="30162"/>
            </a:xfrm>
            <a:custGeom>
              <a:avLst/>
              <a:gdLst>
                <a:gd name="T0" fmla="*/ 16 w 16"/>
                <a:gd name="T1" fmla="*/ 4 h 8"/>
                <a:gd name="T2" fmla="*/ 1 w 16"/>
                <a:gd name="T3" fmla="*/ 0 h 8"/>
                <a:gd name="T4" fmla="*/ 1 w 16"/>
                <a:gd name="T5" fmla="*/ 0 h 8"/>
                <a:gd name="T6" fmla="*/ 0 w 16"/>
                <a:gd name="T7" fmla="*/ 4 h 8"/>
                <a:gd name="T8" fmla="*/ 15 w 16"/>
                <a:gd name="T9" fmla="*/ 8 h 8"/>
                <a:gd name="T10" fmla="*/ 15 w 16"/>
                <a:gd name="T11" fmla="*/ 8 h 8"/>
                <a:gd name="T12" fmla="*/ 16 w 16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6"/>
                    <a:pt x="16" y="5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516116" y="2276618"/>
            <a:ext cx="616101" cy="608812"/>
            <a:chOff x="8334375" y="4232275"/>
            <a:chExt cx="466725" cy="463550"/>
          </a:xfrm>
          <a:solidFill>
            <a:srgbClr val="F7443D"/>
          </a:solidFill>
        </p:grpSpPr>
        <p:sp>
          <p:nvSpPr>
            <p:cNvPr id="53" name="Freeform 52"/>
            <p:cNvSpPr/>
            <p:nvPr/>
          </p:nvSpPr>
          <p:spPr bwMode="auto">
            <a:xfrm>
              <a:off x="8421688" y="4494213"/>
              <a:ext cx="292100" cy="33338"/>
            </a:xfrm>
            <a:custGeom>
              <a:avLst/>
              <a:gdLst>
                <a:gd name="T0" fmla="*/ 65 w 78"/>
                <a:gd name="T1" fmla="*/ 0 h 9"/>
                <a:gd name="T2" fmla="*/ 12 w 78"/>
                <a:gd name="T3" fmla="*/ 0 h 9"/>
                <a:gd name="T4" fmla="*/ 0 w 78"/>
                <a:gd name="T5" fmla="*/ 9 h 9"/>
                <a:gd name="T6" fmla="*/ 78 w 78"/>
                <a:gd name="T7" fmla="*/ 9 h 9"/>
                <a:gd name="T8" fmla="*/ 65 w 7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">
                  <a:moveTo>
                    <a:pt x="6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1" y="4"/>
                    <a:pt x="0" y="9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6" y="4"/>
                    <a:pt x="71" y="0"/>
                    <a:pt x="6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8416925" y="4565650"/>
              <a:ext cx="296863" cy="130175"/>
            </a:xfrm>
            <a:custGeom>
              <a:avLst/>
              <a:gdLst>
                <a:gd name="T0" fmla="*/ 0 w 79"/>
                <a:gd name="T1" fmla="*/ 0 h 35"/>
                <a:gd name="T2" fmla="*/ 0 w 79"/>
                <a:gd name="T3" fmla="*/ 22 h 35"/>
                <a:gd name="T4" fmla="*/ 13 w 79"/>
                <a:gd name="T5" fmla="*/ 35 h 35"/>
                <a:gd name="T6" fmla="*/ 66 w 79"/>
                <a:gd name="T7" fmla="*/ 35 h 35"/>
                <a:gd name="T8" fmla="*/ 79 w 79"/>
                <a:gd name="T9" fmla="*/ 22 h 35"/>
                <a:gd name="T10" fmla="*/ 79 w 79"/>
                <a:gd name="T11" fmla="*/ 0 h 35"/>
                <a:gd name="T12" fmla="*/ 0 w 79"/>
                <a:gd name="T13" fmla="*/ 0 h 35"/>
                <a:gd name="T14" fmla="*/ 22 w 79"/>
                <a:gd name="T15" fmla="*/ 25 h 35"/>
                <a:gd name="T16" fmla="*/ 13 w 79"/>
                <a:gd name="T17" fmla="*/ 25 h 35"/>
                <a:gd name="T18" fmla="*/ 10 w 79"/>
                <a:gd name="T19" fmla="*/ 22 h 35"/>
                <a:gd name="T20" fmla="*/ 13 w 79"/>
                <a:gd name="T21" fmla="*/ 20 h 35"/>
                <a:gd name="T22" fmla="*/ 22 w 79"/>
                <a:gd name="T23" fmla="*/ 20 h 35"/>
                <a:gd name="T24" fmla="*/ 25 w 79"/>
                <a:gd name="T25" fmla="*/ 22 h 35"/>
                <a:gd name="T26" fmla="*/ 22 w 79"/>
                <a:gd name="T27" fmla="*/ 25 h 35"/>
                <a:gd name="T28" fmla="*/ 42 w 79"/>
                <a:gd name="T29" fmla="*/ 15 h 35"/>
                <a:gd name="T30" fmla="*/ 13 w 79"/>
                <a:gd name="T31" fmla="*/ 15 h 35"/>
                <a:gd name="T32" fmla="*/ 10 w 79"/>
                <a:gd name="T33" fmla="*/ 13 h 35"/>
                <a:gd name="T34" fmla="*/ 13 w 79"/>
                <a:gd name="T35" fmla="*/ 10 h 35"/>
                <a:gd name="T36" fmla="*/ 42 w 79"/>
                <a:gd name="T37" fmla="*/ 10 h 35"/>
                <a:gd name="T38" fmla="*/ 45 w 79"/>
                <a:gd name="T39" fmla="*/ 13 h 35"/>
                <a:gd name="T40" fmla="*/ 42 w 79"/>
                <a:gd name="T41" fmla="*/ 1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" h="35">
                  <a:moveTo>
                    <a:pt x="0" y="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9"/>
                    <a:pt x="6" y="35"/>
                    <a:pt x="13" y="35"/>
                  </a:cubicBezTo>
                  <a:cubicBezTo>
                    <a:pt x="66" y="35"/>
                    <a:pt x="66" y="35"/>
                    <a:pt x="66" y="35"/>
                  </a:cubicBezTo>
                  <a:cubicBezTo>
                    <a:pt x="73" y="35"/>
                    <a:pt x="79" y="29"/>
                    <a:pt x="79" y="22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0"/>
                  </a:lnTo>
                  <a:close/>
                  <a:moveTo>
                    <a:pt x="22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1" y="25"/>
                    <a:pt x="10" y="24"/>
                    <a:pt x="10" y="22"/>
                  </a:cubicBezTo>
                  <a:cubicBezTo>
                    <a:pt x="10" y="21"/>
                    <a:pt x="11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4" y="20"/>
                    <a:pt x="25" y="21"/>
                    <a:pt x="25" y="22"/>
                  </a:cubicBezTo>
                  <a:cubicBezTo>
                    <a:pt x="25" y="24"/>
                    <a:pt x="24" y="25"/>
                    <a:pt x="22" y="25"/>
                  </a:cubicBezTo>
                  <a:close/>
                  <a:moveTo>
                    <a:pt x="42" y="15"/>
                  </a:moveTo>
                  <a:cubicBezTo>
                    <a:pt x="13" y="15"/>
                    <a:pt x="13" y="15"/>
                    <a:pt x="13" y="15"/>
                  </a:cubicBezTo>
                  <a:cubicBezTo>
                    <a:pt x="11" y="15"/>
                    <a:pt x="10" y="14"/>
                    <a:pt x="10" y="13"/>
                  </a:cubicBezTo>
                  <a:cubicBezTo>
                    <a:pt x="10" y="11"/>
                    <a:pt x="11" y="10"/>
                    <a:pt x="13" y="10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3" y="10"/>
                    <a:pt x="45" y="11"/>
                    <a:pt x="45" y="13"/>
                  </a:cubicBezTo>
                  <a:cubicBezTo>
                    <a:pt x="45" y="14"/>
                    <a:pt x="43" y="15"/>
                    <a:pt x="4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8334375" y="4232275"/>
              <a:ext cx="466725" cy="377825"/>
            </a:xfrm>
            <a:custGeom>
              <a:avLst/>
              <a:gdLst>
                <a:gd name="T0" fmla="*/ 117 w 124"/>
                <a:gd name="T1" fmla="*/ 0 h 101"/>
                <a:gd name="T2" fmla="*/ 7 w 124"/>
                <a:gd name="T3" fmla="*/ 0 h 101"/>
                <a:gd name="T4" fmla="*/ 0 w 124"/>
                <a:gd name="T5" fmla="*/ 7 h 101"/>
                <a:gd name="T6" fmla="*/ 0 w 124"/>
                <a:gd name="T7" fmla="*/ 94 h 101"/>
                <a:gd name="T8" fmla="*/ 7 w 124"/>
                <a:gd name="T9" fmla="*/ 101 h 101"/>
                <a:gd name="T10" fmla="*/ 15 w 124"/>
                <a:gd name="T11" fmla="*/ 101 h 101"/>
                <a:gd name="T12" fmla="*/ 15 w 124"/>
                <a:gd name="T13" fmla="*/ 93 h 101"/>
                <a:gd name="T14" fmla="*/ 7 w 124"/>
                <a:gd name="T15" fmla="*/ 93 h 101"/>
                <a:gd name="T16" fmla="*/ 7 w 124"/>
                <a:gd name="T17" fmla="*/ 15 h 101"/>
                <a:gd name="T18" fmla="*/ 116 w 124"/>
                <a:gd name="T19" fmla="*/ 15 h 101"/>
                <a:gd name="T20" fmla="*/ 116 w 124"/>
                <a:gd name="T21" fmla="*/ 93 h 101"/>
                <a:gd name="T22" fmla="*/ 108 w 124"/>
                <a:gd name="T23" fmla="*/ 93 h 101"/>
                <a:gd name="T24" fmla="*/ 108 w 124"/>
                <a:gd name="T25" fmla="*/ 101 h 101"/>
                <a:gd name="T26" fmla="*/ 117 w 124"/>
                <a:gd name="T27" fmla="*/ 101 h 101"/>
                <a:gd name="T28" fmla="*/ 124 w 124"/>
                <a:gd name="T29" fmla="*/ 94 h 101"/>
                <a:gd name="T30" fmla="*/ 124 w 124"/>
                <a:gd name="T31" fmla="*/ 7 h 101"/>
                <a:gd name="T32" fmla="*/ 117 w 124"/>
                <a:gd name="T33" fmla="*/ 0 h 101"/>
                <a:gd name="T34" fmla="*/ 14 w 124"/>
                <a:gd name="T35" fmla="*/ 11 h 101"/>
                <a:gd name="T36" fmla="*/ 7 w 124"/>
                <a:gd name="T37" fmla="*/ 11 h 101"/>
                <a:gd name="T38" fmla="*/ 7 w 124"/>
                <a:gd name="T39" fmla="*/ 5 h 101"/>
                <a:gd name="T40" fmla="*/ 14 w 124"/>
                <a:gd name="T41" fmla="*/ 5 h 101"/>
                <a:gd name="T42" fmla="*/ 14 w 124"/>
                <a:gd name="T43" fmla="*/ 11 h 101"/>
                <a:gd name="T44" fmla="*/ 116 w 124"/>
                <a:gd name="T45" fmla="*/ 11 h 101"/>
                <a:gd name="T46" fmla="*/ 85 w 124"/>
                <a:gd name="T47" fmla="*/ 11 h 101"/>
                <a:gd name="T48" fmla="*/ 85 w 124"/>
                <a:gd name="T49" fmla="*/ 5 h 101"/>
                <a:gd name="T50" fmla="*/ 116 w 124"/>
                <a:gd name="T51" fmla="*/ 5 h 101"/>
                <a:gd name="T52" fmla="*/ 116 w 124"/>
                <a:gd name="T53" fmla="*/ 1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4" h="101">
                  <a:moveTo>
                    <a:pt x="11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8"/>
                    <a:pt x="3" y="101"/>
                    <a:pt x="7" y="101"/>
                  </a:cubicBezTo>
                  <a:cubicBezTo>
                    <a:pt x="15" y="101"/>
                    <a:pt x="15" y="101"/>
                    <a:pt x="15" y="10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93"/>
                    <a:pt x="116" y="93"/>
                    <a:pt x="116" y="93"/>
                  </a:cubicBezTo>
                  <a:cubicBezTo>
                    <a:pt x="108" y="93"/>
                    <a:pt x="108" y="93"/>
                    <a:pt x="108" y="93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21" y="101"/>
                    <a:pt x="124" y="98"/>
                    <a:pt x="124" y="94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3"/>
                    <a:pt x="121" y="0"/>
                    <a:pt x="117" y="0"/>
                  </a:cubicBezTo>
                  <a:close/>
                  <a:moveTo>
                    <a:pt x="14" y="11"/>
                  </a:moveTo>
                  <a:cubicBezTo>
                    <a:pt x="7" y="11"/>
                    <a:pt x="7" y="11"/>
                    <a:pt x="7" y="1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4" y="5"/>
                    <a:pt x="14" y="5"/>
                    <a:pt x="14" y="5"/>
                  </a:cubicBezTo>
                  <a:lnTo>
                    <a:pt x="14" y="11"/>
                  </a:lnTo>
                  <a:close/>
                  <a:moveTo>
                    <a:pt x="116" y="11"/>
                  </a:moveTo>
                  <a:cubicBezTo>
                    <a:pt x="85" y="11"/>
                    <a:pt x="85" y="11"/>
                    <a:pt x="85" y="11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116" y="5"/>
                    <a:pt x="116" y="5"/>
                    <a:pt x="116" y="5"/>
                  </a:cubicBezTo>
                  <a:lnTo>
                    <a:pt x="11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6" name="Freeform 55"/>
            <p:cNvSpPr/>
            <p:nvPr/>
          </p:nvSpPr>
          <p:spPr bwMode="auto">
            <a:xfrm>
              <a:off x="8443913" y="4318000"/>
              <a:ext cx="82550" cy="146050"/>
            </a:xfrm>
            <a:custGeom>
              <a:avLst/>
              <a:gdLst>
                <a:gd name="T0" fmla="*/ 0 w 22"/>
                <a:gd name="T1" fmla="*/ 13 h 39"/>
                <a:gd name="T2" fmla="*/ 9 w 22"/>
                <a:gd name="T3" fmla="*/ 22 h 39"/>
                <a:gd name="T4" fmla="*/ 15 w 22"/>
                <a:gd name="T5" fmla="*/ 27 h 39"/>
                <a:gd name="T6" fmla="*/ 10 w 22"/>
                <a:gd name="T7" fmla="*/ 30 h 39"/>
                <a:gd name="T8" fmla="*/ 2 w 22"/>
                <a:gd name="T9" fmla="*/ 28 h 39"/>
                <a:gd name="T10" fmla="*/ 0 w 22"/>
                <a:gd name="T11" fmla="*/ 33 h 39"/>
                <a:gd name="T12" fmla="*/ 9 w 22"/>
                <a:gd name="T13" fmla="*/ 36 h 39"/>
                <a:gd name="T14" fmla="*/ 9 w 22"/>
                <a:gd name="T15" fmla="*/ 36 h 39"/>
                <a:gd name="T16" fmla="*/ 9 w 22"/>
                <a:gd name="T17" fmla="*/ 36 h 39"/>
                <a:gd name="T18" fmla="*/ 9 w 22"/>
                <a:gd name="T19" fmla="*/ 37 h 39"/>
                <a:gd name="T20" fmla="*/ 11 w 22"/>
                <a:gd name="T21" fmla="*/ 39 h 39"/>
                <a:gd name="T22" fmla="*/ 14 w 22"/>
                <a:gd name="T23" fmla="*/ 37 h 39"/>
                <a:gd name="T24" fmla="*/ 14 w 22"/>
                <a:gd name="T25" fmla="*/ 36 h 39"/>
                <a:gd name="T26" fmla="*/ 14 w 22"/>
                <a:gd name="T27" fmla="*/ 36 h 39"/>
                <a:gd name="T28" fmla="*/ 14 w 22"/>
                <a:gd name="T29" fmla="*/ 35 h 39"/>
                <a:gd name="T30" fmla="*/ 22 w 22"/>
                <a:gd name="T31" fmla="*/ 26 h 39"/>
                <a:gd name="T32" fmla="*/ 14 w 22"/>
                <a:gd name="T33" fmla="*/ 16 h 39"/>
                <a:gd name="T34" fmla="*/ 8 w 22"/>
                <a:gd name="T35" fmla="*/ 12 h 39"/>
                <a:gd name="T36" fmla="*/ 12 w 22"/>
                <a:gd name="T37" fmla="*/ 9 h 39"/>
                <a:gd name="T38" fmla="*/ 20 w 22"/>
                <a:gd name="T39" fmla="*/ 11 h 39"/>
                <a:gd name="T40" fmla="*/ 21 w 22"/>
                <a:gd name="T41" fmla="*/ 5 h 39"/>
                <a:gd name="T42" fmla="*/ 14 w 22"/>
                <a:gd name="T43" fmla="*/ 4 h 39"/>
                <a:gd name="T44" fmla="*/ 14 w 22"/>
                <a:gd name="T45" fmla="*/ 3 h 39"/>
                <a:gd name="T46" fmla="*/ 14 w 22"/>
                <a:gd name="T47" fmla="*/ 3 h 39"/>
                <a:gd name="T48" fmla="*/ 14 w 22"/>
                <a:gd name="T49" fmla="*/ 3 h 39"/>
                <a:gd name="T50" fmla="*/ 11 w 22"/>
                <a:gd name="T51" fmla="*/ 0 h 39"/>
                <a:gd name="T52" fmla="*/ 9 w 22"/>
                <a:gd name="T53" fmla="*/ 3 h 39"/>
                <a:gd name="T54" fmla="*/ 9 w 22"/>
                <a:gd name="T55" fmla="*/ 3 h 39"/>
                <a:gd name="T56" fmla="*/ 9 w 22"/>
                <a:gd name="T57" fmla="*/ 4 h 39"/>
                <a:gd name="T58" fmla="*/ 9 w 22"/>
                <a:gd name="T59" fmla="*/ 4 h 39"/>
                <a:gd name="T60" fmla="*/ 0 w 22"/>
                <a:gd name="T61" fmla="*/ 1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" h="39">
                  <a:moveTo>
                    <a:pt x="0" y="13"/>
                  </a:moveTo>
                  <a:cubicBezTo>
                    <a:pt x="0" y="18"/>
                    <a:pt x="4" y="20"/>
                    <a:pt x="9" y="22"/>
                  </a:cubicBezTo>
                  <a:cubicBezTo>
                    <a:pt x="13" y="23"/>
                    <a:pt x="15" y="25"/>
                    <a:pt x="15" y="27"/>
                  </a:cubicBezTo>
                  <a:cubicBezTo>
                    <a:pt x="15" y="29"/>
                    <a:pt x="13" y="30"/>
                    <a:pt x="10" y="30"/>
                  </a:cubicBezTo>
                  <a:cubicBezTo>
                    <a:pt x="7" y="30"/>
                    <a:pt x="4" y="29"/>
                    <a:pt x="2" y="28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4"/>
                    <a:pt x="5" y="35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8"/>
                    <a:pt x="10" y="39"/>
                    <a:pt x="11" y="39"/>
                  </a:cubicBezTo>
                  <a:cubicBezTo>
                    <a:pt x="12" y="39"/>
                    <a:pt x="14" y="38"/>
                    <a:pt x="14" y="37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9" y="34"/>
                    <a:pt x="22" y="30"/>
                    <a:pt x="22" y="26"/>
                  </a:cubicBezTo>
                  <a:cubicBezTo>
                    <a:pt x="22" y="21"/>
                    <a:pt x="20" y="19"/>
                    <a:pt x="14" y="16"/>
                  </a:cubicBezTo>
                  <a:cubicBezTo>
                    <a:pt x="10" y="15"/>
                    <a:pt x="8" y="14"/>
                    <a:pt x="8" y="12"/>
                  </a:cubicBezTo>
                  <a:cubicBezTo>
                    <a:pt x="8" y="11"/>
                    <a:pt x="9" y="9"/>
                    <a:pt x="12" y="9"/>
                  </a:cubicBezTo>
                  <a:cubicBezTo>
                    <a:pt x="16" y="9"/>
                    <a:pt x="18" y="11"/>
                    <a:pt x="20" y="11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0" y="0"/>
                    <a:pt x="9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4" y="5"/>
                    <a:pt x="0" y="9"/>
                    <a:pt x="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8575675" y="4321175"/>
              <a:ext cx="146050" cy="142875"/>
            </a:xfrm>
            <a:custGeom>
              <a:avLst/>
              <a:gdLst>
                <a:gd name="T0" fmla="*/ 33 w 39"/>
                <a:gd name="T1" fmla="*/ 7 h 38"/>
                <a:gd name="T2" fmla="*/ 3 w 39"/>
                <a:gd name="T3" fmla="*/ 0 h 38"/>
                <a:gd name="T4" fmla="*/ 0 w 39"/>
                <a:gd name="T5" fmla="*/ 2 h 38"/>
                <a:gd name="T6" fmla="*/ 7 w 39"/>
                <a:gd name="T7" fmla="*/ 33 h 38"/>
                <a:gd name="T8" fmla="*/ 11 w 39"/>
                <a:gd name="T9" fmla="*/ 34 h 38"/>
                <a:gd name="T10" fmla="*/ 17 w 39"/>
                <a:gd name="T11" fmla="*/ 28 h 38"/>
                <a:gd name="T12" fmla="*/ 28 w 39"/>
                <a:gd name="T13" fmla="*/ 38 h 38"/>
                <a:gd name="T14" fmla="*/ 39 w 39"/>
                <a:gd name="T15" fmla="*/ 28 h 38"/>
                <a:gd name="T16" fmla="*/ 28 w 39"/>
                <a:gd name="T17" fmla="*/ 17 h 38"/>
                <a:gd name="T18" fmla="*/ 34 w 39"/>
                <a:gd name="T19" fmla="*/ 11 h 38"/>
                <a:gd name="T20" fmla="*/ 33 w 39"/>
                <a:gd name="T21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8">
                  <a:moveTo>
                    <a:pt x="33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5"/>
                    <a:pt x="9" y="36"/>
                    <a:pt x="11" y="3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6" y="9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400"/>
            </a:p>
          </p:txBody>
        </p:sp>
      </p:grpSp>
      <p:sp>
        <p:nvSpPr>
          <p:cNvPr id="58" name="TextBox 76"/>
          <p:cNvSpPr txBox="1"/>
          <p:nvPr/>
        </p:nvSpPr>
        <p:spPr>
          <a:xfrm>
            <a:off x="2198745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2065790" y="3227397"/>
            <a:ext cx="1750225" cy="89171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10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10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60" name="TextBox 76"/>
          <p:cNvSpPr txBox="1"/>
          <p:nvPr/>
        </p:nvSpPr>
        <p:spPr>
          <a:xfrm>
            <a:off x="4625369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4539914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63" name="TextBox 76"/>
          <p:cNvSpPr txBox="1"/>
          <p:nvPr/>
        </p:nvSpPr>
        <p:spPr>
          <a:xfrm>
            <a:off x="7021541" y="277212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6936085" y="322739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65" name="TextBox 76"/>
          <p:cNvSpPr txBox="1"/>
          <p:nvPr/>
        </p:nvSpPr>
        <p:spPr>
          <a:xfrm>
            <a:off x="9470884" y="3433401"/>
            <a:ext cx="1413059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9385427" y="3888677"/>
            <a:ext cx="1750225" cy="85542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558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4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5" y="1674841"/>
            <a:ext cx="23391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FOUR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研究目标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成果形式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>
              <a:extLst>
                <a:ext uri="{FF2B5EF4-FFF2-40B4-BE49-F238E27FC236}">
                  <a16:creationId xmlns=""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>
              <a:extLst>
                <a:ext uri="{FF2B5EF4-FFF2-40B4-BE49-F238E27FC236}">
                  <a16:creationId xmlns=""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>
                <a:extLst>
                  <a:ext uri="{FF2B5EF4-FFF2-40B4-BE49-F238E27FC236}">
                    <a16:creationId xmlns=""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应用前景</a:t>
                </a:r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083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67" name="Freeform 6"/>
          <p:cNvSpPr>
            <a:spLocks/>
          </p:cNvSpPr>
          <p:nvPr/>
        </p:nvSpPr>
        <p:spPr bwMode="auto">
          <a:xfrm>
            <a:off x="6323903" y="5082573"/>
            <a:ext cx="4284" cy="2118"/>
          </a:xfrm>
          <a:custGeom>
            <a:avLst/>
            <a:gdLst>
              <a:gd name="T0" fmla="*/ 2 w 4"/>
              <a:gd name="T1" fmla="*/ 0 h 4"/>
              <a:gd name="T2" fmla="*/ 4 w 4"/>
              <a:gd name="T3" fmla="*/ 4 h 4"/>
              <a:gd name="T4" fmla="*/ 0 w 4"/>
              <a:gd name="T5" fmla="*/ 4 h 4"/>
              <a:gd name="T6" fmla="*/ 2 w 4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4" y="4"/>
                </a:lnTo>
                <a:lnTo>
                  <a:pt x="0" y="4"/>
                </a:lnTo>
                <a:lnTo>
                  <a:pt x="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0886" tIns="65442" rIns="130886" bIns="65442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000000"/>
              </a:solidFill>
              <a:latin typeface="微软雅黑"/>
              <a:ea typeface="微软雅黑"/>
              <a:sym typeface="Gill Sans" charset="0"/>
            </a:endParaRPr>
          </a:p>
        </p:txBody>
      </p:sp>
      <p:sp>
        <p:nvSpPr>
          <p:cNvPr id="68" name="Freeform 46"/>
          <p:cNvSpPr>
            <a:spLocks/>
          </p:cNvSpPr>
          <p:nvPr/>
        </p:nvSpPr>
        <p:spPr bwMode="auto">
          <a:xfrm flipH="1">
            <a:off x="7741070" y="1857508"/>
            <a:ext cx="2518534" cy="209604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69" name="Freeform 46"/>
          <p:cNvSpPr>
            <a:spLocks/>
          </p:cNvSpPr>
          <p:nvPr/>
        </p:nvSpPr>
        <p:spPr bwMode="auto">
          <a:xfrm flipH="1">
            <a:off x="8057052" y="3302645"/>
            <a:ext cx="2220166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0" name="Freeform 46"/>
          <p:cNvSpPr>
            <a:spLocks/>
          </p:cNvSpPr>
          <p:nvPr/>
        </p:nvSpPr>
        <p:spPr bwMode="auto">
          <a:xfrm flipH="1">
            <a:off x="7193724" y="4366316"/>
            <a:ext cx="2813478" cy="46126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1" name="Freeform 46"/>
          <p:cNvSpPr>
            <a:spLocks/>
          </p:cNvSpPr>
          <p:nvPr/>
        </p:nvSpPr>
        <p:spPr bwMode="auto">
          <a:xfrm>
            <a:off x="2664196" y="2342336"/>
            <a:ext cx="2477253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2" name="Rectangle 37"/>
          <p:cNvSpPr>
            <a:spLocks/>
          </p:cNvSpPr>
          <p:nvPr/>
        </p:nvSpPr>
        <p:spPr bwMode="auto">
          <a:xfrm>
            <a:off x="2870384" y="2533940"/>
            <a:ext cx="2231133" cy="70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73" name="Freeform 46"/>
          <p:cNvSpPr>
            <a:spLocks/>
          </p:cNvSpPr>
          <p:nvPr/>
        </p:nvSpPr>
        <p:spPr bwMode="auto">
          <a:xfrm>
            <a:off x="2928975" y="3382396"/>
            <a:ext cx="304044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4" name="Rectangle 37"/>
          <p:cNvSpPr>
            <a:spLocks/>
          </p:cNvSpPr>
          <p:nvPr/>
        </p:nvSpPr>
        <p:spPr bwMode="auto">
          <a:xfrm>
            <a:off x="3284588" y="3542496"/>
            <a:ext cx="2231133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75" name="Freeform 46"/>
          <p:cNvSpPr>
            <a:spLocks/>
          </p:cNvSpPr>
          <p:nvPr/>
        </p:nvSpPr>
        <p:spPr bwMode="auto">
          <a:xfrm flipV="1">
            <a:off x="2742524" y="5148822"/>
            <a:ext cx="2643868" cy="118883"/>
          </a:xfrm>
          <a:custGeom>
            <a:avLst/>
            <a:gdLst>
              <a:gd name="T0" fmla="*/ 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932">
              <a:solidFill>
                <a:srgbClr val="323232"/>
              </a:solidFill>
              <a:latin typeface="微软雅黑"/>
              <a:ea typeface="微软雅黑"/>
              <a:cs typeface="Open Sans Condensed Light" pitchFamily="34" charset="0"/>
              <a:sym typeface="Gill Sans" charset="0"/>
            </a:endParaRPr>
          </a:p>
        </p:txBody>
      </p:sp>
      <p:sp>
        <p:nvSpPr>
          <p:cNvPr id="76" name="Rectangle 37"/>
          <p:cNvSpPr>
            <a:spLocks/>
          </p:cNvSpPr>
          <p:nvPr/>
        </p:nvSpPr>
        <p:spPr bwMode="auto">
          <a:xfrm>
            <a:off x="3079274" y="4529594"/>
            <a:ext cx="2231133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2462629" y="2553981"/>
            <a:ext cx="403134" cy="352106"/>
            <a:chOff x="1079332" y="2203296"/>
            <a:chExt cx="298739" cy="264080"/>
          </a:xfrm>
        </p:grpSpPr>
        <p:sp>
          <p:nvSpPr>
            <p:cNvPr id="78" name="Oval 2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1</a:t>
              </a:r>
            </a:p>
          </p:txBody>
        </p:sp>
      </p:grpSp>
      <p:grpSp>
        <p:nvGrpSpPr>
          <p:cNvPr id="80" name="Group 235"/>
          <p:cNvGrpSpPr/>
          <p:nvPr/>
        </p:nvGrpSpPr>
        <p:grpSpPr>
          <a:xfrm>
            <a:off x="2730071" y="3555241"/>
            <a:ext cx="403134" cy="352106"/>
            <a:chOff x="1079332" y="2203296"/>
            <a:chExt cx="298739" cy="264080"/>
          </a:xfrm>
        </p:grpSpPr>
        <p:sp>
          <p:nvSpPr>
            <p:cNvPr id="81" name="Oval 236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2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2</a:t>
              </a:r>
            </a:p>
          </p:txBody>
        </p:sp>
      </p:grpSp>
      <p:grpSp>
        <p:nvGrpSpPr>
          <p:cNvPr id="83" name="Group 238"/>
          <p:cNvGrpSpPr/>
          <p:nvPr/>
        </p:nvGrpSpPr>
        <p:grpSpPr>
          <a:xfrm>
            <a:off x="2549522" y="4706841"/>
            <a:ext cx="403134" cy="352106"/>
            <a:chOff x="1079332" y="2203296"/>
            <a:chExt cx="298739" cy="264080"/>
          </a:xfrm>
        </p:grpSpPr>
        <p:sp>
          <p:nvSpPr>
            <p:cNvPr id="84" name="Oval 239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85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3</a:t>
              </a:r>
            </a:p>
          </p:txBody>
        </p:sp>
      </p:grpSp>
      <p:sp>
        <p:nvSpPr>
          <p:cNvPr id="86" name="Rectangle 37"/>
          <p:cNvSpPr>
            <a:spLocks/>
          </p:cNvSpPr>
          <p:nvPr/>
        </p:nvSpPr>
        <p:spPr bwMode="auto">
          <a:xfrm>
            <a:off x="7882902" y="2009214"/>
            <a:ext cx="1935549" cy="586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87" name="Rectangle 37"/>
          <p:cNvSpPr>
            <a:spLocks/>
          </p:cNvSpPr>
          <p:nvPr/>
        </p:nvSpPr>
        <p:spPr bwMode="auto">
          <a:xfrm>
            <a:off x="8158063" y="3463182"/>
            <a:ext cx="1935549" cy="65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88" name="Rectangle 37"/>
          <p:cNvSpPr>
            <a:spLocks/>
          </p:cNvSpPr>
          <p:nvPr/>
        </p:nvSpPr>
        <p:spPr bwMode="auto">
          <a:xfrm>
            <a:off x="7318467" y="4473319"/>
            <a:ext cx="1935549" cy="639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grpSp>
        <p:nvGrpSpPr>
          <p:cNvPr id="89" name="Group 244"/>
          <p:cNvGrpSpPr/>
          <p:nvPr/>
        </p:nvGrpSpPr>
        <p:grpSpPr>
          <a:xfrm>
            <a:off x="10066763" y="2160497"/>
            <a:ext cx="403134" cy="352106"/>
            <a:chOff x="1079332" y="2203296"/>
            <a:chExt cx="298739" cy="264080"/>
          </a:xfrm>
        </p:grpSpPr>
        <p:sp>
          <p:nvSpPr>
            <p:cNvPr id="90" name="Oval 245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AB8B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1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4</a:t>
              </a:r>
            </a:p>
          </p:txBody>
        </p:sp>
      </p:grpSp>
      <p:grpSp>
        <p:nvGrpSpPr>
          <p:cNvPr id="92" name="Group 247"/>
          <p:cNvGrpSpPr/>
          <p:nvPr/>
        </p:nvGrpSpPr>
        <p:grpSpPr>
          <a:xfrm>
            <a:off x="10093612" y="3439813"/>
            <a:ext cx="403134" cy="352106"/>
            <a:chOff x="1079332" y="2203296"/>
            <a:chExt cx="298739" cy="264080"/>
          </a:xfrm>
        </p:grpSpPr>
        <p:sp>
          <p:nvSpPr>
            <p:cNvPr id="93" name="Oval 248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4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5</a:t>
              </a:r>
            </a:p>
          </p:txBody>
        </p:sp>
      </p:grpSp>
      <p:grpSp>
        <p:nvGrpSpPr>
          <p:cNvPr id="95" name="Group 250"/>
          <p:cNvGrpSpPr/>
          <p:nvPr/>
        </p:nvGrpSpPr>
        <p:grpSpPr>
          <a:xfrm>
            <a:off x="9800126" y="4530788"/>
            <a:ext cx="403134" cy="352106"/>
            <a:chOff x="1079332" y="2203296"/>
            <a:chExt cx="298739" cy="264080"/>
          </a:xfrm>
        </p:grpSpPr>
        <p:sp>
          <p:nvSpPr>
            <p:cNvPr id="96" name="Oval 251"/>
            <p:cNvSpPr/>
            <p:nvPr/>
          </p:nvSpPr>
          <p:spPr bwMode="auto">
            <a:xfrm>
              <a:off x="1103804" y="2203296"/>
              <a:ext cx="264080" cy="264080"/>
            </a:xfrm>
            <a:prstGeom prst="ellipse">
              <a:avLst/>
            </a:prstGeom>
            <a:solidFill>
              <a:srgbClr val="7AB8B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121882" tIns="60941" rIns="121882" bIns="60941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1308844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7997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  <p:sp>
          <p:nvSpPr>
            <p:cNvPr id="97" name="Rectangle 22"/>
            <p:cNvSpPr>
              <a:spLocks/>
            </p:cNvSpPr>
            <p:nvPr/>
          </p:nvSpPr>
          <p:spPr bwMode="auto">
            <a:xfrm>
              <a:off x="1079332" y="2246362"/>
              <a:ext cx="298739" cy="197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133" kern="0" dirty="0">
                  <a:solidFill>
                    <a:srgbClr val="FFFFFF"/>
                  </a:solidFill>
                  <a:latin typeface="微软雅黑"/>
                  <a:ea typeface="微软雅黑"/>
                  <a:cs typeface="Bebas Neue" charset="0"/>
                  <a:sym typeface="Bebas Neue" charset="0"/>
                </a:rPr>
                <a:t>6</a:t>
              </a:r>
            </a:p>
          </p:txBody>
        </p:sp>
      </p:grpSp>
      <p:grpSp>
        <p:nvGrpSpPr>
          <p:cNvPr id="98" name="Group 6"/>
          <p:cNvGrpSpPr/>
          <p:nvPr/>
        </p:nvGrpSpPr>
        <p:grpSpPr>
          <a:xfrm>
            <a:off x="6026311" y="2655206"/>
            <a:ext cx="1110937" cy="947678"/>
            <a:chOff x="4326126" y="2238091"/>
            <a:chExt cx="823252" cy="710758"/>
          </a:xfrm>
        </p:grpSpPr>
        <p:grpSp>
          <p:nvGrpSpPr>
            <p:cNvPr id="99" name="Group 214"/>
            <p:cNvGrpSpPr/>
            <p:nvPr/>
          </p:nvGrpSpPr>
          <p:grpSpPr>
            <a:xfrm>
              <a:off x="4326126" y="2238091"/>
              <a:ext cx="823252" cy="710758"/>
              <a:chOff x="3755667" y="1931353"/>
              <a:chExt cx="680374" cy="587404"/>
            </a:xfrm>
          </p:grpSpPr>
          <p:sp>
            <p:nvSpPr>
              <p:cNvPr id="10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7443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0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00" name="Freeform 6"/>
            <p:cNvSpPr>
              <a:spLocks noEditPoints="1"/>
            </p:cNvSpPr>
            <p:nvPr/>
          </p:nvSpPr>
          <p:spPr bwMode="auto">
            <a:xfrm>
              <a:off x="4564534" y="2452577"/>
              <a:ext cx="325676" cy="291624"/>
            </a:xfrm>
            <a:custGeom>
              <a:avLst/>
              <a:gdLst>
                <a:gd name="T0" fmla="*/ 18 w 158"/>
                <a:gd name="T1" fmla="*/ 22 h 141"/>
                <a:gd name="T2" fmla="*/ 18 w 158"/>
                <a:gd name="T3" fmla="*/ 138 h 141"/>
                <a:gd name="T4" fmla="*/ 15 w 158"/>
                <a:gd name="T5" fmla="*/ 141 h 141"/>
                <a:gd name="T6" fmla="*/ 9 w 158"/>
                <a:gd name="T7" fmla="*/ 141 h 141"/>
                <a:gd name="T8" fmla="*/ 6 w 158"/>
                <a:gd name="T9" fmla="*/ 138 h 141"/>
                <a:gd name="T10" fmla="*/ 6 w 158"/>
                <a:gd name="T11" fmla="*/ 22 h 141"/>
                <a:gd name="T12" fmla="*/ 0 w 158"/>
                <a:gd name="T13" fmla="*/ 12 h 141"/>
                <a:gd name="T14" fmla="*/ 12 w 158"/>
                <a:gd name="T15" fmla="*/ 0 h 141"/>
                <a:gd name="T16" fmla="*/ 24 w 158"/>
                <a:gd name="T17" fmla="*/ 12 h 141"/>
                <a:gd name="T18" fmla="*/ 18 w 158"/>
                <a:gd name="T19" fmla="*/ 22 h 141"/>
                <a:gd name="T20" fmla="*/ 158 w 158"/>
                <a:gd name="T21" fmla="*/ 88 h 141"/>
                <a:gd name="T22" fmla="*/ 155 w 158"/>
                <a:gd name="T23" fmla="*/ 93 h 141"/>
                <a:gd name="T24" fmla="*/ 154 w 158"/>
                <a:gd name="T25" fmla="*/ 94 h 141"/>
                <a:gd name="T26" fmla="*/ 120 w 158"/>
                <a:gd name="T27" fmla="*/ 105 h 141"/>
                <a:gd name="T28" fmla="*/ 105 w 158"/>
                <a:gd name="T29" fmla="*/ 101 h 141"/>
                <a:gd name="T30" fmla="*/ 103 w 158"/>
                <a:gd name="T31" fmla="*/ 100 h 141"/>
                <a:gd name="T32" fmla="*/ 75 w 158"/>
                <a:gd name="T33" fmla="*/ 92 h 141"/>
                <a:gd name="T34" fmla="*/ 32 w 158"/>
                <a:gd name="T35" fmla="*/ 105 h 141"/>
                <a:gd name="T36" fmla="*/ 29 w 158"/>
                <a:gd name="T37" fmla="*/ 106 h 141"/>
                <a:gd name="T38" fmla="*/ 27 w 158"/>
                <a:gd name="T39" fmla="*/ 105 h 141"/>
                <a:gd name="T40" fmla="*/ 24 w 158"/>
                <a:gd name="T41" fmla="*/ 100 h 141"/>
                <a:gd name="T42" fmla="*/ 24 w 158"/>
                <a:gd name="T43" fmla="*/ 32 h 141"/>
                <a:gd name="T44" fmla="*/ 26 w 158"/>
                <a:gd name="T45" fmla="*/ 27 h 141"/>
                <a:gd name="T46" fmla="*/ 72 w 158"/>
                <a:gd name="T47" fmla="*/ 12 h 141"/>
                <a:gd name="T48" fmla="*/ 110 w 158"/>
                <a:gd name="T49" fmla="*/ 23 h 141"/>
                <a:gd name="T50" fmla="*/ 119 w 158"/>
                <a:gd name="T51" fmla="*/ 25 h 141"/>
                <a:gd name="T52" fmla="*/ 147 w 158"/>
                <a:gd name="T53" fmla="*/ 14 h 141"/>
                <a:gd name="T54" fmla="*/ 150 w 158"/>
                <a:gd name="T55" fmla="*/ 13 h 141"/>
                <a:gd name="T56" fmla="*/ 156 w 158"/>
                <a:gd name="T57" fmla="*/ 13 h 141"/>
                <a:gd name="T58" fmla="*/ 158 w 158"/>
                <a:gd name="T59" fmla="*/ 18 h 141"/>
                <a:gd name="T60" fmla="*/ 158 w 158"/>
                <a:gd name="T61" fmla="*/ 88 h 141"/>
                <a:gd name="T62" fmla="*/ 70 w 158"/>
                <a:gd name="T63" fmla="*/ 24 h 141"/>
                <a:gd name="T64" fmla="*/ 35 w 158"/>
                <a:gd name="T65" fmla="*/ 36 h 141"/>
                <a:gd name="T66" fmla="*/ 35 w 158"/>
                <a:gd name="T67" fmla="*/ 53 h 141"/>
                <a:gd name="T68" fmla="*/ 70 w 158"/>
                <a:gd name="T69" fmla="*/ 42 h 141"/>
                <a:gd name="T70" fmla="*/ 70 w 158"/>
                <a:gd name="T71" fmla="*/ 24 h 141"/>
                <a:gd name="T72" fmla="*/ 70 w 158"/>
                <a:gd name="T73" fmla="*/ 63 h 141"/>
                <a:gd name="T74" fmla="*/ 35 w 158"/>
                <a:gd name="T75" fmla="*/ 73 h 141"/>
                <a:gd name="T76" fmla="*/ 35 w 158"/>
                <a:gd name="T77" fmla="*/ 90 h 141"/>
                <a:gd name="T78" fmla="*/ 70 w 158"/>
                <a:gd name="T79" fmla="*/ 80 h 141"/>
                <a:gd name="T80" fmla="*/ 70 w 158"/>
                <a:gd name="T81" fmla="*/ 63 h 141"/>
                <a:gd name="T82" fmla="*/ 147 w 158"/>
                <a:gd name="T83" fmla="*/ 68 h 141"/>
                <a:gd name="T84" fmla="*/ 111 w 158"/>
                <a:gd name="T85" fmla="*/ 74 h 141"/>
                <a:gd name="T86" fmla="*/ 111 w 158"/>
                <a:gd name="T87" fmla="*/ 54 h 141"/>
                <a:gd name="T88" fmla="*/ 108 w 158"/>
                <a:gd name="T89" fmla="*/ 52 h 141"/>
                <a:gd name="T90" fmla="*/ 75 w 158"/>
                <a:gd name="T91" fmla="*/ 42 h 141"/>
                <a:gd name="T92" fmla="*/ 70 w 158"/>
                <a:gd name="T93" fmla="*/ 42 h 141"/>
                <a:gd name="T94" fmla="*/ 70 w 158"/>
                <a:gd name="T95" fmla="*/ 63 h 141"/>
                <a:gd name="T96" fmla="*/ 72 w 158"/>
                <a:gd name="T97" fmla="*/ 63 h 141"/>
                <a:gd name="T98" fmla="*/ 108 w 158"/>
                <a:gd name="T99" fmla="*/ 73 h 141"/>
                <a:gd name="T100" fmla="*/ 111 w 158"/>
                <a:gd name="T101" fmla="*/ 74 h 141"/>
                <a:gd name="T102" fmla="*/ 111 w 158"/>
                <a:gd name="T103" fmla="*/ 91 h 141"/>
                <a:gd name="T104" fmla="*/ 120 w 158"/>
                <a:gd name="T105" fmla="*/ 93 h 141"/>
                <a:gd name="T106" fmla="*/ 147 w 158"/>
                <a:gd name="T107" fmla="*/ 84 h 141"/>
                <a:gd name="T108" fmla="*/ 147 w 158"/>
                <a:gd name="T109" fmla="*/ 68 h 141"/>
                <a:gd name="T110" fmla="*/ 147 w 158"/>
                <a:gd name="T111" fmla="*/ 28 h 141"/>
                <a:gd name="T112" fmla="*/ 119 w 158"/>
                <a:gd name="T113" fmla="*/ 36 h 141"/>
                <a:gd name="T114" fmla="*/ 111 w 158"/>
                <a:gd name="T115" fmla="*/ 36 h 141"/>
                <a:gd name="T116" fmla="*/ 111 w 158"/>
                <a:gd name="T117" fmla="*/ 54 h 141"/>
                <a:gd name="T118" fmla="*/ 147 w 158"/>
                <a:gd name="T119" fmla="*/ 45 h 141"/>
                <a:gd name="T120" fmla="*/ 147 w 158"/>
                <a:gd name="T121" fmla="*/ 28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8" h="141">
                  <a:moveTo>
                    <a:pt x="18" y="22"/>
                  </a:moveTo>
                  <a:cubicBezTo>
                    <a:pt x="18" y="138"/>
                    <a:pt x="18" y="138"/>
                    <a:pt x="18" y="138"/>
                  </a:cubicBezTo>
                  <a:cubicBezTo>
                    <a:pt x="18" y="140"/>
                    <a:pt x="16" y="141"/>
                    <a:pt x="15" y="141"/>
                  </a:cubicBezTo>
                  <a:cubicBezTo>
                    <a:pt x="9" y="141"/>
                    <a:pt x="9" y="141"/>
                    <a:pt x="9" y="141"/>
                  </a:cubicBezTo>
                  <a:cubicBezTo>
                    <a:pt x="7" y="141"/>
                    <a:pt x="6" y="140"/>
                    <a:pt x="6" y="138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3" y="20"/>
                    <a:pt x="0" y="16"/>
                    <a:pt x="0" y="12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18" y="0"/>
                    <a:pt x="24" y="6"/>
                    <a:pt x="24" y="12"/>
                  </a:cubicBezTo>
                  <a:cubicBezTo>
                    <a:pt x="24" y="16"/>
                    <a:pt x="21" y="20"/>
                    <a:pt x="18" y="22"/>
                  </a:cubicBezTo>
                  <a:close/>
                  <a:moveTo>
                    <a:pt x="158" y="88"/>
                  </a:moveTo>
                  <a:cubicBezTo>
                    <a:pt x="158" y="90"/>
                    <a:pt x="157" y="92"/>
                    <a:pt x="155" y="93"/>
                  </a:cubicBezTo>
                  <a:cubicBezTo>
                    <a:pt x="155" y="93"/>
                    <a:pt x="154" y="94"/>
                    <a:pt x="154" y="94"/>
                  </a:cubicBezTo>
                  <a:cubicBezTo>
                    <a:pt x="148" y="97"/>
                    <a:pt x="134" y="105"/>
                    <a:pt x="120" y="105"/>
                  </a:cubicBezTo>
                  <a:cubicBezTo>
                    <a:pt x="114" y="105"/>
                    <a:pt x="110" y="103"/>
                    <a:pt x="105" y="101"/>
                  </a:cubicBezTo>
                  <a:cubicBezTo>
                    <a:pt x="103" y="100"/>
                    <a:pt x="103" y="100"/>
                    <a:pt x="103" y="100"/>
                  </a:cubicBezTo>
                  <a:cubicBezTo>
                    <a:pt x="94" y="95"/>
                    <a:pt x="86" y="92"/>
                    <a:pt x="75" y="92"/>
                  </a:cubicBezTo>
                  <a:cubicBezTo>
                    <a:pt x="62" y="92"/>
                    <a:pt x="43" y="99"/>
                    <a:pt x="32" y="105"/>
                  </a:cubicBezTo>
                  <a:cubicBezTo>
                    <a:pt x="32" y="106"/>
                    <a:pt x="30" y="106"/>
                    <a:pt x="29" y="106"/>
                  </a:cubicBezTo>
                  <a:cubicBezTo>
                    <a:pt x="28" y="106"/>
                    <a:pt x="27" y="106"/>
                    <a:pt x="27" y="105"/>
                  </a:cubicBezTo>
                  <a:cubicBezTo>
                    <a:pt x="25" y="104"/>
                    <a:pt x="24" y="102"/>
                    <a:pt x="24" y="100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0"/>
                    <a:pt x="25" y="28"/>
                    <a:pt x="26" y="27"/>
                  </a:cubicBezTo>
                  <a:cubicBezTo>
                    <a:pt x="32" y="24"/>
                    <a:pt x="53" y="12"/>
                    <a:pt x="72" y="12"/>
                  </a:cubicBezTo>
                  <a:cubicBezTo>
                    <a:pt x="87" y="12"/>
                    <a:pt x="100" y="18"/>
                    <a:pt x="110" y="23"/>
                  </a:cubicBezTo>
                  <a:cubicBezTo>
                    <a:pt x="113" y="24"/>
                    <a:pt x="116" y="25"/>
                    <a:pt x="119" y="25"/>
                  </a:cubicBezTo>
                  <a:cubicBezTo>
                    <a:pt x="129" y="25"/>
                    <a:pt x="141" y="18"/>
                    <a:pt x="147" y="14"/>
                  </a:cubicBezTo>
                  <a:cubicBezTo>
                    <a:pt x="148" y="14"/>
                    <a:pt x="149" y="13"/>
                    <a:pt x="150" y="13"/>
                  </a:cubicBezTo>
                  <a:cubicBezTo>
                    <a:pt x="152" y="12"/>
                    <a:pt x="154" y="12"/>
                    <a:pt x="156" y="13"/>
                  </a:cubicBezTo>
                  <a:cubicBezTo>
                    <a:pt x="157" y="14"/>
                    <a:pt x="158" y="16"/>
                    <a:pt x="158" y="18"/>
                  </a:cubicBezTo>
                  <a:lnTo>
                    <a:pt x="158" y="88"/>
                  </a:lnTo>
                  <a:close/>
                  <a:moveTo>
                    <a:pt x="70" y="24"/>
                  </a:moveTo>
                  <a:cubicBezTo>
                    <a:pt x="59" y="25"/>
                    <a:pt x="45" y="30"/>
                    <a:pt x="35" y="3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46" y="47"/>
                    <a:pt x="59" y="42"/>
                    <a:pt x="70" y="42"/>
                  </a:cubicBezTo>
                  <a:lnTo>
                    <a:pt x="70" y="24"/>
                  </a:lnTo>
                  <a:close/>
                  <a:moveTo>
                    <a:pt x="70" y="63"/>
                  </a:moveTo>
                  <a:cubicBezTo>
                    <a:pt x="59" y="64"/>
                    <a:pt x="46" y="68"/>
                    <a:pt x="35" y="73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46" y="85"/>
                    <a:pt x="59" y="81"/>
                    <a:pt x="70" y="80"/>
                  </a:cubicBezTo>
                  <a:lnTo>
                    <a:pt x="70" y="63"/>
                  </a:lnTo>
                  <a:close/>
                  <a:moveTo>
                    <a:pt x="147" y="68"/>
                  </a:moveTo>
                  <a:cubicBezTo>
                    <a:pt x="138" y="72"/>
                    <a:pt x="124" y="78"/>
                    <a:pt x="111" y="7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0" y="53"/>
                    <a:pt x="109" y="53"/>
                    <a:pt x="108" y="52"/>
                  </a:cubicBezTo>
                  <a:cubicBezTo>
                    <a:pt x="97" y="47"/>
                    <a:pt x="89" y="42"/>
                    <a:pt x="75" y="42"/>
                  </a:cubicBezTo>
                  <a:cubicBezTo>
                    <a:pt x="73" y="42"/>
                    <a:pt x="72" y="42"/>
                    <a:pt x="70" y="42"/>
                  </a:cubicBezTo>
                  <a:cubicBezTo>
                    <a:pt x="70" y="63"/>
                    <a:pt x="70" y="63"/>
                    <a:pt x="70" y="63"/>
                  </a:cubicBezTo>
                  <a:cubicBezTo>
                    <a:pt x="71" y="63"/>
                    <a:pt x="72" y="63"/>
                    <a:pt x="72" y="63"/>
                  </a:cubicBezTo>
                  <a:cubicBezTo>
                    <a:pt x="86" y="63"/>
                    <a:pt x="97" y="67"/>
                    <a:pt x="108" y="73"/>
                  </a:cubicBezTo>
                  <a:cubicBezTo>
                    <a:pt x="109" y="73"/>
                    <a:pt x="110" y="74"/>
                    <a:pt x="111" y="74"/>
                  </a:cubicBezTo>
                  <a:cubicBezTo>
                    <a:pt x="111" y="91"/>
                    <a:pt x="111" y="91"/>
                    <a:pt x="111" y="91"/>
                  </a:cubicBezTo>
                  <a:cubicBezTo>
                    <a:pt x="114" y="92"/>
                    <a:pt x="117" y="93"/>
                    <a:pt x="120" y="93"/>
                  </a:cubicBezTo>
                  <a:cubicBezTo>
                    <a:pt x="130" y="93"/>
                    <a:pt x="141" y="87"/>
                    <a:pt x="147" y="84"/>
                  </a:cubicBezTo>
                  <a:lnTo>
                    <a:pt x="147" y="68"/>
                  </a:lnTo>
                  <a:close/>
                  <a:moveTo>
                    <a:pt x="147" y="28"/>
                  </a:moveTo>
                  <a:cubicBezTo>
                    <a:pt x="139" y="32"/>
                    <a:pt x="129" y="36"/>
                    <a:pt x="119" y="36"/>
                  </a:cubicBezTo>
                  <a:cubicBezTo>
                    <a:pt x="116" y="36"/>
                    <a:pt x="114" y="36"/>
                    <a:pt x="111" y="36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24" y="57"/>
                    <a:pt x="138" y="50"/>
                    <a:pt x="147" y="45"/>
                  </a:cubicBezTo>
                  <a:lnTo>
                    <a:pt x="147" y="28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03" name="Group 13"/>
          <p:cNvGrpSpPr/>
          <p:nvPr/>
        </p:nvGrpSpPr>
        <p:grpSpPr>
          <a:xfrm>
            <a:off x="6022582" y="3632375"/>
            <a:ext cx="1110937" cy="947678"/>
            <a:chOff x="4323363" y="2970968"/>
            <a:chExt cx="823252" cy="710758"/>
          </a:xfrm>
        </p:grpSpPr>
        <p:grpSp>
          <p:nvGrpSpPr>
            <p:cNvPr id="104" name="Group 223"/>
            <p:cNvGrpSpPr/>
            <p:nvPr/>
          </p:nvGrpSpPr>
          <p:grpSpPr>
            <a:xfrm>
              <a:off x="4323363" y="2970968"/>
              <a:ext cx="823252" cy="710758"/>
              <a:chOff x="3755667" y="1931353"/>
              <a:chExt cx="680374" cy="587404"/>
            </a:xfrm>
          </p:grpSpPr>
          <p:sp>
            <p:nvSpPr>
              <p:cNvPr id="10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AB8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0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05" name="Freeform 7"/>
            <p:cNvSpPr>
              <a:spLocks noEditPoints="1"/>
            </p:cNvSpPr>
            <p:nvPr/>
          </p:nvSpPr>
          <p:spPr bwMode="auto">
            <a:xfrm>
              <a:off x="4580089" y="3139036"/>
              <a:ext cx="328025" cy="326055"/>
            </a:xfrm>
            <a:custGeom>
              <a:avLst/>
              <a:gdLst>
                <a:gd name="T0" fmla="*/ 124 w 141"/>
                <a:gd name="T1" fmla="*/ 140 h 140"/>
                <a:gd name="T2" fmla="*/ 18 w 141"/>
                <a:gd name="T3" fmla="*/ 140 h 140"/>
                <a:gd name="T4" fmla="*/ 7 w 141"/>
                <a:gd name="T5" fmla="*/ 121 h 140"/>
                <a:gd name="T6" fmla="*/ 53 w 141"/>
                <a:gd name="T7" fmla="*/ 48 h 140"/>
                <a:gd name="T8" fmla="*/ 53 w 141"/>
                <a:gd name="T9" fmla="*/ 11 h 140"/>
                <a:gd name="T10" fmla="*/ 48 w 141"/>
                <a:gd name="T11" fmla="*/ 11 h 140"/>
                <a:gd name="T12" fmla="*/ 42 w 141"/>
                <a:gd name="T13" fmla="*/ 6 h 140"/>
                <a:gd name="T14" fmla="*/ 48 w 141"/>
                <a:gd name="T15" fmla="*/ 0 h 140"/>
                <a:gd name="T16" fmla="*/ 94 w 141"/>
                <a:gd name="T17" fmla="*/ 0 h 140"/>
                <a:gd name="T18" fmla="*/ 100 w 141"/>
                <a:gd name="T19" fmla="*/ 6 h 140"/>
                <a:gd name="T20" fmla="*/ 94 w 141"/>
                <a:gd name="T21" fmla="*/ 11 h 140"/>
                <a:gd name="T22" fmla="*/ 89 w 141"/>
                <a:gd name="T23" fmla="*/ 11 h 140"/>
                <a:gd name="T24" fmla="*/ 89 w 141"/>
                <a:gd name="T25" fmla="*/ 48 h 140"/>
                <a:gd name="T26" fmla="*/ 135 w 141"/>
                <a:gd name="T27" fmla="*/ 121 h 140"/>
                <a:gd name="T28" fmla="*/ 124 w 141"/>
                <a:gd name="T29" fmla="*/ 140 h 140"/>
                <a:gd name="T30" fmla="*/ 38 w 141"/>
                <a:gd name="T31" fmla="*/ 93 h 140"/>
                <a:gd name="T32" fmla="*/ 104 w 141"/>
                <a:gd name="T33" fmla="*/ 93 h 140"/>
                <a:gd name="T34" fmla="*/ 79 w 141"/>
                <a:gd name="T35" fmla="*/ 54 h 140"/>
                <a:gd name="T36" fmla="*/ 77 w 141"/>
                <a:gd name="T37" fmla="*/ 51 h 140"/>
                <a:gd name="T38" fmla="*/ 77 w 141"/>
                <a:gd name="T39" fmla="*/ 48 h 140"/>
                <a:gd name="T40" fmla="*/ 77 w 141"/>
                <a:gd name="T41" fmla="*/ 11 h 140"/>
                <a:gd name="T42" fmla="*/ 65 w 141"/>
                <a:gd name="T43" fmla="*/ 11 h 140"/>
                <a:gd name="T44" fmla="*/ 65 w 141"/>
                <a:gd name="T45" fmla="*/ 48 h 140"/>
                <a:gd name="T46" fmla="*/ 65 w 141"/>
                <a:gd name="T47" fmla="*/ 51 h 140"/>
                <a:gd name="T48" fmla="*/ 63 w 141"/>
                <a:gd name="T49" fmla="*/ 54 h 140"/>
                <a:gd name="T50" fmla="*/ 38 w 141"/>
                <a:gd name="T51" fmla="*/ 9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1" h="140">
                  <a:moveTo>
                    <a:pt x="124" y="140"/>
                  </a:moveTo>
                  <a:cubicBezTo>
                    <a:pt x="18" y="140"/>
                    <a:pt x="18" y="140"/>
                    <a:pt x="18" y="140"/>
                  </a:cubicBezTo>
                  <a:cubicBezTo>
                    <a:pt x="5" y="140"/>
                    <a:pt x="0" y="131"/>
                    <a:pt x="7" y="121"/>
                  </a:cubicBezTo>
                  <a:cubicBezTo>
                    <a:pt x="53" y="48"/>
                    <a:pt x="53" y="48"/>
                    <a:pt x="53" y="48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4" y="11"/>
                    <a:pt x="42" y="9"/>
                    <a:pt x="42" y="6"/>
                  </a:cubicBezTo>
                  <a:cubicBezTo>
                    <a:pt x="42" y="2"/>
                    <a:pt x="44" y="0"/>
                    <a:pt x="48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0" y="2"/>
                    <a:pt x="100" y="6"/>
                  </a:cubicBezTo>
                  <a:cubicBezTo>
                    <a:pt x="100" y="9"/>
                    <a:pt x="98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89" y="48"/>
                    <a:pt x="89" y="48"/>
                    <a:pt x="89" y="48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141" y="131"/>
                    <a:pt x="137" y="140"/>
                    <a:pt x="124" y="140"/>
                  </a:cubicBezTo>
                  <a:close/>
                  <a:moveTo>
                    <a:pt x="38" y="93"/>
                  </a:moveTo>
                  <a:cubicBezTo>
                    <a:pt x="104" y="93"/>
                    <a:pt x="104" y="93"/>
                    <a:pt x="104" y="93"/>
                  </a:cubicBezTo>
                  <a:cubicBezTo>
                    <a:pt x="79" y="54"/>
                    <a:pt x="79" y="54"/>
                    <a:pt x="79" y="54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51"/>
                    <a:pt x="65" y="51"/>
                    <a:pt x="65" y="51"/>
                  </a:cubicBezTo>
                  <a:cubicBezTo>
                    <a:pt x="63" y="54"/>
                    <a:pt x="63" y="54"/>
                    <a:pt x="63" y="54"/>
                  </a:cubicBezTo>
                  <a:lnTo>
                    <a:pt x="38" y="93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08" name="Group 7"/>
          <p:cNvGrpSpPr/>
          <p:nvPr/>
        </p:nvGrpSpPr>
        <p:grpSpPr>
          <a:xfrm>
            <a:off x="6887653" y="3141056"/>
            <a:ext cx="1110937" cy="947678"/>
            <a:chOff x="4964418" y="2602479"/>
            <a:chExt cx="823252" cy="710758"/>
          </a:xfrm>
        </p:grpSpPr>
        <p:grpSp>
          <p:nvGrpSpPr>
            <p:cNvPr id="109" name="Group 220"/>
            <p:cNvGrpSpPr/>
            <p:nvPr/>
          </p:nvGrpSpPr>
          <p:grpSpPr>
            <a:xfrm>
              <a:off x="4964418" y="2602479"/>
              <a:ext cx="823252" cy="710758"/>
              <a:chOff x="3755667" y="1931353"/>
              <a:chExt cx="680374" cy="587404"/>
            </a:xfrm>
          </p:grpSpPr>
          <p:sp>
            <p:nvSpPr>
              <p:cNvPr id="11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1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10" name="Freeform 8"/>
            <p:cNvSpPr>
              <a:spLocks noEditPoints="1"/>
            </p:cNvSpPr>
            <p:nvPr/>
          </p:nvSpPr>
          <p:spPr bwMode="auto">
            <a:xfrm>
              <a:off x="5209647" y="2816545"/>
              <a:ext cx="320093" cy="266264"/>
            </a:xfrm>
            <a:custGeom>
              <a:avLst/>
              <a:gdLst>
                <a:gd name="T0" fmla="*/ 141 w 141"/>
                <a:gd name="T1" fmla="*/ 103 h 117"/>
                <a:gd name="T2" fmla="*/ 126 w 141"/>
                <a:gd name="T3" fmla="*/ 117 h 117"/>
                <a:gd name="T4" fmla="*/ 15 w 141"/>
                <a:gd name="T5" fmla="*/ 117 h 117"/>
                <a:gd name="T6" fmla="*/ 0 w 141"/>
                <a:gd name="T7" fmla="*/ 103 h 117"/>
                <a:gd name="T8" fmla="*/ 0 w 141"/>
                <a:gd name="T9" fmla="*/ 73 h 117"/>
                <a:gd name="T10" fmla="*/ 2 w 141"/>
                <a:gd name="T11" fmla="*/ 66 h 117"/>
                <a:gd name="T12" fmla="*/ 20 w 141"/>
                <a:gd name="T13" fmla="*/ 11 h 117"/>
                <a:gd name="T14" fmla="*/ 35 w 141"/>
                <a:gd name="T15" fmla="*/ 0 h 117"/>
                <a:gd name="T16" fmla="*/ 106 w 141"/>
                <a:gd name="T17" fmla="*/ 0 h 117"/>
                <a:gd name="T18" fmla="*/ 121 w 141"/>
                <a:gd name="T19" fmla="*/ 11 h 117"/>
                <a:gd name="T20" fmla="*/ 140 w 141"/>
                <a:gd name="T21" fmla="*/ 66 h 117"/>
                <a:gd name="T22" fmla="*/ 141 w 141"/>
                <a:gd name="T23" fmla="*/ 73 h 117"/>
                <a:gd name="T24" fmla="*/ 141 w 141"/>
                <a:gd name="T25" fmla="*/ 103 h 117"/>
                <a:gd name="T26" fmla="*/ 129 w 141"/>
                <a:gd name="T27" fmla="*/ 73 h 117"/>
                <a:gd name="T28" fmla="*/ 126 w 141"/>
                <a:gd name="T29" fmla="*/ 70 h 117"/>
                <a:gd name="T30" fmla="*/ 15 w 141"/>
                <a:gd name="T31" fmla="*/ 70 h 117"/>
                <a:gd name="T32" fmla="*/ 12 w 141"/>
                <a:gd name="T33" fmla="*/ 73 h 117"/>
                <a:gd name="T34" fmla="*/ 12 w 141"/>
                <a:gd name="T35" fmla="*/ 103 h 117"/>
                <a:gd name="T36" fmla="*/ 15 w 141"/>
                <a:gd name="T37" fmla="*/ 105 h 117"/>
                <a:gd name="T38" fmla="*/ 126 w 141"/>
                <a:gd name="T39" fmla="*/ 105 h 117"/>
                <a:gd name="T40" fmla="*/ 129 w 141"/>
                <a:gd name="T41" fmla="*/ 103 h 117"/>
                <a:gd name="T42" fmla="*/ 129 w 141"/>
                <a:gd name="T43" fmla="*/ 73 h 117"/>
                <a:gd name="T44" fmla="*/ 125 w 141"/>
                <a:gd name="T45" fmla="*/ 59 h 117"/>
                <a:gd name="T46" fmla="*/ 110 w 141"/>
                <a:gd name="T47" fmla="*/ 14 h 117"/>
                <a:gd name="T48" fmla="*/ 106 w 141"/>
                <a:gd name="T49" fmla="*/ 12 h 117"/>
                <a:gd name="T50" fmla="*/ 35 w 141"/>
                <a:gd name="T51" fmla="*/ 12 h 117"/>
                <a:gd name="T52" fmla="*/ 31 w 141"/>
                <a:gd name="T53" fmla="*/ 14 h 117"/>
                <a:gd name="T54" fmla="*/ 17 w 141"/>
                <a:gd name="T55" fmla="*/ 59 h 117"/>
                <a:gd name="T56" fmla="*/ 125 w 141"/>
                <a:gd name="T57" fmla="*/ 59 h 117"/>
                <a:gd name="T58" fmla="*/ 88 w 141"/>
                <a:gd name="T59" fmla="*/ 95 h 117"/>
                <a:gd name="T60" fmla="*/ 81 w 141"/>
                <a:gd name="T61" fmla="*/ 88 h 117"/>
                <a:gd name="T62" fmla="*/ 88 w 141"/>
                <a:gd name="T63" fmla="*/ 81 h 117"/>
                <a:gd name="T64" fmla="*/ 96 w 141"/>
                <a:gd name="T65" fmla="*/ 88 h 117"/>
                <a:gd name="T66" fmla="*/ 88 w 141"/>
                <a:gd name="T67" fmla="*/ 95 h 117"/>
                <a:gd name="T68" fmla="*/ 112 w 141"/>
                <a:gd name="T69" fmla="*/ 95 h 117"/>
                <a:gd name="T70" fmla="*/ 104 w 141"/>
                <a:gd name="T71" fmla="*/ 88 h 117"/>
                <a:gd name="T72" fmla="*/ 112 w 141"/>
                <a:gd name="T73" fmla="*/ 81 h 117"/>
                <a:gd name="T74" fmla="*/ 119 w 141"/>
                <a:gd name="T75" fmla="*/ 88 h 117"/>
                <a:gd name="T76" fmla="*/ 112 w 141"/>
                <a:gd name="T77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1" h="117">
                  <a:moveTo>
                    <a:pt x="141" y="103"/>
                  </a:moveTo>
                  <a:cubicBezTo>
                    <a:pt x="141" y="111"/>
                    <a:pt x="134" y="117"/>
                    <a:pt x="12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1"/>
                    <a:pt x="0" y="10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1"/>
                    <a:pt x="1" y="69"/>
                    <a:pt x="2" y="66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2" y="4"/>
                    <a:pt x="28" y="0"/>
                    <a:pt x="35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13" y="0"/>
                    <a:pt x="119" y="4"/>
                    <a:pt x="121" y="11"/>
                  </a:cubicBezTo>
                  <a:cubicBezTo>
                    <a:pt x="140" y="66"/>
                    <a:pt x="140" y="66"/>
                    <a:pt x="140" y="66"/>
                  </a:cubicBezTo>
                  <a:cubicBezTo>
                    <a:pt x="140" y="69"/>
                    <a:pt x="141" y="71"/>
                    <a:pt x="141" y="73"/>
                  </a:cubicBezTo>
                  <a:lnTo>
                    <a:pt x="141" y="103"/>
                  </a:lnTo>
                  <a:close/>
                  <a:moveTo>
                    <a:pt x="129" y="73"/>
                  </a:moveTo>
                  <a:cubicBezTo>
                    <a:pt x="129" y="72"/>
                    <a:pt x="128" y="70"/>
                    <a:pt x="12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3" y="70"/>
                    <a:pt x="12" y="72"/>
                    <a:pt x="12" y="73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12" y="104"/>
                    <a:pt x="13" y="105"/>
                    <a:pt x="15" y="105"/>
                  </a:cubicBezTo>
                  <a:cubicBezTo>
                    <a:pt x="126" y="105"/>
                    <a:pt x="126" y="105"/>
                    <a:pt x="126" y="105"/>
                  </a:cubicBezTo>
                  <a:cubicBezTo>
                    <a:pt x="128" y="105"/>
                    <a:pt x="129" y="104"/>
                    <a:pt x="129" y="103"/>
                  </a:cubicBezTo>
                  <a:lnTo>
                    <a:pt x="129" y="73"/>
                  </a:lnTo>
                  <a:close/>
                  <a:moveTo>
                    <a:pt x="125" y="59"/>
                  </a:moveTo>
                  <a:cubicBezTo>
                    <a:pt x="110" y="14"/>
                    <a:pt x="110" y="14"/>
                    <a:pt x="110" y="14"/>
                  </a:cubicBezTo>
                  <a:cubicBezTo>
                    <a:pt x="110" y="13"/>
                    <a:pt x="108" y="12"/>
                    <a:pt x="106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3" y="12"/>
                    <a:pt x="32" y="13"/>
                    <a:pt x="31" y="14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125" y="59"/>
                  </a:lnTo>
                  <a:close/>
                  <a:moveTo>
                    <a:pt x="88" y="95"/>
                  </a:moveTo>
                  <a:cubicBezTo>
                    <a:pt x="84" y="95"/>
                    <a:pt x="81" y="92"/>
                    <a:pt x="81" y="88"/>
                  </a:cubicBezTo>
                  <a:cubicBezTo>
                    <a:pt x="81" y="84"/>
                    <a:pt x="84" y="81"/>
                    <a:pt x="88" y="81"/>
                  </a:cubicBezTo>
                  <a:cubicBezTo>
                    <a:pt x="92" y="81"/>
                    <a:pt x="96" y="84"/>
                    <a:pt x="96" y="88"/>
                  </a:cubicBezTo>
                  <a:cubicBezTo>
                    <a:pt x="96" y="92"/>
                    <a:pt x="92" y="95"/>
                    <a:pt x="88" y="95"/>
                  </a:cubicBezTo>
                  <a:close/>
                  <a:moveTo>
                    <a:pt x="112" y="95"/>
                  </a:moveTo>
                  <a:cubicBezTo>
                    <a:pt x="108" y="95"/>
                    <a:pt x="104" y="92"/>
                    <a:pt x="104" y="88"/>
                  </a:cubicBezTo>
                  <a:cubicBezTo>
                    <a:pt x="104" y="84"/>
                    <a:pt x="108" y="81"/>
                    <a:pt x="112" y="81"/>
                  </a:cubicBezTo>
                  <a:cubicBezTo>
                    <a:pt x="116" y="81"/>
                    <a:pt x="119" y="84"/>
                    <a:pt x="119" y="88"/>
                  </a:cubicBezTo>
                  <a:cubicBezTo>
                    <a:pt x="119" y="92"/>
                    <a:pt x="116" y="95"/>
                    <a:pt x="112" y="9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3" name="Group 4"/>
          <p:cNvGrpSpPr/>
          <p:nvPr/>
        </p:nvGrpSpPr>
        <p:grpSpPr>
          <a:xfrm>
            <a:off x="6592668" y="1671008"/>
            <a:ext cx="1110937" cy="947678"/>
            <a:chOff x="4745821" y="1499943"/>
            <a:chExt cx="823252" cy="710758"/>
          </a:xfrm>
        </p:grpSpPr>
        <p:grpSp>
          <p:nvGrpSpPr>
            <p:cNvPr id="114" name="Group 217"/>
            <p:cNvGrpSpPr/>
            <p:nvPr/>
          </p:nvGrpSpPr>
          <p:grpSpPr>
            <a:xfrm>
              <a:off x="4745821" y="1499943"/>
              <a:ext cx="823252" cy="710758"/>
              <a:chOff x="3755667" y="1931353"/>
              <a:chExt cx="680374" cy="587404"/>
            </a:xfrm>
          </p:grpSpPr>
          <p:sp>
            <p:nvSpPr>
              <p:cNvPr id="11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7AB8B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1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15" name="Freeform 9"/>
            <p:cNvSpPr>
              <a:spLocks noEditPoints="1"/>
            </p:cNvSpPr>
            <p:nvPr/>
          </p:nvSpPr>
          <p:spPr bwMode="auto">
            <a:xfrm>
              <a:off x="4982104" y="1749116"/>
              <a:ext cx="367123" cy="246476"/>
            </a:xfrm>
            <a:custGeom>
              <a:avLst/>
              <a:gdLst>
                <a:gd name="T0" fmla="*/ 208 w 210"/>
                <a:gd name="T1" fmla="*/ 38 h 141"/>
                <a:gd name="T2" fmla="*/ 106 w 210"/>
                <a:gd name="T3" fmla="*/ 70 h 141"/>
                <a:gd name="T4" fmla="*/ 105 w 210"/>
                <a:gd name="T5" fmla="*/ 71 h 141"/>
                <a:gd name="T6" fmla="*/ 104 w 210"/>
                <a:gd name="T7" fmla="*/ 70 h 141"/>
                <a:gd name="T8" fmla="*/ 44 w 210"/>
                <a:gd name="T9" fmla="*/ 52 h 141"/>
                <a:gd name="T10" fmla="*/ 35 w 210"/>
                <a:gd name="T11" fmla="*/ 78 h 141"/>
                <a:gd name="T12" fmla="*/ 41 w 210"/>
                <a:gd name="T13" fmla="*/ 88 h 141"/>
                <a:gd name="T14" fmla="*/ 35 w 210"/>
                <a:gd name="T15" fmla="*/ 98 h 141"/>
                <a:gd name="T16" fmla="*/ 41 w 210"/>
                <a:gd name="T17" fmla="*/ 138 h 141"/>
                <a:gd name="T18" fmla="*/ 40 w 210"/>
                <a:gd name="T19" fmla="*/ 140 h 141"/>
                <a:gd name="T20" fmla="*/ 38 w 210"/>
                <a:gd name="T21" fmla="*/ 141 h 141"/>
                <a:gd name="T22" fmla="*/ 20 w 210"/>
                <a:gd name="T23" fmla="*/ 141 h 141"/>
                <a:gd name="T24" fmla="*/ 18 w 210"/>
                <a:gd name="T25" fmla="*/ 140 h 141"/>
                <a:gd name="T26" fmla="*/ 17 w 210"/>
                <a:gd name="T27" fmla="*/ 138 h 141"/>
                <a:gd name="T28" fmla="*/ 22 w 210"/>
                <a:gd name="T29" fmla="*/ 98 h 141"/>
                <a:gd name="T30" fmla="*/ 17 w 210"/>
                <a:gd name="T31" fmla="*/ 88 h 141"/>
                <a:gd name="T32" fmla="*/ 23 w 210"/>
                <a:gd name="T33" fmla="*/ 78 h 141"/>
                <a:gd name="T34" fmla="*/ 32 w 210"/>
                <a:gd name="T35" fmla="*/ 48 h 141"/>
                <a:gd name="T36" fmla="*/ 2 w 210"/>
                <a:gd name="T37" fmla="*/ 38 h 141"/>
                <a:gd name="T38" fmla="*/ 0 w 210"/>
                <a:gd name="T39" fmla="*/ 35 h 141"/>
                <a:gd name="T40" fmla="*/ 2 w 210"/>
                <a:gd name="T41" fmla="*/ 33 h 141"/>
                <a:gd name="T42" fmla="*/ 104 w 210"/>
                <a:gd name="T43" fmla="*/ 0 h 141"/>
                <a:gd name="T44" fmla="*/ 105 w 210"/>
                <a:gd name="T45" fmla="*/ 0 h 141"/>
                <a:gd name="T46" fmla="*/ 106 w 210"/>
                <a:gd name="T47" fmla="*/ 0 h 141"/>
                <a:gd name="T48" fmla="*/ 208 w 210"/>
                <a:gd name="T49" fmla="*/ 33 h 141"/>
                <a:gd name="T50" fmla="*/ 210 w 210"/>
                <a:gd name="T51" fmla="*/ 35 h 141"/>
                <a:gd name="T52" fmla="*/ 208 w 210"/>
                <a:gd name="T53" fmla="*/ 38 h 141"/>
                <a:gd name="T54" fmla="*/ 164 w 210"/>
                <a:gd name="T55" fmla="*/ 94 h 141"/>
                <a:gd name="T56" fmla="*/ 105 w 210"/>
                <a:gd name="T57" fmla="*/ 117 h 141"/>
                <a:gd name="T58" fmla="*/ 46 w 210"/>
                <a:gd name="T59" fmla="*/ 94 h 141"/>
                <a:gd name="T60" fmla="*/ 48 w 210"/>
                <a:gd name="T61" fmla="*/ 65 h 141"/>
                <a:gd name="T62" fmla="*/ 101 w 210"/>
                <a:gd name="T63" fmla="*/ 82 h 141"/>
                <a:gd name="T64" fmla="*/ 105 w 210"/>
                <a:gd name="T65" fmla="*/ 82 h 141"/>
                <a:gd name="T66" fmla="*/ 109 w 210"/>
                <a:gd name="T67" fmla="*/ 82 h 141"/>
                <a:gd name="T68" fmla="*/ 162 w 210"/>
                <a:gd name="T69" fmla="*/ 65 h 141"/>
                <a:gd name="T70" fmla="*/ 164 w 210"/>
                <a:gd name="T71" fmla="*/ 9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0" h="141">
                  <a:moveTo>
                    <a:pt x="208" y="38"/>
                  </a:moveTo>
                  <a:cubicBezTo>
                    <a:pt x="106" y="70"/>
                    <a:pt x="106" y="70"/>
                    <a:pt x="106" y="70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4" y="71"/>
                    <a:pt x="104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39" y="56"/>
                    <a:pt x="36" y="66"/>
                    <a:pt x="35" y="78"/>
                  </a:cubicBezTo>
                  <a:cubicBezTo>
                    <a:pt x="38" y="80"/>
                    <a:pt x="41" y="84"/>
                    <a:pt x="41" y="88"/>
                  </a:cubicBezTo>
                  <a:cubicBezTo>
                    <a:pt x="41" y="92"/>
                    <a:pt x="38" y="96"/>
                    <a:pt x="35" y="98"/>
                  </a:cubicBezTo>
                  <a:cubicBezTo>
                    <a:pt x="41" y="138"/>
                    <a:pt x="41" y="138"/>
                    <a:pt x="41" y="138"/>
                  </a:cubicBezTo>
                  <a:cubicBezTo>
                    <a:pt x="41" y="138"/>
                    <a:pt x="40" y="139"/>
                    <a:pt x="40" y="140"/>
                  </a:cubicBezTo>
                  <a:cubicBezTo>
                    <a:pt x="39" y="141"/>
                    <a:pt x="38" y="141"/>
                    <a:pt x="38" y="141"/>
                  </a:cubicBezTo>
                  <a:cubicBezTo>
                    <a:pt x="20" y="141"/>
                    <a:pt x="20" y="141"/>
                    <a:pt x="20" y="141"/>
                  </a:cubicBezTo>
                  <a:cubicBezTo>
                    <a:pt x="19" y="141"/>
                    <a:pt x="18" y="141"/>
                    <a:pt x="18" y="140"/>
                  </a:cubicBezTo>
                  <a:cubicBezTo>
                    <a:pt x="17" y="139"/>
                    <a:pt x="17" y="138"/>
                    <a:pt x="17" y="13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19" y="96"/>
                    <a:pt x="17" y="92"/>
                    <a:pt x="17" y="88"/>
                  </a:cubicBezTo>
                  <a:cubicBezTo>
                    <a:pt x="17" y="84"/>
                    <a:pt x="20" y="80"/>
                    <a:pt x="23" y="78"/>
                  </a:cubicBezTo>
                  <a:cubicBezTo>
                    <a:pt x="24" y="67"/>
                    <a:pt x="26" y="56"/>
                    <a:pt x="32" y="4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8"/>
                    <a:pt x="0" y="37"/>
                    <a:pt x="0" y="35"/>
                  </a:cubicBezTo>
                  <a:cubicBezTo>
                    <a:pt x="0" y="34"/>
                    <a:pt x="0" y="33"/>
                    <a:pt x="2" y="3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5" y="0"/>
                    <a:pt x="105" y="0"/>
                  </a:cubicBezTo>
                  <a:cubicBezTo>
                    <a:pt x="105" y="0"/>
                    <a:pt x="106" y="0"/>
                    <a:pt x="106" y="0"/>
                  </a:cubicBezTo>
                  <a:cubicBezTo>
                    <a:pt x="208" y="33"/>
                    <a:pt x="208" y="33"/>
                    <a:pt x="208" y="33"/>
                  </a:cubicBezTo>
                  <a:cubicBezTo>
                    <a:pt x="210" y="33"/>
                    <a:pt x="210" y="34"/>
                    <a:pt x="210" y="35"/>
                  </a:cubicBezTo>
                  <a:cubicBezTo>
                    <a:pt x="210" y="37"/>
                    <a:pt x="210" y="38"/>
                    <a:pt x="208" y="38"/>
                  </a:cubicBezTo>
                  <a:close/>
                  <a:moveTo>
                    <a:pt x="164" y="94"/>
                  </a:moveTo>
                  <a:cubicBezTo>
                    <a:pt x="164" y="107"/>
                    <a:pt x="137" y="117"/>
                    <a:pt x="105" y="117"/>
                  </a:cubicBezTo>
                  <a:cubicBezTo>
                    <a:pt x="73" y="117"/>
                    <a:pt x="46" y="107"/>
                    <a:pt x="46" y="94"/>
                  </a:cubicBezTo>
                  <a:cubicBezTo>
                    <a:pt x="48" y="65"/>
                    <a:pt x="48" y="65"/>
                    <a:pt x="48" y="6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02" y="82"/>
                    <a:pt x="104" y="82"/>
                    <a:pt x="105" y="82"/>
                  </a:cubicBezTo>
                  <a:cubicBezTo>
                    <a:pt x="106" y="82"/>
                    <a:pt x="108" y="82"/>
                    <a:pt x="109" y="82"/>
                  </a:cubicBezTo>
                  <a:cubicBezTo>
                    <a:pt x="162" y="65"/>
                    <a:pt x="162" y="65"/>
                    <a:pt x="162" y="65"/>
                  </a:cubicBezTo>
                  <a:lnTo>
                    <a:pt x="164" y="94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18" name="Group 14"/>
          <p:cNvGrpSpPr/>
          <p:nvPr/>
        </p:nvGrpSpPr>
        <p:grpSpPr>
          <a:xfrm>
            <a:off x="5448267" y="4603318"/>
            <a:ext cx="1110937" cy="947678"/>
            <a:chOff x="3897771" y="3699175"/>
            <a:chExt cx="823252" cy="710758"/>
          </a:xfrm>
        </p:grpSpPr>
        <p:grpSp>
          <p:nvGrpSpPr>
            <p:cNvPr id="119" name="Group 226"/>
            <p:cNvGrpSpPr/>
            <p:nvPr/>
          </p:nvGrpSpPr>
          <p:grpSpPr>
            <a:xfrm>
              <a:off x="3897771" y="3699175"/>
              <a:ext cx="823252" cy="710758"/>
              <a:chOff x="3755667" y="1931353"/>
              <a:chExt cx="680374" cy="587404"/>
            </a:xfrm>
          </p:grpSpPr>
          <p:sp>
            <p:nvSpPr>
              <p:cNvPr id="121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7443D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22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20" name="Freeform 10"/>
            <p:cNvSpPr>
              <a:spLocks noEditPoints="1"/>
            </p:cNvSpPr>
            <p:nvPr/>
          </p:nvSpPr>
          <p:spPr bwMode="auto">
            <a:xfrm>
              <a:off x="4160844" y="3911642"/>
              <a:ext cx="309068" cy="285823"/>
            </a:xfrm>
            <a:custGeom>
              <a:avLst/>
              <a:gdLst>
                <a:gd name="T0" fmla="*/ 152 w 152"/>
                <a:gd name="T1" fmla="*/ 114 h 140"/>
                <a:gd name="T2" fmla="*/ 149 w 152"/>
                <a:gd name="T3" fmla="*/ 117 h 140"/>
                <a:gd name="T4" fmla="*/ 129 w 152"/>
                <a:gd name="T5" fmla="*/ 117 h 140"/>
                <a:gd name="T6" fmla="*/ 129 w 152"/>
                <a:gd name="T7" fmla="*/ 131 h 140"/>
                <a:gd name="T8" fmla="*/ 120 w 152"/>
                <a:gd name="T9" fmla="*/ 140 h 140"/>
                <a:gd name="T10" fmla="*/ 32 w 152"/>
                <a:gd name="T11" fmla="*/ 140 h 140"/>
                <a:gd name="T12" fmla="*/ 23 w 152"/>
                <a:gd name="T13" fmla="*/ 131 h 140"/>
                <a:gd name="T14" fmla="*/ 23 w 152"/>
                <a:gd name="T15" fmla="*/ 117 h 140"/>
                <a:gd name="T16" fmla="*/ 3 w 152"/>
                <a:gd name="T17" fmla="*/ 117 h 140"/>
                <a:gd name="T18" fmla="*/ 0 w 152"/>
                <a:gd name="T19" fmla="*/ 114 h 140"/>
                <a:gd name="T20" fmla="*/ 0 w 152"/>
                <a:gd name="T21" fmla="*/ 76 h 140"/>
                <a:gd name="T22" fmla="*/ 17 w 152"/>
                <a:gd name="T23" fmla="*/ 58 h 140"/>
                <a:gd name="T24" fmla="*/ 23 w 152"/>
                <a:gd name="T25" fmla="*/ 58 h 140"/>
                <a:gd name="T26" fmla="*/ 23 w 152"/>
                <a:gd name="T27" fmla="*/ 8 h 140"/>
                <a:gd name="T28" fmla="*/ 32 w 152"/>
                <a:gd name="T29" fmla="*/ 0 h 140"/>
                <a:gd name="T30" fmla="*/ 94 w 152"/>
                <a:gd name="T31" fmla="*/ 0 h 140"/>
                <a:gd name="T32" fmla="*/ 109 w 152"/>
                <a:gd name="T33" fmla="*/ 6 h 140"/>
                <a:gd name="T34" fmla="*/ 123 w 152"/>
                <a:gd name="T35" fmla="*/ 20 h 140"/>
                <a:gd name="T36" fmla="*/ 129 w 152"/>
                <a:gd name="T37" fmla="*/ 35 h 140"/>
                <a:gd name="T38" fmla="*/ 129 w 152"/>
                <a:gd name="T39" fmla="*/ 58 h 140"/>
                <a:gd name="T40" fmla="*/ 135 w 152"/>
                <a:gd name="T41" fmla="*/ 58 h 140"/>
                <a:gd name="T42" fmla="*/ 152 w 152"/>
                <a:gd name="T43" fmla="*/ 76 h 140"/>
                <a:gd name="T44" fmla="*/ 152 w 152"/>
                <a:gd name="T45" fmla="*/ 114 h 140"/>
                <a:gd name="T46" fmla="*/ 117 w 152"/>
                <a:gd name="T47" fmla="*/ 70 h 140"/>
                <a:gd name="T48" fmla="*/ 117 w 152"/>
                <a:gd name="T49" fmla="*/ 35 h 140"/>
                <a:gd name="T50" fmla="*/ 102 w 152"/>
                <a:gd name="T51" fmla="*/ 35 h 140"/>
                <a:gd name="T52" fmla="*/ 94 w 152"/>
                <a:gd name="T53" fmla="*/ 26 h 140"/>
                <a:gd name="T54" fmla="*/ 94 w 152"/>
                <a:gd name="T55" fmla="*/ 11 h 140"/>
                <a:gd name="T56" fmla="*/ 35 w 152"/>
                <a:gd name="T57" fmla="*/ 11 h 140"/>
                <a:gd name="T58" fmla="*/ 35 w 152"/>
                <a:gd name="T59" fmla="*/ 70 h 140"/>
                <a:gd name="T60" fmla="*/ 117 w 152"/>
                <a:gd name="T61" fmla="*/ 70 h 140"/>
                <a:gd name="T62" fmla="*/ 117 w 152"/>
                <a:gd name="T63" fmla="*/ 129 h 140"/>
                <a:gd name="T64" fmla="*/ 117 w 152"/>
                <a:gd name="T65" fmla="*/ 105 h 140"/>
                <a:gd name="T66" fmla="*/ 35 w 152"/>
                <a:gd name="T67" fmla="*/ 105 h 140"/>
                <a:gd name="T68" fmla="*/ 35 w 152"/>
                <a:gd name="T69" fmla="*/ 129 h 140"/>
                <a:gd name="T70" fmla="*/ 117 w 152"/>
                <a:gd name="T71" fmla="*/ 129 h 140"/>
                <a:gd name="T72" fmla="*/ 135 w 152"/>
                <a:gd name="T73" fmla="*/ 70 h 140"/>
                <a:gd name="T74" fmla="*/ 129 w 152"/>
                <a:gd name="T75" fmla="*/ 76 h 140"/>
                <a:gd name="T76" fmla="*/ 135 w 152"/>
                <a:gd name="T77" fmla="*/ 82 h 140"/>
                <a:gd name="T78" fmla="*/ 140 w 152"/>
                <a:gd name="T79" fmla="*/ 76 h 140"/>
                <a:gd name="T80" fmla="*/ 135 w 152"/>
                <a:gd name="T81" fmla="*/ 7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52" h="140">
                  <a:moveTo>
                    <a:pt x="152" y="114"/>
                  </a:moveTo>
                  <a:cubicBezTo>
                    <a:pt x="152" y="115"/>
                    <a:pt x="151" y="117"/>
                    <a:pt x="149" y="117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31"/>
                    <a:pt x="129" y="131"/>
                    <a:pt x="129" y="131"/>
                  </a:cubicBezTo>
                  <a:cubicBezTo>
                    <a:pt x="129" y="136"/>
                    <a:pt x="125" y="140"/>
                    <a:pt x="120" y="140"/>
                  </a:cubicBezTo>
                  <a:cubicBezTo>
                    <a:pt x="32" y="140"/>
                    <a:pt x="32" y="140"/>
                    <a:pt x="32" y="140"/>
                  </a:cubicBezTo>
                  <a:cubicBezTo>
                    <a:pt x="27" y="140"/>
                    <a:pt x="23" y="136"/>
                    <a:pt x="23" y="131"/>
                  </a:cubicBezTo>
                  <a:cubicBezTo>
                    <a:pt x="23" y="117"/>
                    <a:pt x="23" y="117"/>
                    <a:pt x="23" y="117"/>
                  </a:cubicBezTo>
                  <a:cubicBezTo>
                    <a:pt x="3" y="117"/>
                    <a:pt x="3" y="117"/>
                    <a:pt x="3" y="117"/>
                  </a:cubicBezTo>
                  <a:cubicBezTo>
                    <a:pt x="1" y="117"/>
                    <a:pt x="0" y="115"/>
                    <a:pt x="0" y="11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66"/>
                    <a:pt x="8" y="58"/>
                    <a:pt x="17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4"/>
                    <a:pt x="27" y="0"/>
                    <a:pt x="32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8" y="0"/>
                    <a:pt x="105" y="2"/>
                    <a:pt x="109" y="6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6" y="23"/>
                    <a:pt x="129" y="30"/>
                    <a:pt x="129" y="35"/>
                  </a:cubicBezTo>
                  <a:cubicBezTo>
                    <a:pt x="129" y="58"/>
                    <a:pt x="129" y="58"/>
                    <a:pt x="129" y="58"/>
                  </a:cubicBezTo>
                  <a:cubicBezTo>
                    <a:pt x="135" y="58"/>
                    <a:pt x="135" y="58"/>
                    <a:pt x="135" y="58"/>
                  </a:cubicBezTo>
                  <a:cubicBezTo>
                    <a:pt x="144" y="58"/>
                    <a:pt x="152" y="66"/>
                    <a:pt x="152" y="76"/>
                  </a:cubicBezTo>
                  <a:lnTo>
                    <a:pt x="152" y="114"/>
                  </a:lnTo>
                  <a:close/>
                  <a:moveTo>
                    <a:pt x="117" y="70"/>
                  </a:moveTo>
                  <a:cubicBezTo>
                    <a:pt x="117" y="35"/>
                    <a:pt x="117" y="35"/>
                    <a:pt x="1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98" y="35"/>
                    <a:pt x="94" y="31"/>
                    <a:pt x="94" y="26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70"/>
                    <a:pt x="35" y="70"/>
                    <a:pt x="35" y="70"/>
                  </a:cubicBezTo>
                  <a:lnTo>
                    <a:pt x="117" y="70"/>
                  </a:lnTo>
                  <a:close/>
                  <a:moveTo>
                    <a:pt x="117" y="129"/>
                  </a:moveTo>
                  <a:cubicBezTo>
                    <a:pt x="117" y="105"/>
                    <a:pt x="117" y="105"/>
                    <a:pt x="117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5" y="129"/>
                    <a:pt x="35" y="129"/>
                    <a:pt x="35" y="129"/>
                  </a:cubicBezTo>
                  <a:lnTo>
                    <a:pt x="117" y="129"/>
                  </a:lnTo>
                  <a:close/>
                  <a:moveTo>
                    <a:pt x="135" y="70"/>
                  </a:moveTo>
                  <a:cubicBezTo>
                    <a:pt x="131" y="70"/>
                    <a:pt x="129" y="73"/>
                    <a:pt x="129" y="76"/>
                  </a:cubicBezTo>
                  <a:cubicBezTo>
                    <a:pt x="129" y="79"/>
                    <a:pt x="131" y="82"/>
                    <a:pt x="135" y="82"/>
                  </a:cubicBezTo>
                  <a:cubicBezTo>
                    <a:pt x="138" y="82"/>
                    <a:pt x="140" y="79"/>
                    <a:pt x="140" y="76"/>
                  </a:cubicBezTo>
                  <a:cubicBezTo>
                    <a:pt x="140" y="73"/>
                    <a:pt x="138" y="70"/>
                    <a:pt x="135" y="70"/>
                  </a:cubicBez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  <p:grpSp>
        <p:nvGrpSpPr>
          <p:cNvPr id="123" name="Group 3"/>
          <p:cNvGrpSpPr/>
          <p:nvPr/>
        </p:nvGrpSpPr>
        <p:grpSpPr>
          <a:xfrm>
            <a:off x="5160101" y="2163985"/>
            <a:ext cx="1110937" cy="947678"/>
            <a:chOff x="3684228" y="1869676"/>
            <a:chExt cx="823252" cy="710758"/>
          </a:xfrm>
        </p:grpSpPr>
        <p:grpSp>
          <p:nvGrpSpPr>
            <p:cNvPr id="124" name="Group 1"/>
            <p:cNvGrpSpPr/>
            <p:nvPr/>
          </p:nvGrpSpPr>
          <p:grpSpPr>
            <a:xfrm>
              <a:off x="3684228" y="1869676"/>
              <a:ext cx="823252" cy="710758"/>
              <a:chOff x="3755667" y="1931353"/>
              <a:chExt cx="680374" cy="587404"/>
            </a:xfrm>
            <a:solidFill>
              <a:srgbClr val="FFFFFF"/>
            </a:solidFill>
          </p:grpSpPr>
          <p:sp>
            <p:nvSpPr>
              <p:cNvPr id="126" name="Freeform 46"/>
              <p:cNvSpPr>
                <a:spLocks/>
              </p:cNvSpPr>
              <p:nvPr/>
            </p:nvSpPr>
            <p:spPr bwMode="auto">
              <a:xfrm>
                <a:off x="3755667" y="1931353"/>
                <a:ext cx="680374" cy="587404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  <p:sp>
            <p:nvSpPr>
              <p:cNvPr id="127" name="Freeform 46"/>
              <p:cNvSpPr>
                <a:spLocks/>
              </p:cNvSpPr>
              <p:nvPr/>
            </p:nvSpPr>
            <p:spPr bwMode="auto">
              <a:xfrm>
                <a:off x="3840267" y="2004393"/>
                <a:ext cx="511175" cy="441325"/>
              </a:xfrm>
              <a:custGeom>
                <a:avLst/>
                <a:gdLst>
                  <a:gd name="T0" fmla="*/ 161 w 643"/>
                  <a:gd name="T1" fmla="*/ 0 h 555"/>
                  <a:gd name="T2" fmla="*/ 482 w 643"/>
                  <a:gd name="T3" fmla="*/ 0 h 555"/>
                  <a:gd name="T4" fmla="*/ 643 w 643"/>
                  <a:gd name="T5" fmla="*/ 277 h 555"/>
                  <a:gd name="T6" fmla="*/ 482 w 643"/>
                  <a:gd name="T7" fmla="*/ 555 h 555"/>
                  <a:gd name="T8" fmla="*/ 161 w 643"/>
                  <a:gd name="T9" fmla="*/ 555 h 555"/>
                  <a:gd name="T10" fmla="*/ 0 w 643"/>
                  <a:gd name="T11" fmla="*/ 277 h 555"/>
                  <a:gd name="T12" fmla="*/ 161 w 643"/>
                  <a:gd name="T13" fmla="*/ 0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3" h="555">
                    <a:moveTo>
                      <a:pt x="161" y="0"/>
                    </a:moveTo>
                    <a:lnTo>
                      <a:pt x="482" y="0"/>
                    </a:lnTo>
                    <a:lnTo>
                      <a:pt x="643" y="277"/>
                    </a:lnTo>
                    <a:lnTo>
                      <a:pt x="482" y="555"/>
                    </a:lnTo>
                    <a:lnTo>
                      <a:pt x="161" y="555"/>
                    </a:lnTo>
                    <a:lnTo>
                      <a:pt x="0" y="277"/>
                    </a:lnTo>
                    <a:lnTo>
                      <a:pt x="16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121882" tIns="60941" rIns="121882" bIns="60941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932" kern="0">
                  <a:solidFill>
                    <a:srgbClr val="000000"/>
                  </a:solidFill>
                  <a:latin typeface="微软雅黑"/>
                  <a:ea typeface="微软雅黑"/>
                  <a:sym typeface="Gill Sans" charset="0"/>
                </a:endParaRPr>
              </a:p>
            </p:txBody>
          </p:sp>
        </p:grpSp>
        <p:sp>
          <p:nvSpPr>
            <p:cNvPr id="125" name="Freeform 11"/>
            <p:cNvSpPr>
              <a:spLocks noEditPoints="1"/>
            </p:cNvSpPr>
            <p:nvPr/>
          </p:nvSpPr>
          <p:spPr bwMode="auto">
            <a:xfrm>
              <a:off x="3950778" y="2059444"/>
              <a:ext cx="290153" cy="341524"/>
            </a:xfrm>
            <a:custGeom>
              <a:avLst/>
              <a:gdLst>
                <a:gd name="T0" fmla="*/ 118 w 129"/>
                <a:gd name="T1" fmla="*/ 87 h 152"/>
                <a:gd name="T2" fmla="*/ 107 w 129"/>
                <a:gd name="T3" fmla="*/ 99 h 152"/>
                <a:gd name="T4" fmla="*/ 51 w 129"/>
                <a:gd name="T5" fmla="*/ 107 h 152"/>
                <a:gd name="T6" fmla="*/ 15 w 129"/>
                <a:gd name="T7" fmla="*/ 94 h 152"/>
                <a:gd name="T8" fmla="*/ 9 w 129"/>
                <a:gd name="T9" fmla="*/ 79 h 152"/>
                <a:gd name="T10" fmla="*/ 0 w 129"/>
                <a:gd name="T11" fmla="*/ 22 h 152"/>
                <a:gd name="T12" fmla="*/ 17 w 129"/>
                <a:gd name="T13" fmla="*/ 8 h 152"/>
                <a:gd name="T14" fmla="*/ 46 w 129"/>
                <a:gd name="T15" fmla="*/ 2 h 152"/>
                <a:gd name="T16" fmla="*/ 107 w 129"/>
                <a:gd name="T17" fmla="*/ 6 h 152"/>
                <a:gd name="T18" fmla="*/ 127 w 129"/>
                <a:gd name="T19" fmla="*/ 18 h 152"/>
                <a:gd name="T20" fmla="*/ 128 w 129"/>
                <a:gd name="T21" fmla="*/ 27 h 152"/>
                <a:gd name="T22" fmla="*/ 118 w 129"/>
                <a:gd name="T23" fmla="*/ 87 h 152"/>
                <a:gd name="T24" fmla="*/ 101 w 129"/>
                <a:gd name="T25" fmla="*/ 141 h 152"/>
                <a:gd name="T26" fmla="*/ 47 w 129"/>
                <a:gd name="T27" fmla="*/ 148 h 152"/>
                <a:gd name="T28" fmla="*/ 21 w 129"/>
                <a:gd name="T29" fmla="*/ 135 h 152"/>
                <a:gd name="T30" fmla="*/ 16 w 129"/>
                <a:gd name="T31" fmla="*/ 108 h 152"/>
                <a:gd name="T32" fmla="*/ 16 w 129"/>
                <a:gd name="T33" fmla="*/ 106 h 152"/>
                <a:gd name="T34" fmla="*/ 18 w 129"/>
                <a:gd name="T35" fmla="*/ 106 h 152"/>
                <a:gd name="T36" fmla="*/ 111 w 129"/>
                <a:gd name="T37" fmla="*/ 106 h 152"/>
                <a:gd name="T38" fmla="*/ 112 w 129"/>
                <a:gd name="T39" fmla="*/ 115 h 152"/>
                <a:gd name="T40" fmla="*/ 101 w 129"/>
                <a:gd name="T41" fmla="*/ 141 h 152"/>
                <a:gd name="T42" fmla="*/ 89 w 129"/>
                <a:gd name="T43" fmla="*/ 13 h 152"/>
                <a:gd name="T44" fmla="*/ 38 w 129"/>
                <a:gd name="T45" fmla="*/ 13 h 152"/>
                <a:gd name="T46" fmla="*/ 22 w 129"/>
                <a:gd name="T47" fmla="*/ 20 h 152"/>
                <a:gd name="T48" fmla="*/ 44 w 129"/>
                <a:gd name="T49" fmla="*/ 28 h 152"/>
                <a:gd name="T50" fmla="*/ 85 w 129"/>
                <a:gd name="T51" fmla="*/ 28 h 152"/>
                <a:gd name="T52" fmla="*/ 106 w 129"/>
                <a:gd name="T53" fmla="*/ 20 h 152"/>
                <a:gd name="T54" fmla="*/ 89 w 129"/>
                <a:gd name="T55" fmla="*/ 13 h 152"/>
                <a:gd name="T56" fmla="*/ 56 w 129"/>
                <a:gd name="T57" fmla="*/ 54 h 152"/>
                <a:gd name="T58" fmla="*/ 44 w 129"/>
                <a:gd name="T59" fmla="*/ 74 h 152"/>
                <a:gd name="T60" fmla="*/ 66 w 129"/>
                <a:gd name="T61" fmla="*/ 93 h 152"/>
                <a:gd name="T62" fmla="*/ 84 w 129"/>
                <a:gd name="T63" fmla="*/ 70 h 152"/>
                <a:gd name="T64" fmla="*/ 56 w 129"/>
                <a:gd name="T65" fmla="*/ 54 h 152"/>
                <a:gd name="T66" fmla="*/ 59 w 129"/>
                <a:gd name="T67" fmla="*/ 82 h 152"/>
                <a:gd name="T68" fmla="*/ 59 w 129"/>
                <a:gd name="T69" fmla="*/ 64 h 152"/>
                <a:gd name="T70" fmla="*/ 74 w 129"/>
                <a:gd name="T71" fmla="*/ 72 h 152"/>
                <a:gd name="T72" fmla="*/ 59 w 129"/>
                <a:gd name="T73" fmla="*/ 8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152">
                  <a:moveTo>
                    <a:pt x="118" y="87"/>
                  </a:moveTo>
                  <a:cubicBezTo>
                    <a:pt x="117" y="93"/>
                    <a:pt x="111" y="96"/>
                    <a:pt x="107" y="99"/>
                  </a:cubicBezTo>
                  <a:cubicBezTo>
                    <a:pt x="89" y="107"/>
                    <a:pt x="69" y="109"/>
                    <a:pt x="51" y="107"/>
                  </a:cubicBezTo>
                  <a:cubicBezTo>
                    <a:pt x="38" y="106"/>
                    <a:pt x="25" y="102"/>
                    <a:pt x="15" y="94"/>
                  </a:cubicBezTo>
                  <a:cubicBezTo>
                    <a:pt x="10" y="90"/>
                    <a:pt x="10" y="84"/>
                    <a:pt x="9" y="79"/>
                  </a:cubicBezTo>
                  <a:cubicBezTo>
                    <a:pt x="6" y="60"/>
                    <a:pt x="2" y="41"/>
                    <a:pt x="0" y="22"/>
                  </a:cubicBezTo>
                  <a:cubicBezTo>
                    <a:pt x="1" y="14"/>
                    <a:pt x="10" y="10"/>
                    <a:pt x="17" y="8"/>
                  </a:cubicBezTo>
                  <a:cubicBezTo>
                    <a:pt x="26" y="4"/>
                    <a:pt x="36" y="3"/>
                    <a:pt x="46" y="2"/>
                  </a:cubicBezTo>
                  <a:cubicBezTo>
                    <a:pt x="66" y="0"/>
                    <a:pt x="87" y="1"/>
                    <a:pt x="107" y="6"/>
                  </a:cubicBezTo>
                  <a:cubicBezTo>
                    <a:pt x="115" y="9"/>
                    <a:pt x="122" y="12"/>
                    <a:pt x="127" y="18"/>
                  </a:cubicBezTo>
                  <a:cubicBezTo>
                    <a:pt x="129" y="20"/>
                    <a:pt x="129" y="24"/>
                    <a:pt x="128" y="27"/>
                  </a:cubicBezTo>
                  <a:cubicBezTo>
                    <a:pt x="125" y="47"/>
                    <a:pt x="121" y="67"/>
                    <a:pt x="118" y="87"/>
                  </a:cubicBezTo>
                  <a:close/>
                  <a:moveTo>
                    <a:pt x="101" y="141"/>
                  </a:moveTo>
                  <a:cubicBezTo>
                    <a:pt x="85" y="151"/>
                    <a:pt x="65" y="152"/>
                    <a:pt x="47" y="148"/>
                  </a:cubicBezTo>
                  <a:cubicBezTo>
                    <a:pt x="37" y="147"/>
                    <a:pt x="26" y="144"/>
                    <a:pt x="21" y="135"/>
                  </a:cubicBezTo>
                  <a:cubicBezTo>
                    <a:pt x="18" y="126"/>
                    <a:pt x="17" y="117"/>
                    <a:pt x="16" y="108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45" y="124"/>
                    <a:pt x="83" y="124"/>
                    <a:pt x="111" y="106"/>
                  </a:cubicBezTo>
                  <a:cubicBezTo>
                    <a:pt x="115" y="107"/>
                    <a:pt x="112" y="112"/>
                    <a:pt x="112" y="115"/>
                  </a:cubicBezTo>
                  <a:cubicBezTo>
                    <a:pt x="109" y="124"/>
                    <a:pt x="110" y="136"/>
                    <a:pt x="101" y="141"/>
                  </a:cubicBezTo>
                  <a:close/>
                  <a:moveTo>
                    <a:pt x="89" y="13"/>
                  </a:moveTo>
                  <a:cubicBezTo>
                    <a:pt x="72" y="11"/>
                    <a:pt x="55" y="10"/>
                    <a:pt x="38" y="13"/>
                  </a:cubicBezTo>
                  <a:cubicBezTo>
                    <a:pt x="32" y="14"/>
                    <a:pt x="26" y="15"/>
                    <a:pt x="22" y="20"/>
                  </a:cubicBezTo>
                  <a:cubicBezTo>
                    <a:pt x="28" y="26"/>
                    <a:pt x="36" y="27"/>
                    <a:pt x="44" y="28"/>
                  </a:cubicBezTo>
                  <a:cubicBezTo>
                    <a:pt x="57" y="29"/>
                    <a:pt x="71" y="30"/>
                    <a:pt x="85" y="28"/>
                  </a:cubicBezTo>
                  <a:cubicBezTo>
                    <a:pt x="92" y="27"/>
                    <a:pt x="101" y="26"/>
                    <a:pt x="106" y="20"/>
                  </a:cubicBezTo>
                  <a:cubicBezTo>
                    <a:pt x="102" y="15"/>
                    <a:pt x="95" y="14"/>
                    <a:pt x="89" y="13"/>
                  </a:cubicBezTo>
                  <a:close/>
                  <a:moveTo>
                    <a:pt x="56" y="54"/>
                  </a:moveTo>
                  <a:cubicBezTo>
                    <a:pt x="48" y="57"/>
                    <a:pt x="43" y="65"/>
                    <a:pt x="44" y="74"/>
                  </a:cubicBezTo>
                  <a:cubicBezTo>
                    <a:pt x="44" y="85"/>
                    <a:pt x="55" y="94"/>
                    <a:pt x="66" y="93"/>
                  </a:cubicBezTo>
                  <a:cubicBezTo>
                    <a:pt x="77" y="92"/>
                    <a:pt x="86" y="81"/>
                    <a:pt x="84" y="70"/>
                  </a:cubicBezTo>
                  <a:cubicBezTo>
                    <a:pt x="83" y="57"/>
                    <a:pt x="68" y="48"/>
                    <a:pt x="56" y="54"/>
                  </a:cubicBezTo>
                  <a:close/>
                  <a:moveTo>
                    <a:pt x="59" y="82"/>
                  </a:moveTo>
                  <a:cubicBezTo>
                    <a:pt x="52" y="79"/>
                    <a:pt x="52" y="67"/>
                    <a:pt x="59" y="64"/>
                  </a:cubicBezTo>
                  <a:cubicBezTo>
                    <a:pt x="65" y="60"/>
                    <a:pt x="74" y="65"/>
                    <a:pt x="74" y="72"/>
                  </a:cubicBezTo>
                  <a:cubicBezTo>
                    <a:pt x="75" y="80"/>
                    <a:pt x="66" y="86"/>
                    <a:pt x="59" y="82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932" kern="0">
                <a:solidFill>
                  <a:srgbClr val="000000"/>
                </a:solidFill>
                <a:latin typeface="微软雅黑"/>
                <a:ea typeface="微软雅黑"/>
                <a:sym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2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500"/>
                            </p:stCondLst>
                            <p:childTnLst>
                              <p:par>
                                <p:cTn id="10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68" grpId="0" animBg="1"/>
      <p:bldP spid="69" grpId="0" animBg="1"/>
      <p:bldP spid="70" grpId="0" animBg="1"/>
      <p:bldP spid="71" grpId="0" animBg="1"/>
      <p:bldP spid="72" grpId="0"/>
      <p:bldP spid="73" grpId="0" animBg="1"/>
      <p:bldP spid="74" grpId="0"/>
      <p:bldP spid="75" grpId="0" animBg="1"/>
      <p:bldP spid="76" grpId="0"/>
      <p:bldP spid="86" grpId="0"/>
      <p:bldP spid="87" grpId="0"/>
      <p:bldP spid="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PA_淘宝店chenying0907 9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875512" y="1452766"/>
            <a:ext cx="1607892" cy="1608388"/>
          </a:xfrm>
          <a:prstGeom prst="rect">
            <a:avLst/>
          </a:prstGeom>
          <a:solidFill>
            <a:srgbClr val="F7443D"/>
          </a:solidFill>
          <a:ln>
            <a:noFill/>
          </a:ln>
        </p:spPr>
        <p:txBody>
          <a:bodyPr/>
          <a:lstStyle/>
          <a:p>
            <a:endParaRPr lang="zh-CN" altLang="en-US" sz="2399"/>
          </a:p>
        </p:txBody>
      </p:sp>
      <p:sp>
        <p:nvSpPr>
          <p:cNvPr id="14" name="PA_淘宝店chenying0907 10" descr="001e90bc453a118d6b423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4776" y="1452766"/>
            <a:ext cx="2483768" cy="248876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zh-CN" altLang="en-US" sz="2399"/>
          </a:p>
        </p:txBody>
      </p:sp>
      <p:sp>
        <p:nvSpPr>
          <p:cNvPr id="15" name="PA_淘宝店chenying0907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97213" y="1452766"/>
            <a:ext cx="2490117" cy="1608388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endParaRPr lang="zh-CN" altLang="en-US" sz="2399"/>
          </a:p>
        </p:txBody>
      </p:sp>
      <p:sp>
        <p:nvSpPr>
          <p:cNvPr id="19" name="PA_淘宝店chenying0907 1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52350" y="1452766"/>
            <a:ext cx="1633279" cy="16083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endParaRPr lang="zh-CN" altLang="zh-CN" sz="2399"/>
          </a:p>
        </p:txBody>
      </p:sp>
      <p:sp>
        <p:nvSpPr>
          <p:cNvPr id="21" name="PA_淘宝店chenying0907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54776" y="4110841"/>
            <a:ext cx="2483768" cy="1631667"/>
          </a:xfrm>
          <a:prstGeom prst="rect">
            <a:avLst/>
          </a:prstGeom>
          <a:solidFill>
            <a:srgbClr val="A2CDD2"/>
          </a:solidFill>
          <a:ln>
            <a:noFill/>
          </a:ln>
        </p:spPr>
        <p:txBody>
          <a:bodyPr/>
          <a:lstStyle/>
          <a:p>
            <a:endParaRPr lang="zh-CN" altLang="en-US" sz="2399"/>
          </a:p>
        </p:txBody>
      </p:sp>
      <p:sp>
        <p:nvSpPr>
          <p:cNvPr id="22" name="PA_淘宝店chenying0907 15" descr="160621-20121008053110-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97214" y="3217762"/>
            <a:ext cx="3410422" cy="2524746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/>
          <a:p>
            <a:endParaRPr lang="zh-CN" altLang="en-US" sz="2399"/>
          </a:p>
        </p:txBody>
      </p:sp>
      <p:sp>
        <p:nvSpPr>
          <p:cNvPr id="23" name="PA_淘宝店chenying0907 1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875512" y="3217760"/>
            <a:ext cx="1607892" cy="1608388"/>
          </a:xfrm>
          <a:prstGeom prst="rect">
            <a:avLst/>
          </a:prstGeom>
          <a:noFill/>
          <a:ln w="6350">
            <a:solidFill>
              <a:srgbClr val="F7443D"/>
            </a:solidFill>
          </a:ln>
        </p:spPr>
        <p:txBody>
          <a:bodyPr/>
          <a:lstStyle/>
          <a:p>
            <a:endParaRPr lang="zh-CN" altLang="en-US" sz="2399"/>
          </a:p>
        </p:txBody>
      </p:sp>
      <p:grpSp>
        <p:nvGrpSpPr>
          <p:cNvPr id="30" name="PA_组合 23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9470686" y="1912005"/>
            <a:ext cx="590266" cy="590447"/>
            <a:chOff x="0" y="0"/>
            <a:chExt cx="279" cy="279"/>
          </a:xfrm>
          <a:solidFill>
            <a:schemeClr val="bg1"/>
          </a:solidFill>
        </p:grpSpPr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0" y="0"/>
              <a:ext cx="279" cy="279"/>
            </a:xfrm>
            <a:custGeom>
              <a:avLst/>
              <a:gdLst>
                <a:gd name="T0" fmla="*/ 114 w 118"/>
                <a:gd name="T1" fmla="*/ 46 h 118"/>
                <a:gd name="T2" fmla="*/ 103 w 118"/>
                <a:gd name="T3" fmla="*/ 38 h 118"/>
                <a:gd name="T4" fmla="*/ 107 w 118"/>
                <a:gd name="T5" fmla="*/ 24 h 118"/>
                <a:gd name="T6" fmla="*/ 89 w 118"/>
                <a:gd name="T7" fmla="*/ 11 h 118"/>
                <a:gd name="T8" fmla="*/ 76 w 118"/>
                <a:gd name="T9" fmla="*/ 13 h 118"/>
                <a:gd name="T10" fmla="*/ 68 w 118"/>
                <a:gd name="T11" fmla="*/ 1 h 118"/>
                <a:gd name="T12" fmla="*/ 46 w 118"/>
                <a:gd name="T13" fmla="*/ 4 h 118"/>
                <a:gd name="T14" fmla="*/ 39 w 118"/>
                <a:gd name="T15" fmla="*/ 15 h 118"/>
                <a:gd name="T16" fmla="*/ 24 w 118"/>
                <a:gd name="T17" fmla="*/ 11 h 118"/>
                <a:gd name="T18" fmla="*/ 11 w 118"/>
                <a:gd name="T19" fmla="*/ 29 h 118"/>
                <a:gd name="T20" fmla="*/ 14 w 118"/>
                <a:gd name="T21" fmla="*/ 43 h 118"/>
                <a:gd name="T22" fmla="*/ 1 w 118"/>
                <a:gd name="T23" fmla="*/ 50 h 118"/>
                <a:gd name="T24" fmla="*/ 1 w 118"/>
                <a:gd name="T25" fmla="*/ 68 h 118"/>
                <a:gd name="T26" fmla="*/ 14 w 118"/>
                <a:gd name="T27" fmla="*/ 75 h 118"/>
                <a:gd name="T28" fmla="*/ 11 w 118"/>
                <a:gd name="T29" fmla="*/ 89 h 118"/>
                <a:gd name="T30" fmla="*/ 24 w 118"/>
                <a:gd name="T31" fmla="*/ 106 h 118"/>
                <a:gd name="T32" fmla="*/ 39 w 118"/>
                <a:gd name="T33" fmla="*/ 103 h 118"/>
                <a:gd name="T34" fmla="*/ 46 w 118"/>
                <a:gd name="T35" fmla="*/ 114 h 118"/>
                <a:gd name="T36" fmla="*/ 59 w 118"/>
                <a:gd name="T37" fmla="*/ 118 h 118"/>
                <a:gd name="T38" fmla="*/ 72 w 118"/>
                <a:gd name="T39" fmla="*/ 114 h 118"/>
                <a:gd name="T40" fmla="*/ 80 w 118"/>
                <a:gd name="T41" fmla="*/ 103 h 118"/>
                <a:gd name="T42" fmla="*/ 94 w 118"/>
                <a:gd name="T43" fmla="*/ 106 h 118"/>
                <a:gd name="T44" fmla="*/ 107 w 118"/>
                <a:gd name="T45" fmla="*/ 89 h 118"/>
                <a:gd name="T46" fmla="*/ 105 w 118"/>
                <a:gd name="T47" fmla="*/ 75 h 118"/>
                <a:gd name="T48" fmla="*/ 118 w 118"/>
                <a:gd name="T49" fmla="*/ 68 h 118"/>
                <a:gd name="T50" fmla="*/ 118 w 118"/>
                <a:gd name="T51" fmla="*/ 50 h 118"/>
                <a:gd name="T52" fmla="*/ 99 w 118"/>
                <a:gd name="T53" fmla="*/ 66 h 118"/>
                <a:gd name="T54" fmla="*/ 93 w 118"/>
                <a:gd name="T55" fmla="*/ 77 h 118"/>
                <a:gd name="T56" fmla="*/ 97 w 118"/>
                <a:gd name="T57" fmla="*/ 90 h 118"/>
                <a:gd name="T58" fmla="*/ 82 w 118"/>
                <a:gd name="T59" fmla="*/ 92 h 118"/>
                <a:gd name="T60" fmla="*/ 70 w 118"/>
                <a:gd name="T61" fmla="*/ 96 h 118"/>
                <a:gd name="T62" fmla="*/ 64 w 118"/>
                <a:gd name="T63" fmla="*/ 107 h 118"/>
                <a:gd name="T64" fmla="*/ 52 w 118"/>
                <a:gd name="T65" fmla="*/ 99 h 118"/>
                <a:gd name="T66" fmla="*/ 41 w 118"/>
                <a:gd name="T67" fmla="*/ 93 h 118"/>
                <a:gd name="T68" fmla="*/ 28 w 118"/>
                <a:gd name="T69" fmla="*/ 96 h 118"/>
                <a:gd name="T70" fmla="*/ 26 w 118"/>
                <a:gd name="T71" fmla="*/ 82 h 118"/>
                <a:gd name="T72" fmla="*/ 23 w 118"/>
                <a:gd name="T73" fmla="*/ 70 h 118"/>
                <a:gd name="T74" fmla="*/ 11 w 118"/>
                <a:gd name="T75" fmla="*/ 63 h 118"/>
                <a:gd name="T76" fmla="*/ 11 w 118"/>
                <a:gd name="T77" fmla="*/ 54 h 118"/>
                <a:gd name="T78" fmla="*/ 23 w 118"/>
                <a:gd name="T79" fmla="*/ 48 h 118"/>
                <a:gd name="T80" fmla="*/ 26 w 118"/>
                <a:gd name="T81" fmla="*/ 36 h 118"/>
                <a:gd name="T82" fmla="*/ 28 w 118"/>
                <a:gd name="T83" fmla="*/ 21 h 118"/>
                <a:gd name="T84" fmla="*/ 41 w 118"/>
                <a:gd name="T85" fmla="*/ 25 h 118"/>
                <a:gd name="T86" fmla="*/ 52 w 118"/>
                <a:gd name="T87" fmla="*/ 19 h 118"/>
                <a:gd name="T88" fmla="*/ 64 w 118"/>
                <a:gd name="T89" fmla="*/ 10 h 118"/>
                <a:gd name="T90" fmla="*/ 70 w 118"/>
                <a:gd name="T91" fmla="*/ 22 h 118"/>
                <a:gd name="T92" fmla="*/ 82 w 118"/>
                <a:gd name="T93" fmla="*/ 25 h 118"/>
                <a:gd name="T94" fmla="*/ 97 w 118"/>
                <a:gd name="T95" fmla="*/ 28 h 118"/>
                <a:gd name="T96" fmla="*/ 93 w 118"/>
                <a:gd name="T97" fmla="*/ 41 h 118"/>
                <a:gd name="T98" fmla="*/ 99 w 118"/>
                <a:gd name="T99" fmla="*/ 51 h 118"/>
                <a:gd name="T100" fmla="*/ 108 w 118"/>
                <a:gd name="T101" fmla="*/ 5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8" h="118">
                  <a:moveTo>
                    <a:pt x="118" y="50"/>
                  </a:moveTo>
                  <a:cubicBezTo>
                    <a:pt x="117" y="48"/>
                    <a:pt x="116" y="46"/>
                    <a:pt x="114" y="46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104" y="41"/>
                    <a:pt x="104" y="39"/>
                    <a:pt x="103" y="38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108" y="27"/>
                    <a:pt x="108" y="25"/>
                    <a:pt x="107" y="24"/>
                  </a:cubicBezTo>
                  <a:cubicBezTo>
                    <a:pt x="103" y="19"/>
                    <a:pt x="99" y="15"/>
                    <a:pt x="94" y="11"/>
                  </a:cubicBezTo>
                  <a:cubicBezTo>
                    <a:pt x="93" y="10"/>
                    <a:pt x="91" y="10"/>
                    <a:pt x="89" y="11"/>
                  </a:cubicBezTo>
                  <a:cubicBezTo>
                    <a:pt x="80" y="15"/>
                    <a:pt x="80" y="15"/>
                    <a:pt x="80" y="15"/>
                  </a:cubicBezTo>
                  <a:cubicBezTo>
                    <a:pt x="79" y="14"/>
                    <a:pt x="77" y="14"/>
                    <a:pt x="76" y="13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2"/>
                    <a:pt x="70" y="1"/>
                    <a:pt x="68" y="1"/>
                  </a:cubicBezTo>
                  <a:cubicBezTo>
                    <a:pt x="62" y="0"/>
                    <a:pt x="57" y="0"/>
                    <a:pt x="50" y="1"/>
                  </a:cubicBezTo>
                  <a:cubicBezTo>
                    <a:pt x="49" y="1"/>
                    <a:pt x="47" y="2"/>
                    <a:pt x="46" y="4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2" y="14"/>
                    <a:pt x="40" y="14"/>
                    <a:pt x="39" y="15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8" y="10"/>
                    <a:pt x="26" y="10"/>
                    <a:pt x="24" y="11"/>
                  </a:cubicBezTo>
                  <a:cubicBezTo>
                    <a:pt x="20" y="15"/>
                    <a:pt x="15" y="19"/>
                    <a:pt x="12" y="24"/>
                  </a:cubicBezTo>
                  <a:cubicBezTo>
                    <a:pt x="11" y="25"/>
                    <a:pt x="11" y="27"/>
                    <a:pt x="11" y="2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5" y="39"/>
                    <a:pt x="14" y="41"/>
                    <a:pt x="14" y="43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3" y="46"/>
                    <a:pt x="1" y="48"/>
                    <a:pt x="1" y="50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62"/>
                    <a:pt x="1" y="64"/>
                    <a:pt x="1" y="68"/>
                  </a:cubicBezTo>
                  <a:cubicBezTo>
                    <a:pt x="1" y="70"/>
                    <a:pt x="3" y="71"/>
                    <a:pt x="4" y="72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7"/>
                    <a:pt x="15" y="78"/>
                    <a:pt x="16" y="8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90"/>
                    <a:pt x="11" y="92"/>
                    <a:pt x="12" y="94"/>
                  </a:cubicBezTo>
                  <a:cubicBezTo>
                    <a:pt x="15" y="99"/>
                    <a:pt x="20" y="103"/>
                    <a:pt x="24" y="106"/>
                  </a:cubicBezTo>
                  <a:cubicBezTo>
                    <a:pt x="26" y="107"/>
                    <a:pt x="28" y="108"/>
                    <a:pt x="30" y="107"/>
                  </a:cubicBezTo>
                  <a:cubicBezTo>
                    <a:pt x="39" y="103"/>
                    <a:pt x="39" y="103"/>
                    <a:pt x="39" y="103"/>
                  </a:cubicBezTo>
                  <a:cubicBezTo>
                    <a:pt x="40" y="103"/>
                    <a:pt x="42" y="104"/>
                    <a:pt x="43" y="104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7" y="116"/>
                    <a:pt x="49" y="117"/>
                    <a:pt x="50" y="117"/>
                  </a:cubicBezTo>
                  <a:cubicBezTo>
                    <a:pt x="54" y="118"/>
                    <a:pt x="57" y="118"/>
                    <a:pt x="59" y="118"/>
                  </a:cubicBezTo>
                  <a:cubicBezTo>
                    <a:pt x="62" y="118"/>
                    <a:pt x="65" y="118"/>
                    <a:pt x="68" y="117"/>
                  </a:cubicBezTo>
                  <a:cubicBezTo>
                    <a:pt x="70" y="117"/>
                    <a:pt x="72" y="116"/>
                    <a:pt x="72" y="11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7" y="104"/>
                    <a:pt x="79" y="103"/>
                    <a:pt x="80" y="103"/>
                  </a:cubicBezTo>
                  <a:cubicBezTo>
                    <a:pt x="89" y="107"/>
                    <a:pt x="89" y="107"/>
                    <a:pt x="89" y="107"/>
                  </a:cubicBezTo>
                  <a:cubicBezTo>
                    <a:pt x="91" y="108"/>
                    <a:pt x="93" y="107"/>
                    <a:pt x="94" y="106"/>
                  </a:cubicBezTo>
                  <a:cubicBezTo>
                    <a:pt x="99" y="103"/>
                    <a:pt x="103" y="99"/>
                    <a:pt x="107" y="94"/>
                  </a:cubicBezTo>
                  <a:cubicBezTo>
                    <a:pt x="108" y="92"/>
                    <a:pt x="108" y="90"/>
                    <a:pt x="107" y="89"/>
                  </a:cubicBezTo>
                  <a:cubicBezTo>
                    <a:pt x="103" y="80"/>
                    <a:pt x="103" y="80"/>
                    <a:pt x="103" y="80"/>
                  </a:cubicBezTo>
                  <a:cubicBezTo>
                    <a:pt x="104" y="78"/>
                    <a:pt x="104" y="77"/>
                    <a:pt x="105" y="75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6" y="71"/>
                    <a:pt x="117" y="70"/>
                    <a:pt x="118" y="68"/>
                  </a:cubicBezTo>
                  <a:cubicBezTo>
                    <a:pt x="118" y="64"/>
                    <a:pt x="118" y="62"/>
                    <a:pt x="118" y="59"/>
                  </a:cubicBezTo>
                  <a:cubicBezTo>
                    <a:pt x="118" y="56"/>
                    <a:pt x="118" y="53"/>
                    <a:pt x="118" y="50"/>
                  </a:cubicBezTo>
                  <a:close/>
                  <a:moveTo>
                    <a:pt x="108" y="63"/>
                  </a:moveTo>
                  <a:cubicBezTo>
                    <a:pt x="99" y="66"/>
                    <a:pt x="99" y="66"/>
                    <a:pt x="99" y="66"/>
                  </a:cubicBezTo>
                  <a:cubicBezTo>
                    <a:pt x="98" y="67"/>
                    <a:pt x="97" y="68"/>
                    <a:pt x="96" y="70"/>
                  </a:cubicBezTo>
                  <a:cubicBezTo>
                    <a:pt x="95" y="72"/>
                    <a:pt x="94" y="75"/>
                    <a:pt x="93" y="77"/>
                  </a:cubicBezTo>
                  <a:cubicBezTo>
                    <a:pt x="92" y="79"/>
                    <a:pt x="92" y="80"/>
                    <a:pt x="93" y="82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5" y="92"/>
                    <a:pt x="93" y="94"/>
                    <a:pt x="91" y="96"/>
                  </a:cubicBezTo>
                  <a:cubicBezTo>
                    <a:pt x="82" y="92"/>
                    <a:pt x="82" y="92"/>
                    <a:pt x="82" y="92"/>
                  </a:cubicBezTo>
                  <a:cubicBezTo>
                    <a:pt x="81" y="92"/>
                    <a:pt x="79" y="92"/>
                    <a:pt x="78" y="93"/>
                  </a:cubicBezTo>
                  <a:cubicBezTo>
                    <a:pt x="75" y="94"/>
                    <a:pt x="73" y="95"/>
                    <a:pt x="70" y="96"/>
                  </a:cubicBezTo>
                  <a:cubicBezTo>
                    <a:pt x="69" y="96"/>
                    <a:pt x="67" y="97"/>
                    <a:pt x="67" y="99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1" y="108"/>
                    <a:pt x="58" y="108"/>
                    <a:pt x="55" y="107"/>
                  </a:cubicBezTo>
                  <a:cubicBezTo>
                    <a:pt x="52" y="99"/>
                    <a:pt x="52" y="99"/>
                    <a:pt x="52" y="99"/>
                  </a:cubicBezTo>
                  <a:cubicBezTo>
                    <a:pt x="51" y="97"/>
                    <a:pt x="50" y="96"/>
                    <a:pt x="48" y="96"/>
                  </a:cubicBezTo>
                  <a:cubicBezTo>
                    <a:pt x="46" y="95"/>
                    <a:pt x="43" y="94"/>
                    <a:pt x="41" y="93"/>
                  </a:cubicBezTo>
                  <a:cubicBezTo>
                    <a:pt x="40" y="92"/>
                    <a:pt x="38" y="92"/>
                    <a:pt x="36" y="92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4"/>
                    <a:pt x="24" y="92"/>
                    <a:pt x="22" y="90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0"/>
                    <a:pt x="26" y="79"/>
                    <a:pt x="26" y="77"/>
                  </a:cubicBezTo>
                  <a:cubicBezTo>
                    <a:pt x="24" y="75"/>
                    <a:pt x="23" y="72"/>
                    <a:pt x="23" y="70"/>
                  </a:cubicBezTo>
                  <a:cubicBezTo>
                    <a:pt x="22" y="68"/>
                    <a:pt x="21" y="67"/>
                    <a:pt x="19" y="6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11" y="62"/>
                    <a:pt x="10" y="60"/>
                    <a:pt x="10" y="59"/>
                  </a:cubicBezTo>
                  <a:cubicBezTo>
                    <a:pt x="10" y="57"/>
                    <a:pt x="11" y="56"/>
                    <a:pt x="11" y="54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1" y="51"/>
                    <a:pt x="22" y="49"/>
                    <a:pt x="23" y="48"/>
                  </a:cubicBezTo>
                  <a:cubicBezTo>
                    <a:pt x="23" y="45"/>
                    <a:pt x="24" y="43"/>
                    <a:pt x="26" y="41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4" y="25"/>
                    <a:pt x="26" y="23"/>
                    <a:pt x="28" y="21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8" y="26"/>
                    <a:pt x="40" y="26"/>
                    <a:pt x="41" y="25"/>
                  </a:cubicBezTo>
                  <a:cubicBezTo>
                    <a:pt x="43" y="24"/>
                    <a:pt x="46" y="23"/>
                    <a:pt x="48" y="22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8" y="10"/>
                    <a:pt x="61" y="10"/>
                    <a:pt x="64" y="10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20"/>
                    <a:pt x="69" y="22"/>
                    <a:pt x="70" y="22"/>
                  </a:cubicBezTo>
                  <a:cubicBezTo>
                    <a:pt x="73" y="23"/>
                    <a:pt x="75" y="24"/>
                    <a:pt x="78" y="25"/>
                  </a:cubicBezTo>
                  <a:cubicBezTo>
                    <a:pt x="79" y="26"/>
                    <a:pt x="81" y="26"/>
                    <a:pt x="82" y="25"/>
                  </a:cubicBezTo>
                  <a:cubicBezTo>
                    <a:pt x="91" y="21"/>
                    <a:pt x="91" y="21"/>
                    <a:pt x="91" y="21"/>
                  </a:cubicBezTo>
                  <a:cubicBezTo>
                    <a:pt x="93" y="23"/>
                    <a:pt x="95" y="25"/>
                    <a:pt x="97" y="28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2" y="37"/>
                    <a:pt x="92" y="39"/>
                    <a:pt x="93" y="41"/>
                  </a:cubicBezTo>
                  <a:cubicBezTo>
                    <a:pt x="94" y="43"/>
                    <a:pt x="95" y="45"/>
                    <a:pt x="96" y="48"/>
                  </a:cubicBezTo>
                  <a:cubicBezTo>
                    <a:pt x="97" y="49"/>
                    <a:pt x="98" y="51"/>
                    <a:pt x="99" y="51"/>
                  </a:cubicBezTo>
                  <a:cubicBezTo>
                    <a:pt x="108" y="54"/>
                    <a:pt x="108" y="54"/>
                    <a:pt x="108" y="54"/>
                  </a:cubicBezTo>
                  <a:cubicBezTo>
                    <a:pt x="108" y="56"/>
                    <a:pt x="108" y="57"/>
                    <a:pt x="108" y="59"/>
                  </a:cubicBezTo>
                  <a:cubicBezTo>
                    <a:pt x="108" y="60"/>
                    <a:pt x="108" y="62"/>
                    <a:pt x="108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86" y="80"/>
              <a:ext cx="111" cy="111"/>
            </a:xfrm>
            <a:custGeom>
              <a:avLst/>
              <a:gdLst>
                <a:gd name="T0" fmla="*/ 23 w 47"/>
                <a:gd name="T1" fmla="*/ 0 h 47"/>
                <a:gd name="T2" fmla="*/ 0 w 47"/>
                <a:gd name="T3" fmla="*/ 24 h 47"/>
                <a:gd name="T4" fmla="*/ 23 w 47"/>
                <a:gd name="T5" fmla="*/ 47 h 47"/>
                <a:gd name="T6" fmla="*/ 47 w 47"/>
                <a:gd name="T7" fmla="*/ 24 h 47"/>
                <a:gd name="T8" fmla="*/ 23 w 47"/>
                <a:gd name="T9" fmla="*/ 0 h 47"/>
                <a:gd name="T10" fmla="*/ 23 w 47"/>
                <a:gd name="T11" fmla="*/ 37 h 47"/>
                <a:gd name="T12" fmla="*/ 10 w 47"/>
                <a:gd name="T13" fmla="*/ 24 h 47"/>
                <a:gd name="T14" fmla="*/ 23 w 47"/>
                <a:gd name="T15" fmla="*/ 10 h 47"/>
                <a:gd name="T16" fmla="*/ 37 w 47"/>
                <a:gd name="T17" fmla="*/ 24 h 47"/>
                <a:gd name="T18" fmla="*/ 23 w 47"/>
                <a:gd name="T19" fmla="*/ 3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7">
                  <a:moveTo>
                    <a:pt x="23" y="0"/>
                  </a:moveTo>
                  <a:cubicBezTo>
                    <a:pt x="10" y="0"/>
                    <a:pt x="0" y="11"/>
                    <a:pt x="0" y="24"/>
                  </a:cubicBezTo>
                  <a:cubicBezTo>
                    <a:pt x="0" y="37"/>
                    <a:pt x="10" y="47"/>
                    <a:pt x="23" y="47"/>
                  </a:cubicBezTo>
                  <a:cubicBezTo>
                    <a:pt x="36" y="47"/>
                    <a:pt x="47" y="37"/>
                    <a:pt x="47" y="24"/>
                  </a:cubicBezTo>
                  <a:cubicBezTo>
                    <a:pt x="47" y="11"/>
                    <a:pt x="36" y="0"/>
                    <a:pt x="23" y="0"/>
                  </a:cubicBezTo>
                  <a:close/>
                  <a:moveTo>
                    <a:pt x="23" y="37"/>
                  </a:moveTo>
                  <a:cubicBezTo>
                    <a:pt x="16" y="37"/>
                    <a:pt x="10" y="31"/>
                    <a:pt x="10" y="24"/>
                  </a:cubicBezTo>
                  <a:cubicBezTo>
                    <a:pt x="10" y="16"/>
                    <a:pt x="16" y="10"/>
                    <a:pt x="23" y="10"/>
                  </a:cubicBezTo>
                  <a:cubicBezTo>
                    <a:pt x="31" y="10"/>
                    <a:pt x="37" y="16"/>
                    <a:pt x="37" y="24"/>
                  </a:cubicBezTo>
                  <a:cubicBezTo>
                    <a:pt x="37" y="31"/>
                    <a:pt x="31" y="37"/>
                    <a:pt x="23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</p:grpSp>
      <p:grpSp>
        <p:nvGrpSpPr>
          <p:cNvPr id="33" name="PA_组合 2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385386" y="3721441"/>
            <a:ext cx="594497" cy="601029"/>
            <a:chOff x="0" y="0"/>
            <a:chExt cx="281" cy="284"/>
          </a:xfrm>
          <a:solidFill>
            <a:srgbClr val="F7443D"/>
          </a:solidFill>
        </p:grpSpPr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0" y="0"/>
              <a:ext cx="281" cy="206"/>
            </a:xfrm>
            <a:custGeom>
              <a:avLst/>
              <a:gdLst>
                <a:gd name="T0" fmla="*/ 91 w 119"/>
                <a:gd name="T1" fmla="*/ 32 h 87"/>
                <a:gd name="T2" fmla="*/ 86 w 119"/>
                <a:gd name="T3" fmla="*/ 32 h 87"/>
                <a:gd name="T4" fmla="*/ 86 w 119"/>
                <a:gd name="T5" fmla="*/ 30 h 87"/>
                <a:gd name="T6" fmla="*/ 56 w 119"/>
                <a:gd name="T7" fmla="*/ 0 h 87"/>
                <a:gd name="T8" fmla="*/ 27 w 119"/>
                <a:gd name="T9" fmla="*/ 25 h 87"/>
                <a:gd name="T10" fmla="*/ 19 w 119"/>
                <a:gd name="T11" fmla="*/ 26 h 87"/>
                <a:gd name="T12" fmla="*/ 19 w 119"/>
                <a:gd name="T13" fmla="*/ 26 h 87"/>
                <a:gd name="T14" fmla="*/ 7 w 119"/>
                <a:gd name="T15" fmla="*/ 43 h 87"/>
                <a:gd name="T16" fmla="*/ 9 w 119"/>
                <a:gd name="T17" fmla="*/ 52 h 87"/>
                <a:gd name="T18" fmla="*/ 0 w 119"/>
                <a:gd name="T19" fmla="*/ 68 h 87"/>
                <a:gd name="T20" fmla="*/ 19 w 119"/>
                <a:gd name="T21" fmla="*/ 87 h 87"/>
                <a:gd name="T22" fmla="*/ 39 w 119"/>
                <a:gd name="T23" fmla="*/ 87 h 87"/>
                <a:gd name="T24" fmla="*/ 44 w 119"/>
                <a:gd name="T25" fmla="*/ 81 h 87"/>
                <a:gd name="T26" fmla="*/ 39 w 119"/>
                <a:gd name="T27" fmla="*/ 76 h 87"/>
                <a:gd name="T28" fmla="*/ 19 w 119"/>
                <a:gd name="T29" fmla="*/ 76 h 87"/>
                <a:gd name="T30" fmla="*/ 10 w 119"/>
                <a:gd name="T31" fmla="*/ 68 h 87"/>
                <a:gd name="T32" fmla="*/ 18 w 119"/>
                <a:gd name="T33" fmla="*/ 59 h 87"/>
                <a:gd name="T34" fmla="*/ 22 w 119"/>
                <a:gd name="T35" fmla="*/ 55 h 87"/>
                <a:gd name="T36" fmla="*/ 20 w 119"/>
                <a:gd name="T37" fmla="*/ 50 h 87"/>
                <a:gd name="T38" fmla="*/ 17 w 119"/>
                <a:gd name="T39" fmla="*/ 43 h 87"/>
                <a:gd name="T40" fmla="*/ 22 w 119"/>
                <a:gd name="T41" fmla="*/ 35 h 87"/>
                <a:gd name="T42" fmla="*/ 22 w 119"/>
                <a:gd name="T43" fmla="*/ 35 h 87"/>
                <a:gd name="T44" fmla="*/ 30 w 119"/>
                <a:gd name="T45" fmla="*/ 36 h 87"/>
                <a:gd name="T46" fmla="*/ 35 w 119"/>
                <a:gd name="T47" fmla="*/ 36 h 87"/>
                <a:gd name="T48" fmla="*/ 37 w 119"/>
                <a:gd name="T49" fmla="*/ 31 h 87"/>
                <a:gd name="T50" fmla="*/ 37 w 119"/>
                <a:gd name="T51" fmla="*/ 30 h 87"/>
                <a:gd name="T52" fmla="*/ 37 w 119"/>
                <a:gd name="T53" fmla="*/ 30 h 87"/>
                <a:gd name="T54" fmla="*/ 56 w 119"/>
                <a:gd name="T55" fmla="*/ 11 h 87"/>
                <a:gd name="T56" fmla="*/ 75 w 119"/>
                <a:gd name="T57" fmla="*/ 30 h 87"/>
                <a:gd name="T58" fmla="*/ 73 w 119"/>
                <a:gd name="T59" fmla="*/ 40 h 87"/>
                <a:gd name="T60" fmla="*/ 74 w 119"/>
                <a:gd name="T61" fmla="*/ 46 h 87"/>
                <a:gd name="T62" fmla="*/ 80 w 119"/>
                <a:gd name="T63" fmla="*/ 46 h 87"/>
                <a:gd name="T64" fmla="*/ 91 w 119"/>
                <a:gd name="T65" fmla="*/ 42 h 87"/>
                <a:gd name="T66" fmla="*/ 108 w 119"/>
                <a:gd name="T67" fmla="*/ 59 h 87"/>
                <a:gd name="T68" fmla="*/ 91 w 119"/>
                <a:gd name="T69" fmla="*/ 76 h 87"/>
                <a:gd name="T70" fmla="*/ 80 w 119"/>
                <a:gd name="T71" fmla="*/ 76 h 87"/>
                <a:gd name="T72" fmla="*/ 75 w 119"/>
                <a:gd name="T73" fmla="*/ 81 h 87"/>
                <a:gd name="T74" fmla="*/ 80 w 119"/>
                <a:gd name="T75" fmla="*/ 87 h 87"/>
                <a:gd name="T76" fmla="*/ 91 w 119"/>
                <a:gd name="T77" fmla="*/ 87 h 87"/>
                <a:gd name="T78" fmla="*/ 119 w 119"/>
                <a:gd name="T79" fmla="*/ 59 h 87"/>
                <a:gd name="T80" fmla="*/ 91 w 119"/>
                <a:gd name="T81" fmla="*/ 3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" h="87">
                  <a:moveTo>
                    <a:pt x="91" y="32"/>
                  </a:moveTo>
                  <a:cubicBezTo>
                    <a:pt x="89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0"/>
                  </a:cubicBezTo>
                  <a:cubicBezTo>
                    <a:pt x="86" y="13"/>
                    <a:pt x="72" y="0"/>
                    <a:pt x="56" y="0"/>
                  </a:cubicBezTo>
                  <a:cubicBezTo>
                    <a:pt x="42" y="0"/>
                    <a:pt x="30" y="11"/>
                    <a:pt x="27" y="25"/>
                  </a:cubicBezTo>
                  <a:cubicBezTo>
                    <a:pt x="24" y="24"/>
                    <a:pt x="21" y="25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1" y="29"/>
                    <a:pt x="7" y="36"/>
                    <a:pt x="7" y="43"/>
                  </a:cubicBezTo>
                  <a:cubicBezTo>
                    <a:pt x="7" y="46"/>
                    <a:pt x="7" y="49"/>
                    <a:pt x="9" y="52"/>
                  </a:cubicBezTo>
                  <a:cubicBezTo>
                    <a:pt x="3" y="55"/>
                    <a:pt x="0" y="61"/>
                    <a:pt x="0" y="68"/>
                  </a:cubicBezTo>
                  <a:cubicBezTo>
                    <a:pt x="0" y="78"/>
                    <a:pt x="8" y="87"/>
                    <a:pt x="19" y="87"/>
                  </a:cubicBezTo>
                  <a:cubicBezTo>
                    <a:pt x="39" y="87"/>
                    <a:pt x="39" y="87"/>
                    <a:pt x="39" y="87"/>
                  </a:cubicBezTo>
                  <a:cubicBezTo>
                    <a:pt x="41" y="87"/>
                    <a:pt x="44" y="84"/>
                    <a:pt x="44" y="81"/>
                  </a:cubicBezTo>
                  <a:cubicBezTo>
                    <a:pt x="44" y="79"/>
                    <a:pt x="41" y="76"/>
                    <a:pt x="39" y="76"/>
                  </a:cubicBezTo>
                  <a:cubicBezTo>
                    <a:pt x="19" y="76"/>
                    <a:pt x="19" y="76"/>
                    <a:pt x="19" y="76"/>
                  </a:cubicBezTo>
                  <a:cubicBezTo>
                    <a:pt x="14" y="76"/>
                    <a:pt x="10" y="72"/>
                    <a:pt x="10" y="68"/>
                  </a:cubicBezTo>
                  <a:cubicBezTo>
                    <a:pt x="10" y="63"/>
                    <a:pt x="13" y="60"/>
                    <a:pt x="18" y="59"/>
                  </a:cubicBezTo>
                  <a:cubicBezTo>
                    <a:pt x="20" y="59"/>
                    <a:pt x="21" y="57"/>
                    <a:pt x="22" y="55"/>
                  </a:cubicBezTo>
                  <a:cubicBezTo>
                    <a:pt x="22" y="53"/>
                    <a:pt x="22" y="51"/>
                    <a:pt x="20" y="50"/>
                  </a:cubicBezTo>
                  <a:cubicBezTo>
                    <a:pt x="18" y="48"/>
                    <a:pt x="17" y="46"/>
                    <a:pt x="17" y="43"/>
                  </a:cubicBezTo>
                  <a:cubicBezTo>
                    <a:pt x="17" y="40"/>
                    <a:pt x="19" y="37"/>
                    <a:pt x="22" y="35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5" y="34"/>
                    <a:pt x="27" y="35"/>
                    <a:pt x="30" y="36"/>
                  </a:cubicBezTo>
                  <a:cubicBezTo>
                    <a:pt x="31" y="37"/>
                    <a:pt x="33" y="37"/>
                    <a:pt x="35" y="36"/>
                  </a:cubicBezTo>
                  <a:cubicBezTo>
                    <a:pt x="37" y="35"/>
                    <a:pt x="37" y="33"/>
                    <a:pt x="37" y="31"/>
                  </a:cubicBezTo>
                  <a:cubicBezTo>
                    <a:pt x="37" y="31"/>
                    <a:pt x="37" y="30"/>
                    <a:pt x="37" y="30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7" y="19"/>
                    <a:pt x="46" y="11"/>
                    <a:pt x="56" y="11"/>
                  </a:cubicBezTo>
                  <a:cubicBezTo>
                    <a:pt x="67" y="11"/>
                    <a:pt x="75" y="19"/>
                    <a:pt x="75" y="30"/>
                  </a:cubicBezTo>
                  <a:cubicBezTo>
                    <a:pt x="75" y="33"/>
                    <a:pt x="74" y="36"/>
                    <a:pt x="73" y="40"/>
                  </a:cubicBezTo>
                  <a:cubicBezTo>
                    <a:pt x="71" y="42"/>
                    <a:pt x="72" y="44"/>
                    <a:pt x="74" y="46"/>
                  </a:cubicBezTo>
                  <a:cubicBezTo>
                    <a:pt x="75" y="48"/>
                    <a:pt x="78" y="48"/>
                    <a:pt x="80" y="46"/>
                  </a:cubicBezTo>
                  <a:cubicBezTo>
                    <a:pt x="82" y="44"/>
                    <a:pt x="86" y="42"/>
                    <a:pt x="91" y="42"/>
                  </a:cubicBezTo>
                  <a:cubicBezTo>
                    <a:pt x="101" y="42"/>
                    <a:pt x="108" y="50"/>
                    <a:pt x="108" y="59"/>
                  </a:cubicBezTo>
                  <a:cubicBezTo>
                    <a:pt x="108" y="69"/>
                    <a:pt x="101" y="76"/>
                    <a:pt x="91" y="76"/>
                  </a:cubicBezTo>
                  <a:cubicBezTo>
                    <a:pt x="80" y="76"/>
                    <a:pt x="80" y="76"/>
                    <a:pt x="80" y="76"/>
                  </a:cubicBezTo>
                  <a:cubicBezTo>
                    <a:pt x="77" y="76"/>
                    <a:pt x="75" y="79"/>
                    <a:pt x="75" y="81"/>
                  </a:cubicBezTo>
                  <a:cubicBezTo>
                    <a:pt x="75" y="84"/>
                    <a:pt x="77" y="87"/>
                    <a:pt x="80" y="87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6" y="87"/>
                    <a:pt x="119" y="74"/>
                    <a:pt x="119" y="59"/>
                  </a:cubicBezTo>
                  <a:cubicBezTo>
                    <a:pt x="119" y="44"/>
                    <a:pt x="106" y="32"/>
                    <a:pt x="9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85" y="116"/>
              <a:ext cx="108" cy="168"/>
            </a:xfrm>
            <a:custGeom>
              <a:avLst/>
              <a:gdLst>
                <a:gd name="T0" fmla="*/ 37 w 46"/>
                <a:gd name="T1" fmla="*/ 45 h 71"/>
                <a:gd name="T2" fmla="*/ 28 w 46"/>
                <a:gd name="T3" fmla="*/ 54 h 71"/>
                <a:gd name="T4" fmla="*/ 28 w 46"/>
                <a:gd name="T5" fmla="*/ 5 h 71"/>
                <a:gd name="T6" fmla="*/ 23 w 46"/>
                <a:gd name="T7" fmla="*/ 0 h 71"/>
                <a:gd name="T8" fmla="*/ 18 w 46"/>
                <a:gd name="T9" fmla="*/ 5 h 71"/>
                <a:gd name="T10" fmla="*/ 18 w 46"/>
                <a:gd name="T11" fmla="*/ 54 h 71"/>
                <a:gd name="T12" fmla="*/ 9 w 46"/>
                <a:gd name="T13" fmla="*/ 45 h 71"/>
                <a:gd name="T14" fmla="*/ 2 w 46"/>
                <a:gd name="T15" fmla="*/ 45 h 71"/>
                <a:gd name="T16" fmla="*/ 2 w 46"/>
                <a:gd name="T17" fmla="*/ 52 h 71"/>
                <a:gd name="T18" fmla="*/ 20 w 46"/>
                <a:gd name="T19" fmla="*/ 70 h 71"/>
                <a:gd name="T20" fmla="*/ 23 w 46"/>
                <a:gd name="T21" fmla="*/ 71 h 71"/>
                <a:gd name="T22" fmla="*/ 27 w 46"/>
                <a:gd name="T23" fmla="*/ 70 h 71"/>
                <a:gd name="T24" fmla="*/ 44 w 46"/>
                <a:gd name="T25" fmla="*/ 52 h 71"/>
                <a:gd name="T26" fmla="*/ 44 w 46"/>
                <a:gd name="T27" fmla="*/ 45 h 71"/>
                <a:gd name="T28" fmla="*/ 37 w 46"/>
                <a:gd name="T29" fmla="*/ 4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71">
                  <a:moveTo>
                    <a:pt x="37" y="45"/>
                  </a:moveTo>
                  <a:cubicBezTo>
                    <a:pt x="28" y="54"/>
                    <a:pt x="28" y="54"/>
                    <a:pt x="28" y="54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2"/>
                    <a:pt x="26" y="0"/>
                    <a:pt x="23" y="0"/>
                  </a:cubicBezTo>
                  <a:cubicBezTo>
                    <a:pt x="20" y="0"/>
                    <a:pt x="18" y="2"/>
                    <a:pt x="18" y="5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7" y="43"/>
                    <a:pt x="4" y="43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1"/>
                    <a:pt x="22" y="71"/>
                    <a:pt x="23" y="71"/>
                  </a:cubicBezTo>
                  <a:cubicBezTo>
                    <a:pt x="25" y="71"/>
                    <a:pt x="26" y="71"/>
                    <a:pt x="27" y="70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6" y="50"/>
                    <a:pt x="46" y="47"/>
                    <a:pt x="44" y="45"/>
                  </a:cubicBezTo>
                  <a:cubicBezTo>
                    <a:pt x="42" y="43"/>
                    <a:pt x="39" y="43"/>
                    <a:pt x="37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</p:grpSp>
      <p:grpSp>
        <p:nvGrpSpPr>
          <p:cNvPr id="36" name="PA_组合 2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2408656" y="1977608"/>
            <a:ext cx="541605" cy="533309"/>
            <a:chOff x="0" y="0"/>
            <a:chExt cx="256" cy="252"/>
          </a:xfrm>
        </p:grpSpPr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0" y="0"/>
              <a:ext cx="256" cy="252"/>
            </a:xfrm>
            <a:custGeom>
              <a:avLst/>
              <a:gdLst>
                <a:gd name="T0" fmla="*/ 234 w 256"/>
                <a:gd name="T1" fmla="*/ 186 h 252"/>
                <a:gd name="T2" fmla="*/ 69 w 256"/>
                <a:gd name="T3" fmla="*/ 186 h 252"/>
                <a:gd name="T4" fmla="*/ 69 w 256"/>
                <a:gd name="T5" fmla="*/ 21 h 252"/>
                <a:gd name="T6" fmla="*/ 126 w 256"/>
                <a:gd name="T7" fmla="*/ 21 h 252"/>
                <a:gd name="T8" fmla="*/ 126 w 256"/>
                <a:gd name="T9" fmla="*/ 0 h 252"/>
                <a:gd name="T10" fmla="*/ 48 w 256"/>
                <a:gd name="T11" fmla="*/ 0 h 252"/>
                <a:gd name="T12" fmla="*/ 48 w 256"/>
                <a:gd name="T13" fmla="*/ 45 h 252"/>
                <a:gd name="T14" fmla="*/ 0 w 256"/>
                <a:gd name="T15" fmla="*/ 45 h 252"/>
                <a:gd name="T16" fmla="*/ 0 w 256"/>
                <a:gd name="T17" fmla="*/ 252 h 252"/>
                <a:gd name="T18" fmla="*/ 208 w 256"/>
                <a:gd name="T19" fmla="*/ 252 h 252"/>
                <a:gd name="T20" fmla="*/ 208 w 256"/>
                <a:gd name="T21" fmla="*/ 208 h 252"/>
                <a:gd name="T22" fmla="*/ 256 w 256"/>
                <a:gd name="T23" fmla="*/ 208 h 252"/>
                <a:gd name="T24" fmla="*/ 256 w 256"/>
                <a:gd name="T25" fmla="*/ 130 h 252"/>
                <a:gd name="T26" fmla="*/ 234 w 256"/>
                <a:gd name="T27" fmla="*/ 130 h 252"/>
                <a:gd name="T28" fmla="*/ 234 w 256"/>
                <a:gd name="T29" fmla="*/ 186 h 252"/>
                <a:gd name="T30" fmla="*/ 187 w 256"/>
                <a:gd name="T31" fmla="*/ 231 h 252"/>
                <a:gd name="T32" fmla="*/ 24 w 256"/>
                <a:gd name="T33" fmla="*/ 231 h 252"/>
                <a:gd name="T34" fmla="*/ 24 w 256"/>
                <a:gd name="T35" fmla="*/ 68 h 252"/>
                <a:gd name="T36" fmla="*/ 48 w 256"/>
                <a:gd name="T37" fmla="*/ 68 h 252"/>
                <a:gd name="T38" fmla="*/ 48 w 256"/>
                <a:gd name="T39" fmla="*/ 208 h 252"/>
                <a:gd name="T40" fmla="*/ 187 w 256"/>
                <a:gd name="T41" fmla="*/ 208 h 252"/>
                <a:gd name="T42" fmla="*/ 187 w 256"/>
                <a:gd name="T43" fmla="*/ 231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6" h="252">
                  <a:moveTo>
                    <a:pt x="234" y="186"/>
                  </a:moveTo>
                  <a:lnTo>
                    <a:pt x="69" y="186"/>
                  </a:lnTo>
                  <a:lnTo>
                    <a:pt x="69" y="21"/>
                  </a:lnTo>
                  <a:lnTo>
                    <a:pt x="126" y="21"/>
                  </a:lnTo>
                  <a:lnTo>
                    <a:pt x="126" y="0"/>
                  </a:lnTo>
                  <a:lnTo>
                    <a:pt x="48" y="0"/>
                  </a:lnTo>
                  <a:lnTo>
                    <a:pt x="48" y="45"/>
                  </a:lnTo>
                  <a:lnTo>
                    <a:pt x="0" y="45"/>
                  </a:lnTo>
                  <a:lnTo>
                    <a:pt x="0" y="252"/>
                  </a:lnTo>
                  <a:lnTo>
                    <a:pt x="208" y="252"/>
                  </a:lnTo>
                  <a:lnTo>
                    <a:pt x="208" y="208"/>
                  </a:lnTo>
                  <a:lnTo>
                    <a:pt x="256" y="208"/>
                  </a:lnTo>
                  <a:lnTo>
                    <a:pt x="256" y="130"/>
                  </a:lnTo>
                  <a:lnTo>
                    <a:pt x="234" y="130"/>
                  </a:lnTo>
                  <a:lnTo>
                    <a:pt x="234" y="186"/>
                  </a:lnTo>
                  <a:close/>
                  <a:moveTo>
                    <a:pt x="187" y="231"/>
                  </a:moveTo>
                  <a:lnTo>
                    <a:pt x="24" y="231"/>
                  </a:lnTo>
                  <a:lnTo>
                    <a:pt x="24" y="68"/>
                  </a:lnTo>
                  <a:lnTo>
                    <a:pt x="48" y="68"/>
                  </a:lnTo>
                  <a:lnTo>
                    <a:pt x="48" y="208"/>
                  </a:lnTo>
                  <a:lnTo>
                    <a:pt x="187" y="208"/>
                  </a:lnTo>
                  <a:lnTo>
                    <a:pt x="187" y="2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145" y="0"/>
              <a:ext cx="111" cy="111"/>
            </a:xfrm>
            <a:custGeom>
              <a:avLst/>
              <a:gdLst>
                <a:gd name="T0" fmla="*/ 18 w 111"/>
                <a:gd name="T1" fmla="*/ 0 h 111"/>
                <a:gd name="T2" fmla="*/ 18 w 111"/>
                <a:gd name="T3" fmla="*/ 21 h 111"/>
                <a:gd name="T4" fmla="*/ 73 w 111"/>
                <a:gd name="T5" fmla="*/ 21 h 111"/>
                <a:gd name="T6" fmla="*/ 0 w 111"/>
                <a:gd name="T7" fmla="*/ 94 h 111"/>
                <a:gd name="T8" fmla="*/ 14 w 111"/>
                <a:gd name="T9" fmla="*/ 111 h 111"/>
                <a:gd name="T10" fmla="*/ 89 w 111"/>
                <a:gd name="T11" fmla="*/ 37 h 111"/>
                <a:gd name="T12" fmla="*/ 89 w 111"/>
                <a:gd name="T13" fmla="*/ 92 h 111"/>
                <a:gd name="T14" fmla="*/ 111 w 111"/>
                <a:gd name="T15" fmla="*/ 92 h 111"/>
                <a:gd name="T16" fmla="*/ 111 w 111"/>
                <a:gd name="T17" fmla="*/ 0 h 111"/>
                <a:gd name="T18" fmla="*/ 18 w 111"/>
                <a:gd name="T1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" h="111">
                  <a:moveTo>
                    <a:pt x="18" y="0"/>
                  </a:moveTo>
                  <a:lnTo>
                    <a:pt x="18" y="21"/>
                  </a:lnTo>
                  <a:lnTo>
                    <a:pt x="73" y="21"/>
                  </a:lnTo>
                  <a:lnTo>
                    <a:pt x="0" y="94"/>
                  </a:lnTo>
                  <a:lnTo>
                    <a:pt x="14" y="111"/>
                  </a:lnTo>
                  <a:lnTo>
                    <a:pt x="89" y="37"/>
                  </a:lnTo>
                  <a:lnTo>
                    <a:pt x="89" y="92"/>
                  </a:lnTo>
                  <a:lnTo>
                    <a:pt x="111" y="92"/>
                  </a:lnTo>
                  <a:lnTo>
                    <a:pt x="111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399"/>
            </a:p>
          </p:txBody>
        </p:sp>
      </p:grpSp>
      <p:sp>
        <p:nvSpPr>
          <p:cNvPr id="39" name="PA_淘宝店chenying0907 3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86497" y="1842165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3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40" name="PA_淘宝店chenying0907 3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984817" y="4449393"/>
            <a:ext cx="1823686" cy="100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333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点击添加文本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9090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Click="0" advTm="0">
        <p15:prstTrans prst="origami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 autoUpdateAnimBg="0"/>
      <p:bldP spid="14" grpId="0" animBg="1" autoUpdateAnimBg="0"/>
      <p:bldP spid="15" grpId="0" animBg="1" autoUpdateAnimBg="0"/>
      <p:bldP spid="19" grpId="0" animBg="1" autoUpdateAnimBg="0"/>
      <p:bldP spid="21" grpId="0" animBg="1"/>
      <p:bldP spid="22" grpId="0" animBg="1"/>
      <p:bldP spid="23" grpId="0" animBg="1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="" xmlns:a16="http://schemas.microsoft.com/office/drawing/2014/main" id="{6DD460CE-C7A2-4167-85F6-970DBAABFAAB}"/>
              </a:ext>
            </a:extLst>
          </p:cNvPr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="" xmlns:a16="http://schemas.microsoft.com/office/drawing/2014/main" id="{0C509314-6185-4AA5-9B2B-28C317A9212E}"/>
              </a:ext>
            </a:extLst>
          </p:cNvPr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737C4A3-29D0-4F88-8FB4-616A36653686}"/>
              </a:ext>
            </a:extLst>
          </p:cNvPr>
          <p:cNvSpPr/>
          <p:nvPr/>
        </p:nvSpPr>
        <p:spPr>
          <a:xfrm>
            <a:off x="673100" y="622300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 algn="ct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Rectangle 3">
            <a:extLst>
              <a:ext uri="{FF2B5EF4-FFF2-40B4-BE49-F238E27FC236}">
                <a16:creationId xmlns="" xmlns:a16="http://schemas.microsoft.com/office/drawing/2014/main" id="{CBDF5EF6-4471-4B03-B3DB-6D03654F930C}"/>
              </a:ext>
            </a:extLst>
          </p:cNvPr>
          <p:cNvSpPr/>
          <p:nvPr/>
        </p:nvSpPr>
        <p:spPr>
          <a:xfrm rot="5400000">
            <a:off x="8526100" y="3639666"/>
            <a:ext cx="2903650" cy="80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ts val="6000"/>
              </a:lnSpc>
            </a:pPr>
            <a:r>
              <a:rPr lang="en-US" altLang="zh-C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CONTENT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A603D3A5-F036-4FEA-9B46-EA9015601453}"/>
              </a:ext>
            </a:extLst>
          </p:cNvPr>
          <p:cNvGrpSpPr/>
          <p:nvPr/>
        </p:nvGrpSpPr>
        <p:grpSpPr>
          <a:xfrm>
            <a:off x="2723596" y="1779800"/>
            <a:ext cx="1702157" cy="1664097"/>
            <a:chOff x="1616765" y="2616579"/>
            <a:chExt cx="1702157" cy="1664097"/>
          </a:xfrm>
        </p:grpSpPr>
        <p:sp>
          <p:nvSpPr>
            <p:cNvPr id="27" name="矩形 26">
              <a:extLst>
                <a:ext uri="{FF2B5EF4-FFF2-40B4-BE49-F238E27FC236}">
                  <a16:creationId xmlns="" xmlns:a16="http://schemas.microsoft.com/office/drawing/2014/main" id="{771509BA-0E7E-41E7-B0D5-6A34299BE5D4}"/>
                </a:ext>
              </a:extLst>
            </p:cNvPr>
            <p:cNvSpPr/>
            <p:nvPr/>
          </p:nvSpPr>
          <p:spPr>
            <a:xfrm>
              <a:off x="1616765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="" xmlns:a16="http://schemas.microsoft.com/office/drawing/2014/main" id="{B7BD40BC-A185-49D7-A78C-87F5F63CBB94}"/>
                </a:ext>
              </a:extLst>
            </p:cNvPr>
            <p:cNvSpPr/>
            <p:nvPr/>
          </p:nvSpPr>
          <p:spPr>
            <a:xfrm>
              <a:off x="1912505" y="2616579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01</a:t>
              </a:r>
            </a:p>
            <a:p>
              <a:pPr algn="ctr"/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绪论</a:t>
              </a:r>
            </a:p>
          </p:txBody>
        </p:sp>
        <p:pic>
          <p:nvPicPr>
            <p:cNvPr id="31" name="图片 30">
              <a:extLst>
                <a:ext uri="{FF2B5EF4-FFF2-40B4-BE49-F238E27FC236}">
                  <a16:creationId xmlns="" xmlns:a16="http://schemas.microsoft.com/office/drawing/2014/main" id="{A0157DBA-EA7E-4E79-B760-2FF93D1794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817836" flipH="1">
              <a:off x="2077697" y="3159842"/>
              <a:ext cx="787150" cy="1120834"/>
            </a:xfrm>
            <a:prstGeom prst="rect">
              <a:avLst/>
            </a:prstGeom>
          </p:spPr>
        </p:pic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A2F8E3F7-2860-4218-B7AF-F9102070745D}"/>
              </a:ext>
            </a:extLst>
          </p:cNvPr>
          <p:cNvGrpSpPr/>
          <p:nvPr/>
        </p:nvGrpSpPr>
        <p:grpSpPr>
          <a:xfrm>
            <a:off x="2717742" y="3631116"/>
            <a:ext cx="1702157" cy="1656159"/>
            <a:chOff x="8831322" y="2615422"/>
            <a:chExt cx="1702157" cy="1656159"/>
          </a:xfrm>
        </p:grpSpPr>
        <p:sp>
          <p:nvSpPr>
            <p:cNvPr id="33" name="矩形 32">
              <a:extLst>
                <a:ext uri="{FF2B5EF4-FFF2-40B4-BE49-F238E27FC236}">
                  <a16:creationId xmlns="" xmlns:a16="http://schemas.microsoft.com/office/drawing/2014/main" id="{64960312-DB16-4B40-A787-D4CDAA17BF6A}"/>
                </a:ext>
              </a:extLst>
            </p:cNvPr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="" xmlns:a16="http://schemas.microsoft.com/office/drawing/2014/main" id="{BFD7910E-9A34-4F01-8BFA-0BE2EEAAD653}"/>
                </a:ext>
              </a:extLst>
            </p:cNvPr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04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研究成果与应用</a:t>
              </a:r>
            </a:p>
          </p:txBody>
        </p:sp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DB1290FD-14C5-43F9-8BA1-93BD50D9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7E6BE3E0-4ABA-4486-8342-6FB7374B68A9}"/>
              </a:ext>
            </a:extLst>
          </p:cNvPr>
          <p:cNvGrpSpPr/>
          <p:nvPr/>
        </p:nvGrpSpPr>
        <p:grpSpPr>
          <a:xfrm>
            <a:off x="5084675" y="1779800"/>
            <a:ext cx="1702157" cy="1583572"/>
            <a:chOff x="3977844" y="2616579"/>
            <a:chExt cx="1702157" cy="1583572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2DF7724B-B05D-4EA9-AF51-B4EF061191AB}"/>
                </a:ext>
              </a:extLst>
            </p:cNvPr>
            <p:cNvSpPr/>
            <p:nvPr/>
          </p:nvSpPr>
          <p:spPr>
            <a:xfrm>
              <a:off x="3977844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F927249D-4E43-4767-A58F-E2C91C53C117}"/>
                </a:ext>
              </a:extLst>
            </p:cNvPr>
            <p:cNvSpPr/>
            <p:nvPr/>
          </p:nvSpPr>
          <p:spPr>
            <a:xfrm>
              <a:off x="4251985" y="2616579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02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研究方法与思路</a:t>
              </a:r>
            </a:p>
          </p:txBody>
        </p:sp>
        <p:pic>
          <p:nvPicPr>
            <p:cNvPr id="42" name="图片 41">
              <a:extLst>
                <a:ext uri="{FF2B5EF4-FFF2-40B4-BE49-F238E27FC236}">
                  <a16:creationId xmlns="" xmlns:a16="http://schemas.microsoft.com/office/drawing/2014/main" id="{4224CD9A-22D2-44B0-8684-ADE8BE314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6996">
              <a:off x="4462105" y="3118759"/>
              <a:ext cx="831840" cy="1081392"/>
            </a:xfrm>
            <a:prstGeom prst="rect">
              <a:avLst/>
            </a:prstGeom>
          </p:spPr>
        </p:pic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8A28D30B-B0FB-416C-B27F-0DF2DAEE45E7}"/>
              </a:ext>
            </a:extLst>
          </p:cNvPr>
          <p:cNvGrpSpPr/>
          <p:nvPr/>
        </p:nvGrpSpPr>
        <p:grpSpPr>
          <a:xfrm>
            <a:off x="7407085" y="1779800"/>
            <a:ext cx="1702157" cy="1569796"/>
            <a:chOff x="6483392" y="2628748"/>
            <a:chExt cx="1702157" cy="1569796"/>
          </a:xfrm>
        </p:grpSpPr>
        <p:sp>
          <p:nvSpPr>
            <p:cNvPr id="44" name="矩形 43">
              <a:extLst>
                <a:ext uri="{FF2B5EF4-FFF2-40B4-BE49-F238E27FC236}">
                  <a16:creationId xmlns="" xmlns:a16="http://schemas.microsoft.com/office/drawing/2014/main" id="{6BD194C6-DD4F-4FF2-B5CB-104BDDCFA89C}"/>
                </a:ext>
              </a:extLst>
            </p:cNvPr>
            <p:cNvSpPr/>
            <p:nvPr/>
          </p:nvSpPr>
          <p:spPr>
            <a:xfrm>
              <a:off x="648339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="" xmlns:a16="http://schemas.microsoft.com/office/drawing/2014/main" id="{A065C305-4A17-4C9A-B80A-76414AB56399}"/>
                </a:ext>
              </a:extLst>
            </p:cNvPr>
            <p:cNvSpPr/>
            <p:nvPr/>
          </p:nvSpPr>
          <p:spPr>
            <a:xfrm>
              <a:off x="6727477" y="2628748"/>
              <a:ext cx="1240848" cy="584775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03</a:t>
              </a: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关键技术与实践难点</a:t>
              </a:r>
              <a:endParaRPr lang="ko-KR" altLang="en-US" sz="1600" dirty="0">
                <a:solidFill>
                  <a:schemeClr val="bg2">
                    <a:lumMod val="25000"/>
                  </a:schemeClr>
                </a:solidFill>
                <a:latin typeface="+mn-ea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="" xmlns:a16="http://schemas.microsoft.com/office/drawing/2014/main" id="{A4267CF6-D447-48B0-B906-911144934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3004" flipH="1">
              <a:off x="6939561" y="3117152"/>
              <a:ext cx="831840" cy="1081392"/>
            </a:xfrm>
            <a:prstGeom prst="rect">
              <a:avLst/>
            </a:prstGeom>
          </p:spPr>
        </p:pic>
      </p:grpSp>
      <p:pic>
        <p:nvPicPr>
          <p:cNvPr id="59" name="图片 58">
            <a:extLst>
              <a:ext uri="{FF2B5EF4-FFF2-40B4-BE49-F238E27FC236}">
                <a16:creationId xmlns="" xmlns:a16="http://schemas.microsoft.com/office/drawing/2014/main" id="{98445829-4694-4805-8892-6353F30186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097" y="2095909"/>
            <a:ext cx="969395" cy="1366385"/>
          </a:xfrm>
          <a:prstGeom prst="rect">
            <a:avLst/>
          </a:prstGeom>
        </p:spPr>
      </p:pic>
      <p:sp>
        <p:nvSpPr>
          <p:cNvPr id="24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10053656" y="1225449"/>
            <a:ext cx="11843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目录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="" xmlns:a16="http://schemas.microsoft.com/office/drawing/2014/main" id="{A9394884-16E6-4989-BB0F-6745F1B98264}"/>
              </a:ext>
            </a:extLst>
          </p:cNvPr>
          <p:cNvGrpSpPr/>
          <p:nvPr/>
        </p:nvGrpSpPr>
        <p:grpSpPr>
          <a:xfrm>
            <a:off x="4983589" y="3600690"/>
            <a:ext cx="1702157" cy="1656159"/>
            <a:chOff x="8831322" y="2615422"/>
            <a:chExt cx="1702157" cy="1656159"/>
          </a:xfrm>
        </p:grpSpPr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D3AF3006-6E87-4900-9EC7-7EECEE703A31}"/>
                </a:ext>
              </a:extLst>
            </p:cNvPr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="" xmlns:a16="http://schemas.microsoft.com/office/drawing/2014/main" id="{E14B8052-F2ED-4272-9265-E4D94C83E50B}"/>
                </a:ext>
              </a:extLst>
            </p:cNvPr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05 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相关建议</a:t>
              </a:r>
            </a:p>
          </p:txBody>
        </p:sp>
        <p:pic>
          <p:nvPicPr>
            <p:cNvPr id="64" name="图片 63">
              <a:extLst>
                <a:ext uri="{FF2B5EF4-FFF2-40B4-BE49-F238E27FC236}">
                  <a16:creationId xmlns="" xmlns:a16="http://schemas.microsoft.com/office/drawing/2014/main" id="{F3E2831E-F4FE-4E78-9038-9B69A18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  <p:grpSp>
        <p:nvGrpSpPr>
          <p:cNvPr id="65" name="组合 64">
            <a:extLst>
              <a:ext uri="{FF2B5EF4-FFF2-40B4-BE49-F238E27FC236}">
                <a16:creationId xmlns="" xmlns:a16="http://schemas.microsoft.com/office/drawing/2014/main" id="{8D864A7C-9C12-42F7-981B-416F6E4889EF}"/>
              </a:ext>
            </a:extLst>
          </p:cNvPr>
          <p:cNvGrpSpPr/>
          <p:nvPr/>
        </p:nvGrpSpPr>
        <p:grpSpPr>
          <a:xfrm>
            <a:off x="7441419" y="3583013"/>
            <a:ext cx="1702157" cy="1656159"/>
            <a:chOff x="8831322" y="2615422"/>
            <a:chExt cx="1702157" cy="1656159"/>
          </a:xfrm>
        </p:grpSpPr>
        <p:sp>
          <p:nvSpPr>
            <p:cNvPr id="66" name="矩形 65">
              <a:extLst>
                <a:ext uri="{FF2B5EF4-FFF2-40B4-BE49-F238E27FC236}">
                  <a16:creationId xmlns="" xmlns:a16="http://schemas.microsoft.com/office/drawing/2014/main" id="{EE5A6EE4-CC0E-4676-8799-BDF9242790A7}"/>
                </a:ext>
              </a:extLst>
            </p:cNvPr>
            <p:cNvSpPr/>
            <p:nvPr/>
          </p:nvSpPr>
          <p:spPr>
            <a:xfrm>
              <a:off x="8831322" y="2932688"/>
              <a:ext cx="1702157" cy="1220831"/>
            </a:xfrm>
            <a:prstGeom prst="rect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F62FF12D-DFC3-473E-919D-45443814F441}"/>
                </a:ext>
              </a:extLst>
            </p:cNvPr>
            <p:cNvSpPr/>
            <p:nvPr/>
          </p:nvSpPr>
          <p:spPr>
            <a:xfrm>
              <a:off x="9112728" y="2615422"/>
              <a:ext cx="1130716" cy="646331"/>
            </a:xfrm>
            <a:prstGeom prst="rect">
              <a:avLst/>
            </a:prstGeom>
            <a:solidFill>
              <a:srgbClr val="F2F2F2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06 </a:t>
              </a:r>
              <a:r>
                <a:rPr lang="zh-CN" altLang="en-US" dirty="0">
                  <a:solidFill>
                    <a:schemeClr val="bg2">
                      <a:lumMod val="25000"/>
                    </a:schemeClr>
                  </a:solidFill>
                  <a:latin typeface="+mn-ea"/>
                </a:rPr>
                <a:t>论文总结</a:t>
              </a:r>
            </a:p>
          </p:txBody>
        </p:sp>
        <p:pic>
          <p:nvPicPr>
            <p:cNvPr id="68" name="图片 67">
              <a:extLst>
                <a:ext uri="{FF2B5EF4-FFF2-40B4-BE49-F238E27FC236}">
                  <a16:creationId xmlns="" xmlns:a16="http://schemas.microsoft.com/office/drawing/2014/main" id="{3F41336B-FECE-4A1E-AFC4-1CA72A218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82164">
              <a:off x="9358891" y="3150747"/>
              <a:ext cx="787150" cy="11208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23713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研究成果与应用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04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原创设计师QQ598969553             _5"/>
          <p:cNvSpPr/>
          <p:nvPr/>
        </p:nvSpPr>
        <p:spPr>
          <a:xfrm>
            <a:off x="2066679" y="1071021"/>
            <a:ext cx="3996825" cy="3997839"/>
          </a:xfrm>
          <a:prstGeom prst="diamond">
            <a:avLst/>
          </a:prstGeom>
          <a:blipFill dpi="0" rotWithShape="1">
            <a:blip r:embed="rId6"/>
            <a:srcRect/>
            <a:stretch>
              <a:fillRect t="176" b="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6" dirty="0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 rot="1400643">
            <a:off x="2921148" y="3925492"/>
            <a:ext cx="5423053" cy="1757725"/>
          </a:xfrm>
          <a:prstGeom prst="rect">
            <a:avLst/>
          </a:prstGeom>
          <a:gradFill flip="none" rotWithShape="1">
            <a:gsLst>
              <a:gs pos="54000">
                <a:schemeClr val="bg1">
                  <a:lumMod val="65000"/>
                  <a:lumOff val="35000"/>
                  <a:alpha val="0"/>
                </a:schemeClr>
              </a:gs>
              <a:gs pos="0">
                <a:schemeClr val="accent1">
                  <a:alpha val="54000"/>
                  <a:lumMod val="65000"/>
                  <a:lumOff val="35000"/>
                </a:schemeClr>
              </a:gs>
              <a:gs pos="0">
                <a:schemeClr val="bg1">
                  <a:lumMod val="75000"/>
                </a:schemeClr>
              </a:gs>
            </a:gsLst>
            <a:lin ang="2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 dirty="0">
              <a:cs typeface="+mn-ea"/>
              <a:sym typeface="+mn-lt"/>
            </a:endParaRPr>
          </a:p>
        </p:txBody>
      </p:sp>
      <p:sp>
        <p:nvSpPr>
          <p:cNvPr id="15" name="原创设计师QQ598969553             _6"/>
          <p:cNvSpPr/>
          <p:nvPr/>
        </p:nvSpPr>
        <p:spPr>
          <a:xfrm>
            <a:off x="1849612" y="1723324"/>
            <a:ext cx="850450" cy="850665"/>
          </a:xfrm>
          <a:prstGeom prst="diamond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19" name="原创设计师QQ598969553             _7"/>
          <p:cNvSpPr>
            <a:spLocks noEditPoints="1"/>
          </p:cNvSpPr>
          <p:nvPr/>
        </p:nvSpPr>
        <p:spPr bwMode="auto">
          <a:xfrm>
            <a:off x="2126182" y="2008265"/>
            <a:ext cx="297311" cy="280780"/>
          </a:xfrm>
          <a:custGeom>
            <a:avLst/>
            <a:gdLst>
              <a:gd name="T0" fmla="*/ 48 w 98"/>
              <a:gd name="T1" fmla="*/ 24 h 92"/>
              <a:gd name="T2" fmla="*/ 50 w 98"/>
              <a:gd name="T3" fmla="*/ 53 h 92"/>
              <a:gd name="T4" fmla="*/ 52 w 98"/>
              <a:gd name="T5" fmla="*/ 17 h 92"/>
              <a:gd name="T6" fmla="*/ 48 w 98"/>
              <a:gd name="T7" fmla="*/ 16 h 92"/>
              <a:gd name="T8" fmla="*/ 41 w 98"/>
              <a:gd name="T9" fmla="*/ 28 h 92"/>
              <a:gd name="T10" fmla="*/ 94 w 98"/>
              <a:gd name="T11" fmla="*/ 12 h 92"/>
              <a:gd name="T12" fmla="*/ 84 w 98"/>
              <a:gd name="T13" fmla="*/ 12 h 92"/>
              <a:gd name="T14" fmla="*/ 80 w 98"/>
              <a:gd name="T15" fmla="*/ 0 h 92"/>
              <a:gd name="T16" fmla="*/ 14 w 98"/>
              <a:gd name="T17" fmla="*/ 4 h 92"/>
              <a:gd name="T18" fmla="*/ 3 w 98"/>
              <a:gd name="T19" fmla="*/ 12 h 92"/>
              <a:gd name="T20" fmla="*/ 0 w 98"/>
              <a:gd name="T21" fmla="*/ 37 h 92"/>
              <a:gd name="T22" fmla="*/ 6 w 98"/>
              <a:gd name="T23" fmla="*/ 52 h 92"/>
              <a:gd name="T24" fmla="*/ 45 w 98"/>
              <a:gd name="T25" fmla="*/ 75 h 92"/>
              <a:gd name="T26" fmla="*/ 29 w 98"/>
              <a:gd name="T27" fmla="*/ 84 h 92"/>
              <a:gd name="T28" fmla="*/ 29 w 98"/>
              <a:gd name="T29" fmla="*/ 92 h 92"/>
              <a:gd name="T30" fmla="*/ 73 w 98"/>
              <a:gd name="T31" fmla="*/ 88 h 92"/>
              <a:gd name="T32" fmla="*/ 53 w 98"/>
              <a:gd name="T33" fmla="*/ 84 h 92"/>
              <a:gd name="T34" fmla="*/ 78 w 98"/>
              <a:gd name="T35" fmla="*/ 59 h 92"/>
              <a:gd name="T36" fmla="*/ 92 w 98"/>
              <a:gd name="T37" fmla="*/ 52 h 92"/>
              <a:gd name="T38" fmla="*/ 98 w 98"/>
              <a:gd name="T39" fmla="*/ 16 h 92"/>
              <a:gd name="T40" fmla="*/ 11 w 98"/>
              <a:gd name="T41" fmla="*/ 47 h 92"/>
              <a:gd name="T42" fmla="*/ 7 w 98"/>
              <a:gd name="T43" fmla="*/ 37 h 92"/>
              <a:gd name="T44" fmla="*/ 14 w 98"/>
              <a:gd name="T45" fmla="*/ 20 h 92"/>
              <a:gd name="T46" fmla="*/ 15 w 98"/>
              <a:gd name="T47" fmla="*/ 50 h 92"/>
              <a:gd name="T48" fmla="*/ 76 w 98"/>
              <a:gd name="T49" fmla="*/ 40 h 92"/>
              <a:gd name="T50" fmla="*/ 73 w 98"/>
              <a:gd name="T51" fmla="*/ 53 h 92"/>
              <a:gd name="T52" fmla="*/ 49 w 98"/>
              <a:gd name="T53" fmla="*/ 67 h 92"/>
              <a:gd name="T54" fmla="*/ 24 w 98"/>
              <a:gd name="T55" fmla="*/ 53 h 92"/>
              <a:gd name="T56" fmla="*/ 21 w 98"/>
              <a:gd name="T57" fmla="*/ 40 h 92"/>
              <a:gd name="T58" fmla="*/ 76 w 98"/>
              <a:gd name="T59" fmla="*/ 8 h 92"/>
              <a:gd name="T60" fmla="*/ 91 w 98"/>
              <a:gd name="T61" fmla="*/ 37 h 92"/>
              <a:gd name="T62" fmla="*/ 86 w 98"/>
              <a:gd name="T63" fmla="*/ 47 h 92"/>
              <a:gd name="T64" fmla="*/ 83 w 98"/>
              <a:gd name="T65" fmla="*/ 50 h 92"/>
              <a:gd name="T66" fmla="*/ 84 w 98"/>
              <a:gd name="T67" fmla="*/ 40 h 92"/>
              <a:gd name="T68" fmla="*/ 91 w 98"/>
              <a:gd name="T69" fmla="*/ 20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8" h="92">
                <a:moveTo>
                  <a:pt x="44" y="28"/>
                </a:moveTo>
                <a:cubicBezTo>
                  <a:pt x="48" y="24"/>
                  <a:pt x="48" y="24"/>
                  <a:pt x="48" y="24"/>
                </a:cubicBezTo>
                <a:cubicBezTo>
                  <a:pt x="48" y="51"/>
                  <a:pt x="48" y="51"/>
                  <a:pt x="48" y="51"/>
                </a:cubicBezTo>
                <a:cubicBezTo>
                  <a:pt x="48" y="52"/>
                  <a:pt x="49" y="53"/>
                  <a:pt x="50" y="53"/>
                </a:cubicBezTo>
                <a:cubicBezTo>
                  <a:pt x="51" y="53"/>
                  <a:pt x="52" y="52"/>
                  <a:pt x="52" y="51"/>
                </a:cubicBezTo>
                <a:cubicBezTo>
                  <a:pt x="52" y="17"/>
                  <a:pt x="52" y="17"/>
                  <a:pt x="52" y="17"/>
                </a:cubicBezTo>
                <a:cubicBezTo>
                  <a:pt x="52" y="16"/>
                  <a:pt x="51" y="15"/>
                  <a:pt x="50" y="15"/>
                </a:cubicBezTo>
                <a:cubicBezTo>
                  <a:pt x="49" y="15"/>
                  <a:pt x="48" y="15"/>
                  <a:pt x="48" y="16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6"/>
                  <a:pt x="40" y="28"/>
                  <a:pt x="41" y="28"/>
                </a:cubicBezTo>
                <a:cubicBezTo>
                  <a:pt x="42" y="29"/>
                  <a:pt x="44" y="29"/>
                  <a:pt x="44" y="28"/>
                </a:cubicBezTo>
                <a:close/>
                <a:moveTo>
                  <a:pt x="94" y="12"/>
                </a:moveTo>
                <a:cubicBezTo>
                  <a:pt x="94" y="12"/>
                  <a:pt x="94" y="12"/>
                  <a:pt x="94" y="12"/>
                </a:cubicBezTo>
                <a:cubicBezTo>
                  <a:pt x="84" y="12"/>
                  <a:pt x="84" y="12"/>
                  <a:pt x="84" y="12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5" y="0"/>
                  <a:pt x="14" y="2"/>
                  <a:pt x="14" y="4"/>
                </a:cubicBezTo>
                <a:cubicBezTo>
                  <a:pt x="14" y="12"/>
                  <a:pt x="14" y="12"/>
                  <a:pt x="1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3"/>
                  <a:pt x="2" y="48"/>
                  <a:pt x="6" y="52"/>
                </a:cubicBezTo>
                <a:cubicBezTo>
                  <a:pt x="6" y="52"/>
                  <a:pt x="6" y="52"/>
                  <a:pt x="6" y="52"/>
                </a:cubicBezTo>
                <a:cubicBezTo>
                  <a:pt x="9" y="56"/>
                  <a:pt x="14" y="58"/>
                  <a:pt x="19" y="59"/>
                </a:cubicBezTo>
                <a:cubicBezTo>
                  <a:pt x="25" y="68"/>
                  <a:pt x="35" y="74"/>
                  <a:pt x="45" y="75"/>
                </a:cubicBezTo>
                <a:cubicBezTo>
                  <a:pt x="45" y="84"/>
                  <a:pt x="45" y="84"/>
                  <a:pt x="45" y="84"/>
                </a:cubicBezTo>
                <a:cubicBezTo>
                  <a:pt x="29" y="84"/>
                  <a:pt x="29" y="84"/>
                  <a:pt x="29" y="84"/>
                </a:cubicBezTo>
                <a:cubicBezTo>
                  <a:pt x="27" y="84"/>
                  <a:pt x="25" y="86"/>
                  <a:pt x="25" y="88"/>
                </a:cubicBezTo>
                <a:cubicBezTo>
                  <a:pt x="25" y="90"/>
                  <a:pt x="27" y="92"/>
                  <a:pt x="29" y="92"/>
                </a:cubicBezTo>
                <a:cubicBezTo>
                  <a:pt x="69" y="92"/>
                  <a:pt x="69" y="92"/>
                  <a:pt x="69" y="92"/>
                </a:cubicBezTo>
                <a:cubicBezTo>
                  <a:pt x="71" y="92"/>
                  <a:pt x="73" y="90"/>
                  <a:pt x="73" y="88"/>
                </a:cubicBezTo>
                <a:cubicBezTo>
                  <a:pt x="73" y="86"/>
                  <a:pt x="71" y="84"/>
                  <a:pt x="69" y="84"/>
                </a:cubicBezTo>
                <a:cubicBezTo>
                  <a:pt x="53" y="84"/>
                  <a:pt x="53" y="84"/>
                  <a:pt x="53" y="84"/>
                </a:cubicBezTo>
                <a:cubicBezTo>
                  <a:pt x="53" y="75"/>
                  <a:pt x="53" y="75"/>
                  <a:pt x="53" y="75"/>
                </a:cubicBezTo>
                <a:cubicBezTo>
                  <a:pt x="63" y="74"/>
                  <a:pt x="73" y="68"/>
                  <a:pt x="78" y="59"/>
                </a:cubicBezTo>
                <a:cubicBezTo>
                  <a:pt x="84" y="58"/>
                  <a:pt x="88" y="56"/>
                  <a:pt x="92" y="53"/>
                </a:cubicBezTo>
                <a:cubicBezTo>
                  <a:pt x="92" y="52"/>
                  <a:pt x="92" y="52"/>
                  <a:pt x="92" y="52"/>
                </a:cubicBezTo>
                <a:cubicBezTo>
                  <a:pt x="96" y="48"/>
                  <a:pt x="98" y="43"/>
                  <a:pt x="98" y="37"/>
                </a:cubicBezTo>
                <a:cubicBezTo>
                  <a:pt x="98" y="16"/>
                  <a:pt x="98" y="16"/>
                  <a:pt x="98" y="16"/>
                </a:cubicBezTo>
                <a:cubicBezTo>
                  <a:pt x="98" y="14"/>
                  <a:pt x="96" y="12"/>
                  <a:pt x="94" y="12"/>
                </a:cubicBezTo>
                <a:close/>
                <a:moveTo>
                  <a:pt x="11" y="47"/>
                </a:moveTo>
                <a:cubicBezTo>
                  <a:pt x="11" y="47"/>
                  <a:pt x="11" y="47"/>
                  <a:pt x="11" y="47"/>
                </a:cubicBezTo>
                <a:cubicBezTo>
                  <a:pt x="9" y="44"/>
                  <a:pt x="7" y="41"/>
                  <a:pt x="7" y="37"/>
                </a:cubicBezTo>
                <a:cubicBezTo>
                  <a:pt x="7" y="20"/>
                  <a:pt x="7" y="20"/>
                  <a:pt x="7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40"/>
                  <a:pt x="14" y="40"/>
                  <a:pt x="14" y="40"/>
                </a:cubicBezTo>
                <a:cubicBezTo>
                  <a:pt x="14" y="44"/>
                  <a:pt x="14" y="47"/>
                  <a:pt x="15" y="50"/>
                </a:cubicBezTo>
                <a:cubicBezTo>
                  <a:pt x="14" y="49"/>
                  <a:pt x="12" y="48"/>
                  <a:pt x="11" y="47"/>
                </a:cubicBezTo>
                <a:close/>
                <a:moveTo>
                  <a:pt x="76" y="40"/>
                </a:moveTo>
                <a:cubicBezTo>
                  <a:pt x="76" y="40"/>
                  <a:pt x="76" y="40"/>
                  <a:pt x="76" y="40"/>
                </a:cubicBezTo>
                <a:cubicBezTo>
                  <a:pt x="76" y="45"/>
                  <a:pt x="75" y="49"/>
                  <a:pt x="73" y="53"/>
                </a:cubicBezTo>
                <a:cubicBezTo>
                  <a:pt x="73" y="53"/>
                  <a:pt x="73" y="53"/>
                  <a:pt x="73" y="53"/>
                </a:cubicBezTo>
                <a:cubicBezTo>
                  <a:pt x="69" y="62"/>
                  <a:pt x="59" y="67"/>
                  <a:pt x="49" y="67"/>
                </a:cubicBezTo>
                <a:cubicBezTo>
                  <a:pt x="39" y="67"/>
                  <a:pt x="29" y="62"/>
                  <a:pt x="24" y="53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49"/>
                  <a:pt x="21" y="45"/>
                  <a:pt x="21" y="40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8"/>
                  <a:pt x="21" y="8"/>
                  <a:pt x="21" y="8"/>
                </a:cubicBezTo>
                <a:cubicBezTo>
                  <a:pt x="76" y="8"/>
                  <a:pt x="76" y="8"/>
                  <a:pt x="76" y="8"/>
                </a:cubicBezTo>
                <a:cubicBezTo>
                  <a:pt x="76" y="40"/>
                  <a:pt x="76" y="40"/>
                  <a:pt x="76" y="40"/>
                </a:cubicBezTo>
                <a:close/>
                <a:moveTo>
                  <a:pt x="91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1"/>
                  <a:pt x="89" y="44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8"/>
                  <a:pt x="84" y="49"/>
                  <a:pt x="83" y="50"/>
                </a:cubicBezTo>
                <a:cubicBezTo>
                  <a:pt x="84" y="47"/>
                  <a:pt x="84" y="44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20"/>
                  <a:pt x="84" y="20"/>
                  <a:pt x="84" y="20"/>
                </a:cubicBezTo>
                <a:cubicBezTo>
                  <a:pt x="91" y="20"/>
                  <a:pt x="91" y="20"/>
                  <a:pt x="91" y="20"/>
                </a:cubicBezTo>
                <a:cubicBezTo>
                  <a:pt x="91" y="37"/>
                  <a:pt x="91" y="37"/>
                  <a:pt x="91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1" name="原创设计师QQ598969553             _9"/>
          <p:cNvSpPr>
            <a:spLocks noChangeArrowheads="1"/>
          </p:cNvSpPr>
          <p:nvPr/>
        </p:nvSpPr>
        <p:spPr bwMode="auto">
          <a:xfrm>
            <a:off x="6361361" y="3270262"/>
            <a:ext cx="4532781" cy="256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  <a:p>
            <a:pPr marL="171450" indent="-171450">
              <a:lnSpc>
                <a:spcPts val="2000"/>
              </a:lnSpc>
              <a:spcBef>
                <a:spcPct val="0"/>
              </a:spcBef>
              <a:buFont typeface="Wingdings" panose="05000000000000000000" pitchFamily="2" charset="2"/>
              <a:buChar char="u"/>
            </a:pPr>
            <a:r>
              <a:rPr lang="zh-CN" altLang="en-US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22" name="原创设计师QQ598969553             _10"/>
          <p:cNvSpPr/>
          <p:nvPr/>
        </p:nvSpPr>
        <p:spPr>
          <a:xfrm>
            <a:off x="5554062" y="1863714"/>
            <a:ext cx="850450" cy="850665"/>
          </a:xfrm>
          <a:prstGeom prst="diamond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3" name="原创设计师QQ598969553             _11"/>
          <p:cNvSpPr>
            <a:spLocks noEditPoints="1"/>
          </p:cNvSpPr>
          <p:nvPr/>
        </p:nvSpPr>
        <p:spPr bwMode="auto">
          <a:xfrm>
            <a:off x="5833095" y="2142129"/>
            <a:ext cx="292384" cy="293832"/>
          </a:xfrm>
          <a:custGeom>
            <a:avLst/>
            <a:gdLst>
              <a:gd name="T0" fmla="*/ 83 w 106"/>
              <a:gd name="T1" fmla="*/ 53 h 106"/>
              <a:gd name="T2" fmla="*/ 104 w 106"/>
              <a:gd name="T3" fmla="*/ 22 h 106"/>
              <a:gd name="T4" fmla="*/ 72 w 106"/>
              <a:gd name="T5" fmla="*/ 4 h 106"/>
              <a:gd name="T6" fmla="*/ 31 w 106"/>
              <a:gd name="T7" fmla="*/ 2 h 106"/>
              <a:gd name="T8" fmla="*/ 2 w 106"/>
              <a:gd name="T9" fmla="*/ 26 h 106"/>
              <a:gd name="T10" fmla="*/ 23 w 106"/>
              <a:gd name="T11" fmla="*/ 53 h 106"/>
              <a:gd name="T12" fmla="*/ 1 w 106"/>
              <a:gd name="T13" fmla="*/ 77 h 106"/>
              <a:gd name="T14" fmla="*/ 5 w 106"/>
              <a:gd name="T15" fmla="*/ 105 h 106"/>
              <a:gd name="T16" fmla="*/ 32 w 106"/>
              <a:gd name="T17" fmla="*/ 104 h 106"/>
              <a:gd name="T18" fmla="*/ 74 w 106"/>
              <a:gd name="T19" fmla="*/ 104 h 106"/>
              <a:gd name="T20" fmla="*/ 80 w 106"/>
              <a:gd name="T21" fmla="*/ 104 h 106"/>
              <a:gd name="T22" fmla="*/ 104 w 106"/>
              <a:gd name="T23" fmla="*/ 75 h 106"/>
              <a:gd name="T24" fmla="*/ 77 w 106"/>
              <a:gd name="T25" fmla="*/ 9 h 106"/>
              <a:gd name="T26" fmla="*/ 96 w 106"/>
              <a:gd name="T27" fmla="*/ 24 h 106"/>
              <a:gd name="T28" fmla="*/ 90 w 106"/>
              <a:gd name="T29" fmla="*/ 36 h 106"/>
              <a:gd name="T30" fmla="*/ 85 w 106"/>
              <a:gd name="T31" fmla="*/ 31 h 106"/>
              <a:gd name="T32" fmla="*/ 85 w 106"/>
              <a:gd name="T33" fmla="*/ 31 h 106"/>
              <a:gd name="T34" fmla="*/ 75 w 106"/>
              <a:gd name="T35" fmla="*/ 21 h 106"/>
              <a:gd name="T36" fmla="*/ 75 w 106"/>
              <a:gd name="T37" fmla="*/ 21 h 106"/>
              <a:gd name="T38" fmla="*/ 75 w 106"/>
              <a:gd name="T39" fmla="*/ 21 h 106"/>
              <a:gd name="T40" fmla="*/ 75 w 106"/>
              <a:gd name="T41" fmla="*/ 20 h 106"/>
              <a:gd name="T42" fmla="*/ 77 w 106"/>
              <a:gd name="T43" fmla="*/ 9 h 106"/>
              <a:gd name="T44" fmla="*/ 80 w 106"/>
              <a:gd name="T45" fmla="*/ 33 h 106"/>
              <a:gd name="T46" fmla="*/ 15 w 106"/>
              <a:gd name="T47" fmla="*/ 84 h 106"/>
              <a:gd name="T48" fmla="*/ 80 w 106"/>
              <a:gd name="T49" fmla="*/ 33 h 106"/>
              <a:gd name="T50" fmla="*/ 10 w 106"/>
              <a:gd name="T51" fmla="*/ 29 h 106"/>
              <a:gd name="T52" fmla="*/ 32 w 106"/>
              <a:gd name="T53" fmla="*/ 14 h 106"/>
              <a:gd name="T54" fmla="*/ 25 w 106"/>
              <a:gd name="T55" fmla="*/ 24 h 106"/>
              <a:gd name="T56" fmla="*/ 35 w 106"/>
              <a:gd name="T57" fmla="*/ 17 h 106"/>
              <a:gd name="T58" fmla="*/ 37 w 106"/>
              <a:gd name="T59" fmla="*/ 26 h 106"/>
              <a:gd name="T60" fmla="*/ 41 w 106"/>
              <a:gd name="T61" fmla="*/ 29 h 106"/>
              <a:gd name="T62" fmla="*/ 47 w 106"/>
              <a:gd name="T63" fmla="*/ 29 h 106"/>
              <a:gd name="T64" fmla="*/ 10 w 106"/>
              <a:gd name="T65" fmla="*/ 29 h 106"/>
              <a:gd name="T66" fmla="*/ 67 w 106"/>
              <a:gd name="T67" fmla="*/ 19 h 106"/>
              <a:gd name="T68" fmla="*/ 12 w 106"/>
              <a:gd name="T69" fmla="*/ 80 h 106"/>
              <a:gd name="T70" fmla="*/ 67 w 106"/>
              <a:gd name="T71" fmla="*/ 19 h 106"/>
              <a:gd name="T72" fmla="*/ 8 w 106"/>
              <a:gd name="T73" fmla="*/ 98 h 106"/>
              <a:gd name="T74" fmla="*/ 22 w 106"/>
              <a:gd name="T75" fmla="*/ 98 h 106"/>
              <a:gd name="T76" fmla="*/ 28 w 106"/>
              <a:gd name="T77" fmla="*/ 97 h 106"/>
              <a:gd name="T78" fmla="*/ 25 w 106"/>
              <a:gd name="T79" fmla="*/ 94 h 106"/>
              <a:gd name="T80" fmla="*/ 86 w 106"/>
              <a:gd name="T81" fmla="*/ 39 h 106"/>
              <a:gd name="T82" fmla="*/ 77 w 106"/>
              <a:gd name="T83" fmla="*/ 96 h 106"/>
              <a:gd name="T84" fmla="*/ 59 w 106"/>
              <a:gd name="T85" fmla="*/ 77 h 106"/>
              <a:gd name="T86" fmla="*/ 81 w 106"/>
              <a:gd name="T87" fmla="*/ 62 h 106"/>
              <a:gd name="T88" fmla="*/ 77 w 106"/>
              <a:gd name="T89" fmla="*/ 69 h 106"/>
              <a:gd name="T90" fmla="*/ 84 w 106"/>
              <a:gd name="T91" fmla="*/ 66 h 106"/>
              <a:gd name="T92" fmla="*/ 83 w 106"/>
              <a:gd name="T93" fmla="*/ 78 h 106"/>
              <a:gd name="T94" fmla="*/ 86 w 106"/>
              <a:gd name="T95" fmla="*/ 81 h 106"/>
              <a:gd name="T96" fmla="*/ 96 w 106"/>
              <a:gd name="T97" fmla="*/ 77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6" h="106">
                <a:moveTo>
                  <a:pt x="104" y="75"/>
                </a:moveTo>
                <a:cubicBezTo>
                  <a:pt x="83" y="53"/>
                  <a:pt x="83" y="53"/>
                  <a:pt x="83" y="53"/>
                </a:cubicBezTo>
                <a:cubicBezTo>
                  <a:pt x="102" y="34"/>
                  <a:pt x="102" y="34"/>
                  <a:pt x="102" y="34"/>
                </a:cubicBezTo>
                <a:cubicBezTo>
                  <a:pt x="105" y="31"/>
                  <a:pt x="106" y="27"/>
                  <a:pt x="104" y="22"/>
                </a:cubicBezTo>
                <a:cubicBezTo>
                  <a:pt x="102" y="17"/>
                  <a:pt x="92" y="9"/>
                  <a:pt x="87" y="4"/>
                </a:cubicBezTo>
                <a:cubicBezTo>
                  <a:pt x="83" y="0"/>
                  <a:pt x="76" y="0"/>
                  <a:pt x="72" y="4"/>
                </a:cubicBezTo>
                <a:cubicBezTo>
                  <a:pt x="52" y="23"/>
                  <a:pt x="52" y="23"/>
                  <a:pt x="52" y="23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1"/>
                  <a:pt x="27" y="1"/>
                  <a:pt x="26" y="2"/>
                </a:cubicBezTo>
                <a:cubicBezTo>
                  <a:pt x="2" y="26"/>
                  <a:pt x="2" y="26"/>
                  <a:pt x="2" y="26"/>
                </a:cubicBezTo>
                <a:cubicBezTo>
                  <a:pt x="0" y="28"/>
                  <a:pt x="0" y="30"/>
                  <a:pt x="2" y="31"/>
                </a:cubicBezTo>
                <a:cubicBezTo>
                  <a:pt x="23" y="53"/>
                  <a:pt x="23" y="53"/>
                  <a:pt x="23" y="53"/>
                </a:cubicBezTo>
                <a:cubicBezTo>
                  <a:pt x="2" y="74"/>
                  <a:pt x="2" y="74"/>
                  <a:pt x="2" y="74"/>
                </a:cubicBezTo>
                <a:cubicBezTo>
                  <a:pt x="1" y="75"/>
                  <a:pt x="1" y="76"/>
                  <a:pt x="1" y="77"/>
                </a:cubicBezTo>
                <a:cubicBezTo>
                  <a:pt x="1" y="85"/>
                  <a:pt x="1" y="93"/>
                  <a:pt x="1" y="101"/>
                </a:cubicBezTo>
                <a:cubicBezTo>
                  <a:pt x="1" y="103"/>
                  <a:pt x="2" y="105"/>
                  <a:pt x="5" y="105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30" y="105"/>
                  <a:pt x="31" y="105"/>
                  <a:pt x="32" y="104"/>
                </a:cubicBezTo>
                <a:cubicBezTo>
                  <a:pt x="53" y="83"/>
                  <a:pt x="53" y="83"/>
                  <a:pt x="53" y="83"/>
                </a:cubicBezTo>
                <a:cubicBezTo>
                  <a:pt x="74" y="104"/>
                  <a:pt x="74" y="104"/>
                  <a:pt x="74" y="104"/>
                </a:cubicBezTo>
                <a:cubicBezTo>
                  <a:pt x="75" y="104"/>
                  <a:pt x="75" y="104"/>
                  <a:pt x="75" y="104"/>
                </a:cubicBezTo>
                <a:cubicBezTo>
                  <a:pt x="76" y="106"/>
                  <a:pt x="78" y="106"/>
                  <a:pt x="80" y="104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5" y="79"/>
                  <a:pt x="105" y="76"/>
                  <a:pt x="104" y="75"/>
                </a:cubicBezTo>
                <a:close/>
                <a:moveTo>
                  <a:pt x="77" y="9"/>
                </a:moveTo>
                <a:cubicBezTo>
                  <a:pt x="77" y="9"/>
                  <a:pt x="77" y="9"/>
                  <a:pt x="77" y="9"/>
                </a:cubicBezTo>
                <a:cubicBezTo>
                  <a:pt x="78" y="8"/>
                  <a:pt x="80" y="8"/>
                  <a:pt x="82" y="9"/>
                </a:cubicBezTo>
                <a:cubicBezTo>
                  <a:pt x="87" y="14"/>
                  <a:pt x="92" y="19"/>
                  <a:pt x="96" y="24"/>
                </a:cubicBezTo>
                <a:cubicBezTo>
                  <a:pt x="98" y="26"/>
                  <a:pt x="98" y="28"/>
                  <a:pt x="96" y="29"/>
                </a:cubicBezTo>
                <a:cubicBezTo>
                  <a:pt x="90" y="36"/>
                  <a:pt x="90" y="36"/>
                  <a:pt x="90" y="36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85" y="31"/>
                  <a:pt x="85" y="31"/>
                  <a:pt x="85" y="3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0"/>
                  <a:pt x="75" y="20"/>
                  <a:pt x="75" y="20"/>
                </a:cubicBezTo>
                <a:cubicBezTo>
                  <a:pt x="70" y="16"/>
                  <a:pt x="70" y="16"/>
                  <a:pt x="70" y="16"/>
                </a:cubicBezTo>
                <a:cubicBezTo>
                  <a:pt x="77" y="9"/>
                  <a:pt x="77" y="9"/>
                  <a:pt x="77" y="9"/>
                </a:cubicBezTo>
                <a:close/>
                <a:moveTo>
                  <a:pt x="80" y="33"/>
                </a:moveTo>
                <a:cubicBezTo>
                  <a:pt x="80" y="33"/>
                  <a:pt x="80" y="33"/>
                  <a:pt x="80" y="33"/>
                </a:cubicBezTo>
                <a:cubicBezTo>
                  <a:pt x="61" y="52"/>
                  <a:pt x="42" y="72"/>
                  <a:pt x="22" y="91"/>
                </a:cubicBezTo>
                <a:cubicBezTo>
                  <a:pt x="15" y="84"/>
                  <a:pt x="15" y="84"/>
                  <a:pt x="15" y="84"/>
                </a:cubicBezTo>
                <a:cubicBezTo>
                  <a:pt x="73" y="25"/>
                  <a:pt x="73" y="25"/>
                  <a:pt x="73" y="25"/>
                </a:cubicBezTo>
                <a:cubicBezTo>
                  <a:pt x="76" y="28"/>
                  <a:pt x="78" y="30"/>
                  <a:pt x="80" y="33"/>
                </a:cubicBezTo>
                <a:close/>
                <a:moveTo>
                  <a:pt x="10" y="29"/>
                </a:moveTo>
                <a:cubicBezTo>
                  <a:pt x="10" y="29"/>
                  <a:pt x="10" y="29"/>
                  <a:pt x="10" y="29"/>
                </a:cubicBezTo>
                <a:cubicBezTo>
                  <a:pt x="29" y="10"/>
                  <a:pt x="29" y="10"/>
                  <a:pt x="29" y="10"/>
                </a:cubicBezTo>
                <a:cubicBezTo>
                  <a:pt x="32" y="14"/>
                  <a:pt x="32" y="14"/>
                  <a:pt x="3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1"/>
                  <a:pt x="25" y="23"/>
                  <a:pt x="25" y="24"/>
                </a:cubicBezTo>
                <a:cubicBezTo>
                  <a:pt x="26" y="24"/>
                  <a:pt x="28" y="24"/>
                  <a:pt x="29" y="24"/>
                </a:cubicBezTo>
                <a:cubicBezTo>
                  <a:pt x="35" y="17"/>
                  <a:pt x="35" y="17"/>
                  <a:pt x="35" y="17"/>
                </a:cubicBezTo>
                <a:cubicBezTo>
                  <a:pt x="41" y="22"/>
                  <a:pt x="41" y="22"/>
                  <a:pt x="41" y="22"/>
                </a:cubicBezTo>
                <a:cubicBezTo>
                  <a:pt x="37" y="26"/>
                  <a:pt x="37" y="26"/>
                  <a:pt x="37" y="26"/>
                </a:cubicBezTo>
                <a:cubicBezTo>
                  <a:pt x="36" y="27"/>
                  <a:pt x="36" y="28"/>
                  <a:pt x="37" y="29"/>
                </a:cubicBezTo>
                <a:cubicBezTo>
                  <a:pt x="38" y="30"/>
                  <a:pt x="40" y="30"/>
                  <a:pt x="41" y="29"/>
                </a:cubicBezTo>
                <a:cubicBezTo>
                  <a:pt x="44" y="26"/>
                  <a:pt x="44" y="26"/>
                  <a:pt x="44" y="26"/>
                </a:cubicBezTo>
                <a:cubicBezTo>
                  <a:pt x="47" y="29"/>
                  <a:pt x="47" y="29"/>
                  <a:pt x="47" y="29"/>
                </a:cubicBezTo>
                <a:cubicBezTo>
                  <a:pt x="29" y="47"/>
                  <a:pt x="29" y="47"/>
                  <a:pt x="29" y="47"/>
                </a:cubicBezTo>
                <a:cubicBezTo>
                  <a:pt x="10" y="29"/>
                  <a:pt x="10" y="29"/>
                  <a:pt x="10" y="29"/>
                </a:cubicBezTo>
                <a:close/>
                <a:moveTo>
                  <a:pt x="67" y="19"/>
                </a:moveTo>
                <a:cubicBezTo>
                  <a:pt x="67" y="19"/>
                  <a:pt x="67" y="19"/>
                  <a:pt x="67" y="19"/>
                </a:cubicBezTo>
                <a:cubicBezTo>
                  <a:pt x="70" y="22"/>
                  <a:pt x="70" y="22"/>
                  <a:pt x="70" y="22"/>
                </a:cubicBezTo>
                <a:cubicBezTo>
                  <a:pt x="12" y="80"/>
                  <a:pt x="12" y="80"/>
                  <a:pt x="12" y="80"/>
                </a:cubicBezTo>
                <a:cubicBezTo>
                  <a:pt x="9" y="78"/>
                  <a:pt x="9" y="78"/>
                  <a:pt x="9" y="78"/>
                </a:cubicBezTo>
                <a:cubicBezTo>
                  <a:pt x="67" y="19"/>
                  <a:pt x="67" y="19"/>
                  <a:pt x="67" y="19"/>
                </a:cubicBezTo>
                <a:close/>
                <a:moveTo>
                  <a:pt x="8" y="98"/>
                </a:moveTo>
                <a:cubicBezTo>
                  <a:pt x="8" y="98"/>
                  <a:pt x="8" y="98"/>
                  <a:pt x="8" y="98"/>
                </a:cubicBezTo>
                <a:cubicBezTo>
                  <a:pt x="8" y="84"/>
                  <a:pt x="8" y="84"/>
                  <a:pt x="8" y="84"/>
                </a:cubicBezTo>
                <a:cubicBezTo>
                  <a:pt x="22" y="98"/>
                  <a:pt x="22" y="98"/>
                  <a:pt x="22" y="98"/>
                </a:cubicBezTo>
                <a:cubicBezTo>
                  <a:pt x="8" y="98"/>
                  <a:pt x="8" y="98"/>
                  <a:pt x="8" y="98"/>
                </a:cubicBezTo>
                <a:close/>
                <a:moveTo>
                  <a:pt x="28" y="97"/>
                </a:moveTo>
                <a:cubicBezTo>
                  <a:pt x="28" y="97"/>
                  <a:pt x="28" y="97"/>
                  <a:pt x="28" y="97"/>
                </a:cubicBezTo>
                <a:cubicBezTo>
                  <a:pt x="25" y="94"/>
                  <a:pt x="25" y="94"/>
                  <a:pt x="25" y="94"/>
                </a:cubicBezTo>
                <a:cubicBezTo>
                  <a:pt x="45" y="75"/>
                  <a:pt x="64" y="55"/>
                  <a:pt x="84" y="36"/>
                </a:cubicBezTo>
                <a:cubicBezTo>
                  <a:pt x="86" y="39"/>
                  <a:pt x="86" y="39"/>
                  <a:pt x="86" y="39"/>
                </a:cubicBezTo>
                <a:cubicBezTo>
                  <a:pt x="28" y="97"/>
                  <a:pt x="28" y="97"/>
                  <a:pt x="28" y="97"/>
                </a:cubicBezTo>
                <a:close/>
                <a:moveTo>
                  <a:pt x="77" y="96"/>
                </a:moveTo>
                <a:cubicBezTo>
                  <a:pt x="77" y="96"/>
                  <a:pt x="77" y="96"/>
                  <a:pt x="77" y="96"/>
                </a:cubicBezTo>
                <a:cubicBezTo>
                  <a:pt x="59" y="77"/>
                  <a:pt x="59" y="77"/>
                  <a:pt x="59" y="77"/>
                </a:cubicBezTo>
                <a:cubicBezTo>
                  <a:pt x="77" y="59"/>
                  <a:pt x="77" y="59"/>
                  <a:pt x="77" y="59"/>
                </a:cubicBezTo>
                <a:cubicBezTo>
                  <a:pt x="81" y="62"/>
                  <a:pt x="81" y="62"/>
                  <a:pt x="81" y="62"/>
                </a:cubicBezTo>
                <a:cubicBezTo>
                  <a:pt x="77" y="66"/>
                  <a:pt x="77" y="66"/>
                  <a:pt x="77" y="66"/>
                </a:cubicBezTo>
                <a:cubicBezTo>
                  <a:pt x="77" y="67"/>
                  <a:pt x="77" y="68"/>
                  <a:pt x="77" y="69"/>
                </a:cubicBezTo>
                <a:cubicBezTo>
                  <a:pt x="78" y="70"/>
                  <a:pt x="80" y="70"/>
                  <a:pt x="81" y="69"/>
                </a:cubicBezTo>
                <a:cubicBezTo>
                  <a:pt x="84" y="66"/>
                  <a:pt x="84" y="66"/>
                  <a:pt x="84" y="66"/>
                </a:cubicBezTo>
                <a:cubicBezTo>
                  <a:pt x="89" y="71"/>
                  <a:pt x="89" y="71"/>
                  <a:pt x="89" y="71"/>
                </a:cubicBezTo>
                <a:cubicBezTo>
                  <a:pt x="83" y="78"/>
                  <a:pt x="83" y="78"/>
                  <a:pt x="83" y="78"/>
                </a:cubicBezTo>
                <a:cubicBezTo>
                  <a:pt x="82" y="78"/>
                  <a:pt x="82" y="80"/>
                  <a:pt x="83" y="81"/>
                </a:cubicBezTo>
                <a:cubicBezTo>
                  <a:pt x="84" y="82"/>
                  <a:pt x="85" y="82"/>
                  <a:pt x="86" y="81"/>
                </a:cubicBezTo>
                <a:cubicBezTo>
                  <a:pt x="93" y="74"/>
                  <a:pt x="93" y="74"/>
                  <a:pt x="93" y="74"/>
                </a:cubicBezTo>
                <a:cubicBezTo>
                  <a:pt x="96" y="77"/>
                  <a:pt x="96" y="77"/>
                  <a:pt x="96" y="77"/>
                </a:cubicBezTo>
                <a:cubicBezTo>
                  <a:pt x="77" y="96"/>
                  <a:pt x="77" y="96"/>
                  <a:pt x="77" y="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4" name="原创设计师QQ598969553             _12"/>
          <p:cNvSpPr/>
          <p:nvPr/>
        </p:nvSpPr>
        <p:spPr>
          <a:xfrm>
            <a:off x="2274837" y="2906593"/>
            <a:ext cx="2411800" cy="2412411"/>
          </a:xfrm>
          <a:prstGeom prst="diamond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6" tIns="60944" rIns="121886" bIns="60944" rtlCol="0" anchor="ctr"/>
          <a:lstStyle/>
          <a:p>
            <a:pPr algn="ctr"/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5" name="原创设计师QQ598969553             _13"/>
          <p:cNvSpPr>
            <a:spLocks noEditPoints="1"/>
          </p:cNvSpPr>
          <p:nvPr/>
        </p:nvSpPr>
        <p:spPr bwMode="auto">
          <a:xfrm>
            <a:off x="3320585" y="3392630"/>
            <a:ext cx="320304" cy="327506"/>
          </a:xfrm>
          <a:custGeom>
            <a:avLst/>
            <a:gdLst>
              <a:gd name="T0" fmla="*/ 26 w 90"/>
              <a:gd name="T1" fmla="*/ 19 h 91"/>
              <a:gd name="T2" fmla="*/ 19 w 90"/>
              <a:gd name="T3" fmla="*/ 26 h 91"/>
              <a:gd name="T4" fmla="*/ 18 w 90"/>
              <a:gd name="T5" fmla="*/ 34 h 91"/>
              <a:gd name="T6" fmla="*/ 22 w 90"/>
              <a:gd name="T7" fmla="*/ 29 h 91"/>
              <a:gd name="T8" fmla="*/ 29 w 90"/>
              <a:gd name="T9" fmla="*/ 23 h 91"/>
              <a:gd name="T10" fmla="*/ 33 w 90"/>
              <a:gd name="T11" fmla="*/ 18 h 91"/>
              <a:gd name="T12" fmla="*/ 89 w 90"/>
              <a:gd name="T13" fmla="*/ 84 h 91"/>
              <a:gd name="T14" fmla="*/ 73 w 90"/>
              <a:gd name="T15" fmla="*/ 67 h 91"/>
              <a:gd name="T16" fmla="*/ 82 w 90"/>
              <a:gd name="T17" fmla="*/ 41 h 91"/>
              <a:gd name="T18" fmla="*/ 79 w 90"/>
              <a:gd name="T19" fmla="*/ 25 h 91"/>
              <a:gd name="T20" fmla="*/ 70 w 90"/>
              <a:gd name="T21" fmla="*/ 12 h 91"/>
              <a:gd name="T22" fmla="*/ 41 w 90"/>
              <a:gd name="T23" fmla="*/ 0 h 91"/>
              <a:gd name="T24" fmla="*/ 3 w 90"/>
              <a:gd name="T25" fmla="*/ 25 h 91"/>
              <a:gd name="T26" fmla="*/ 3 w 90"/>
              <a:gd name="T27" fmla="*/ 57 h 91"/>
              <a:gd name="T28" fmla="*/ 12 w 90"/>
              <a:gd name="T29" fmla="*/ 70 h 91"/>
              <a:gd name="T30" fmla="*/ 25 w 90"/>
              <a:gd name="T31" fmla="*/ 79 h 91"/>
              <a:gd name="T32" fmla="*/ 25 w 90"/>
              <a:gd name="T33" fmla="*/ 79 h 91"/>
              <a:gd name="T34" fmla="*/ 57 w 90"/>
              <a:gd name="T35" fmla="*/ 79 h 91"/>
              <a:gd name="T36" fmla="*/ 84 w 90"/>
              <a:gd name="T37" fmla="*/ 89 h 91"/>
              <a:gd name="T38" fmla="*/ 89 w 90"/>
              <a:gd name="T39" fmla="*/ 84 h 91"/>
              <a:gd name="T40" fmla="*/ 65 w 90"/>
              <a:gd name="T41" fmla="*/ 65 h 91"/>
              <a:gd name="T42" fmla="*/ 54 w 90"/>
              <a:gd name="T43" fmla="*/ 72 h 91"/>
              <a:gd name="T44" fmla="*/ 28 w 90"/>
              <a:gd name="T45" fmla="*/ 72 h 91"/>
              <a:gd name="T46" fmla="*/ 17 w 90"/>
              <a:gd name="T47" fmla="*/ 65 h 91"/>
              <a:gd name="T48" fmla="*/ 17 w 90"/>
              <a:gd name="T49" fmla="*/ 65 h 91"/>
              <a:gd name="T50" fmla="*/ 10 w 90"/>
              <a:gd name="T51" fmla="*/ 54 h 91"/>
              <a:gd name="T52" fmla="*/ 10 w 90"/>
              <a:gd name="T53" fmla="*/ 28 h 91"/>
              <a:gd name="T54" fmla="*/ 41 w 90"/>
              <a:gd name="T55" fmla="*/ 7 h 91"/>
              <a:gd name="T56" fmla="*/ 65 w 90"/>
              <a:gd name="T57" fmla="*/ 17 h 91"/>
              <a:gd name="T58" fmla="*/ 72 w 90"/>
              <a:gd name="T59" fmla="*/ 28 h 91"/>
              <a:gd name="T60" fmla="*/ 75 w 90"/>
              <a:gd name="T61" fmla="*/ 41 h 91"/>
              <a:gd name="T62" fmla="*/ 65 w 90"/>
              <a:gd name="T63" fmla="*/ 65 h 91"/>
              <a:gd name="T64" fmla="*/ 65 w 90"/>
              <a:gd name="T65" fmla="*/ 39 h 91"/>
              <a:gd name="T66" fmla="*/ 61 w 90"/>
              <a:gd name="T67" fmla="*/ 50 h 91"/>
              <a:gd name="T68" fmla="*/ 57 w 90"/>
              <a:gd name="T69" fmla="*/ 57 h 91"/>
              <a:gd name="T70" fmla="*/ 41 w 90"/>
              <a:gd name="T71" fmla="*/ 63 h 91"/>
              <a:gd name="T72" fmla="*/ 41 w 90"/>
              <a:gd name="T73" fmla="*/ 68 h 91"/>
              <a:gd name="T74" fmla="*/ 60 w 90"/>
              <a:gd name="T75" fmla="*/ 60 h 91"/>
              <a:gd name="T76" fmla="*/ 66 w 90"/>
              <a:gd name="T77" fmla="*/ 51 h 91"/>
              <a:gd name="T78" fmla="*/ 65 w 90"/>
              <a:gd name="T79" fmla="*/ 3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0" h="91">
                <a:moveTo>
                  <a:pt x="30" y="16"/>
                </a:moveTo>
                <a:cubicBezTo>
                  <a:pt x="29" y="17"/>
                  <a:pt x="27" y="18"/>
                  <a:pt x="26" y="19"/>
                </a:cubicBezTo>
                <a:cubicBezTo>
                  <a:pt x="25" y="20"/>
                  <a:pt x="23" y="21"/>
                  <a:pt x="22" y="22"/>
                </a:cubicBezTo>
                <a:cubicBezTo>
                  <a:pt x="21" y="23"/>
                  <a:pt x="20" y="25"/>
                  <a:pt x="19" y="26"/>
                </a:cubicBezTo>
                <a:cubicBezTo>
                  <a:pt x="18" y="28"/>
                  <a:pt x="17" y="29"/>
                  <a:pt x="16" y="31"/>
                </a:cubicBezTo>
                <a:cubicBezTo>
                  <a:pt x="16" y="32"/>
                  <a:pt x="16" y="33"/>
                  <a:pt x="18" y="34"/>
                </a:cubicBezTo>
                <a:cubicBezTo>
                  <a:pt x="19" y="34"/>
                  <a:pt x="20" y="34"/>
                  <a:pt x="20" y="32"/>
                </a:cubicBezTo>
                <a:cubicBezTo>
                  <a:pt x="21" y="31"/>
                  <a:pt x="22" y="30"/>
                  <a:pt x="22" y="29"/>
                </a:cubicBezTo>
                <a:cubicBezTo>
                  <a:pt x="23" y="28"/>
                  <a:pt x="24" y="26"/>
                  <a:pt x="25" y="25"/>
                </a:cubicBezTo>
                <a:cubicBezTo>
                  <a:pt x="26" y="24"/>
                  <a:pt x="27" y="23"/>
                  <a:pt x="29" y="23"/>
                </a:cubicBezTo>
                <a:cubicBezTo>
                  <a:pt x="30" y="22"/>
                  <a:pt x="31" y="21"/>
                  <a:pt x="32" y="21"/>
                </a:cubicBezTo>
                <a:cubicBezTo>
                  <a:pt x="33" y="20"/>
                  <a:pt x="34" y="19"/>
                  <a:pt x="33" y="18"/>
                </a:cubicBezTo>
                <a:cubicBezTo>
                  <a:pt x="33" y="17"/>
                  <a:pt x="32" y="16"/>
                  <a:pt x="30" y="16"/>
                </a:cubicBezTo>
                <a:close/>
                <a:moveTo>
                  <a:pt x="89" y="84"/>
                </a:moveTo>
                <a:cubicBezTo>
                  <a:pt x="89" y="84"/>
                  <a:pt x="89" y="84"/>
                  <a:pt x="89" y="84"/>
                </a:cubicBezTo>
                <a:cubicBezTo>
                  <a:pt x="73" y="67"/>
                  <a:pt x="73" y="67"/>
                  <a:pt x="73" y="67"/>
                </a:cubicBezTo>
                <a:cubicBezTo>
                  <a:pt x="75" y="64"/>
                  <a:pt x="77" y="61"/>
                  <a:pt x="79" y="57"/>
                </a:cubicBezTo>
                <a:cubicBezTo>
                  <a:pt x="81" y="52"/>
                  <a:pt x="82" y="47"/>
                  <a:pt x="82" y="41"/>
                </a:cubicBezTo>
                <a:cubicBezTo>
                  <a:pt x="82" y="36"/>
                  <a:pt x="81" y="30"/>
                  <a:pt x="79" y="26"/>
                </a:cubicBezTo>
                <a:cubicBezTo>
                  <a:pt x="79" y="25"/>
                  <a:pt x="79" y="25"/>
                  <a:pt x="79" y="25"/>
                </a:cubicBezTo>
                <a:cubicBezTo>
                  <a:pt x="77" y="20"/>
                  <a:pt x="74" y="16"/>
                  <a:pt x="70" y="12"/>
                </a:cubicBezTo>
                <a:cubicBezTo>
                  <a:pt x="70" y="12"/>
                  <a:pt x="70" y="12"/>
                  <a:pt x="70" y="12"/>
                </a:cubicBezTo>
                <a:cubicBezTo>
                  <a:pt x="66" y="8"/>
                  <a:pt x="62" y="5"/>
                  <a:pt x="57" y="3"/>
                </a:cubicBezTo>
                <a:cubicBezTo>
                  <a:pt x="52" y="1"/>
                  <a:pt x="46" y="0"/>
                  <a:pt x="41" y="0"/>
                </a:cubicBezTo>
                <a:cubicBezTo>
                  <a:pt x="29" y="0"/>
                  <a:pt x="19" y="4"/>
                  <a:pt x="12" y="12"/>
                </a:cubicBezTo>
                <a:cubicBezTo>
                  <a:pt x="8" y="16"/>
                  <a:pt x="5" y="20"/>
                  <a:pt x="3" y="25"/>
                </a:cubicBezTo>
                <a:cubicBezTo>
                  <a:pt x="1" y="30"/>
                  <a:pt x="0" y="36"/>
                  <a:pt x="0" y="41"/>
                </a:cubicBezTo>
                <a:cubicBezTo>
                  <a:pt x="0" y="47"/>
                  <a:pt x="1" y="52"/>
                  <a:pt x="3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5" y="62"/>
                  <a:pt x="8" y="66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6" y="74"/>
                  <a:pt x="20" y="77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25" y="79"/>
                  <a:pt x="25" y="79"/>
                  <a:pt x="25" y="79"/>
                </a:cubicBezTo>
                <a:cubicBezTo>
                  <a:pt x="30" y="81"/>
                  <a:pt x="35" y="82"/>
                  <a:pt x="41" y="82"/>
                </a:cubicBezTo>
                <a:cubicBezTo>
                  <a:pt x="46" y="82"/>
                  <a:pt x="52" y="81"/>
                  <a:pt x="57" y="79"/>
                </a:cubicBezTo>
                <a:cubicBezTo>
                  <a:pt x="61" y="78"/>
                  <a:pt x="64" y="75"/>
                  <a:pt x="67" y="73"/>
                </a:cubicBezTo>
                <a:cubicBezTo>
                  <a:pt x="84" y="89"/>
                  <a:pt x="84" y="89"/>
                  <a:pt x="84" y="89"/>
                </a:cubicBezTo>
                <a:cubicBezTo>
                  <a:pt x="85" y="91"/>
                  <a:pt x="88" y="91"/>
                  <a:pt x="89" y="89"/>
                </a:cubicBezTo>
                <a:cubicBezTo>
                  <a:pt x="90" y="88"/>
                  <a:pt x="90" y="85"/>
                  <a:pt x="89" y="84"/>
                </a:cubicBezTo>
                <a:close/>
                <a:moveTo>
                  <a:pt x="65" y="65"/>
                </a:moveTo>
                <a:cubicBezTo>
                  <a:pt x="65" y="65"/>
                  <a:pt x="65" y="65"/>
                  <a:pt x="65" y="65"/>
                </a:cubicBezTo>
                <a:cubicBezTo>
                  <a:pt x="65" y="65"/>
                  <a:pt x="65" y="65"/>
                  <a:pt x="65" y="65"/>
                </a:cubicBezTo>
                <a:cubicBezTo>
                  <a:pt x="62" y="68"/>
                  <a:pt x="58" y="71"/>
                  <a:pt x="54" y="72"/>
                </a:cubicBezTo>
                <a:cubicBezTo>
                  <a:pt x="50" y="74"/>
                  <a:pt x="45" y="75"/>
                  <a:pt x="41" y="75"/>
                </a:cubicBezTo>
                <a:cubicBezTo>
                  <a:pt x="36" y="75"/>
                  <a:pt x="32" y="74"/>
                  <a:pt x="28" y="72"/>
                </a:cubicBezTo>
                <a:cubicBezTo>
                  <a:pt x="28" y="72"/>
                  <a:pt x="28" y="72"/>
                  <a:pt x="28" y="72"/>
                </a:cubicBezTo>
                <a:cubicBezTo>
                  <a:pt x="24" y="71"/>
                  <a:pt x="20" y="68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4" y="62"/>
                  <a:pt x="11" y="58"/>
                  <a:pt x="10" y="54"/>
                </a:cubicBezTo>
                <a:cubicBezTo>
                  <a:pt x="10" y="54"/>
                  <a:pt x="10" y="54"/>
                  <a:pt x="10" y="54"/>
                </a:cubicBezTo>
                <a:cubicBezTo>
                  <a:pt x="8" y="50"/>
                  <a:pt x="7" y="46"/>
                  <a:pt x="7" y="41"/>
                </a:cubicBezTo>
                <a:cubicBezTo>
                  <a:pt x="7" y="37"/>
                  <a:pt x="8" y="32"/>
                  <a:pt x="10" y="28"/>
                </a:cubicBezTo>
                <a:cubicBezTo>
                  <a:pt x="11" y="24"/>
                  <a:pt x="14" y="20"/>
                  <a:pt x="17" y="17"/>
                </a:cubicBezTo>
                <a:cubicBezTo>
                  <a:pt x="23" y="11"/>
                  <a:pt x="32" y="7"/>
                  <a:pt x="41" y="7"/>
                </a:cubicBezTo>
                <a:cubicBezTo>
                  <a:pt x="45" y="7"/>
                  <a:pt x="50" y="8"/>
                  <a:pt x="54" y="10"/>
                </a:cubicBezTo>
                <a:cubicBezTo>
                  <a:pt x="58" y="12"/>
                  <a:pt x="62" y="14"/>
                  <a:pt x="65" y="17"/>
                </a:cubicBezTo>
                <a:cubicBezTo>
                  <a:pt x="65" y="17"/>
                  <a:pt x="65" y="17"/>
                  <a:pt x="65" y="17"/>
                </a:cubicBezTo>
                <a:cubicBezTo>
                  <a:pt x="68" y="21"/>
                  <a:pt x="70" y="24"/>
                  <a:pt x="72" y="28"/>
                </a:cubicBezTo>
                <a:cubicBezTo>
                  <a:pt x="72" y="28"/>
                  <a:pt x="72" y="28"/>
                  <a:pt x="72" y="28"/>
                </a:cubicBezTo>
                <a:cubicBezTo>
                  <a:pt x="74" y="32"/>
                  <a:pt x="75" y="37"/>
                  <a:pt x="75" y="41"/>
                </a:cubicBezTo>
                <a:cubicBezTo>
                  <a:pt x="75" y="46"/>
                  <a:pt x="74" y="50"/>
                  <a:pt x="72" y="54"/>
                </a:cubicBezTo>
                <a:cubicBezTo>
                  <a:pt x="70" y="58"/>
                  <a:pt x="68" y="62"/>
                  <a:pt x="65" y="65"/>
                </a:cubicBezTo>
                <a:close/>
                <a:moveTo>
                  <a:pt x="65" y="39"/>
                </a:moveTo>
                <a:cubicBezTo>
                  <a:pt x="65" y="39"/>
                  <a:pt x="65" y="39"/>
                  <a:pt x="65" y="39"/>
                </a:cubicBezTo>
                <a:cubicBezTo>
                  <a:pt x="64" y="39"/>
                  <a:pt x="63" y="40"/>
                  <a:pt x="63" y="41"/>
                </a:cubicBezTo>
                <a:cubicBezTo>
                  <a:pt x="63" y="44"/>
                  <a:pt x="62" y="47"/>
                  <a:pt x="61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2"/>
                  <a:pt x="59" y="55"/>
                  <a:pt x="57" y="57"/>
                </a:cubicBezTo>
                <a:cubicBezTo>
                  <a:pt x="54" y="59"/>
                  <a:pt x="52" y="60"/>
                  <a:pt x="49" y="62"/>
                </a:cubicBezTo>
                <a:cubicBezTo>
                  <a:pt x="47" y="63"/>
                  <a:pt x="44" y="63"/>
                  <a:pt x="41" y="63"/>
                </a:cubicBezTo>
                <a:cubicBezTo>
                  <a:pt x="40" y="63"/>
                  <a:pt x="39" y="64"/>
                  <a:pt x="39" y="66"/>
                </a:cubicBezTo>
                <a:cubicBezTo>
                  <a:pt x="39" y="67"/>
                  <a:pt x="40" y="68"/>
                  <a:pt x="41" y="68"/>
                </a:cubicBezTo>
                <a:cubicBezTo>
                  <a:pt x="44" y="68"/>
                  <a:pt x="48" y="67"/>
                  <a:pt x="51" y="66"/>
                </a:cubicBezTo>
                <a:cubicBezTo>
                  <a:pt x="54" y="64"/>
                  <a:pt x="57" y="63"/>
                  <a:pt x="60" y="60"/>
                </a:cubicBezTo>
                <a:cubicBezTo>
                  <a:pt x="62" y="58"/>
                  <a:pt x="64" y="55"/>
                  <a:pt x="66" y="51"/>
                </a:cubicBezTo>
                <a:cubicBezTo>
                  <a:pt x="66" y="51"/>
                  <a:pt x="66" y="51"/>
                  <a:pt x="66" y="51"/>
                </a:cubicBezTo>
                <a:cubicBezTo>
                  <a:pt x="67" y="48"/>
                  <a:pt x="68" y="45"/>
                  <a:pt x="68" y="41"/>
                </a:cubicBezTo>
                <a:cubicBezTo>
                  <a:pt x="68" y="40"/>
                  <a:pt x="67" y="39"/>
                  <a:pt x="65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6" name="原创设计师QQ598969553             _14"/>
          <p:cNvSpPr>
            <a:spLocks noChangeArrowheads="1"/>
          </p:cNvSpPr>
          <p:nvPr/>
        </p:nvSpPr>
        <p:spPr bwMode="auto">
          <a:xfrm>
            <a:off x="2741732" y="3865437"/>
            <a:ext cx="1478010" cy="72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00" dirty="0">
                <a:solidFill>
                  <a:schemeClr val="bg1"/>
                </a:solidFill>
                <a:latin typeface="+mn-ea"/>
              </a:rPr>
              <a:t>请在此处输入具体内容，文字请尽量言简意赅，此处为具体文字，请尽量言简意赅，表达意思即可。</a:t>
            </a:r>
            <a:endParaRPr lang="zh-CN" altLang="en-US" sz="1000" dirty="0">
              <a:solidFill>
                <a:schemeClr val="bg1"/>
              </a:solidFill>
              <a:latin typeface="+mn-ea"/>
              <a:sym typeface="微软雅黑" pitchFamily="34" charset="-122"/>
            </a:endParaRPr>
          </a:p>
        </p:txBody>
      </p:sp>
      <p:sp>
        <p:nvSpPr>
          <p:cNvPr id="27" name="原创设计师QQ598969553             _15"/>
          <p:cNvSpPr/>
          <p:nvPr/>
        </p:nvSpPr>
        <p:spPr bwMode="auto">
          <a:xfrm>
            <a:off x="2457313" y="4511279"/>
            <a:ext cx="232973" cy="466905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noFill/>
          <a:ln w="635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6">
              <a:cs typeface="+mn-ea"/>
              <a:sym typeface="+mn-lt"/>
            </a:endParaRPr>
          </a:p>
        </p:txBody>
      </p:sp>
      <p:sp>
        <p:nvSpPr>
          <p:cNvPr id="28" name="原创设计师QQ598969553             _16"/>
          <p:cNvSpPr/>
          <p:nvPr/>
        </p:nvSpPr>
        <p:spPr bwMode="auto">
          <a:xfrm>
            <a:off x="3033441" y="2621381"/>
            <a:ext cx="238746" cy="476757"/>
          </a:xfrm>
          <a:custGeom>
            <a:avLst/>
            <a:gdLst>
              <a:gd name="T0" fmla="*/ 0 w 557"/>
              <a:gd name="T1" fmla="*/ 0 h 1112"/>
              <a:gd name="T2" fmla="*/ 557 w 557"/>
              <a:gd name="T3" fmla="*/ 557 h 1112"/>
              <a:gd name="T4" fmla="*/ 0 w 557"/>
              <a:gd name="T5" fmla="*/ 1112 h 1112"/>
              <a:gd name="T6" fmla="*/ 0 w 557"/>
              <a:gd name="T7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7" h="1112">
                <a:moveTo>
                  <a:pt x="0" y="0"/>
                </a:moveTo>
                <a:lnTo>
                  <a:pt x="557" y="557"/>
                </a:lnTo>
                <a:lnTo>
                  <a:pt x="0" y="111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121886" tIns="60944" rIns="121886" bIns="60944" numCol="1" anchor="t" anchorCtr="0" compatLnSpc="1"/>
          <a:lstStyle/>
          <a:p>
            <a:endParaRPr lang="zh-CN" altLang="en-US" sz="1706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40512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eelOff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300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5" presetClass="emph" presetSubtype="0" repeatCount="300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相关建议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5" y="1674841"/>
            <a:ext cx="22248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FIVE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案例对比分析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问题评估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>
              <a:extLst>
                <a:ext uri="{FF2B5EF4-FFF2-40B4-BE49-F238E27FC236}">
                  <a16:creationId xmlns=""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>
              <a:extLst>
                <a:ext uri="{FF2B5EF4-FFF2-40B4-BE49-F238E27FC236}">
                  <a16:creationId xmlns=""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>
                <a:extLst>
                  <a:ext uri="{FF2B5EF4-FFF2-40B4-BE49-F238E27FC236}">
                    <a16:creationId xmlns=""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相关对策</a:t>
                </a:r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010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fractur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案例对比分析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29" name="íṧḻîḋê"/>
          <p:cNvGrpSpPr/>
          <p:nvPr/>
        </p:nvGrpSpPr>
        <p:grpSpPr>
          <a:xfrm>
            <a:off x="5235639" y="2016481"/>
            <a:ext cx="2309312" cy="2989198"/>
            <a:chOff x="4511824" y="2580652"/>
            <a:chExt cx="2731732" cy="3535984"/>
          </a:xfrm>
        </p:grpSpPr>
        <p:grpSp>
          <p:nvGrpSpPr>
            <p:cNvPr id="30" name="íṣľïḋè"/>
            <p:cNvGrpSpPr/>
            <p:nvPr/>
          </p:nvGrpSpPr>
          <p:grpSpPr>
            <a:xfrm>
              <a:off x="4987659" y="3635620"/>
              <a:ext cx="1783635" cy="2481016"/>
              <a:chOff x="1354008" y="3001534"/>
              <a:chExt cx="2503902" cy="3482900"/>
            </a:xfrm>
          </p:grpSpPr>
          <p:sp>
            <p:nvSpPr>
              <p:cNvPr id="43" name="iṧľíḑê"/>
              <p:cNvSpPr/>
              <p:nvPr/>
            </p:nvSpPr>
            <p:spPr>
              <a:xfrm flipH="1">
                <a:off x="2731781" y="3001534"/>
                <a:ext cx="616152" cy="6302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000"/>
                    </a:moveTo>
                    <a:lnTo>
                      <a:pt x="119945" y="63114"/>
                    </a:lnTo>
                    <a:lnTo>
                      <a:pt x="119728" y="66120"/>
                    </a:lnTo>
                    <a:lnTo>
                      <a:pt x="119294" y="69125"/>
                    </a:lnTo>
                    <a:lnTo>
                      <a:pt x="118751" y="72076"/>
                    </a:lnTo>
                    <a:lnTo>
                      <a:pt x="118154" y="74972"/>
                    </a:lnTo>
                    <a:lnTo>
                      <a:pt x="117286" y="77868"/>
                    </a:lnTo>
                    <a:lnTo>
                      <a:pt x="116363" y="80655"/>
                    </a:lnTo>
                    <a:lnTo>
                      <a:pt x="115278" y="83387"/>
                    </a:lnTo>
                    <a:lnTo>
                      <a:pt x="114138" y="86010"/>
                    </a:lnTo>
                    <a:lnTo>
                      <a:pt x="112781" y="88633"/>
                    </a:lnTo>
                    <a:lnTo>
                      <a:pt x="111316" y="91092"/>
                    </a:lnTo>
                    <a:lnTo>
                      <a:pt x="109742" y="93551"/>
                    </a:lnTo>
                    <a:lnTo>
                      <a:pt x="108113" y="95901"/>
                    </a:lnTo>
                    <a:lnTo>
                      <a:pt x="106322" y="98196"/>
                    </a:lnTo>
                    <a:lnTo>
                      <a:pt x="104423" y="100382"/>
                    </a:lnTo>
                    <a:lnTo>
                      <a:pt x="102415" y="102459"/>
                    </a:lnTo>
                    <a:lnTo>
                      <a:pt x="100352" y="104371"/>
                    </a:lnTo>
                    <a:lnTo>
                      <a:pt x="98181" y="106284"/>
                    </a:lnTo>
                    <a:lnTo>
                      <a:pt x="95902" y="108142"/>
                    </a:lnTo>
                    <a:lnTo>
                      <a:pt x="93568" y="109781"/>
                    </a:lnTo>
                    <a:lnTo>
                      <a:pt x="91126" y="111311"/>
                    </a:lnTo>
                    <a:lnTo>
                      <a:pt x="88575" y="112786"/>
                    </a:lnTo>
                    <a:lnTo>
                      <a:pt x="86024" y="114098"/>
                    </a:lnTo>
                    <a:lnTo>
                      <a:pt x="83364" y="115245"/>
                    </a:lnTo>
                    <a:lnTo>
                      <a:pt x="80651" y="116393"/>
                    </a:lnTo>
                    <a:lnTo>
                      <a:pt x="77829" y="117322"/>
                    </a:lnTo>
                    <a:lnTo>
                      <a:pt x="75006" y="118087"/>
                    </a:lnTo>
                    <a:lnTo>
                      <a:pt x="72130" y="118797"/>
                    </a:lnTo>
                    <a:lnTo>
                      <a:pt x="69145" y="119344"/>
                    </a:lnTo>
                    <a:lnTo>
                      <a:pt x="66160" y="119672"/>
                    </a:lnTo>
                    <a:lnTo>
                      <a:pt x="63066" y="119945"/>
                    </a:lnTo>
                    <a:lnTo>
                      <a:pt x="60027" y="120000"/>
                    </a:lnTo>
                    <a:lnTo>
                      <a:pt x="56933" y="119945"/>
                    </a:lnTo>
                    <a:lnTo>
                      <a:pt x="53894" y="119672"/>
                    </a:lnTo>
                    <a:lnTo>
                      <a:pt x="50854" y="119344"/>
                    </a:lnTo>
                    <a:lnTo>
                      <a:pt x="47924" y="118797"/>
                    </a:lnTo>
                    <a:lnTo>
                      <a:pt x="44993" y="118087"/>
                    </a:lnTo>
                    <a:lnTo>
                      <a:pt x="42170" y="117322"/>
                    </a:lnTo>
                    <a:lnTo>
                      <a:pt x="39402" y="116393"/>
                    </a:lnTo>
                    <a:lnTo>
                      <a:pt x="36689" y="115245"/>
                    </a:lnTo>
                    <a:lnTo>
                      <a:pt x="34029" y="114098"/>
                    </a:lnTo>
                    <a:lnTo>
                      <a:pt x="31424" y="112786"/>
                    </a:lnTo>
                    <a:lnTo>
                      <a:pt x="28873" y="111311"/>
                    </a:lnTo>
                    <a:lnTo>
                      <a:pt x="26485" y="109781"/>
                    </a:lnTo>
                    <a:lnTo>
                      <a:pt x="24097" y="108142"/>
                    </a:lnTo>
                    <a:lnTo>
                      <a:pt x="21872" y="106284"/>
                    </a:lnTo>
                    <a:lnTo>
                      <a:pt x="19701" y="104371"/>
                    </a:lnTo>
                    <a:lnTo>
                      <a:pt x="17584" y="102459"/>
                    </a:lnTo>
                    <a:lnTo>
                      <a:pt x="15576" y="100382"/>
                    </a:lnTo>
                    <a:lnTo>
                      <a:pt x="13731" y="98196"/>
                    </a:lnTo>
                    <a:lnTo>
                      <a:pt x="11940" y="95901"/>
                    </a:lnTo>
                    <a:lnTo>
                      <a:pt x="10312" y="93606"/>
                    </a:lnTo>
                    <a:lnTo>
                      <a:pt x="8683" y="91092"/>
                    </a:lnTo>
                    <a:lnTo>
                      <a:pt x="7272" y="88633"/>
                    </a:lnTo>
                    <a:lnTo>
                      <a:pt x="5915" y="86010"/>
                    </a:lnTo>
                    <a:lnTo>
                      <a:pt x="4721" y="83387"/>
                    </a:lnTo>
                    <a:lnTo>
                      <a:pt x="3690" y="80655"/>
                    </a:lnTo>
                    <a:lnTo>
                      <a:pt x="2713" y="77868"/>
                    </a:lnTo>
                    <a:lnTo>
                      <a:pt x="1899" y="74972"/>
                    </a:lnTo>
                    <a:lnTo>
                      <a:pt x="1248" y="72076"/>
                    </a:lnTo>
                    <a:lnTo>
                      <a:pt x="705" y="69125"/>
                    </a:lnTo>
                    <a:lnTo>
                      <a:pt x="325" y="66120"/>
                    </a:lnTo>
                    <a:lnTo>
                      <a:pt x="108" y="63114"/>
                    </a:lnTo>
                    <a:lnTo>
                      <a:pt x="0" y="60054"/>
                    </a:lnTo>
                    <a:lnTo>
                      <a:pt x="108" y="56885"/>
                    </a:lnTo>
                    <a:lnTo>
                      <a:pt x="325" y="53879"/>
                    </a:lnTo>
                    <a:lnTo>
                      <a:pt x="705" y="50874"/>
                    </a:lnTo>
                    <a:lnTo>
                      <a:pt x="1248" y="47923"/>
                    </a:lnTo>
                    <a:lnTo>
                      <a:pt x="1899" y="45027"/>
                    </a:lnTo>
                    <a:lnTo>
                      <a:pt x="2713" y="42131"/>
                    </a:lnTo>
                    <a:lnTo>
                      <a:pt x="3690" y="39344"/>
                    </a:lnTo>
                    <a:lnTo>
                      <a:pt x="4721" y="36666"/>
                    </a:lnTo>
                    <a:lnTo>
                      <a:pt x="5915" y="33989"/>
                    </a:lnTo>
                    <a:lnTo>
                      <a:pt x="7272" y="31366"/>
                    </a:lnTo>
                    <a:lnTo>
                      <a:pt x="8683" y="28907"/>
                    </a:lnTo>
                    <a:lnTo>
                      <a:pt x="10312" y="26502"/>
                    </a:lnTo>
                    <a:lnTo>
                      <a:pt x="11940" y="24098"/>
                    </a:lnTo>
                    <a:lnTo>
                      <a:pt x="13731" y="21857"/>
                    </a:lnTo>
                    <a:lnTo>
                      <a:pt x="15576" y="19672"/>
                    </a:lnTo>
                    <a:lnTo>
                      <a:pt x="17584" y="17595"/>
                    </a:lnTo>
                    <a:lnTo>
                      <a:pt x="19701" y="15628"/>
                    </a:lnTo>
                    <a:lnTo>
                      <a:pt x="21872" y="13715"/>
                    </a:lnTo>
                    <a:lnTo>
                      <a:pt x="24097" y="11967"/>
                    </a:lnTo>
                    <a:lnTo>
                      <a:pt x="26485" y="10218"/>
                    </a:lnTo>
                    <a:lnTo>
                      <a:pt x="28873" y="8688"/>
                    </a:lnTo>
                    <a:lnTo>
                      <a:pt x="31424" y="7267"/>
                    </a:lnTo>
                    <a:lnTo>
                      <a:pt x="34029" y="5956"/>
                    </a:lnTo>
                    <a:lnTo>
                      <a:pt x="36689" y="4754"/>
                    </a:lnTo>
                    <a:lnTo>
                      <a:pt x="39402" y="3661"/>
                    </a:lnTo>
                    <a:lnTo>
                      <a:pt x="42170" y="2732"/>
                    </a:lnTo>
                    <a:lnTo>
                      <a:pt x="44993" y="1912"/>
                    </a:lnTo>
                    <a:lnTo>
                      <a:pt x="47924" y="1256"/>
                    </a:lnTo>
                    <a:lnTo>
                      <a:pt x="50854" y="710"/>
                    </a:lnTo>
                    <a:lnTo>
                      <a:pt x="53894" y="327"/>
                    </a:lnTo>
                    <a:lnTo>
                      <a:pt x="56933" y="109"/>
                    </a:lnTo>
                    <a:lnTo>
                      <a:pt x="60027" y="0"/>
                    </a:lnTo>
                    <a:lnTo>
                      <a:pt x="63066" y="109"/>
                    </a:lnTo>
                    <a:lnTo>
                      <a:pt x="66160" y="327"/>
                    </a:lnTo>
                    <a:lnTo>
                      <a:pt x="69145" y="710"/>
                    </a:lnTo>
                    <a:lnTo>
                      <a:pt x="72130" y="1256"/>
                    </a:lnTo>
                    <a:lnTo>
                      <a:pt x="75006" y="1912"/>
                    </a:lnTo>
                    <a:lnTo>
                      <a:pt x="77829" y="2732"/>
                    </a:lnTo>
                    <a:lnTo>
                      <a:pt x="80651" y="3661"/>
                    </a:lnTo>
                    <a:lnTo>
                      <a:pt x="83364" y="4754"/>
                    </a:lnTo>
                    <a:lnTo>
                      <a:pt x="86024" y="5956"/>
                    </a:lnTo>
                    <a:lnTo>
                      <a:pt x="88575" y="7267"/>
                    </a:lnTo>
                    <a:lnTo>
                      <a:pt x="91126" y="8688"/>
                    </a:lnTo>
                    <a:lnTo>
                      <a:pt x="93568" y="10218"/>
                    </a:lnTo>
                    <a:lnTo>
                      <a:pt x="95902" y="11967"/>
                    </a:lnTo>
                    <a:lnTo>
                      <a:pt x="98181" y="13715"/>
                    </a:lnTo>
                    <a:lnTo>
                      <a:pt x="100352" y="15628"/>
                    </a:lnTo>
                    <a:lnTo>
                      <a:pt x="102415" y="17595"/>
                    </a:lnTo>
                    <a:lnTo>
                      <a:pt x="104423" y="19672"/>
                    </a:lnTo>
                    <a:lnTo>
                      <a:pt x="106322" y="21857"/>
                    </a:lnTo>
                    <a:lnTo>
                      <a:pt x="108113" y="24098"/>
                    </a:lnTo>
                    <a:lnTo>
                      <a:pt x="109742" y="26502"/>
                    </a:lnTo>
                    <a:lnTo>
                      <a:pt x="111316" y="28907"/>
                    </a:lnTo>
                    <a:lnTo>
                      <a:pt x="112781" y="31366"/>
                    </a:lnTo>
                    <a:lnTo>
                      <a:pt x="114138" y="33989"/>
                    </a:lnTo>
                    <a:lnTo>
                      <a:pt x="115278" y="36666"/>
                    </a:lnTo>
                    <a:lnTo>
                      <a:pt x="116363" y="39344"/>
                    </a:lnTo>
                    <a:lnTo>
                      <a:pt x="117286" y="42131"/>
                    </a:lnTo>
                    <a:lnTo>
                      <a:pt x="118154" y="45027"/>
                    </a:lnTo>
                    <a:lnTo>
                      <a:pt x="118751" y="47923"/>
                    </a:lnTo>
                    <a:lnTo>
                      <a:pt x="119294" y="50874"/>
                    </a:lnTo>
                    <a:lnTo>
                      <a:pt x="119728" y="53879"/>
                    </a:lnTo>
                    <a:lnTo>
                      <a:pt x="119945" y="56885"/>
                    </a:lnTo>
                    <a:lnTo>
                      <a:pt x="120000" y="6000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íŝļíḑè"/>
              <p:cNvSpPr/>
              <p:nvPr/>
            </p:nvSpPr>
            <p:spPr>
              <a:xfrm flipH="1">
                <a:off x="1354008" y="3109164"/>
                <a:ext cx="2503902" cy="337527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0807" y="117092"/>
                    </a:moveTo>
                    <a:lnTo>
                      <a:pt x="30353" y="115898"/>
                    </a:lnTo>
                    <a:lnTo>
                      <a:pt x="29926" y="114714"/>
                    </a:lnTo>
                    <a:lnTo>
                      <a:pt x="29552" y="113571"/>
                    </a:lnTo>
                    <a:lnTo>
                      <a:pt x="29205" y="112419"/>
                    </a:lnTo>
                    <a:lnTo>
                      <a:pt x="28898" y="111306"/>
                    </a:lnTo>
                    <a:lnTo>
                      <a:pt x="28604" y="110204"/>
                    </a:lnTo>
                    <a:lnTo>
                      <a:pt x="28364" y="109113"/>
                    </a:lnTo>
                    <a:lnTo>
                      <a:pt x="28150" y="108041"/>
                    </a:lnTo>
                    <a:lnTo>
                      <a:pt x="27936" y="106980"/>
                    </a:lnTo>
                    <a:lnTo>
                      <a:pt x="27776" y="105939"/>
                    </a:lnTo>
                    <a:lnTo>
                      <a:pt x="27643" y="104909"/>
                    </a:lnTo>
                    <a:lnTo>
                      <a:pt x="27522" y="103889"/>
                    </a:lnTo>
                    <a:lnTo>
                      <a:pt x="27415" y="102868"/>
                    </a:lnTo>
                    <a:lnTo>
                      <a:pt x="27362" y="101879"/>
                    </a:lnTo>
                    <a:lnTo>
                      <a:pt x="27295" y="100889"/>
                    </a:lnTo>
                    <a:lnTo>
                      <a:pt x="27269" y="99909"/>
                    </a:lnTo>
                    <a:lnTo>
                      <a:pt x="27255" y="98930"/>
                    </a:lnTo>
                    <a:lnTo>
                      <a:pt x="27269" y="97971"/>
                    </a:lnTo>
                    <a:lnTo>
                      <a:pt x="27282" y="97012"/>
                    </a:lnTo>
                    <a:lnTo>
                      <a:pt x="27335" y="96063"/>
                    </a:lnTo>
                    <a:lnTo>
                      <a:pt x="27375" y="95124"/>
                    </a:lnTo>
                    <a:lnTo>
                      <a:pt x="27442" y="94185"/>
                    </a:lnTo>
                    <a:lnTo>
                      <a:pt x="27522" y="93247"/>
                    </a:lnTo>
                    <a:lnTo>
                      <a:pt x="27602" y="92318"/>
                    </a:lnTo>
                    <a:lnTo>
                      <a:pt x="27709" y="91390"/>
                    </a:lnTo>
                    <a:lnTo>
                      <a:pt x="27816" y="90451"/>
                    </a:lnTo>
                    <a:lnTo>
                      <a:pt x="27923" y="89522"/>
                    </a:lnTo>
                    <a:lnTo>
                      <a:pt x="28043" y="88604"/>
                    </a:lnTo>
                    <a:lnTo>
                      <a:pt x="28283" y="86747"/>
                    </a:lnTo>
                    <a:lnTo>
                      <a:pt x="28564" y="84880"/>
                    </a:lnTo>
                    <a:lnTo>
                      <a:pt x="28764" y="83401"/>
                    </a:lnTo>
                    <a:lnTo>
                      <a:pt x="28978" y="81901"/>
                    </a:lnTo>
                    <a:lnTo>
                      <a:pt x="29178" y="80391"/>
                    </a:lnTo>
                    <a:lnTo>
                      <a:pt x="29365" y="78870"/>
                    </a:lnTo>
                    <a:lnTo>
                      <a:pt x="29525" y="77340"/>
                    </a:lnTo>
                    <a:lnTo>
                      <a:pt x="29672" y="75769"/>
                    </a:lnTo>
                    <a:lnTo>
                      <a:pt x="29726" y="74993"/>
                    </a:lnTo>
                    <a:lnTo>
                      <a:pt x="29793" y="74197"/>
                    </a:lnTo>
                    <a:lnTo>
                      <a:pt x="29833" y="73391"/>
                    </a:lnTo>
                    <a:lnTo>
                      <a:pt x="29873" y="72585"/>
                    </a:lnTo>
                    <a:lnTo>
                      <a:pt x="29899" y="71779"/>
                    </a:lnTo>
                    <a:lnTo>
                      <a:pt x="29913" y="70953"/>
                    </a:lnTo>
                    <a:lnTo>
                      <a:pt x="29926" y="70126"/>
                    </a:lnTo>
                    <a:lnTo>
                      <a:pt x="29926" y="69290"/>
                    </a:lnTo>
                    <a:lnTo>
                      <a:pt x="29913" y="68453"/>
                    </a:lnTo>
                    <a:lnTo>
                      <a:pt x="29886" y="67586"/>
                    </a:lnTo>
                    <a:lnTo>
                      <a:pt x="29846" y="66729"/>
                    </a:lnTo>
                    <a:lnTo>
                      <a:pt x="29793" y="65861"/>
                    </a:lnTo>
                    <a:lnTo>
                      <a:pt x="29726" y="64974"/>
                    </a:lnTo>
                    <a:lnTo>
                      <a:pt x="29646" y="64086"/>
                    </a:lnTo>
                    <a:lnTo>
                      <a:pt x="29552" y="63178"/>
                    </a:lnTo>
                    <a:lnTo>
                      <a:pt x="29432" y="62260"/>
                    </a:lnTo>
                    <a:lnTo>
                      <a:pt x="29312" y="61351"/>
                    </a:lnTo>
                    <a:lnTo>
                      <a:pt x="29165" y="60413"/>
                    </a:lnTo>
                    <a:lnTo>
                      <a:pt x="29005" y="59464"/>
                    </a:lnTo>
                    <a:lnTo>
                      <a:pt x="28818" y="58505"/>
                    </a:lnTo>
                    <a:lnTo>
                      <a:pt x="28631" y="57597"/>
                    </a:lnTo>
                    <a:lnTo>
                      <a:pt x="28390" y="56689"/>
                    </a:lnTo>
                    <a:lnTo>
                      <a:pt x="28150" y="55801"/>
                    </a:lnTo>
                    <a:lnTo>
                      <a:pt x="27870" y="54903"/>
                    </a:lnTo>
                    <a:lnTo>
                      <a:pt x="27549" y="54026"/>
                    </a:lnTo>
                    <a:lnTo>
                      <a:pt x="27229" y="53138"/>
                    </a:lnTo>
                    <a:lnTo>
                      <a:pt x="26868" y="52260"/>
                    </a:lnTo>
                    <a:lnTo>
                      <a:pt x="26494" y="51383"/>
                    </a:lnTo>
                    <a:lnTo>
                      <a:pt x="26080" y="50516"/>
                    </a:lnTo>
                    <a:lnTo>
                      <a:pt x="25639" y="49648"/>
                    </a:lnTo>
                    <a:lnTo>
                      <a:pt x="25199" y="48781"/>
                    </a:lnTo>
                    <a:lnTo>
                      <a:pt x="24731" y="47914"/>
                    </a:lnTo>
                    <a:lnTo>
                      <a:pt x="24251" y="47067"/>
                    </a:lnTo>
                    <a:lnTo>
                      <a:pt x="23743" y="46200"/>
                    </a:lnTo>
                    <a:lnTo>
                      <a:pt x="23222" y="45353"/>
                    </a:lnTo>
                    <a:lnTo>
                      <a:pt x="22675" y="44506"/>
                    </a:lnTo>
                    <a:lnTo>
                      <a:pt x="22127" y="43659"/>
                    </a:lnTo>
                    <a:lnTo>
                      <a:pt x="21566" y="42822"/>
                    </a:lnTo>
                    <a:lnTo>
                      <a:pt x="20979" y="41976"/>
                    </a:lnTo>
                    <a:lnTo>
                      <a:pt x="20405" y="41139"/>
                    </a:lnTo>
                    <a:lnTo>
                      <a:pt x="19790" y="40312"/>
                    </a:lnTo>
                    <a:lnTo>
                      <a:pt x="19189" y="39476"/>
                    </a:lnTo>
                    <a:lnTo>
                      <a:pt x="18562" y="38649"/>
                    </a:lnTo>
                    <a:lnTo>
                      <a:pt x="17947" y="37823"/>
                    </a:lnTo>
                    <a:lnTo>
                      <a:pt x="16665" y="36180"/>
                    </a:lnTo>
                    <a:lnTo>
                      <a:pt x="15370" y="34548"/>
                    </a:lnTo>
                    <a:lnTo>
                      <a:pt x="14075" y="32915"/>
                    </a:lnTo>
                    <a:lnTo>
                      <a:pt x="12766" y="31293"/>
                    </a:lnTo>
                    <a:lnTo>
                      <a:pt x="11671" y="29926"/>
                    </a:lnTo>
                    <a:lnTo>
                      <a:pt x="10576" y="28568"/>
                    </a:lnTo>
                    <a:lnTo>
                      <a:pt x="9521" y="27222"/>
                    </a:lnTo>
                    <a:lnTo>
                      <a:pt x="8466" y="25875"/>
                    </a:lnTo>
                    <a:lnTo>
                      <a:pt x="7451" y="24559"/>
                    </a:lnTo>
                    <a:lnTo>
                      <a:pt x="6476" y="23232"/>
                    </a:lnTo>
                    <a:lnTo>
                      <a:pt x="6009" y="22579"/>
                    </a:lnTo>
                    <a:lnTo>
                      <a:pt x="5541" y="21926"/>
                    </a:lnTo>
                    <a:lnTo>
                      <a:pt x="5101" y="21283"/>
                    </a:lnTo>
                    <a:lnTo>
                      <a:pt x="4660" y="20641"/>
                    </a:lnTo>
                    <a:lnTo>
                      <a:pt x="4246" y="19998"/>
                    </a:lnTo>
                    <a:lnTo>
                      <a:pt x="3832" y="19355"/>
                    </a:lnTo>
                    <a:lnTo>
                      <a:pt x="3445" y="18722"/>
                    </a:lnTo>
                    <a:lnTo>
                      <a:pt x="3058" y="18080"/>
                    </a:lnTo>
                    <a:lnTo>
                      <a:pt x="2697" y="17447"/>
                    </a:lnTo>
                    <a:lnTo>
                      <a:pt x="2363" y="16825"/>
                    </a:lnTo>
                    <a:lnTo>
                      <a:pt x="2029" y="16202"/>
                    </a:lnTo>
                    <a:lnTo>
                      <a:pt x="1722" y="15580"/>
                    </a:lnTo>
                    <a:lnTo>
                      <a:pt x="1455" y="14968"/>
                    </a:lnTo>
                    <a:lnTo>
                      <a:pt x="1175" y="14355"/>
                    </a:lnTo>
                    <a:lnTo>
                      <a:pt x="948" y="13733"/>
                    </a:lnTo>
                    <a:lnTo>
                      <a:pt x="707" y="13131"/>
                    </a:lnTo>
                    <a:lnTo>
                      <a:pt x="520" y="12519"/>
                    </a:lnTo>
                    <a:lnTo>
                      <a:pt x="333" y="11927"/>
                    </a:lnTo>
                    <a:lnTo>
                      <a:pt x="186" y="11315"/>
                    </a:lnTo>
                    <a:lnTo>
                      <a:pt x="53" y="10723"/>
                    </a:lnTo>
                    <a:lnTo>
                      <a:pt x="13" y="10468"/>
                    </a:lnTo>
                    <a:lnTo>
                      <a:pt x="0" y="10223"/>
                    </a:lnTo>
                    <a:lnTo>
                      <a:pt x="13" y="9988"/>
                    </a:lnTo>
                    <a:lnTo>
                      <a:pt x="40" y="9754"/>
                    </a:lnTo>
                    <a:lnTo>
                      <a:pt x="80" y="9529"/>
                    </a:lnTo>
                    <a:lnTo>
                      <a:pt x="146" y="9315"/>
                    </a:lnTo>
                    <a:lnTo>
                      <a:pt x="213" y="9111"/>
                    </a:lnTo>
                    <a:lnTo>
                      <a:pt x="320" y="8917"/>
                    </a:lnTo>
                    <a:lnTo>
                      <a:pt x="413" y="8713"/>
                    </a:lnTo>
                    <a:lnTo>
                      <a:pt x="520" y="8540"/>
                    </a:lnTo>
                    <a:lnTo>
                      <a:pt x="654" y="8376"/>
                    </a:lnTo>
                    <a:lnTo>
                      <a:pt x="787" y="8213"/>
                    </a:lnTo>
                    <a:lnTo>
                      <a:pt x="908" y="8050"/>
                    </a:lnTo>
                    <a:lnTo>
                      <a:pt x="1041" y="7907"/>
                    </a:lnTo>
                    <a:lnTo>
                      <a:pt x="1188" y="7774"/>
                    </a:lnTo>
                    <a:lnTo>
                      <a:pt x="1322" y="7662"/>
                    </a:lnTo>
                    <a:lnTo>
                      <a:pt x="1575" y="7448"/>
                    </a:lnTo>
                    <a:lnTo>
                      <a:pt x="1842" y="7254"/>
                    </a:lnTo>
                    <a:lnTo>
                      <a:pt x="2136" y="7050"/>
                    </a:lnTo>
                    <a:lnTo>
                      <a:pt x="2443" y="6876"/>
                    </a:lnTo>
                    <a:lnTo>
                      <a:pt x="2737" y="6713"/>
                    </a:lnTo>
                    <a:lnTo>
                      <a:pt x="3084" y="6550"/>
                    </a:lnTo>
                    <a:lnTo>
                      <a:pt x="3418" y="6407"/>
                    </a:lnTo>
                    <a:lnTo>
                      <a:pt x="3752" y="6274"/>
                    </a:lnTo>
                    <a:lnTo>
                      <a:pt x="4113" y="6162"/>
                    </a:lnTo>
                    <a:lnTo>
                      <a:pt x="4460" y="6060"/>
                    </a:lnTo>
                    <a:lnTo>
                      <a:pt x="4820" y="5968"/>
                    </a:lnTo>
                    <a:lnTo>
                      <a:pt x="5194" y="5897"/>
                    </a:lnTo>
                    <a:lnTo>
                      <a:pt x="5568" y="5836"/>
                    </a:lnTo>
                    <a:lnTo>
                      <a:pt x="5929" y="5795"/>
                    </a:lnTo>
                    <a:lnTo>
                      <a:pt x="6303" y="5775"/>
                    </a:lnTo>
                    <a:lnTo>
                      <a:pt x="6663" y="5764"/>
                    </a:lnTo>
                    <a:lnTo>
                      <a:pt x="6850" y="5764"/>
                    </a:lnTo>
                    <a:lnTo>
                      <a:pt x="7064" y="5775"/>
                    </a:lnTo>
                    <a:lnTo>
                      <a:pt x="7264" y="5785"/>
                    </a:lnTo>
                    <a:lnTo>
                      <a:pt x="7478" y="5805"/>
                    </a:lnTo>
                    <a:lnTo>
                      <a:pt x="7678" y="5836"/>
                    </a:lnTo>
                    <a:lnTo>
                      <a:pt x="7905" y="5866"/>
                    </a:lnTo>
                    <a:lnTo>
                      <a:pt x="8132" y="5928"/>
                    </a:lnTo>
                    <a:lnTo>
                      <a:pt x="8359" y="5979"/>
                    </a:lnTo>
                    <a:lnTo>
                      <a:pt x="8573" y="6050"/>
                    </a:lnTo>
                    <a:lnTo>
                      <a:pt x="8787" y="6132"/>
                    </a:lnTo>
                    <a:lnTo>
                      <a:pt x="9000" y="6223"/>
                    </a:lnTo>
                    <a:lnTo>
                      <a:pt x="9214" y="6336"/>
                    </a:lnTo>
                    <a:lnTo>
                      <a:pt x="9414" y="6458"/>
                    </a:lnTo>
                    <a:lnTo>
                      <a:pt x="9614" y="6591"/>
                    </a:lnTo>
                    <a:lnTo>
                      <a:pt x="9801" y="6744"/>
                    </a:lnTo>
                    <a:lnTo>
                      <a:pt x="9975" y="6917"/>
                    </a:lnTo>
                    <a:lnTo>
                      <a:pt x="10576" y="7550"/>
                    </a:lnTo>
                    <a:lnTo>
                      <a:pt x="11204" y="8223"/>
                    </a:lnTo>
                    <a:lnTo>
                      <a:pt x="11858" y="8938"/>
                    </a:lnTo>
                    <a:lnTo>
                      <a:pt x="12512" y="9703"/>
                    </a:lnTo>
                    <a:lnTo>
                      <a:pt x="13193" y="10478"/>
                    </a:lnTo>
                    <a:lnTo>
                      <a:pt x="13888" y="11294"/>
                    </a:lnTo>
                    <a:lnTo>
                      <a:pt x="14596" y="12131"/>
                    </a:lnTo>
                    <a:lnTo>
                      <a:pt x="15330" y="12988"/>
                    </a:lnTo>
                    <a:lnTo>
                      <a:pt x="16652" y="14559"/>
                    </a:lnTo>
                    <a:lnTo>
                      <a:pt x="18028" y="16161"/>
                    </a:lnTo>
                    <a:lnTo>
                      <a:pt x="18722" y="16978"/>
                    </a:lnTo>
                    <a:lnTo>
                      <a:pt x="19443" y="17784"/>
                    </a:lnTo>
                    <a:lnTo>
                      <a:pt x="20151" y="18590"/>
                    </a:lnTo>
                    <a:lnTo>
                      <a:pt x="20885" y="19396"/>
                    </a:lnTo>
                    <a:lnTo>
                      <a:pt x="21606" y="20192"/>
                    </a:lnTo>
                    <a:lnTo>
                      <a:pt x="22341" y="20967"/>
                    </a:lnTo>
                    <a:lnTo>
                      <a:pt x="23089" y="21753"/>
                    </a:lnTo>
                    <a:lnTo>
                      <a:pt x="23837" y="22518"/>
                    </a:lnTo>
                    <a:lnTo>
                      <a:pt x="24611" y="23263"/>
                    </a:lnTo>
                    <a:lnTo>
                      <a:pt x="25372" y="23987"/>
                    </a:lnTo>
                    <a:lnTo>
                      <a:pt x="26133" y="24712"/>
                    </a:lnTo>
                    <a:lnTo>
                      <a:pt x="26921" y="25395"/>
                    </a:lnTo>
                    <a:lnTo>
                      <a:pt x="27709" y="26069"/>
                    </a:lnTo>
                    <a:lnTo>
                      <a:pt x="28497" y="26701"/>
                    </a:lnTo>
                    <a:lnTo>
                      <a:pt x="29272" y="27314"/>
                    </a:lnTo>
                    <a:lnTo>
                      <a:pt x="30073" y="27885"/>
                    </a:lnTo>
                    <a:lnTo>
                      <a:pt x="30874" y="28436"/>
                    </a:lnTo>
                    <a:lnTo>
                      <a:pt x="31675" y="28946"/>
                    </a:lnTo>
                    <a:lnTo>
                      <a:pt x="32477" y="29415"/>
                    </a:lnTo>
                    <a:lnTo>
                      <a:pt x="33291" y="29844"/>
                    </a:lnTo>
                    <a:lnTo>
                      <a:pt x="34106" y="30232"/>
                    </a:lnTo>
                    <a:lnTo>
                      <a:pt x="34920" y="30589"/>
                    </a:lnTo>
                    <a:lnTo>
                      <a:pt x="35735" y="30885"/>
                    </a:lnTo>
                    <a:lnTo>
                      <a:pt x="36550" y="31130"/>
                    </a:lnTo>
                    <a:lnTo>
                      <a:pt x="37378" y="31323"/>
                    </a:lnTo>
                    <a:lnTo>
                      <a:pt x="38192" y="31466"/>
                    </a:lnTo>
                    <a:lnTo>
                      <a:pt x="39020" y="31558"/>
                    </a:lnTo>
                    <a:lnTo>
                      <a:pt x="39821" y="31589"/>
                    </a:lnTo>
                    <a:lnTo>
                      <a:pt x="40222" y="31578"/>
                    </a:lnTo>
                    <a:lnTo>
                      <a:pt x="40609" y="31558"/>
                    </a:lnTo>
                    <a:lnTo>
                      <a:pt x="41010" y="31527"/>
                    </a:lnTo>
                    <a:lnTo>
                      <a:pt x="41384" y="31476"/>
                    </a:lnTo>
                    <a:lnTo>
                      <a:pt x="41571" y="31446"/>
                    </a:lnTo>
                    <a:lnTo>
                      <a:pt x="41771" y="31405"/>
                    </a:lnTo>
                    <a:lnTo>
                      <a:pt x="41958" y="31364"/>
                    </a:lnTo>
                    <a:lnTo>
                      <a:pt x="42172" y="31303"/>
                    </a:lnTo>
                    <a:lnTo>
                      <a:pt x="42586" y="31181"/>
                    </a:lnTo>
                    <a:lnTo>
                      <a:pt x="43013" y="31038"/>
                    </a:lnTo>
                    <a:lnTo>
                      <a:pt x="43427" y="30874"/>
                    </a:lnTo>
                    <a:lnTo>
                      <a:pt x="43868" y="30691"/>
                    </a:lnTo>
                    <a:lnTo>
                      <a:pt x="44295" y="30487"/>
                    </a:lnTo>
                    <a:lnTo>
                      <a:pt x="44722" y="30293"/>
                    </a:lnTo>
                    <a:lnTo>
                      <a:pt x="45136" y="30068"/>
                    </a:lnTo>
                    <a:lnTo>
                      <a:pt x="45550" y="29844"/>
                    </a:lnTo>
                    <a:lnTo>
                      <a:pt x="45951" y="29630"/>
                    </a:lnTo>
                    <a:lnTo>
                      <a:pt x="46338" y="29405"/>
                    </a:lnTo>
                    <a:lnTo>
                      <a:pt x="47033" y="28987"/>
                    </a:lnTo>
                    <a:lnTo>
                      <a:pt x="47660" y="28599"/>
                    </a:lnTo>
                    <a:lnTo>
                      <a:pt x="47727" y="28568"/>
                    </a:lnTo>
                    <a:lnTo>
                      <a:pt x="48275" y="28201"/>
                    </a:lnTo>
                    <a:lnTo>
                      <a:pt x="48809" y="27824"/>
                    </a:lnTo>
                    <a:lnTo>
                      <a:pt x="49356" y="27426"/>
                    </a:lnTo>
                    <a:lnTo>
                      <a:pt x="49917" y="26987"/>
                    </a:lnTo>
                    <a:lnTo>
                      <a:pt x="50465" y="26538"/>
                    </a:lnTo>
                    <a:lnTo>
                      <a:pt x="51026" y="26069"/>
                    </a:lnTo>
                    <a:lnTo>
                      <a:pt x="51600" y="25569"/>
                    </a:lnTo>
                    <a:lnTo>
                      <a:pt x="52161" y="25059"/>
                    </a:lnTo>
                    <a:lnTo>
                      <a:pt x="52735" y="24528"/>
                    </a:lnTo>
                    <a:lnTo>
                      <a:pt x="53296" y="23987"/>
                    </a:lnTo>
                    <a:lnTo>
                      <a:pt x="53870" y="23426"/>
                    </a:lnTo>
                    <a:lnTo>
                      <a:pt x="54444" y="22855"/>
                    </a:lnTo>
                    <a:lnTo>
                      <a:pt x="55018" y="22273"/>
                    </a:lnTo>
                    <a:lnTo>
                      <a:pt x="55593" y="21661"/>
                    </a:lnTo>
                    <a:lnTo>
                      <a:pt x="56167" y="21049"/>
                    </a:lnTo>
                    <a:lnTo>
                      <a:pt x="56741" y="20416"/>
                    </a:lnTo>
                    <a:lnTo>
                      <a:pt x="57890" y="19151"/>
                    </a:lnTo>
                    <a:lnTo>
                      <a:pt x="59051" y="17835"/>
                    </a:lnTo>
                    <a:lnTo>
                      <a:pt x="60200" y="16488"/>
                    </a:lnTo>
                    <a:lnTo>
                      <a:pt x="61335" y="15151"/>
                    </a:lnTo>
                    <a:lnTo>
                      <a:pt x="62470" y="13774"/>
                    </a:lnTo>
                    <a:lnTo>
                      <a:pt x="63592" y="12427"/>
                    </a:lnTo>
                    <a:lnTo>
                      <a:pt x="64687" y="11070"/>
                    </a:lnTo>
                    <a:lnTo>
                      <a:pt x="65782" y="9723"/>
                    </a:lnTo>
                    <a:lnTo>
                      <a:pt x="66276" y="9121"/>
                    </a:lnTo>
                    <a:lnTo>
                      <a:pt x="66757" y="8529"/>
                    </a:lnTo>
                    <a:lnTo>
                      <a:pt x="67237" y="7938"/>
                    </a:lnTo>
                    <a:lnTo>
                      <a:pt x="67718" y="7356"/>
                    </a:lnTo>
                    <a:lnTo>
                      <a:pt x="68172" y="6785"/>
                    </a:lnTo>
                    <a:lnTo>
                      <a:pt x="68640" y="6213"/>
                    </a:lnTo>
                    <a:lnTo>
                      <a:pt x="69107" y="5662"/>
                    </a:lnTo>
                    <a:lnTo>
                      <a:pt x="69574" y="5111"/>
                    </a:lnTo>
                    <a:lnTo>
                      <a:pt x="70028" y="4581"/>
                    </a:lnTo>
                    <a:lnTo>
                      <a:pt x="70456" y="4050"/>
                    </a:lnTo>
                    <a:lnTo>
                      <a:pt x="70896" y="3540"/>
                    </a:lnTo>
                    <a:lnTo>
                      <a:pt x="71337" y="3050"/>
                    </a:lnTo>
                    <a:lnTo>
                      <a:pt x="71751" y="2561"/>
                    </a:lnTo>
                    <a:lnTo>
                      <a:pt x="72165" y="2091"/>
                    </a:lnTo>
                    <a:lnTo>
                      <a:pt x="72566" y="1642"/>
                    </a:lnTo>
                    <a:lnTo>
                      <a:pt x="72980" y="1203"/>
                    </a:lnTo>
                    <a:lnTo>
                      <a:pt x="73100" y="1061"/>
                    </a:lnTo>
                    <a:lnTo>
                      <a:pt x="73260" y="928"/>
                    </a:lnTo>
                    <a:lnTo>
                      <a:pt x="73420" y="806"/>
                    </a:lnTo>
                    <a:lnTo>
                      <a:pt x="73594" y="683"/>
                    </a:lnTo>
                    <a:lnTo>
                      <a:pt x="73794" y="591"/>
                    </a:lnTo>
                    <a:lnTo>
                      <a:pt x="73981" y="489"/>
                    </a:lnTo>
                    <a:lnTo>
                      <a:pt x="74182" y="387"/>
                    </a:lnTo>
                    <a:lnTo>
                      <a:pt x="74395" y="316"/>
                    </a:lnTo>
                    <a:lnTo>
                      <a:pt x="74622" y="244"/>
                    </a:lnTo>
                    <a:lnTo>
                      <a:pt x="74849" y="183"/>
                    </a:lnTo>
                    <a:lnTo>
                      <a:pt x="75090" y="122"/>
                    </a:lnTo>
                    <a:lnTo>
                      <a:pt x="75343" y="81"/>
                    </a:lnTo>
                    <a:lnTo>
                      <a:pt x="75584" y="51"/>
                    </a:lnTo>
                    <a:lnTo>
                      <a:pt x="75851" y="30"/>
                    </a:lnTo>
                    <a:lnTo>
                      <a:pt x="76131" y="0"/>
                    </a:lnTo>
                    <a:lnTo>
                      <a:pt x="76398" y="0"/>
                    </a:lnTo>
                    <a:lnTo>
                      <a:pt x="76786" y="10"/>
                    </a:lnTo>
                    <a:lnTo>
                      <a:pt x="77160" y="40"/>
                    </a:lnTo>
                    <a:lnTo>
                      <a:pt x="77533" y="81"/>
                    </a:lnTo>
                    <a:lnTo>
                      <a:pt x="77921" y="132"/>
                    </a:lnTo>
                    <a:lnTo>
                      <a:pt x="78281" y="214"/>
                    </a:lnTo>
                    <a:lnTo>
                      <a:pt x="78655" y="306"/>
                    </a:lnTo>
                    <a:lnTo>
                      <a:pt x="79016" y="397"/>
                    </a:lnTo>
                    <a:lnTo>
                      <a:pt x="79376" y="510"/>
                    </a:lnTo>
                    <a:lnTo>
                      <a:pt x="79737" y="642"/>
                    </a:lnTo>
                    <a:lnTo>
                      <a:pt x="80071" y="785"/>
                    </a:lnTo>
                    <a:lnTo>
                      <a:pt x="80405" y="938"/>
                    </a:lnTo>
                    <a:lnTo>
                      <a:pt x="80725" y="1101"/>
                    </a:lnTo>
                    <a:lnTo>
                      <a:pt x="81006" y="1295"/>
                    </a:lnTo>
                    <a:lnTo>
                      <a:pt x="81299" y="1479"/>
                    </a:lnTo>
                    <a:lnTo>
                      <a:pt x="81580" y="1683"/>
                    </a:lnTo>
                    <a:lnTo>
                      <a:pt x="81820" y="1887"/>
                    </a:lnTo>
                    <a:lnTo>
                      <a:pt x="81954" y="2010"/>
                    </a:lnTo>
                    <a:lnTo>
                      <a:pt x="82087" y="2142"/>
                    </a:lnTo>
                    <a:lnTo>
                      <a:pt x="82221" y="2275"/>
                    </a:lnTo>
                    <a:lnTo>
                      <a:pt x="82341" y="2428"/>
                    </a:lnTo>
                    <a:lnTo>
                      <a:pt x="82461" y="2581"/>
                    </a:lnTo>
                    <a:lnTo>
                      <a:pt x="82581" y="2734"/>
                    </a:lnTo>
                    <a:lnTo>
                      <a:pt x="82675" y="2918"/>
                    </a:lnTo>
                    <a:lnTo>
                      <a:pt x="82782" y="3091"/>
                    </a:lnTo>
                    <a:lnTo>
                      <a:pt x="82875" y="3295"/>
                    </a:lnTo>
                    <a:lnTo>
                      <a:pt x="82942" y="3479"/>
                    </a:lnTo>
                    <a:lnTo>
                      <a:pt x="82995" y="3683"/>
                    </a:lnTo>
                    <a:lnTo>
                      <a:pt x="83049" y="3897"/>
                    </a:lnTo>
                    <a:lnTo>
                      <a:pt x="83062" y="4122"/>
                    </a:lnTo>
                    <a:lnTo>
                      <a:pt x="83062" y="4346"/>
                    </a:lnTo>
                    <a:lnTo>
                      <a:pt x="83049" y="4591"/>
                    </a:lnTo>
                    <a:lnTo>
                      <a:pt x="83009" y="4836"/>
                    </a:lnTo>
                    <a:lnTo>
                      <a:pt x="82835" y="5611"/>
                    </a:lnTo>
                    <a:lnTo>
                      <a:pt x="82635" y="6377"/>
                    </a:lnTo>
                    <a:lnTo>
                      <a:pt x="82421" y="7142"/>
                    </a:lnTo>
                    <a:lnTo>
                      <a:pt x="82181" y="7897"/>
                    </a:lnTo>
                    <a:lnTo>
                      <a:pt x="81927" y="8662"/>
                    </a:lnTo>
                    <a:lnTo>
                      <a:pt x="81633" y="9407"/>
                    </a:lnTo>
                    <a:lnTo>
                      <a:pt x="81326" y="10152"/>
                    </a:lnTo>
                    <a:lnTo>
                      <a:pt x="81006" y="10897"/>
                    </a:lnTo>
                    <a:lnTo>
                      <a:pt x="80672" y="11631"/>
                    </a:lnTo>
                    <a:lnTo>
                      <a:pt x="80311" y="12366"/>
                    </a:lnTo>
                    <a:lnTo>
                      <a:pt x="79951" y="13090"/>
                    </a:lnTo>
                    <a:lnTo>
                      <a:pt x="79563" y="13815"/>
                    </a:lnTo>
                    <a:lnTo>
                      <a:pt x="79163" y="14529"/>
                    </a:lnTo>
                    <a:lnTo>
                      <a:pt x="78749" y="15233"/>
                    </a:lnTo>
                    <a:lnTo>
                      <a:pt x="78321" y="15947"/>
                    </a:lnTo>
                    <a:lnTo>
                      <a:pt x="77881" y="16651"/>
                    </a:lnTo>
                    <a:lnTo>
                      <a:pt x="77440" y="17345"/>
                    </a:lnTo>
                    <a:lnTo>
                      <a:pt x="76986" y="18039"/>
                    </a:lnTo>
                    <a:lnTo>
                      <a:pt x="76519" y="18733"/>
                    </a:lnTo>
                    <a:lnTo>
                      <a:pt x="76038" y="19406"/>
                    </a:lnTo>
                    <a:lnTo>
                      <a:pt x="75557" y="20090"/>
                    </a:lnTo>
                    <a:lnTo>
                      <a:pt x="75063" y="20763"/>
                    </a:lnTo>
                    <a:lnTo>
                      <a:pt x="74582" y="21426"/>
                    </a:lnTo>
                    <a:lnTo>
                      <a:pt x="74088" y="22079"/>
                    </a:lnTo>
                    <a:lnTo>
                      <a:pt x="73087" y="23395"/>
                    </a:lnTo>
                    <a:lnTo>
                      <a:pt x="72085" y="24691"/>
                    </a:lnTo>
                    <a:lnTo>
                      <a:pt x="71083" y="25956"/>
                    </a:lnTo>
                    <a:lnTo>
                      <a:pt x="70082" y="27201"/>
                    </a:lnTo>
                    <a:lnTo>
                      <a:pt x="68947" y="28640"/>
                    </a:lnTo>
                    <a:lnTo>
                      <a:pt x="67825" y="30048"/>
                    </a:lnTo>
                    <a:lnTo>
                      <a:pt x="67291" y="30742"/>
                    </a:lnTo>
                    <a:lnTo>
                      <a:pt x="66770" y="31425"/>
                    </a:lnTo>
                    <a:lnTo>
                      <a:pt x="66263" y="32109"/>
                    </a:lnTo>
                    <a:lnTo>
                      <a:pt x="65768" y="32782"/>
                    </a:lnTo>
                    <a:lnTo>
                      <a:pt x="65288" y="33456"/>
                    </a:lnTo>
                    <a:lnTo>
                      <a:pt x="64834" y="34119"/>
                    </a:lnTo>
                    <a:lnTo>
                      <a:pt x="64406" y="34772"/>
                    </a:lnTo>
                    <a:lnTo>
                      <a:pt x="63979" y="35415"/>
                    </a:lnTo>
                    <a:lnTo>
                      <a:pt x="63592" y="36058"/>
                    </a:lnTo>
                    <a:lnTo>
                      <a:pt x="63218" y="36690"/>
                    </a:lnTo>
                    <a:lnTo>
                      <a:pt x="62884" y="37313"/>
                    </a:lnTo>
                    <a:lnTo>
                      <a:pt x="62563" y="37935"/>
                    </a:lnTo>
                    <a:lnTo>
                      <a:pt x="62296" y="38537"/>
                    </a:lnTo>
                    <a:lnTo>
                      <a:pt x="62043" y="39149"/>
                    </a:lnTo>
                    <a:lnTo>
                      <a:pt x="61829" y="39741"/>
                    </a:lnTo>
                    <a:lnTo>
                      <a:pt x="61655" y="40323"/>
                    </a:lnTo>
                    <a:lnTo>
                      <a:pt x="61522" y="40914"/>
                    </a:lnTo>
                    <a:lnTo>
                      <a:pt x="61402" y="41486"/>
                    </a:lnTo>
                    <a:lnTo>
                      <a:pt x="61348" y="42047"/>
                    </a:lnTo>
                    <a:lnTo>
                      <a:pt x="61335" y="42598"/>
                    </a:lnTo>
                    <a:lnTo>
                      <a:pt x="61348" y="43149"/>
                    </a:lnTo>
                    <a:lnTo>
                      <a:pt x="61402" y="43690"/>
                    </a:lnTo>
                    <a:lnTo>
                      <a:pt x="61522" y="44220"/>
                    </a:lnTo>
                    <a:lnTo>
                      <a:pt x="61682" y="44741"/>
                    </a:lnTo>
                    <a:lnTo>
                      <a:pt x="61896" y="45251"/>
                    </a:lnTo>
                    <a:lnTo>
                      <a:pt x="62150" y="45761"/>
                    </a:lnTo>
                    <a:lnTo>
                      <a:pt x="62470" y="46261"/>
                    </a:lnTo>
                    <a:lnTo>
                      <a:pt x="62831" y="46740"/>
                    </a:lnTo>
                    <a:lnTo>
                      <a:pt x="63124" y="47077"/>
                    </a:lnTo>
                    <a:lnTo>
                      <a:pt x="63432" y="47393"/>
                    </a:lnTo>
                    <a:lnTo>
                      <a:pt x="63752" y="47689"/>
                    </a:lnTo>
                    <a:lnTo>
                      <a:pt x="64086" y="47995"/>
                    </a:lnTo>
                    <a:lnTo>
                      <a:pt x="64433" y="48281"/>
                    </a:lnTo>
                    <a:lnTo>
                      <a:pt x="64780" y="48557"/>
                    </a:lnTo>
                    <a:lnTo>
                      <a:pt x="65154" y="48822"/>
                    </a:lnTo>
                    <a:lnTo>
                      <a:pt x="65555" y="49057"/>
                    </a:lnTo>
                    <a:lnTo>
                      <a:pt x="65955" y="49301"/>
                    </a:lnTo>
                    <a:lnTo>
                      <a:pt x="66383" y="49536"/>
                    </a:lnTo>
                    <a:lnTo>
                      <a:pt x="66810" y="49771"/>
                    </a:lnTo>
                    <a:lnTo>
                      <a:pt x="67251" y="49975"/>
                    </a:lnTo>
                    <a:lnTo>
                      <a:pt x="67718" y="50179"/>
                    </a:lnTo>
                    <a:lnTo>
                      <a:pt x="68199" y="50363"/>
                    </a:lnTo>
                    <a:lnTo>
                      <a:pt x="68693" y="50536"/>
                    </a:lnTo>
                    <a:lnTo>
                      <a:pt x="69200" y="50720"/>
                    </a:lnTo>
                    <a:lnTo>
                      <a:pt x="69721" y="50873"/>
                    </a:lnTo>
                    <a:lnTo>
                      <a:pt x="70255" y="51016"/>
                    </a:lnTo>
                    <a:lnTo>
                      <a:pt x="70803" y="51158"/>
                    </a:lnTo>
                    <a:lnTo>
                      <a:pt x="71377" y="51281"/>
                    </a:lnTo>
                    <a:lnTo>
                      <a:pt x="71951" y="51403"/>
                    </a:lnTo>
                    <a:lnTo>
                      <a:pt x="72552" y="51505"/>
                    </a:lnTo>
                    <a:lnTo>
                      <a:pt x="73180" y="51607"/>
                    </a:lnTo>
                    <a:lnTo>
                      <a:pt x="73808" y="51689"/>
                    </a:lnTo>
                    <a:lnTo>
                      <a:pt x="74435" y="51760"/>
                    </a:lnTo>
                    <a:lnTo>
                      <a:pt x="75116" y="51832"/>
                    </a:lnTo>
                    <a:lnTo>
                      <a:pt x="75784" y="51883"/>
                    </a:lnTo>
                    <a:lnTo>
                      <a:pt x="76478" y="51924"/>
                    </a:lnTo>
                    <a:lnTo>
                      <a:pt x="77173" y="51975"/>
                    </a:lnTo>
                    <a:lnTo>
                      <a:pt x="77894" y="51995"/>
                    </a:lnTo>
                    <a:lnTo>
                      <a:pt x="78642" y="52005"/>
                    </a:lnTo>
                    <a:lnTo>
                      <a:pt x="79403" y="52015"/>
                    </a:lnTo>
                    <a:lnTo>
                      <a:pt x="80178" y="52005"/>
                    </a:lnTo>
                    <a:lnTo>
                      <a:pt x="80979" y="51995"/>
                    </a:lnTo>
                    <a:lnTo>
                      <a:pt x="81780" y="51964"/>
                    </a:lnTo>
                    <a:lnTo>
                      <a:pt x="82595" y="51924"/>
                    </a:lnTo>
                    <a:lnTo>
                      <a:pt x="83396" y="51883"/>
                    </a:lnTo>
                    <a:lnTo>
                      <a:pt x="84224" y="51832"/>
                    </a:lnTo>
                    <a:lnTo>
                      <a:pt x="85038" y="51771"/>
                    </a:lnTo>
                    <a:lnTo>
                      <a:pt x="85866" y="51699"/>
                    </a:lnTo>
                    <a:lnTo>
                      <a:pt x="86694" y="51618"/>
                    </a:lnTo>
                    <a:lnTo>
                      <a:pt x="87522" y="51546"/>
                    </a:lnTo>
                    <a:lnTo>
                      <a:pt x="88364" y="51444"/>
                    </a:lnTo>
                    <a:lnTo>
                      <a:pt x="89192" y="51342"/>
                    </a:lnTo>
                    <a:lnTo>
                      <a:pt x="90861" y="51138"/>
                    </a:lnTo>
                    <a:lnTo>
                      <a:pt x="92530" y="50903"/>
                    </a:lnTo>
                    <a:lnTo>
                      <a:pt x="94186" y="50648"/>
                    </a:lnTo>
                    <a:lnTo>
                      <a:pt x="95829" y="50383"/>
                    </a:lnTo>
                    <a:lnTo>
                      <a:pt x="97471" y="50107"/>
                    </a:lnTo>
                    <a:lnTo>
                      <a:pt x="99087" y="49822"/>
                    </a:lnTo>
                    <a:lnTo>
                      <a:pt x="100676" y="49536"/>
                    </a:lnTo>
                    <a:lnTo>
                      <a:pt x="102225" y="49250"/>
                    </a:lnTo>
                    <a:lnTo>
                      <a:pt x="103734" y="48955"/>
                    </a:lnTo>
                    <a:lnTo>
                      <a:pt x="105217" y="48679"/>
                    </a:lnTo>
                    <a:lnTo>
                      <a:pt x="106552" y="48424"/>
                    </a:lnTo>
                    <a:lnTo>
                      <a:pt x="107847" y="48169"/>
                    </a:lnTo>
                    <a:lnTo>
                      <a:pt x="109089" y="47934"/>
                    </a:lnTo>
                    <a:lnTo>
                      <a:pt x="110278" y="47730"/>
                    </a:lnTo>
                    <a:lnTo>
                      <a:pt x="111399" y="47526"/>
                    </a:lnTo>
                    <a:lnTo>
                      <a:pt x="112468" y="47353"/>
                    </a:lnTo>
                    <a:lnTo>
                      <a:pt x="113469" y="47200"/>
                    </a:lnTo>
                    <a:lnTo>
                      <a:pt x="114431" y="47067"/>
                    </a:lnTo>
                    <a:lnTo>
                      <a:pt x="114578" y="47057"/>
                    </a:lnTo>
                    <a:lnTo>
                      <a:pt x="114738" y="47047"/>
                    </a:lnTo>
                    <a:lnTo>
                      <a:pt x="114885" y="47036"/>
                    </a:lnTo>
                    <a:lnTo>
                      <a:pt x="115032" y="47036"/>
                    </a:lnTo>
                    <a:lnTo>
                      <a:pt x="115232" y="47036"/>
                    </a:lnTo>
                    <a:lnTo>
                      <a:pt x="115432" y="47057"/>
                    </a:lnTo>
                    <a:lnTo>
                      <a:pt x="115633" y="47077"/>
                    </a:lnTo>
                    <a:lnTo>
                      <a:pt x="115833" y="47098"/>
                    </a:lnTo>
                    <a:lnTo>
                      <a:pt x="116020" y="47138"/>
                    </a:lnTo>
                    <a:lnTo>
                      <a:pt x="116207" y="47189"/>
                    </a:lnTo>
                    <a:lnTo>
                      <a:pt x="116394" y="47240"/>
                    </a:lnTo>
                    <a:lnTo>
                      <a:pt x="116581" y="47291"/>
                    </a:lnTo>
                    <a:lnTo>
                      <a:pt x="116754" y="47363"/>
                    </a:lnTo>
                    <a:lnTo>
                      <a:pt x="116928" y="47444"/>
                    </a:lnTo>
                    <a:lnTo>
                      <a:pt x="117088" y="47516"/>
                    </a:lnTo>
                    <a:lnTo>
                      <a:pt x="117262" y="47608"/>
                    </a:lnTo>
                    <a:lnTo>
                      <a:pt x="117422" y="47689"/>
                    </a:lnTo>
                    <a:lnTo>
                      <a:pt x="117582" y="47791"/>
                    </a:lnTo>
                    <a:lnTo>
                      <a:pt x="117729" y="47893"/>
                    </a:lnTo>
                    <a:lnTo>
                      <a:pt x="117876" y="47995"/>
                    </a:lnTo>
                    <a:lnTo>
                      <a:pt x="118170" y="48220"/>
                    </a:lnTo>
                    <a:lnTo>
                      <a:pt x="118424" y="48465"/>
                    </a:lnTo>
                    <a:lnTo>
                      <a:pt x="118677" y="48720"/>
                    </a:lnTo>
                    <a:lnTo>
                      <a:pt x="118904" y="48985"/>
                    </a:lnTo>
                    <a:lnTo>
                      <a:pt x="119105" y="49261"/>
                    </a:lnTo>
                    <a:lnTo>
                      <a:pt x="119305" y="49536"/>
                    </a:lnTo>
                    <a:lnTo>
                      <a:pt x="119465" y="49822"/>
                    </a:lnTo>
                    <a:lnTo>
                      <a:pt x="119586" y="50107"/>
                    </a:lnTo>
                    <a:lnTo>
                      <a:pt x="119719" y="50403"/>
                    </a:lnTo>
                    <a:lnTo>
                      <a:pt x="119826" y="50720"/>
                    </a:lnTo>
                    <a:lnTo>
                      <a:pt x="119893" y="51036"/>
                    </a:lnTo>
                    <a:lnTo>
                      <a:pt x="119959" y="51352"/>
                    </a:lnTo>
                    <a:lnTo>
                      <a:pt x="119986" y="51689"/>
                    </a:lnTo>
                    <a:lnTo>
                      <a:pt x="120000" y="52015"/>
                    </a:lnTo>
                    <a:lnTo>
                      <a:pt x="119986" y="52179"/>
                    </a:lnTo>
                    <a:lnTo>
                      <a:pt x="119973" y="52352"/>
                    </a:lnTo>
                    <a:lnTo>
                      <a:pt x="119946" y="52515"/>
                    </a:lnTo>
                    <a:lnTo>
                      <a:pt x="119906" y="52679"/>
                    </a:lnTo>
                    <a:lnTo>
                      <a:pt x="119866" y="52842"/>
                    </a:lnTo>
                    <a:lnTo>
                      <a:pt x="119826" y="53005"/>
                    </a:lnTo>
                    <a:lnTo>
                      <a:pt x="119759" y="53179"/>
                    </a:lnTo>
                    <a:lnTo>
                      <a:pt x="119692" y="53332"/>
                    </a:lnTo>
                    <a:lnTo>
                      <a:pt x="119626" y="53495"/>
                    </a:lnTo>
                    <a:lnTo>
                      <a:pt x="119532" y="53648"/>
                    </a:lnTo>
                    <a:lnTo>
                      <a:pt x="119425" y="53801"/>
                    </a:lnTo>
                    <a:lnTo>
                      <a:pt x="119332" y="53954"/>
                    </a:lnTo>
                    <a:lnTo>
                      <a:pt x="119212" y="54097"/>
                    </a:lnTo>
                    <a:lnTo>
                      <a:pt x="119078" y="54240"/>
                    </a:lnTo>
                    <a:lnTo>
                      <a:pt x="118958" y="54393"/>
                    </a:lnTo>
                    <a:lnTo>
                      <a:pt x="118798" y="54536"/>
                    </a:lnTo>
                    <a:lnTo>
                      <a:pt x="118637" y="54668"/>
                    </a:lnTo>
                    <a:lnTo>
                      <a:pt x="118464" y="54791"/>
                    </a:lnTo>
                    <a:lnTo>
                      <a:pt x="118277" y="54913"/>
                    </a:lnTo>
                    <a:lnTo>
                      <a:pt x="118077" y="55036"/>
                    </a:lnTo>
                    <a:lnTo>
                      <a:pt x="117329" y="55464"/>
                    </a:lnTo>
                    <a:lnTo>
                      <a:pt x="116567" y="55862"/>
                    </a:lnTo>
                    <a:lnTo>
                      <a:pt x="115780" y="56240"/>
                    </a:lnTo>
                    <a:lnTo>
                      <a:pt x="115005" y="56607"/>
                    </a:lnTo>
                    <a:lnTo>
                      <a:pt x="114204" y="56944"/>
                    </a:lnTo>
                    <a:lnTo>
                      <a:pt x="113403" y="57280"/>
                    </a:lnTo>
                    <a:lnTo>
                      <a:pt x="112575" y="57586"/>
                    </a:lnTo>
                    <a:lnTo>
                      <a:pt x="111747" y="57872"/>
                    </a:lnTo>
                    <a:lnTo>
                      <a:pt x="110919" y="58148"/>
                    </a:lnTo>
                    <a:lnTo>
                      <a:pt x="110064" y="58403"/>
                    </a:lnTo>
                    <a:lnTo>
                      <a:pt x="109196" y="58658"/>
                    </a:lnTo>
                    <a:lnTo>
                      <a:pt x="108328" y="58872"/>
                    </a:lnTo>
                    <a:lnTo>
                      <a:pt x="107460" y="59097"/>
                    </a:lnTo>
                    <a:lnTo>
                      <a:pt x="106565" y="59311"/>
                    </a:lnTo>
                    <a:lnTo>
                      <a:pt x="105671" y="59494"/>
                    </a:lnTo>
                    <a:lnTo>
                      <a:pt x="104762" y="59678"/>
                    </a:lnTo>
                    <a:lnTo>
                      <a:pt x="103854" y="59852"/>
                    </a:lnTo>
                    <a:lnTo>
                      <a:pt x="102933" y="60015"/>
                    </a:lnTo>
                    <a:lnTo>
                      <a:pt x="102012" y="60158"/>
                    </a:lnTo>
                    <a:lnTo>
                      <a:pt x="101077" y="60300"/>
                    </a:lnTo>
                    <a:lnTo>
                      <a:pt x="100129" y="60443"/>
                    </a:lnTo>
                    <a:lnTo>
                      <a:pt x="99194" y="60566"/>
                    </a:lnTo>
                    <a:lnTo>
                      <a:pt x="98232" y="60688"/>
                    </a:lnTo>
                    <a:lnTo>
                      <a:pt x="97271" y="60811"/>
                    </a:lnTo>
                    <a:lnTo>
                      <a:pt x="95334" y="61015"/>
                    </a:lnTo>
                    <a:lnTo>
                      <a:pt x="93371" y="61229"/>
                    </a:lnTo>
                    <a:lnTo>
                      <a:pt x="91395" y="61413"/>
                    </a:lnTo>
                    <a:lnTo>
                      <a:pt x="89405" y="61596"/>
                    </a:lnTo>
                    <a:lnTo>
                      <a:pt x="86921" y="61841"/>
                    </a:lnTo>
                    <a:lnTo>
                      <a:pt x="84451" y="62086"/>
                    </a:lnTo>
                    <a:lnTo>
                      <a:pt x="83209" y="62219"/>
                    </a:lnTo>
                    <a:lnTo>
                      <a:pt x="81967" y="62351"/>
                    </a:lnTo>
                    <a:lnTo>
                      <a:pt x="80738" y="62504"/>
                    </a:lnTo>
                    <a:lnTo>
                      <a:pt x="79496" y="62657"/>
                    </a:lnTo>
                    <a:lnTo>
                      <a:pt x="78281" y="62821"/>
                    </a:lnTo>
                    <a:lnTo>
                      <a:pt x="77053" y="63015"/>
                    </a:lnTo>
                    <a:lnTo>
                      <a:pt x="75837" y="63208"/>
                    </a:lnTo>
                    <a:lnTo>
                      <a:pt x="74636" y="63423"/>
                    </a:lnTo>
                    <a:lnTo>
                      <a:pt x="73434" y="63637"/>
                    </a:lnTo>
                    <a:lnTo>
                      <a:pt x="72245" y="63892"/>
                    </a:lnTo>
                    <a:lnTo>
                      <a:pt x="71070" y="64157"/>
                    </a:lnTo>
                    <a:lnTo>
                      <a:pt x="69908" y="64443"/>
                    </a:lnTo>
                    <a:lnTo>
                      <a:pt x="68746" y="64759"/>
                    </a:lnTo>
                    <a:lnTo>
                      <a:pt x="67611" y="65086"/>
                    </a:lnTo>
                    <a:lnTo>
                      <a:pt x="66476" y="65453"/>
                    </a:lnTo>
                    <a:lnTo>
                      <a:pt x="65368" y="65841"/>
                    </a:lnTo>
                    <a:lnTo>
                      <a:pt x="64273" y="66249"/>
                    </a:lnTo>
                    <a:lnTo>
                      <a:pt x="63191" y="66688"/>
                    </a:lnTo>
                    <a:lnTo>
                      <a:pt x="62136" y="67157"/>
                    </a:lnTo>
                    <a:lnTo>
                      <a:pt x="61081" y="67667"/>
                    </a:lnTo>
                    <a:lnTo>
                      <a:pt x="60066" y="68208"/>
                    </a:lnTo>
                    <a:lnTo>
                      <a:pt x="59065" y="68779"/>
                    </a:lnTo>
                    <a:lnTo>
                      <a:pt x="58090" y="69392"/>
                    </a:lnTo>
                    <a:lnTo>
                      <a:pt x="57128" y="70034"/>
                    </a:lnTo>
                    <a:lnTo>
                      <a:pt x="56194" y="70728"/>
                    </a:lnTo>
                    <a:lnTo>
                      <a:pt x="55286" y="71463"/>
                    </a:lnTo>
                    <a:lnTo>
                      <a:pt x="54404" y="72218"/>
                    </a:lnTo>
                    <a:lnTo>
                      <a:pt x="53549" y="73034"/>
                    </a:lnTo>
                    <a:lnTo>
                      <a:pt x="52388" y="74401"/>
                    </a:lnTo>
                    <a:lnTo>
                      <a:pt x="51293" y="75809"/>
                    </a:lnTo>
                    <a:lnTo>
                      <a:pt x="50278" y="77248"/>
                    </a:lnTo>
                    <a:lnTo>
                      <a:pt x="49330" y="78717"/>
                    </a:lnTo>
                    <a:lnTo>
                      <a:pt x="48435" y="80217"/>
                    </a:lnTo>
                    <a:lnTo>
                      <a:pt x="47620" y="81737"/>
                    </a:lnTo>
                    <a:lnTo>
                      <a:pt x="46846" y="83268"/>
                    </a:lnTo>
                    <a:lnTo>
                      <a:pt x="46151" y="84829"/>
                    </a:lnTo>
                    <a:lnTo>
                      <a:pt x="45497" y="86380"/>
                    </a:lnTo>
                    <a:lnTo>
                      <a:pt x="44896" y="87951"/>
                    </a:lnTo>
                    <a:lnTo>
                      <a:pt x="44362" y="89522"/>
                    </a:lnTo>
                    <a:lnTo>
                      <a:pt x="43868" y="91094"/>
                    </a:lnTo>
                    <a:lnTo>
                      <a:pt x="43414" y="92645"/>
                    </a:lnTo>
                    <a:lnTo>
                      <a:pt x="43026" y="94196"/>
                    </a:lnTo>
                    <a:lnTo>
                      <a:pt x="42666" y="95726"/>
                    </a:lnTo>
                    <a:lnTo>
                      <a:pt x="42345" y="97236"/>
                    </a:lnTo>
                    <a:lnTo>
                      <a:pt x="42065" y="98736"/>
                    </a:lnTo>
                    <a:lnTo>
                      <a:pt x="41825" y="100195"/>
                    </a:lnTo>
                    <a:lnTo>
                      <a:pt x="41598" y="101624"/>
                    </a:lnTo>
                    <a:lnTo>
                      <a:pt x="41424" y="103011"/>
                    </a:lnTo>
                    <a:lnTo>
                      <a:pt x="41277" y="104368"/>
                    </a:lnTo>
                    <a:lnTo>
                      <a:pt x="41144" y="105684"/>
                    </a:lnTo>
                    <a:lnTo>
                      <a:pt x="41063" y="106939"/>
                    </a:lnTo>
                    <a:lnTo>
                      <a:pt x="40970" y="108154"/>
                    </a:lnTo>
                    <a:lnTo>
                      <a:pt x="40930" y="109296"/>
                    </a:lnTo>
                    <a:lnTo>
                      <a:pt x="40890" y="110398"/>
                    </a:lnTo>
                    <a:lnTo>
                      <a:pt x="40863" y="111419"/>
                    </a:lnTo>
                    <a:lnTo>
                      <a:pt x="40863" y="112367"/>
                    </a:lnTo>
                    <a:lnTo>
                      <a:pt x="40863" y="113245"/>
                    </a:lnTo>
                    <a:lnTo>
                      <a:pt x="40876" y="114051"/>
                    </a:lnTo>
                    <a:lnTo>
                      <a:pt x="40890" y="114786"/>
                    </a:lnTo>
                    <a:lnTo>
                      <a:pt x="40916" y="115408"/>
                    </a:lnTo>
                    <a:lnTo>
                      <a:pt x="40903" y="115755"/>
                    </a:lnTo>
                    <a:lnTo>
                      <a:pt x="40863" y="116092"/>
                    </a:lnTo>
                    <a:lnTo>
                      <a:pt x="40756" y="116439"/>
                    </a:lnTo>
                    <a:lnTo>
                      <a:pt x="40623" y="116765"/>
                    </a:lnTo>
                    <a:lnTo>
                      <a:pt x="40436" y="117102"/>
                    </a:lnTo>
                    <a:lnTo>
                      <a:pt x="40235" y="117408"/>
                    </a:lnTo>
                    <a:lnTo>
                      <a:pt x="39982" y="117714"/>
                    </a:lnTo>
                    <a:lnTo>
                      <a:pt x="39715" y="118010"/>
                    </a:lnTo>
                    <a:lnTo>
                      <a:pt x="39407" y="118285"/>
                    </a:lnTo>
                    <a:lnTo>
                      <a:pt x="39087" y="118551"/>
                    </a:lnTo>
                    <a:lnTo>
                      <a:pt x="38740" y="118806"/>
                    </a:lnTo>
                    <a:lnTo>
                      <a:pt x="38366" y="119040"/>
                    </a:lnTo>
                    <a:lnTo>
                      <a:pt x="37979" y="119244"/>
                    </a:lnTo>
                    <a:lnTo>
                      <a:pt x="37578" y="119438"/>
                    </a:lnTo>
                    <a:lnTo>
                      <a:pt x="37151" y="119602"/>
                    </a:lnTo>
                    <a:lnTo>
                      <a:pt x="36737" y="119734"/>
                    </a:lnTo>
                    <a:lnTo>
                      <a:pt x="36309" y="119846"/>
                    </a:lnTo>
                    <a:lnTo>
                      <a:pt x="35869" y="119938"/>
                    </a:lnTo>
                    <a:lnTo>
                      <a:pt x="35441" y="119979"/>
                    </a:lnTo>
                    <a:lnTo>
                      <a:pt x="35001" y="120000"/>
                    </a:lnTo>
                    <a:lnTo>
                      <a:pt x="34573" y="119989"/>
                    </a:lnTo>
                    <a:lnTo>
                      <a:pt x="34146" y="119938"/>
                    </a:lnTo>
                    <a:lnTo>
                      <a:pt x="33719" y="119846"/>
                    </a:lnTo>
                    <a:lnTo>
                      <a:pt x="33318" y="119724"/>
                    </a:lnTo>
                    <a:lnTo>
                      <a:pt x="32931" y="119551"/>
                    </a:lnTo>
                    <a:lnTo>
                      <a:pt x="32557" y="119336"/>
                    </a:lnTo>
                    <a:lnTo>
                      <a:pt x="32196" y="119081"/>
                    </a:lnTo>
                    <a:lnTo>
                      <a:pt x="31862" y="118785"/>
                    </a:lnTo>
                    <a:lnTo>
                      <a:pt x="31555" y="118438"/>
                    </a:lnTo>
                    <a:lnTo>
                      <a:pt x="31275" y="118040"/>
                    </a:lnTo>
                    <a:lnTo>
                      <a:pt x="31021" y="117581"/>
                    </a:lnTo>
                    <a:lnTo>
                      <a:pt x="30807" y="117092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lIns="60941" tIns="30462" rIns="60941" bIns="30462" anchor="t" anchorCtr="0">
                <a:noAutofit/>
              </a:bodyPr>
              <a:lstStyle/>
              <a:p>
                <a:pPr>
                  <a:buClr>
                    <a:srgbClr val="000000"/>
                  </a:buClr>
                </a:pPr>
                <a:endParaRPr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" name="îṩḻïḍê"/>
            <p:cNvSpPr/>
            <p:nvPr/>
          </p:nvSpPr>
          <p:spPr>
            <a:xfrm flipH="1">
              <a:off x="4511824" y="3996885"/>
              <a:ext cx="621146" cy="6354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38"/>
                  </a:moveTo>
                  <a:lnTo>
                    <a:pt x="119923" y="63127"/>
                  </a:lnTo>
                  <a:lnTo>
                    <a:pt x="119693" y="66177"/>
                  </a:lnTo>
                  <a:lnTo>
                    <a:pt x="119309" y="69189"/>
                  </a:lnTo>
                  <a:lnTo>
                    <a:pt x="118772" y="72123"/>
                  </a:lnTo>
                  <a:lnTo>
                    <a:pt x="118120" y="75057"/>
                  </a:lnTo>
                  <a:lnTo>
                    <a:pt x="117276" y="77915"/>
                  </a:lnTo>
                  <a:lnTo>
                    <a:pt x="116355" y="80694"/>
                  </a:lnTo>
                  <a:lnTo>
                    <a:pt x="115281" y="83397"/>
                  </a:lnTo>
                  <a:lnTo>
                    <a:pt x="114053" y="86023"/>
                  </a:lnTo>
                  <a:lnTo>
                    <a:pt x="112749" y="88610"/>
                  </a:lnTo>
                  <a:lnTo>
                    <a:pt x="111329" y="91119"/>
                  </a:lnTo>
                  <a:lnTo>
                    <a:pt x="109718" y="93590"/>
                  </a:lnTo>
                  <a:lnTo>
                    <a:pt x="108069" y="95907"/>
                  </a:lnTo>
                  <a:lnTo>
                    <a:pt x="106304" y="98185"/>
                  </a:lnTo>
                  <a:lnTo>
                    <a:pt x="104424" y="100386"/>
                  </a:lnTo>
                  <a:lnTo>
                    <a:pt x="102429" y="102432"/>
                  </a:lnTo>
                  <a:lnTo>
                    <a:pt x="100319" y="104440"/>
                  </a:lnTo>
                  <a:lnTo>
                    <a:pt x="98171" y="106332"/>
                  </a:lnTo>
                  <a:lnTo>
                    <a:pt x="95907" y="108108"/>
                  </a:lnTo>
                  <a:lnTo>
                    <a:pt x="93529" y="109768"/>
                  </a:lnTo>
                  <a:lnTo>
                    <a:pt x="91112" y="111312"/>
                  </a:lnTo>
                  <a:lnTo>
                    <a:pt x="88618" y="112779"/>
                  </a:lnTo>
                  <a:lnTo>
                    <a:pt x="86010" y="114131"/>
                  </a:lnTo>
                  <a:lnTo>
                    <a:pt x="83363" y="115289"/>
                  </a:lnTo>
                  <a:lnTo>
                    <a:pt x="80639" y="116370"/>
                  </a:lnTo>
                  <a:lnTo>
                    <a:pt x="77838" y="117335"/>
                  </a:lnTo>
                  <a:lnTo>
                    <a:pt x="75000" y="118146"/>
                  </a:lnTo>
                  <a:lnTo>
                    <a:pt x="72084" y="118803"/>
                  </a:lnTo>
                  <a:lnTo>
                    <a:pt x="69168" y="119343"/>
                  </a:lnTo>
                  <a:lnTo>
                    <a:pt x="66138" y="119729"/>
                  </a:lnTo>
                  <a:lnTo>
                    <a:pt x="63107" y="119922"/>
                  </a:lnTo>
                  <a:lnTo>
                    <a:pt x="60000" y="119999"/>
                  </a:lnTo>
                  <a:lnTo>
                    <a:pt x="56930" y="119922"/>
                  </a:lnTo>
                  <a:lnTo>
                    <a:pt x="53861" y="119729"/>
                  </a:lnTo>
                  <a:lnTo>
                    <a:pt x="50869" y="119343"/>
                  </a:lnTo>
                  <a:lnTo>
                    <a:pt x="47915" y="118803"/>
                  </a:lnTo>
                  <a:lnTo>
                    <a:pt x="45038" y="118146"/>
                  </a:lnTo>
                  <a:lnTo>
                    <a:pt x="42161" y="117335"/>
                  </a:lnTo>
                  <a:lnTo>
                    <a:pt x="39360" y="116370"/>
                  </a:lnTo>
                  <a:lnTo>
                    <a:pt x="36636" y="115289"/>
                  </a:lnTo>
                  <a:lnTo>
                    <a:pt x="33951" y="114131"/>
                  </a:lnTo>
                  <a:lnTo>
                    <a:pt x="31381" y="112779"/>
                  </a:lnTo>
                  <a:lnTo>
                    <a:pt x="28887" y="111312"/>
                  </a:lnTo>
                  <a:lnTo>
                    <a:pt x="26432" y="109768"/>
                  </a:lnTo>
                  <a:lnTo>
                    <a:pt x="24053" y="108108"/>
                  </a:lnTo>
                  <a:lnTo>
                    <a:pt x="21828" y="106332"/>
                  </a:lnTo>
                  <a:lnTo>
                    <a:pt x="19641" y="104440"/>
                  </a:lnTo>
                  <a:lnTo>
                    <a:pt x="17570" y="102432"/>
                  </a:lnTo>
                  <a:lnTo>
                    <a:pt x="15537" y="100386"/>
                  </a:lnTo>
                  <a:lnTo>
                    <a:pt x="13657" y="98185"/>
                  </a:lnTo>
                  <a:lnTo>
                    <a:pt x="11930" y="95907"/>
                  </a:lnTo>
                  <a:lnTo>
                    <a:pt x="10242" y="93590"/>
                  </a:lnTo>
                  <a:lnTo>
                    <a:pt x="8670" y="91119"/>
                  </a:lnTo>
                  <a:lnTo>
                    <a:pt x="7212" y="88610"/>
                  </a:lnTo>
                  <a:lnTo>
                    <a:pt x="5907" y="86023"/>
                  </a:lnTo>
                  <a:lnTo>
                    <a:pt x="4680" y="83397"/>
                  </a:lnTo>
                  <a:lnTo>
                    <a:pt x="3606" y="80694"/>
                  </a:lnTo>
                  <a:lnTo>
                    <a:pt x="2685" y="77915"/>
                  </a:lnTo>
                  <a:lnTo>
                    <a:pt x="1879" y="75057"/>
                  </a:lnTo>
                  <a:lnTo>
                    <a:pt x="1189" y="72123"/>
                  </a:lnTo>
                  <a:lnTo>
                    <a:pt x="690" y="69189"/>
                  </a:lnTo>
                  <a:lnTo>
                    <a:pt x="268" y="66177"/>
                  </a:lnTo>
                  <a:lnTo>
                    <a:pt x="76" y="63127"/>
                  </a:lnTo>
                  <a:lnTo>
                    <a:pt x="0" y="60038"/>
                  </a:lnTo>
                  <a:lnTo>
                    <a:pt x="76" y="56949"/>
                  </a:lnTo>
                  <a:lnTo>
                    <a:pt x="268" y="53899"/>
                  </a:lnTo>
                  <a:lnTo>
                    <a:pt x="690" y="50888"/>
                  </a:lnTo>
                  <a:lnTo>
                    <a:pt x="1189" y="47953"/>
                  </a:lnTo>
                  <a:lnTo>
                    <a:pt x="1879" y="45057"/>
                  </a:lnTo>
                  <a:lnTo>
                    <a:pt x="2685" y="42200"/>
                  </a:lnTo>
                  <a:lnTo>
                    <a:pt x="3606" y="39420"/>
                  </a:lnTo>
                  <a:lnTo>
                    <a:pt x="4680" y="36718"/>
                  </a:lnTo>
                  <a:lnTo>
                    <a:pt x="5907" y="34015"/>
                  </a:lnTo>
                  <a:lnTo>
                    <a:pt x="7212" y="31428"/>
                  </a:lnTo>
                  <a:lnTo>
                    <a:pt x="8670" y="28957"/>
                  </a:lnTo>
                  <a:lnTo>
                    <a:pt x="10242" y="26486"/>
                  </a:lnTo>
                  <a:lnTo>
                    <a:pt x="11930" y="24131"/>
                  </a:lnTo>
                  <a:lnTo>
                    <a:pt x="13657" y="21891"/>
                  </a:lnTo>
                  <a:lnTo>
                    <a:pt x="15537" y="19729"/>
                  </a:lnTo>
                  <a:lnTo>
                    <a:pt x="17570" y="17644"/>
                  </a:lnTo>
                  <a:lnTo>
                    <a:pt x="19641" y="15637"/>
                  </a:lnTo>
                  <a:lnTo>
                    <a:pt x="21828" y="13745"/>
                  </a:lnTo>
                  <a:lnTo>
                    <a:pt x="24053" y="11969"/>
                  </a:lnTo>
                  <a:lnTo>
                    <a:pt x="26432" y="10270"/>
                  </a:lnTo>
                  <a:lnTo>
                    <a:pt x="28887" y="8725"/>
                  </a:lnTo>
                  <a:lnTo>
                    <a:pt x="31381" y="7297"/>
                  </a:lnTo>
                  <a:lnTo>
                    <a:pt x="33951" y="5945"/>
                  </a:lnTo>
                  <a:lnTo>
                    <a:pt x="36636" y="4749"/>
                  </a:lnTo>
                  <a:lnTo>
                    <a:pt x="39360" y="3706"/>
                  </a:lnTo>
                  <a:lnTo>
                    <a:pt x="42161" y="2741"/>
                  </a:lnTo>
                  <a:lnTo>
                    <a:pt x="45038" y="1930"/>
                  </a:lnTo>
                  <a:lnTo>
                    <a:pt x="47915" y="1274"/>
                  </a:lnTo>
                  <a:lnTo>
                    <a:pt x="50869" y="733"/>
                  </a:lnTo>
                  <a:lnTo>
                    <a:pt x="53861" y="347"/>
                  </a:lnTo>
                  <a:lnTo>
                    <a:pt x="56930" y="115"/>
                  </a:lnTo>
                  <a:lnTo>
                    <a:pt x="60000" y="0"/>
                  </a:lnTo>
                  <a:lnTo>
                    <a:pt x="63107" y="115"/>
                  </a:lnTo>
                  <a:lnTo>
                    <a:pt x="66138" y="347"/>
                  </a:lnTo>
                  <a:lnTo>
                    <a:pt x="69168" y="733"/>
                  </a:lnTo>
                  <a:lnTo>
                    <a:pt x="72084" y="1274"/>
                  </a:lnTo>
                  <a:lnTo>
                    <a:pt x="75000" y="1930"/>
                  </a:lnTo>
                  <a:lnTo>
                    <a:pt x="77838" y="2741"/>
                  </a:lnTo>
                  <a:lnTo>
                    <a:pt x="80639" y="3706"/>
                  </a:lnTo>
                  <a:lnTo>
                    <a:pt x="83363" y="4749"/>
                  </a:lnTo>
                  <a:lnTo>
                    <a:pt x="86010" y="5945"/>
                  </a:lnTo>
                  <a:lnTo>
                    <a:pt x="88618" y="7297"/>
                  </a:lnTo>
                  <a:lnTo>
                    <a:pt x="91112" y="8725"/>
                  </a:lnTo>
                  <a:lnTo>
                    <a:pt x="93529" y="10270"/>
                  </a:lnTo>
                  <a:lnTo>
                    <a:pt x="95907" y="11969"/>
                  </a:lnTo>
                  <a:lnTo>
                    <a:pt x="98171" y="13745"/>
                  </a:lnTo>
                  <a:lnTo>
                    <a:pt x="100319" y="15637"/>
                  </a:lnTo>
                  <a:lnTo>
                    <a:pt x="102429" y="17644"/>
                  </a:lnTo>
                  <a:lnTo>
                    <a:pt x="104424" y="19729"/>
                  </a:lnTo>
                  <a:lnTo>
                    <a:pt x="106304" y="21891"/>
                  </a:lnTo>
                  <a:lnTo>
                    <a:pt x="108069" y="24131"/>
                  </a:lnTo>
                  <a:lnTo>
                    <a:pt x="109718" y="26486"/>
                  </a:lnTo>
                  <a:lnTo>
                    <a:pt x="111329" y="28957"/>
                  </a:lnTo>
                  <a:lnTo>
                    <a:pt x="112749" y="31428"/>
                  </a:lnTo>
                  <a:lnTo>
                    <a:pt x="114053" y="34015"/>
                  </a:lnTo>
                  <a:lnTo>
                    <a:pt x="115281" y="36718"/>
                  </a:lnTo>
                  <a:lnTo>
                    <a:pt x="116355" y="39420"/>
                  </a:lnTo>
                  <a:lnTo>
                    <a:pt x="117276" y="42200"/>
                  </a:lnTo>
                  <a:lnTo>
                    <a:pt x="118120" y="45057"/>
                  </a:lnTo>
                  <a:lnTo>
                    <a:pt x="118772" y="47953"/>
                  </a:lnTo>
                  <a:lnTo>
                    <a:pt x="119309" y="50888"/>
                  </a:lnTo>
                  <a:lnTo>
                    <a:pt x="119693" y="53899"/>
                  </a:lnTo>
                  <a:lnTo>
                    <a:pt x="119923" y="56949"/>
                  </a:lnTo>
                  <a:lnTo>
                    <a:pt x="120000" y="60038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îŝḻiḑê"/>
            <p:cNvSpPr/>
            <p:nvPr/>
          </p:nvSpPr>
          <p:spPr>
            <a:xfrm flipH="1">
              <a:off x="4997336" y="3579822"/>
              <a:ext cx="438911" cy="448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2"/>
                  </a:moveTo>
                  <a:lnTo>
                    <a:pt x="119945" y="63088"/>
                  </a:lnTo>
                  <a:lnTo>
                    <a:pt x="119674" y="66095"/>
                  </a:lnTo>
                  <a:lnTo>
                    <a:pt x="119294" y="69157"/>
                  </a:lnTo>
                  <a:lnTo>
                    <a:pt x="118751" y="72109"/>
                  </a:lnTo>
                  <a:lnTo>
                    <a:pt x="118100" y="75006"/>
                  </a:lnTo>
                  <a:lnTo>
                    <a:pt x="117286" y="77904"/>
                  </a:lnTo>
                  <a:lnTo>
                    <a:pt x="116309" y="80637"/>
                  </a:lnTo>
                  <a:lnTo>
                    <a:pt x="115278" y="83371"/>
                  </a:lnTo>
                  <a:lnTo>
                    <a:pt x="114084" y="86050"/>
                  </a:lnTo>
                  <a:lnTo>
                    <a:pt x="112727" y="88619"/>
                  </a:lnTo>
                  <a:lnTo>
                    <a:pt x="111316" y="91134"/>
                  </a:lnTo>
                  <a:lnTo>
                    <a:pt x="109687" y="93594"/>
                  </a:lnTo>
                  <a:lnTo>
                    <a:pt x="108059" y="95890"/>
                  </a:lnTo>
                  <a:lnTo>
                    <a:pt x="106268" y="98186"/>
                  </a:lnTo>
                  <a:lnTo>
                    <a:pt x="104369" y="100373"/>
                  </a:lnTo>
                  <a:lnTo>
                    <a:pt x="102360" y="102451"/>
                  </a:lnTo>
                  <a:lnTo>
                    <a:pt x="100298" y="104419"/>
                  </a:lnTo>
                  <a:lnTo>
                    <a:pt x="98127" y="106332"/>
                  </a:lnTo>
                  <a:lnTo>
                    <a:pt x="95902" y="108082"/>
                  </a:lnTo>
                  <a:lnTo>
                    <a:pt x="93514" y="109776"/>
                  </a:lnTo>
                  <a:lnTo>
                    <a:pt x="91126" y="111307"/>
                  </a:lnTo>
                  <a:lnTo>
                    <a:pt x="88575" y="112783"/>
                  </a:lnTo>
                  <a:lnTo>
                    <a:pt x="85970" y="114095"/>
                  </a:lnTo>
                  <a:lnTo>
                    <a:pt x="83310" y="115298"/>
                  </a:lnTo>
                  <a:lnTo>
                    <a:pt x="80597" y="116337"/>
                  </a:lnTo>
                  <a:lnTo>
                    <a:pt x="77829" y="117321"/>
                  </a:lnTo>
                  <a:lnTo>
                    <a:pt x="74952" y="118141"/>
                  </a:lnTo>
                  <a:lnTo>
                    <a:pt x="72075" y="118797"/>
                  </a:lnTo>
                  <a:lnTo>
                    <a:pt x="69145" y="119289"/>
                  </a:lnTo>
                  <a:lnTo>
                    <a:pt x="66105" y="119726"/>
                  </a:lnTo>
                  <a:lnTo>
                    <a:pt x="63066" y="119945"/>
                  </a:lnTo>
                  <a:lnTo>
                    <a:pt x="59972" y="120000"/>
                  </a:lnTo>
                  <a:lnTo>
                    <a:pt x="56933" y="119945"/>
                  </a:lnTo>
                  <a:lnTo>
                    <a:pt x="53839" y="119726"/>
                  </a:lnTo>
                  <a:lnTo>
                    <a:pt x="50800" y="119289"/>
                  </a:lnTo>
                  <a:lnTo>
                    <a:pt x="47869" y="118797"/>
                  </a:lnTo>
                  <a:lnTo>
                    <a:pt x="44993" y="118141"/>
                  </a:lnTo>
                  <a:lnTo>
                    <a:pt x="42116" y="117321"/>
                  </a:lnTo>
                  <a:lnTo>
                    <a:pt x="39348" y="116337"/>
                  </a:lnTo>
                  <a:lnTo>
                    <a:pt x="36635" y="115298"/>
                  </a:lnTo>
                  <a:lnTo>
                    <a:pt x="33921" y="114095"/>
                  </a:lnTo>
                  <a:lnTo>
                    <a:pt x="31370" y="112783"/>
                  </a:lnTo>
                  <a:lnTo>
                    <a:pt x="28873" y="111307"/>
                  </a:lnTo>
                  <a:lnTo>
                    <a:pt x="26431" y="109776"/>
                  </a:lnTo>
                  <a:lnTo>
                    <a:pt x="24097" y="108082"/>
                  </a:lnTo>
                  <a:lnTo>
                    <a:pt x="21818" y="106332"/>
                  </a:lnTo>
                  <a:lnTo>
                    <a:pt x="19647" y="104419"/>
                  </a:lnTo>
                  <a:lnTo>
                    <a:pt x="17584" y="102451"/>
                  </a:lnTo>
                  <a:lnTo>
                    <a:pt x="15576" y="100373"/>
                  </a:lnTo>
                  <a:lnTo>
                    <a:pt x="13677" y="98186"/>
                  </a:lnTo>
                  <a:lnTo>
                    <a:pt x="11886" y="95890"/>
                  </a:lnTo>
                  <a:lnTo>
                    <a:pt x="10257" y="93594"/>
                  </a:lnTo>
                  <a:lnTo>
                    <a:pt x="8629" y="91134"/>
                  </a:lnTo>
                  <a:lnTo>
                    <a:pt x="7218" y="88619"/>
                  </a:lnTo>
                  <a:lnTo>
                    <a:pt x="5861" y="86050"/>
                  </a:lnTo>
                  <a:lnTo>
                    <a:pt x="4721" y="83371"/>
                  </a:lnTo>
                  <a:lnTo>
                    <a:pt x="3636" y="80637"/>
                  </a:lnTo>
                  <a:lnTo>
                    <a:pt x="2713" y="77904"/>
                  </a:lnTo>
                  <a:lnTo>
                    <a:pt x="1845" y="75006"/>
                  </a:lnTo>
                  <a:lnTo>
                    <a:pt x="1194" y="72109"/>
                  </a:lnTo>
                  <a:lnTo>
                    <a:pt x="705" y="69157"/>
                  </a:lnTo>
                  <a:lnTo>
                    <a:pt x="271" y="66095"/>
                  </a:lnTo>
                  <a:lnTo>
                    <a:pt x="54" y="63088"/>
                  </a:lnTo>
                  <a:lnTo>
                    <a:pt x="0" y="59972"/>
                  </a:lnTo>
                  <a:lnTo>
                    <a:pt x="54" y="56911"/>
                  </a:lnTo>
                  <a:lnTo>
                    <a:pt x="271" y="53904"/>
                  </a:lnTo>
                  <a:lnTo>
                    <a:pt x="705" y="50897"/>
                  </a:lnTo>
                  <a:lnTo>
                    <a:pt x="1194" y="47945"/>
                  </a:lnTo>
                  <a:lnTo>
                    <a:pt x="1845" y="45047"/>
                  </a:lnTo>
                  <a:lnTo>
                    <a:pt x="2713" y="42150"/>
                  </a:lnTo>
                  <a:lnTo>
                    <a:pt x="3636" y="39362"/>
                  </a:lnTo>
                  <a:lnTo>
                    <a:pt x="4721" y="36628"/>
                  </a:lnTo>
                  <a:lnTo>
                    <a:pt x="5861" y="33949"/>
                  </a:lnTo>
                  <a:lnTo>
                    <a:pt x="7218" y="31380"/>
                  </a:lnTo>
                  <a:lnTo>
                    <a:pt x="8629" y="28865"/>
                  </a:lnTo>
                  <a:lnTo>
                    <a:pt x="10257" y="26460"/>
                  </a:lnTo>
                  <a:lnTo>
                    <a:pt x="11886" y="24109"/>
                  </a:lnTo>
                  <a:lnTo>
                    <a:pt x="13677" y="21813"/>
                  </a:lnTo>
                  <a:lnTo>
                    <a:pt x="15576" y="19681"/>
                  </a:lnTo>
                  <a:lnTo>
                    <a:pt x="17584" y="17548"/>
                  </a:lnTo>
                  <a:lnTo>
                    <a:pt x="19647" y="15580"/>
                  </a:lnTo>
                  <a:lnTo>
                    <a:pt x="21818" y="13722"/>
                  </a:lnTo>
                  <a:lnTo>
                    <a:pt x="24097" y="11917"/>
                  </a:lnTo>
                  <a:lnTo>
                    <a:pt x="26431" y="10223"/>
                  </a:lnTo>
                  <a:lnTo>
                    <a:pt x="28873" y="8692"/>
                  </a:lnTo>
                  <a:lnTo>
                    <a:pt x="31370" y="7216"/>
                  </a:lnTo>
                  <a:lnTo>
                    <a:pt x="33921" y="5904"/>
                  </a:lnTo>
                  <a:lnTo>
                    <a:pt x="36635" y="4701"/>
                  </a:lnTo>
                  <a:lnTo>
                    <a:pt x="39348" y="3662"/>
                  </a:lnTo>
                  <a:lnTo>
                    <a:pt x="42116" y="2733"/>
                  </a:lnTo>
                  <a:lnTo>
                    <a:pt x="44993" y="1913"/>
                  </a:lnTo>
                  <a:lnTo>
                    <a:pt x="47869" y="1257"/>
                  </a:lnTo>
                  <a:lnTo>
                    <a:pt x="50800" y="710"/>
                  </a:lnTo>
                  <a:lnTo>
                    <a:pt x="53839" y="273"/>
                  </a:lnTo>
                  <a:lnTo>
                    <a:pt x="56933" y="54"/>
                  </a:lnTo>
                  <a:lnTo>
                    <a:pt x="59972" y="0"/>
                  </a:lnTo>
                  <a:lnTo>
                    <a:pt x="63066" y="54"/>
                  </a:lnTo>
                  <a:lnTo>
                    <a:pt x="66105" y="273"/>
                  </a:lnTo>
                  <a:lnTo>
                    <a:pt x="69145" y="710"/>
                  </a:lnTo>
                  <a:lnTo>
                    <a:pt x="72075" y="1257"/>
                  </a:lnTo>
                  <a:lnTo>
                    <a:pt x="74952" y="1913"/>
                  </a:lnTo>
                  <a:lnTo>
                    <a:pt x="77829" y="2733"/>
                  </a:lnTo>
                  <a:lnTo>
                    <a:pt x="80597" y="3662"/>
                  </a:lnTo>
                  <a:lnTo>
                    <a:pt x="83310" y="4701"/>
                  </a:lnTo>
                  <a:lnTo>
                    <a:pt x="85970" y="5904"/>
                  </a:lnTo>
                  <a:lnTo>
                    <a:pt x="88575" y="7216"/>
                  </a:lnTo>
                  <a:lnTo>
                    <a:pt x="91126" y="8692"/>
                  </a:lnTo>
                  <a:lnTo>
                    <a:pt x="93514" y="10223"/>
                  </a:lnTo>
                  <a:lnTo>
                    <a:pt x="95902" y="11917"/>
                  </a:lnTo>
                  <a:lnTo>
                    <a:pt x="98127" y="13722"/>
                  </a:lnTo>
                  <a:lnTo>
                    <a:pt x="100298" y="15580"/>
                  </a:lnTo>
                  <a:lnTo>
                    <a:pt x="102360" y="17548"/>
                  </a:lnTo>
                  <a:lnTo>
                    <a:pt x="104369" y="19681"/>
                  </a:lnTo>
                  <a:lnTo>
                    <a:pt x="106268" y="21813"/>
                  </a:lnTo>
                  <a:lnTo>
                    <a:pt x="108059" y="24109"/>
                  </a:lnTo>
                  <a:lnTo>
                    <a:pt x="109687" y="26460"/>
                  </a:lnTo>
                  <a:lnTo>
                    <a:pt x="111316" y="28865"/>
                  </a:lnTo>
                  <a:lnTo>
                    <a:pt x="112727" y="31380"/>
                  </a:lnTo>
                  <a:lnTo>
                    <a:pt x="114084" y="33949"/>
                  </a:lnTo>
                  <a:lnTo>
                    <a:pt x="115278" y="36628"/>
                  </a:lnTo>
                  <a:lnTo>
                    <a:pt x="116309" y="39362"/>
                  </a:lnTo>
                  <a:lnTo>
                    <a:pt x="117286" y="42150"/>
                  </a:lnTo>
                  <a:lnTo>
                    <a:pt x="118100" y="45047"/>
                  </a:lnTo>
                  <a:lnTo>
                    <a:pt x="118751" y="47945"/>
                  </a:lnTo>
                  <a:lnTo>
                    <a:pt x="119294" y="50897"/>
                  </a:lnTo>
                  <a:lnTo>
                    <a:pt x="119674" y="53904"/>
                  </a:lnTo>
                  <a:lnTo>
                    <a:pt x="119945" y="56911"/>
                  </a:lnTo>
                  <a:lnTo>
                    <a:pt x="120000" y="59972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îṡlîḋè"/>
            <p:cNvSpPr/>
            <p:nvPr/>
          </p:nvSpPr>
          <p:spPr>
            <a:xfrm flipH="1">
              <a:off x="5333070" y="2580652"/>
              <a:ext cx="908791" cy="9304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973"/>
                  </a:moveTo>
                  <a:lnTo>
                    <a:pt x="119921" y="63059"/>
                  </a:lnTo>
                  <a:lnTo>
                    <a:pt x="119685" y="66118"/>
                  </a:lnTo>
                  <a:lnTo>
                    <a:pt x="119318" y="69098"/>
                  </a:lnTo>
                  <a:lnTo>
                    <a:pt x="118768" y="72079"/>
                  </a:lnTo>
                  <a:lnTo>
                    <a:pt x="118113" y="74980"/>
                  </a:lnTo>
                  <a:lnTo>
                    <a:pt x="117327" y="77828"/>
                  </a:lnTo>
                  <a:lnTo>
                    <a:pt x="116358" y="80624"/>
                  </a:lnTo>
                  <a:lnTo>
                    <a:pt x="115283" y="83340"/>
                  </a:lnTo>
                  <a:lnTo>
                    <a:pt x="114104" y="85978"/>
                  </a:lnTo>
                  <a:lnTo>
                    <a:pt x="112768" y="88562"/>
                  </a:lnTo>
                  <a:lnTo>
                    <a:pt x="111301" y="91094"/>
                  </a:lnTo>
                  <a:lnTo>
                    <a:pt x="109755" y="93547"/>
                  </a:lnTo>
                  <a:lnTo>
                    <a:pt x="108078" y="95868"/>
                  </a:lnTo>
                  <a:lnTo>
                    <a:pt x="106323" y="98162"/>
                  </a:lnTo>
                  <a:lnTo>
                    <a:pt x="104410" y="100325"/>
                  </a:lnTo>
                  <a:lnTo>
                    <a:pt x="102445" y="102408"/>
                  </a:lnTo>
                  <a:lnTo>
                    <a:pt x="100349" y="104386"/>
                  </a:lnTo>
                  <a:lnTo>
                    <a:pt x="98148" y="106285"/>
                  </a:lnTo>
                  <a:lnTo>
                    <a:pt x="95895" y="108079"/>
                  </a:lnTo>
                  <a:lnTo>
                    <a:pt x="93537" y="109740"/>
                  </a:lnTo>
                  <a:lnTo>
                    <a:pt x="91126" y="111296"/>
                  </a:lnTo>
                  <a:lnTo>
                    <a:pt x="88611" y="112747"/>
                  </a:lnTo>
                  <a:lnTo>
                    <a:pt x="86017" y="114065"/>
                  </a:lnTo>
                  <a:lnTo>
                    <a:pt x="83371" y="115252"/>
                  </a:lnTo>
                  <a:lnTo>
                    <a:pt x="80620" y="116334"/>
                  </a:lnTo>
                  <a:lnTo>
                    <a:pt x="77842" y="117283"/>
                  </a:lnTo>
                  <a:lnTo>
                    <a:pt x="75013" y="118074"/>
                  </a:lnTo>
                  <a:lnTo>
                    <a:pt x="72104" y="118760"/>
                  </a:lnTo>
                  <a:lnTo>
                    <a:pt x="69144" y="119287"/>
                  </a:lnTo>
                  <a:lnTo>
                    <a:pt x="66131" y="119683"/>
                  </a:lnTo>
                  <a:lnTo>
                    <a:pt x="63091" y="119894"/>
                  </a:lnTo>
                  <a:lnTo>
                    <a:pt x="60000" y="120000"/>
                  </a:lnTo>
                  <a:lnTo>
                    <a:pt x="56908" y="119894"/>
                  </a:lnTo>
                  <a:lnTo>
                    <a:pt x="53842" y="119683"/>
                  </a:lnTo>
                  <a:lnTo>
                    <a:pt x="50855" y="119287"/>
                  </a:lnTo>
                  <a:lnTo>
                    <a:pt x="47921" y="118760"/>
                  </a:lnTo>
                  <a:lnTo>
                    <a:pt x="45013" y="118074"/>
                  </a:lnTo>
                  <a:lnTo>
                    <a:pt x="42157" y="117283"/>
                  </a:lnTo>
                  <a:lnTo>
                    <a:pt x="39379" y="116334"/>
                  </a:lnTo>
                  <a:lnTo>
                    <a:pt x="36628" y="115252"/>
                  </a:lnTo>
                  <a:lnTo>
                    <a:pt x="33982" y="114065"/>
                  </a:lnTo>
                  <a:lnTo>
                    <a:pt x="31388" y="112747"/>
                  </a:lnTo>
                  <a:lnTo>
                    <a:pt x="28873" y="111296"/>
                  </a:lnTo>
                  <a:lnTo>
                    <a:pt x="26462" y="109740"/>
                  </a:lnTo>
                  <a:lnTo>
                    <a:pt x="24078" y="108079"/>
                  </a:lnTo>
                  <a:lnTo>
                    <a:pt x="21825" y="106285"/>
                  </a:lnTo>
                  <a:lnTo>
                    <a:pt x="19676" y="104386"/>
                  </a:lnTo>
                  <a:lnTo>
                    <a:pt x="17554" y="102408"/>
                  </a:lnTo>
                  <a:lnTo>
                    <a:pt x="15589" y="100325"/>
                  </a:lnTo>
                  <a:lnTo>
                    <a:pt x="13703" y="98162"/>
                  </a:lnTo>
                  <a:lnTo>
                    <a:pt x="11921" y="95868"/>
                  </a:lnTo>
                  <a:lnTo>
                    <a:pt x="10218" y="93547"/>
                  </a:lnTo>
                  <a:lnTo>
                    <a:pt x="8698" y="91094"/>
                  </a:lnTo>
                  <a:lnTo>
                    <a:pt x="7231" y="88562"/>
                  </a:lnTo>
                  <a:lnTo>
                    <a:pt x="5895" y="85978"/>
                  </a:lnTo>
                  <a:lnTo>
                    <a:pt x="4689" y="83340"/>
                  </a:lnTo>
                  <a:lnTo>
                    <a:pt x="3641" y="80624"/>
                  </a:lnTo>
                  <a:lnTo>
                    <a:pt x="2698" y="77828"/>
                  </a:lnTo>
                  <a:lnTo>
                    <a:pt x="1886" y="74980"/>
                  </a:lnTo>
                  <a:lnTo>
                    <a:pt x="1231" y="72079"/>
                  </a:lnTo>
                  <a:lnTo>
                    <a:pt x="681" y="69098"/>
                  </a:lnTo>
                  <a:lnTo>
                    <a:pt x="314" y="66118"/>
                  </a:lnTo>
                  <a:lnTo>
                    <a:pt x="78" y="63059"/>
                  </a:lnTo>
                  <a:lnTo>
                    <a:pt x="0" y="59973"/>
                  </a:lnTo>
                  <a:lnTo>
                    <a:pt x="78" y="56914"/>
                  </a:lnTo>
                  <a:lnTo>
                    <a:pt x="314" y="53854"/>
                  </a:lnTo>
                  <a:lnTo>
                    <a:pt x="681" y="50821"/>
                  </a:lnTo>
                  <a:lnTo>
                    <a:pt x="1231" y="47894"/>
                  </a:lnTo>
                  <a:lnTo>
                    <a:pt x="1886" y="44993"/>
                  </a:lnTo>
                  <a:lnTo>
                    <a:pt x="2698" y="42145"/>
                  </a:lnTo>
                  <a:lnTo>
                    <a:pt x="3641" y="39349"/>
                  </a:lnTo>
                  <a:lnTo>
                    <a:pt x="4689" y="36632"/>
                  </a:lnTo>
                  <a:lnTo>
                    <a:pt x="5895" y="33969"/>
                  </a:lnTo>
                  <a:lnTo>
                    <a:pt x="7231" y="31384"/>
                  </a:lnTo>
                  <a:lnTo>
                    <a:pt x="8698" y="28879"/>
                  </a:lnTo>
                  <a:lnTo>
                    <a:pt x="10218" y="26426"/>
                  </a:lnTo>
                  <a:lnTo>
                    <a:pt x="11921" y="24079"/>
                  </a:lnTo>
                  <a:lnTo>
                    <a:pt x="13703" y="21810"/>
                  </a:lnTo>
                  <a:lnTo>
                    <a:pt x="15589" y="19648"/>
                  </a:lnTo>
                  <a:lnTo>
                    <a:pt x="17554" y="17564"/>
                  </a:lnTo>
                  <a:lnTo>
                    <a:pt x="19650" y="15560"/>
                  </a:lnTo>
                  <a:lnTo>
                    <a:pt x="21825" y="13687"/>
                  </a:lnTo>
                  <a:lnTo>
                    <a:pt x="24078" y="11920"/>
                  </a:lnTo>
                  <a:lnTo>
                    <a:pt x="26462" y="10232"/>
                  </a:lnTo>
                  <a:lnTo>
                    <a:pt x="28873" y="8703"/>
                  </a:lnTo>
                  <a:lnTo>
                    <a:pt x="31388" y="7252"/>
                  </a:lnTo>
                  <a:lnTo>
                    <a:pt x="33982" y="5907"/>
                  </a:lnTo>
                  <a:lnTo>
                    <a:pt x="36628" y="4694"/>
                  </a:lnTo>
                  <a:lnTo>
                    <a:pt x="39379" y="3639"/>
                  </a:lnTo>
                  <a:lnTo>
                    <a:pt x="42157" y="2716"/>
                  </a:lnTo>
                  <a:lnTo>
                    <a:pt x="45013" y="1872"/>
                  </a:lnTo>
                  <a:lnTo>
                    <a:pt x="47921" y="1213"/>
                  </a:lnTo>
                  <a:lnTo>
                    <a:pt x="50855" y="685"/>
                  </a:lnTo>
                  <a:lnTo>
                    <a:pt x="53842" y="316"/>
                  </a:lnTo>
                  <a:lnTo>
                    <a:pt x="56908" y="79"/>
                  </a:lnTo>
                  <a:lnTo>
                    <a:pt x="60000" y="0"/>
                  </a:lnTo>
                  <a:lnTo>
                    <a:pt x="63091" y="79"/>
                  </a:lnTo>
                  <a:lnTo>
                    <a:pt x="66131" y="316"/>
                  </a:lnTo>
                  <a:lnTo>
                    <a:pt x="69144" y="685"/>
                  </a:lnTo>
                  <a:lnTo>
                    <a:pt x="72104" y="1213"/>
                  </a:lnTo>
                  <a:lnTo>
                    <a:pt x="75013" y="1872"/>
                  </a:lnTo>
                  <a:lnTo>
                    <a:pt x="77842" y="2716"/>
                  </a:lnTo>
                  <a:lnTo>
                    <a:pt x="80620" y="3639"/>
                  </a:lnTo>
                  <a:lnTo>
                    <a:pt x="83371" y="4694"/>
                  </a:lnTo>
                  <a:lnTo>
                    <a:pt x="86017" y="5907"/>
                  </a:lnTo>
                  <a:lnTo>
                    <a:pt x="88611" y="7252"/>
                  </a:lnTo>
                  <a:lnTo>
                    <a:pt x="91126" y="8703"/>
                  </a:lnTo>
                  <a:lnTo>
                    <a:pt x="93537" y="10232"/>
                  </a:lnTo>
                  <a:lnTo>
                    <a:pt x="95895" y="11920"/>
                  </a:lnTo>
                  <a:lnTo>
                    <a:pt x="98148" y="13687"/>
                  </a:lnTo>
                  <a:lnTo>
                    <a:pt x="100349" y="15560"/>
                  </a:lnTo>
                  <a:lnTo>
                    <a:pt x="102445" y="17564"/>
                  </a:lnTo>
                  <a:lnTo>
                    <a:pt x="104410" y="19648"/>
                  </a:lnTo>
                  <a:lnTo>
                    <a:pt x="106323" y="21810"/>
                  </a:lnTo>
                  <a:lnTo>
                    <a:pt x="108078" y="24079"/>
                  </a:lnTo>
                  <a:lnTo>
                    <a:pt x="109755" y="26426"/>
                  </a:lnTo>
                  <a:lnTo>
                    <a:pt x="111301" y="28879"/>
                  </a:lnTo>
                  <a:lnTo>
                    <a:pt x="112768" y="31384"/>
                  </a:lnTo>
                  <a:lnTo>
                    <a:pt x="114104" y="33969"/>
                  </a:lnTo>
                  <a:lnTo>
                    <a:pt x="115283" y="36632"/>
                  </a:lnTo>
                  <a:lnTo>
                    <a:pt x="116358" y="39349"/>
                  </a:lnTo>
                  <a:lnTo>
                    <a:pt x="117327" y="42145"/>
                  </a:lnTo>
                  <a:lnTo>
                    <a:pt x="118113" y="44993"/>
                  </a:lnTo>
                  <a:lnTo>
                    <a:pt x="118768" y="47894"/>
                  </a:lnTo>
                  <a:lnTo>
                    <a:pt x="119318" y="50821"/>
                  </a:lnTo>
                  <a:lnTo>
                    <a:pt x="119685" y="53854"/>
                  </a:lnTo>
                  <a:lnTo>
                    <a:pt x="119921" y="56914"/>
                  </a:lnTo>
                  <a:lnTo>
                    <a:pt x="120000" y="59973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iṡľiḑè"/>
            <p:cNvSpPr/>
            <p:nvPr/>
          </p:nvSpPr>
          <p:spPr>
            <a:xfrm flipH="1">
              <a:off x="4812370" y="3049061"/>
              <a:ext cx="454992" cy="4655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52"/>
                  </a:moveTo>
                  <a:lnTo>
                    <a:pt x="119895" y="63107"/>
                  </a:lnTo>
                  <a:lnTo>
                    <a:pt x="119686" y="66110"/>
                  </a:lnTo>
                  <a:lnTo>
                    <a:pt x="119267" y="69165"/>
                  </a:lnTo>
                  <a:lnTo>
                    <a:pt x="118744" y="72115"/>
                  </a:lnTo>
                  <a:lnTo>
                    <a:pt x="118063" y="75013"/>
                  </a:lnTo>
                  <a:lnTo>
                    <a:pt x="117278" y="77857"/>
                  </a:lnTo>
                  <a:lnTo>
                    <a:pt x="116336" y="80649"/>
                  </a:lnTo>
                  <a:lnTo>
                    <a:pt x="115290" y="83388"/>
                  </a:lnTo>
                  <a:lnTo>
                    <a:pt x="114086" y="86022"/>
                  </a:lnTo>
                  <a:lnTo>
                    <a:pt x="112725" y="88604"/>
                  </a:lnTo>
                  <a:lnTo>
                    <a:pt x="111312" y="91132"/>
                  </a:lnTo>
                  <a:lnTo>
                    <a:pt x="109742" y="93503"/>
                  </a:lnTo>
                  <a:lnTo>
                    <a:pt x="108068" y="95926"/>
                  </a:lnTo>
                  <a:lnTo>
                    <a:pt x="106288" y="98191"/>
                  </a:lnTo>
                  <a:lnTo>
                    <a:pt x="104404" y="100351"/>
                  </a:lnTo>
                  <a:lnTo>
                    <a:pt x="102416" y="102405"/>
                  </a:lnTo>
                  <a:lnTo>
                    <a:pt x="100322" y="104407"/>
                  </a:lnTo>
                  <a:lnTo>
                    <a:pt x="98124" y="106251"/>
                  </a:lnTo>
                  <a:lnTo>
                    <a:pt x="95874" y="108094"/>
                  </a:lnTo>
                  <a:lnTo>
                    <a:pt x="93519" y="109727"/>
                  </a:lnTo>
                  <a:lnTo>
                    <a:pt x="91059" y="111255"/>
                  </a:lnTo>
                  <a:lnTo>
                    <a:pt x="88547" y="112783"/>
                  </a:lnTo>
                  <a:lnTo>
                    <a:pt x="85983" y="114047"/>
                  </a:lnTo>
                  <a:lnTo>
                    <a:pt x="83314" y="115258"/>
                  </a:lnTo>
                  <a:lnTo>
                    <a:pt x="80593" y="116365"/>
                  </a:lnTo>
                  <a:lnTo>
                    <a:pt x="77819" y="117313"/>
                  </a:lnTo>
                  <a:lnTo>
                    <a:pt x="74941" y="118103"/>
                  </a:lnTo>
                  <a:lnTo>
                    <a:pt x="72062" y="118788"/>
                  </a:lnTo>
                  <a:lnTo>
                    <a:pt x="69132" y="119315"/>
                  </a:lnTo>
                  <a:lnTo>
                    <a:pt x="66149" y="119683"/>
                  </a:lnTo>
                  <a:lnTo>
                    <a:pt x="63061" y="119947"/>
                  </a:lnTo>
                  <a:lnTo>
                    <a:pt x="59973" y="120000"/>
                  </a:lnTo>
                  <a:lnTo>
                    <a:pt x="56886" y="119947"/>
                  </a:lnTo>
                  <a:lnTo>
                    <a:pt x="53850" y="119683"/>
                  </a:lnTo>
                  <a:lnTo>
                    <a:pt x="50867" y="119315"/>
                  </a:lnTo>
                  <a:lnTo>
                    <a:pt x="47937" y="118788"/>
                  </a:lnTo>
                  <a:lnTo>
                    <a:pt x="45006" y="118103"/>
                  </a:lnTo>
                  <a:lnTo>
                    <a:pt x="42180" y="117313"/>
                  </a:lnTo>
                  <a:lnTo>
                    <a:pt x="39354" y="116365"/>
                  </a:lnTo>
                  <a:lnTo>
                    <a:pt x="36633" y="115258"/>
                  </a:lnTo>
                  <a:lnTo>
                    <a:pt x="33964" y="114047"/>
                  </a:lnTo>
                  <a:lnTo>
                    <a:pt x="31399" y="112783"/>
                  </a:lnTo>
                  <a:lnTo>
                    <a:pt x="28887" y="111255"/>
                  </a:lnTo>
                  <a:lnTo>
                    <a:pt x="26428" y="109727"/>
                  </a:lnTo>
                  <a:lnTo>
                    <a:pt x="24125" y="108094"/>
                  </a:lnTo>
                  <a:lnTo>
                    <a:pt x="21822" y="106251"/>
                  </a:lnTo>
                  <a:lnTo>
                    <a:pt x="19677" y="104407"/>
                  </a:lnTo>
                  <a:lnTo>
                    <a:pt x="17583" y="102405"/>
                  </a:lnTo>
                  <a:lnTo>
                    <a:pt x="15542" y="100351"/>
                  </a:lnTo>
                  <a:lnTo>
                    <a:pt x="13711" y="98191"/>
                  </a:lnTo>
                  <a:lnTo>
                    <a:pt x="11931" y="95926"/>
                  </a:lnTo>
                  <a:lnTo>
                    <a:pt x="10257" y="93503"/>
                  </a:lnTo>
                  <a:lnTo>
                    <a:pt x="8687" y="91132"/>
                  </a:lnTo>
                  <a:lnTo>
                    <a:pt x="7274" y="88604"/>
                  </a:lnTo>
                  <a:lnTo>
                    <a:pt x="5965" y="86022"/>
                  </a:lnTo>
                  <a:lnTo>
                    <a:pt x="4762" y="83336"/>
                  </a:lnTo>
                  <a:lnTo>
                    <a:pt x="3663" y="80649"/>
                  </a:lnTo>
                  <a:lnTo>
                    <a:pt x="2721" y="77857"/>
                  </a:lnTo>
                  <a:lnTo>
                    <a:pt x="1883" y="75013"/>
                  </a:lnTo>
                  <a:lnTo>
                    <a:pt x="1203" y="72115"/>
                  </a:lnTo>
                  <a:lnTo>
                    <a:pt x="680" y="69165"/>
                  </a:lnTo>
                  <a:lnTo>
                    <a:pt x="366" y="66110"/>
                  </a:lnTo>
                  <a:lnTo>
                    <a:pt x="52" y="63107"/>
                  </a:lnTo>
                  <a:lnTo>
                    <a:pt x="0" y="60052"/>
                  </a:lnTo>
                  <a:lnTo>
                    <a:pt x="52" y="56944"/>
                  </a:lnTo>
                  <a:lnTo>
                    <a:pt x="366" y="53889"/>
                  </a:lnTo>
                  <a:lnTo>
                    <a:pt x="680" y="50886"/>
                  </a:lnTo>
                  <a:lnTo>
                    <a:pt x="1203" y="47884"/>
                  </a:lnTo>
                  <a:lnTo>
                    <a:pt x="1883" y="44986"/>
                  </a:lnTo>
                  <a:lnTo>
                    <a:pt x="2721" y="42142"/>
                  </a:lnTo>
                  <a:lnTo>
                    <a:pt x="3663" y="39402"/>
                  </a:lnTo>
                  <a:lnTo>
                    <a:pt x="4762" y="36663"/>
                  </a:lnTo>
                  <a:lnTo>
                    <a:pt x="5965" y="34029"/>
                  </a:lnTo>
                  <a:lnTo>
                    <a:pt x="7274" y="31448"/>
                  </a:lnTo>
                  <a:lnTo>
                    <a:pt x="8687" y="28867"/>
                  </a:lnTo>
                  <a:lnTo>
                    <a:pt x="10257" y="26496"/>
                  </a:lnTo>
                  <a:lnTo>
                    <a:pt x="11931" y="24126"/>
                  </a:lnTo>
                  <a:lnTo>
                    <a:pt x="13711" y="21861"/>
                  </a:lnTo>
                  <a:lnTo>
                    <a:pt x="15542" y="19648"/>
                  </a:lnTo>
                  <a:lnTo>
                    <a:pt x="17583" y="17594"/>
                  </a:lnTo>
                  <a:lnTo>
                    <a:pt x="19677" y="15592"/>
                  </a:lnTo>
                  <a:lnTo>
                    <a:pt x="21822" y="13748"/>
                  </a:lnTo>
                  <a:lnTo>
                    <a:pt x="24125" y="11957"/>
                  </a:lnTo>
                  <a:lnTo>
                    <a:pt x="26428" y="10272"/>
                  </a:lnTo>
                  <a:lnTo>
                    <a:pt x="28887" y="8744"/>
                  </a:lnTo>
                  <a:lnTo>
                    <a:pt x="31399" y="7269"/>
                  </a:lnTo>
                  <a:lnTo>
                    <a:pt x="33964" y="5952"/>
                  </a:lnTo>
                  <a:lnTo>
                    <a:pt x="36633" y="4741"/>
                  </a:lnTo>
                  <a:lnTo>
                    <a:pt x="39354" y="3634"/>
                  </a:lnTo>
                  <a:lnTo>
                    <a:pt x="42180" y="2739"/>
                  </a:lnTo>
                  <a:lnTo>
                    <a:pt x="45006" y="1896"/>
                  </a:lnTo>
                  <a:lnTo>
                    <a:pt x="47937" y="1264"/>
                  </a:lnTo>
                  <a:lnTo>
                    <a:pt x="50867" y="684"/>
                  </a:lnTo>
                  <a:lnTo>
                    <a:pt x="53850" y="368"/>
                  </a:lnTo>
                  <a:lnTo>
                    <a:pt x="56886" y="105"/>
                  </a:lnTo>
                  <a:lnTo>
                    <a:pt x="59973" y="0"/>
                  </a:lnTo>
                  <a:lnTo>
                    <a:pt x="63061" y="105"/>
                  </a:lnTo>
                  <a:lnTo>
                    <a:pt x="66149" y="368"/>
                  </a:lnTo>
                  <a:lnTo>
                    <a:pt x="69132" y="684"/>
                  </a:lnTo>
                  <a:lnTo>
                    <a:pt x="72062" y="1264"/>
                  </a:lnTo>
                  <a:lnTo>
                    <a:pt x="74941" y="1896"/>
                  </a:lnTo>
                  <a:lnTo>
                    <a:pt x="77819" y="2739"/>
                  </a:lnTo>
                  <a:lnTo>
                    <a:pt x="80593" y="3634"/>
                  </a:lnTo>
                  <a:lnTo>
                    <a:pt x="83314" y="4741"/>
                  </a:lnTo>
                  <a:lnTo>
                    <a:pt x="85983" y="5952"/>
                  </a:lnTo>
                  <a:lnTo>
                    <a:pt x="88547" y="7269"/>
                  </a:lnTo>
                  <a:lnTo>
                    <a:pt x="91059" y="8744"/>
                  </a:lnTo>
                  <a:lnTo>
                    <a:pt x="93519" y="10272"/>
                  </a:lnTo>
                  <a:lnTo>
                    <a:pt x="95874" y="11957"/>
                  </a:lnTo>
                  <a:lnTo>
                    <a:pt x="98124" y="13748"/>
                  </a:lnTo>
                  <a:lnTo>
                    <a:pt x="100322" y="15592"/>
                  </a:lnTo>
                  <a:lnTo>
                    <a:pt x="102416" y="17594"/>
                  </a:lnTo>
                  <a:lnTo>
                    <a:pt x="104404" y="19648"/>
                  </a:lnTo>
                  <a:lnTo>
                    <a:pt x="106288" y="21861"/>
                  </a:lnTo>
                  <a:lnTo>
                    <a:pt x="108068" y="24126"/>
                  </a:lnTo>
                  <a:lnTo>
                    <a:pt x="109742" y="26496"/>
                  </a:lnTo>
                  <a:lnTo>
                    <a:pt x="111312" y="28867"/>
                  </a:lnTo>
                  <a:lnTo>
                    <a:pt x="112725" y="31448"/>
                  </a:lnTo>
                  <a:lnTo>
                    <a:pt x="114086" y="34029"/>
                  </a:lnTo>
                  <a:lnTo>
                    <a:pt x="115290" y="36663"/>
                  </a:lnTo>
                  <a:lnTo>
                    <a:pt x="116336" y="39402"/>
                  </a:lnTo>
                  <a:lnTo>
                    <a:pt x="117278" y="42142"/>
                  </a:lnTo>
                  <a:lnTo>
                    <a:pt x="118063" y="44986"/>
                  </a:lnTo>
                  <a:lnTo>
                    <a:pt x="118744" y="47884"/>
                  </a:lnTo>
                  <a:lnTo>
                    <a:pt x="119267" y="50886"/>
                  </a:lnTo>
                  <a:lnTo>
                    <a:pt x="119686" y="53889"/>
                  </a:lnTo>
                  <a:lnTo>
                    <a:pt x="119895" y="56944"/>
                  </a:lnTo>
                  <a:lnTo>
                    <a:pt x="120000" y="60052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îṡḷïḍé"/>
            <p:cNvSpPr/>
            <p:nvPr/>
          </p:nvSpPr>
          <p:spPr>
            <a:xfrm flipH="1">
              <a:off x="6315198" y="2677620"/>
              <a:ext cx="400200" cy="4097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29"/>
                  </a:moveTo>
                  <a:lnTo>
                    <a:pt x="119940" y="63085"/>
                  </a:lnTo>
                  <a:lnTo>
                    <a:pt x="119643" y="66140"/>
                  </a:lnTo>
                  <a:lnTo>
                    <a:pt x="119345" y="69136"/>
                  </a:lnTo>
                  <a:lnTo>
                    <a:pt x="118751" y="72131"/>
                  </a:lnTo>
                  <a:lnTo>
                    <a:pt x="118097" y="75007"/>
                  </a:lnTo>
                  <a:lnTo>
                    <a:pt x="117324" y="77883"/>
                  </a:lnTo>
                  <a:lnTo>
                    <a:pt x="116372" y="80639"/>
                  </a:lnTo>
                  <a:lnTo>
                    <a:pt x="115242" y="83394"/>
                  </a:lnTo>
                  <a:lnTo>
                    <a:pt x="114112" y="86030"/>
                  </a:lnTo>
                  <a:lnTo>
                    <a:pt x="112745" y="88607"/>
                  </a:lnTo>
                  <a:lnTo>
                    <a:pt x="111318" y="91063"/>
                  </a:lnTo>
                  <a:lnTo>
                    <a:pt x="109772" y="93579"/>
                  </a:lnTo>
                  <a:lnTo>
                    <a:pt x="108107" y="95856"/>
                  </a:lnTo>
                  <a:lnTo>
                    <a:pt x="106263" y="98132"/>
                  </a:lnTo>
                  <a:lnTo>
                    <a:pt x="104420" y="100349"/>
                  </a:lnTo>
                  <a:lnTo>
                    <a:pt x="102457" y="102446"/>
                  </a:lnTo>
                  <a:lnTo>
                    <a:pt x="100317" y="104423"/>
                  </a:lnTo>
                  <a:lnTo>
                    <a:pt x="98176" y="106280"/>
                  </a:lnTo>
                  <a:lnTo>
                    <a:pt x="95916" y="108137"/>
                  </a:lnTo>
                  <a:lnTo>
                    <a:pt x="93538" y="109755"/>
                  </a:lnTo>
                  <a:lnTo>
                    <a:pt x="91159" y="111313"/>
                  </a:lnTo>
                  <a:lnTo>
                    <a:pt x="88602" y="112810"/>
                  </a:lnTo>
                  <a:lnTo>
                    <a:pt x="86045" y="114068"/>
                  </a:lnTo>
                  <a:lnTo>
                    <a:pt x="83369" y="115327"/>
                  </a:lnTo>
                  <a:lnTo>
                    <a:pt x="80634" y="116345"/>
                  </a:lnTo>
                  <a:lnTo>
                    <a:pt x="77898" y="117304"/>
                  </a:lnTo>
                  <a:lnTo>
                    <a:pt x="75044" y="118082"/>
                  </a:lnTo>
                  <a:lnTo>
                    <a:pt x="72130" y="118801"/>
                  </a:lnTo>
                  <a:lnTo>
                    <a:pt x="69157" y="119340"/>
                  </a:lnTo>
                  <a:lnTo>
                    <a:pt x="66184" y="119700"/>
                  </a:lnTo>
                  <a:lnTo>
                    <a:pt x="63092" y="119880"/>
                  </a:lnTo>
                  <a:lnTo>
                    <a:pt x="60000" y="120000"/>
                  </a:lnTo>
                  <a:lnTo>
                    <a:pt x="56907" y="119880"/>
                  </a:lnTo>
                  <a:lnTo>
                    <a:pt x="53875" y="119700"/>
                  </a:lnTo>
                  <a:lnTo>
                    <a:pt x="50901" y="119340"/>
                  </a:lnTo>
                  <a:lnTo>
                    <a:pt x="47928" y="118801"/>
                  </a:lnTo>
                  <a:lnTo>
                    <a:pt x="45014" y="118082"/>
                  </a:lnTo>
                  <a:lnTo>
                    <a:pt x="42160" y="117304"/>
                  </a:lnTo>
                  <a:lnTo>
                    <a:pt x="39365" y="116345"/>
                  </a:lnTo>
                  <a:lnTo>
                    <a:pt x="36630" y="115327"/>
                  </a:lnTo>
                  <a:lnTo>
                    <a:pt x="34013" y="114068"/>
                  </a:lnTo>
                  <a:lnTo>
                    <a:pt x="31397" y="112810"/>
                  </a:lnTo>
                  <a:lnTo>
                    <a:pt x="28899" y="111313"/>
                  </a:lnTo>
                  <a:lnTo>
                    <a:pt x="26521" y="109755"/>
                  </a:lnTo>
                  <a:lnTo>
                    <a:pt x="24083" y="108137"/>
                  </a:lnTo>
                  <a:lnTo>
                    <a:pt x="21823" y="106280"/>
                  </a:lnTo>
                  <a:lnTo>
                    <a:pt x="19682" y="104423"/>
                  </a:lnTo>
                  <a:lnTo>
                    <a:pt x="17542" y="102446"/>
                  </a:lnTo>
                  <a:lnTo>
                    <a:pt x="15639" y="100349"/>
                  </a:lnTo>
                  <a:lnTo>
                    <a:pt x="13736" y="98132"/>
                  </a:lnTo>
                  <a:lnTo>
                    <a:pt x="11952" y="95856"/>
                  </a:lnTo>
                  <a:lnTo>
                    <a:pt x="10227" y="93579"/>
                  </a:lnTo>
                  <a:lnTo>
                    <a:pt x="8681" y="91063"/>
                  </a:lnTo>
                  <a:lnTo>
                    <a:pt x="7254" y="88607"/>
                  </a:lnTo>
                  <a:lnTo>
                    <a:pt x="5887" y="86030"/>
                  </a:lnTo>
                  <a:lnTo>
                    <a:pt x="4757" y="83394"/>
                  </a:lnTo>
                  <a:lnTo>
                    <a:pt x="3627" y="80639"/>
                  </a:lnTo>
                  <a:lnTo>
                    <a:pt x="2735" y="77883"/>
                  </a:lnTo>
                  <a:lnTo>
                    <a:pt x="1902" y="75007"/>
                  </a:lnTo>
                  <a:lnTo>
                    <a:pt x="1248" y="72131"/>
                  </a:lnTo>
                  <a:lnTo>
                    <a:pt x="713" y="69136"/>
                  </a:lnTo>
                  <a:lnTo>
                    <a:pt x="356" y="66140"/>
                  </a:lnTo>
                  <a:lnTo>
                    <a:pt x="118" y="63085"/>
                  </a:lnTo>
                  <a:lnTo>
                    <a:pt x="0" y="60029"/>
                  </a:lnTo>
                  <a:lnTo>
                    <a:pt x="118" y="56914"/>
                  </a:lnTo>
                  <a:lnTo>
                    <a:pt x="356" y="53859"/>
                  </a:lnTo>
                  <a:lnTo>
                    <a:pt x="713" y="50863"/>
                  </a:lnTo>
                  <a:lnTo>
                    <a:pt x="1248" y="47868"/>
                  </a:lnTo>
                  <a:lnTo>
                    <a:pt x="1902" y="44992"/>
                  </a:lnTo>
                  <a:lnTo>
                    <a:pt x="2735" y="42116"/>
                  </a:lnTo>
                  <a:lnTo>
                    <a:pt x="3627" y="39360"/>
                  </a:lnTo>
                  <a:lnTo>
                    <a:pt x="4757" y="36605"/>
                  </a:lnTo>
                  <a:lnTo>
                    <a:pt x="5887" y="33969"/>
                  </a:lnTo>
                  <a:lnTo>
                    <a:pt x="7254" y="31392"/>
                  </a:lnTo>
                  <a:lnTo>
                    <a:pt x="8681" y="28876"/>
                  </a:lnTo>
                  <a:lnTo>
                    <a:pt x="10227" y="26420"/>
                  </a:lnTo>
                  <a:lnTo>
                    <a:pt x="11952" y="24083"/>
                  </a:lnTo>
                  <a:lnTo>
                    <a:pt x="13736" y="21807"/>
                  </a:lnTo>
                  <a:lnTo>
                    <a:pt x="15639" y="19590"/>
                  </a:lnTo>
                  <a:lnTo>
                    <a:pt x="17542" y="17493"/>
                  </a:lnTo>
                  <a:lnTo>
                    <a:pt x="19682" y="15576"/>
                  </a:lnTo>
                  <a:lnTo>
                    <a:pt x="21823" y="13659"/>
                  </a:lnTo>
                  <a:lnTo>
                    <a:pt x="24083" y="11862"/>
                  </a:lnTo>
                  <a:lnTo>
                    <a:pt x="26521" y="10184"/>
                  </a:lnTo>
                  <a:lnTo>
                    <a:pt x="28899" y="8627"/>
                  </a:lnTo>
                  <a:lnTo>
                    <a:pt x="31397" y="7249"/>
                  </a:lnTo>
                  <a:lnTo>
                    <a:pt x="34013" y="5871"/>
                  </a:lnTo>
                  <a:lnTo>
                    <a:pt x="36630" y="4613"/>
                  </a:lnTo>
                  <a:lnTo>
                    <a:pt x="39365" y="3594"/>
                  </a:lnTo>
                  <a:lnTo>
                    <a:pt x="42160" y="2636"/>
                  </a:lnTo>
                  <a:lnTo>
                    <a:pt x="45014" y="1857"/>
                  </a:lnTo>
                  <a:lnTo>
                    <a:pt x="47928" y="1198"/>
                  </a:lnTo>
                  <a:lnTo>
                    <a:pt x="50901" y="599"/>
                  </a:lnTo>
                  <a:lnTo>
                    <a:pt x="53875" y="239"/>
                  </a:lnTo>
                  <a:lnTo>
                    <a:pt x="56907" y="59"/>
                  </a:lnTo>
                  <a:lnTo>
                    <a:pt x="60000" y="0"/>
                  </a:lnTo>
                  <a:lnTo>
                    <a:pt x="63092" y="59"/>
                  </a:lnTo>
                  <a:lnTo>
                    <a:pt x="66184" y="239"/>
                  </a:lnTo>
                  <a:lnTo>
                    <a:pt x="69157" y="599"/>
                  </a:lnTo>
                  <a:lnTo>
                    <a:pt x="72130" y="1198"/>
                  </a:lnTo>
                  <a:lnTo>
                    <a:pt x="75044" y="1857"/>
                  </a:lnTo>
                  <a:lnTo>
                    <a:pt x="77898" y="2636"/>
                  </a:lnTo>
                  <a:lnTo>
                    <a:pt x="80634" y="3594"/>
                  </a:lnTo>
                  <a:lnTo>
                    <a:pt x="83369" y="4613"/>
                  </a:lnTo>
                  <a:lnTo>
                    <a:pt x="86045" y="5871"/>
                  </a:lnTo>
                  <a:lnTo>
                    <a:pt x="88602" y="7249"/>
                  </a:lnTo>
                  <a:lnTo>
                    <a:pt x="91159" y="8627"/>
                  </a:lnTo>
                  <a:lnTo>
                    <a:pt x="93538" y="10184"/>
                  </a:lnTo>
                  <a:lnTo>
                    <a:pt x="95916" y="11862"/>
                  </a:lnTo>
                  <a:lnTo>
                    <a:pt x="98176" y="13659"/>
                  </a:lnTo>
                  <a:lnTo>
                    <a:pt x="100317" y="15576"/>
                  </a:lnTo>
                  <a:lnTo>
                    <a:pt x="102457" y="17493"/>
                  </a:lnTo>
                  <a:lnTo>
                    <a:pt x="104420" y="19590"/>
                  </a:lnTo>
                  <a:lnTo>
                    <a:pt x="106263" y="21807"/>
                  </a:lnTo>
                  <a:lnTo>
                    <a:pt x="108107" y="24083"/>
                  </a:lnTo>
                  <a:lnTo>
                    <a:pt x="109772" y="26420"/>
                  </a:lnTo>
                  <a:lnTo>
                    <a:pt x="111318" y="28876"/>
                  </a:lnTo>
                  <a:lnTo>
                    <a:pt x="112745" y="31392"/>
                  </a:lnTo>
                  <a:lnTo>
                    <a:pt x="114112" y="33969"/>
                  </a:lnTo>
                  <a:lnTo>
                    <a:pt x="115242" y="36605"/>
                  </a:lnTo>
                  <a:lnTo>
                    <a:pt x="116372" y="39360"/>
                  </a:lnTo>
                  <a:lnTo>
                    <a:pt x="117324" y="42116"/>
                  </a:lnTo>
                  <a:lnTo>
                    <a:pt x="118097" y="44992"/>
                  </a:lnTo>
                  <a:lnTo>
                    <a:pt x="118751" y="47868"/>
                  </a:lnTo>
                  <a:lnTo>
                    <a:pt x="119345" y="50863"/>
                  </a:lnTo>
                  <a:lnTo>
                    <a:pt x="119643" y="53859"/>
                  </a:lnTo>
                  <a:lnTo>
                    <a:pt x="119940" y="56914"/>
                  </a:lnTo>
                  <a:lnTo>
                    <a:pt x="120000" y="60029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ïślidè"/>
            <p:cNvSpPr/>
            <p:nvPr/>
          </p:nvSpPr>
          <p:spPr>
            <a:xfrm flipH="1">
              <a:off x="6526682" y="3070399"/>
              <a:ext cx="686059" cy="7016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17"/>
                  </a:moveTo>
                  <a:lnTo>
                    <a:pt x="119930" y="63128"/>
                  </a:lnTo>
                  <a:lnTo>
                    <a:pt x="119687" y="66169"/>
                  </a:lnTo>
                  <a:lnTo>
                    <a:pt x="119270" y="69175"/>
                  </a:lnTo>
                  <a:lnTo>
                    <a:pt x="118784" y="72111"/>
                  </a:lnTo>
                  <a:lnTo>
                    <a:pt x="118125" y="75013"/>
                  </a:lnTo>
                  <a:lnTo>
                    <a:pt x="117291" y="77844"/>
                  </a:lnTo>
                  <a:lnTo>
                    <a:pt x="116319" y="80640"/>
                  </a:lnTo>
                  <a:lnTo>
                    <a:pt x="115277" y="83367"/>
                  </a:lnTo>
                  <a:lnTo>
                    <a:pt x="114062" y="86058"/>
                  </a:lnTo>
                  <a:lnTo>
                    <a:pt x="112743" y="88610"/>
                  </a:lnTo>
                  <a:lnTo>
                    <a:pt x="111319" y="91162"/>
                  </a:lnTo>
                  <a:lnTo>
                    <a:pt x="109756" y="93574"/>
                  </a:lnTo>
                  <a:lnTo>
                    <a:pt x="108055" y="95916"/>
                  </a:lnTo>
                  <a:lnTo>
                    <a:pt x="106284" y="98188"/>
                  </a:lnTo>
                  <a:lnTo>
                    <a:pt x="104409" y="100355"/>
                  </a:lnTo>
                  <a:lnTo>
                    <a:pt x="102430" y="102452"/>
                  </a:lnTo>
                  <a:lnTo>
                    <a:pt x="100347" y="104410"/>
                  </a:lnTo>
                  <a:lnTo>
                    <a:pt x="98159" y="106297"/>
                  </a:lnTo>
                  <a:lnTo>
                    <a:pt x="95902" y="108115"/>
                  </a:lnTo>
                  <a:lnTo>
                    <a:pt x="93541" y="109793"/>
                  </a:lnTo>
                  <a:lnTo>
                    <a:pt x="91111" y="111331"/>
                  </a:lnTo>
                  <a:lnTo>
                    <a:pt x="88611" y="112764"/>
                  </a:lnTo>
                  <a:lnTo>
                    <a:pt x="86006" y="114092"/>
                  </a:lnTo>
                  <a:lnTo>
                    <a:pt x="83333" y="115281"/>
                  </a:lnTo>
                  <a:lnTo>
                    <a:pt x="80625" y="116399"/>
                  </a:lnTo>
                  <a:lnTo>
                    <a:pt x="77847" y="117343"/>
                  </a:lnTo>
                  <a:lnTo>
                    <a:pt x="75000" y="118112"/>
                  </a:lnTo>
                  <a:lnTo>
                    <a:pt x="72083" y="118811"/>
                  </a:lnTo>
                  <a:lnTo>
                    <a:pt x="69131" y="119335"/>
                  </a:lnTo>
                  <a:lnTo>
                    <a:pt x="66111" y="119720"/>
                  </a:lnTo>
                  <a:lnTo>
                    <a:pt x="63090" y="119930"/>
                  </a:lnTo>
                  <a:lnTo>
                    <a:pt x="60000" y="120000"/>
                  </a:lnTo>
                  <a:lnTo>
                    <a:pt x="56909" y="119930"/>
                  </a:lnTo>
                  <a:lnTo>
                    <a:pt x="53888" y="119720"/>
                  </a:lnTo>
                  <a:lnTo>
                    <a:pt x="50868" y="119335"/>
                  </a:lnTo>
                  <a:lnTo>
                    <a:pt x="47916" y="118811"/>
                  </a:lnTo>
                  <a:lnTo>
                    <a:pt x="45000" y="118112"/>
                  </a:lnTo>
                  <a:lnTo>
                    <a:pt x="42152" y="117343"/>
                  </a:lnTo>
                  <a:lnTo>
                    <a:pt x="39375" y="116399"/>
                  </a:lnTo>
                  <a:lnTo>
                    <a:pt x="36666" y="115281"/>
                  </a:lnTo>
                  <a:lnTo>
                    <a:pt x="33958" y="114092"/>
                  </a:lnTo>
                  <a:lnTo>
                    <a:pt x="31388" y="112764"/>
                  </a:lnTo>
                  <a:lnTo>
                    <a:pt x="28854" y="111331"/>
                  </a:lnTo>
                  <a:lnTo>
                    <a:pt x="26458" y="109793"/>
                  </a:lnTo>
                  <a:lnTo>
                    <a:pt x="24097" y="108115"/>
                  </a:lnTo>
                  <a:lnTo>
                    <a:pt x="21840" y="106297"/>
                  </a:lnTo>
                  <a:lnTo>
                    <a:pt x="19652" y="104410"/>
                  </a:lnTo>
                  <a:lnTo>
                    <a:pt x="17569" y="102452"/>
                  </a:lnTo>
                  <a:lnTo>
                    <a:pt x="15555" y="100355"/>
                  </a:lnTo>
                  <a:lnTo>
                    <a:pt x="13680" y="98188"/>
                  </a:lnTo>
                  <a:lnTo>
                    <a:pt x="11909" y="95916"/>
                  </a:lnTo>
                  <a:lnTo>
                    <a:pt x="10243" y="93574"/>
                  </a:lnTo>
                  <a:lnTo>
                    <a:pt x="8680" y="91162"/>
                  </a:lnTo>
                  <a:lnTo>
                    <a:pt x="7256" y="88610"/>
                  </a:lnTo>
                  <a:lnTo>
                    <a:pt x="5902" y="86058"/>
                  </a:lnTo>
                  <a:lnTo>
                    <a:pt x="4722" y="83367"/>
                  </a:lnTo>
                  <a:lnTo>
                    <a:pt x="3611" y="80640"/>
                  </a:lnTo>
                  <a:lnTo>
                    <a:pt x="2673" y="77844"/>
                  </a:lnTo>
                  <a:lnTo>
                    <a:pt x="1875" y="75013"/>
                  </a:lnTo>
                  <a:lnTo>
                    <a:pt x="1215" y="72111"/>
                  </a:lnTo>
                  <a:lnTo>
                    <a:pt x="694" y="69175"/>
                  </a:lnTo>
                  <a:lnTo>
                    <a:pt x="312" y="66169"/>
                  </a:lnTo>
                  <a:lnTo>
                    <a:pt x="69" y="63128"/>
                  </a:lnTo>
                  <a:lnTo>
                    <a:pt x="0" y="60017"/>
                  </a:lnTo>
                  <a:lnTo>
                    <a:pt x="69" y="56941"/>
                  </a:lnTo>
                  <a:lnTo>
                    <a:pt x="312" y="53900"/>
                  </a:lnTo>
                  <a:lnTo>
                    <a:pt x="694" y="50859"/>
                  </a:lnTo>
                  <a:lnTo>
                    <a:pt x="1215" y="47923"/>
                  </a:lnTo>
                  <a:lnTo>
                    <a:pt x="1875" y="45021"/>
                  </a:lnTo>
                  <a:lnTo>
                    <a:pt x="2673" y="42190"/>
                  </a:lnTo>
                  <a:lnTo>
                    <a:pt x="3611" y="39394"/>
                  </a:lnTo>
                  <a:lnTo>
                    <a:pt x="4722" y="36667"/>
                  </a:lnTo>
                  <a:lnTo>
                    <a:pt x="5902" y="34011"/>
                  </a:lnTo>
                  <a:lnTo>
                    <a:pt x="7256" y="31424"/>
                  </a:lnTo>
                  <a:lnTo>
                    <a:pt x="8680" y="28907"/>
                  </a:lnTo>
                  <a:lnTo>
                    <a:pt x="10243" y="26460"/>
                  </a:lnTo>
                  <a:lnTo>
                    <a:pt x="11909" y="24118"/>
                  </a:lnTo>
                  <a:lnTo>
                    <a:pt x="13680" y="21846"/>
                  </a:lnTo>
                  <a:lnTo>
                    <a:pt x="15555" y="19644"/>
                  </a:lnTo>
                  <a:lnTo>
                    <a:pt x="17569" y="17582"/>
                  </a:lnTo>
                  <a:lnTo>
                    <a:pt x="19652" y="15624"/>
                  </a:lnTo>
                  <a:lnTo>
                    <a:pt x="21840" y="13737"/>
                  </a:lnTo>
                  <a:lnTo>
                    <a:pt x="24097" y="11954"/>
                  </a:lnTo>
                  <a:lnTo>
                    <a:pt x="26458" y="10241"/>
                  </a:lnTo>
                  <a:lnTo>
                    <a:pt x="28854" y="8703"/>
                  </a:lnTo>
                  <a:lnTo>
                    <a:pt x="31388" y="7270"/>
                  </a:lnTo>
                  <a:lnTo>
                    <a:pt x="33958" y="5942"/>
                  </a:lnTo>
                  <a:lnTo>
                    <a:pt x="36666" y="4753"/>
                  </a:lnTo>
                  <a:lnTo>
                    <a:pt x="39375" y="3635"/>
                  </a:lnTo>
                  <a:lnTo>
                    <a:pt x="42152" y="2691"/>
                  </a:lnTo>
                  <a:lnTo>
                    <a:pt x="45000" y="1887"/>
                  </a:lnTo>
                  <a:lnTo>
                    <a:pt x="47916" y="1223"/>
                  </a:lnTo>
                  <a:lnTo>
                    <a:pt x="50868" y="699"/>
                  </a:lnTo>
                  <a:lnTo>
                    <a:pt x="53888" y="314"/>
                  </a:lnTo>
                  <a:lnTo>
                    <a:pt x="56909" y="104"/>
                  </a:lnTo>
                  <a:lnTo>
                    <a:pt x="60000" y="0"/>
                  </a:lnTo>
                  <a:lnTo>
                    <a:pt x="63090" y="104"/>
                  </a:lnTo>
                  <a:lnTo>
                    <a:pt x="66111" y="314"/>
                  </a:lnTo>
                  <a:lnTo>
                    <a:pt x="69131" y="699"/>
                  </a:lnTo>
                  <a:lnTo>
                    <a:pt x="72083" y="1223"/>
                  </a:lnTo>
                  <a:lnTo>
                    <a:pt x="75000" y="1887"/>
                  </a:lnTo>
                  <a:lnTo>
                    <a:pt x="77847" y="2691"/>
                  </a:lnTo>
                  <a:lnTo>
                    <a:pt x="80625" y="3635"/>
                  </a:lnTo>
                  <a:lnTo>
                    <a:pt x="83333" y="4753"/>
                  </a:lnTo>
                  <a:lnTo>
                    <a:pt x="86006" y="5942"/>
                  </a:lnTo>
                  <a:lnTo>
                    <a:pt x="88611" y="7270"/>
                  </a:lnTo>
                  <a:lnTo>
                    <a:pt x="91111" y="8703"/>
                  </a:lnTo>
                  <a:lnTo>
                    <a:pt x="93541" y="10241"/>
                  </a:lnTo>
                  <a:lnTo>
                    <a:pt x="95902" y="11954"/>
                  </a:lnTo>
                  <a:lnTo>
                    <a:pt x="98159" y="13737"/>
                  </a:lnTo>
                  <a:lnTo>
                    <a:pt x="100347" y="15624"/>
                  </a:lnTo>
                  <a:lnTo>
                    <a:pt x="102430" y="17582"/>
                  </a:lnTo>
                  <a:lnTo>
                    <a:pt x="104409" y="19644"/>
                  </a:lnTo>
                  <a:lnTo>
                    <a:pt x="106284" y="21846"/>
                  </a:lnTo>
                  <a:lnTo>
                    <a:pt x="108055" y="24118"/>
                  </a:lnTo>
                  <a:lnTo>
                    <a:pt x="109756" y="26460"/>
                  </a:lnTo>
                  <a:lnTo>
                    <a:pt x="111319" y="28907"/>
                  </a:lnTo>
                  <a:lnTo>
                    <a:pt x="112743" y="31424"/>
                  </a:lnTo>
                  <a:lnTo>
                    <a:pt x="114062" y="34011"/>
                  </a:lnTo>
                  <a:lnTo>
                    <a:pt x="115277" y="36667"/>
                  </a:lnTo>
                  <a:lnTo>
                    <a:pt x="116319" y="39394"/>
                  </a:lnTo>
                  <a:lnTo>
                    <a:pt x="117291" y="42190"/>
                  </a:lnTo>
                  <a:lnTo>
                    <a:pt x="118125" y="45021"/>
                  </a:lnTo>
                  <a:lnTo>
                    <a:pt x="118784" y="47923"/>
                  </a:lnTo>
                  <a:lnTo>
                    <a:pt x="119270" y="50859"/>
                  </a:lnTo>
                  <a:lnTo>
                    <a:pt x="119687" y="53900"/>
                  </a:lnTo>
                  <a:lnTo>
                    <a:pt x="119930" y="56941"/>
                  </a:lnTo>
                  <a:lnTo>
                    <a:pt x="120000" y="60017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íṡ1ïḍê"/>
            <p:cNvSpPr/>
            <p:nvPr/>
          </p:nvSpPr>
          <p:spPr>
            <a:xfrm flipH="1">
              <a:off x="6601168" y="4346853"/>
              <a:ext cx="545512" cy="5581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60000"/>
                  </a:moveTo>
                  <a:lnTo>
                    <a:pt x="119956" y="63076"/>
                  </a:lnTo>
                  <a:lnTo>
                    <a:pt x="119737" y="66153"/>
                  </a:lnTo>
                  <a:lnTo>
                    <a:pt x="119344" y="69142"/>
                  </a:lnTo>
                  <a:lnTo>
                    <a:pt x="118820" y="72087"/>
                  </a:lnTo>
                  <a:lnTo>
                    <a:pt x="118121" y="74989"/>
                  </a:lnTo>
                  <a:lnTo>
                    <a:pt x="117291" y="77846"/>
                  </a:lnTo>
                  <a:lnTo>
                    <a:pt x="116417" y="80615"/>
                  </a:lnTo>
                  <a:lnTo>
                    <a:pt x="115282" y="83340"/>
                  </a:lnTo>
                  <a:lnTo>
                    <a:pt x="114102" y="85978"/>
                  </a:lnTo>
                  <a:lnTo>
                    <a:pt x="112792" y="88615"/>
                  </a:lnTo>
                  <a:lnTo>
                    <a:pt x="111306" y="91120"/>
                  </a:lnTo>
                  <a:lnTo>
                    <a:pt x="109777" y="93538"/>
                  </a:lnTo>
                  <a:lnTo>
                    <a:pt x="108074" y="95868"/>
                  </a:lnTo>
                  <a:lnTo>
                    <a:pt x="106326" y="98153"/>
                  </a:lnTo>
                  <a:lnTo>
                    <a:pt x="104404" y="100351"/>
                  </a:lnTo>
                  <a:lnTo>
                    <a:pt x="102482" y="102417"/>
                  </a:lnTo>
                  <a:lnTo>
                    <a:pt x="100385" y="104439"/>
                  </a:lnTo>
                  <a:lnTo>
                    <a:pt x="98201" y="106285"/>
                  </a:lnTo>
                  <a:lnTo>
                    <a:pt x="95930" y="108087"/>
                  </a:lnTo>
                  <a:lnTo>
                    <a:pt x="93571" y="109758"/>
                  </a:lnTo>
                  <a:lnTo>
                    <a:pt x="91124" y="111340"/>
                  </a:lnTo>
                  <a:lnTo>
                    <a:pt x="88591" y="112747"/>
                  </a:lnTo>
                  <a:lnTo>
                    <a:pt x="86013" y="114065"/>
                  </a:lnTo>
                  <a:lnTo>
                    <a:pt x="83349" y="115252"/>
                  </a:lnTo>
                  <a:lnTo>
                    <a:pt x="80640" y="116351"/>
                  </a:lnTo>
                  <a:lnTo>
                    <a:pt x="77844" y="117318"/>
                  </a:lnTo>
                  <a:lnTo>
                    <a:pt x="75005" y="118109"/>
                  </a:lnTo>
                  <a:lnTo>
                    <a:pt x="72078" y="118769"/>
                  </a:lnTo>
                  <a:lnTo>
                    <a:pt x="69151" y="119296"/>
                  </a:lnTo>
                  <a:lnTo>
                    <a:pt x="66137" y="119692"/>
                  </a:lnTo>
                  <a:lnTo>
                    <a:pt x="63079" y="119912"/>
                  </a:lnTo>
                  <a:lnTo>
                    <a:pt x="59978" y="120000"/>
                  </a:lnTo>
                  <a:lnTo>
                    <a:pt x="56876" y="119912"/>
                  </a:lnTo>
                  <a:lnTo>
                    <a:pt x="53818" y="119692"/>
                  </a:lnTo>
                  <a:lnTo>
                    <a:pt x="50848" y="119296"/>
                  </a:lnTo>
                  <a:lnTo>
                    <a:pt x="47877" y="118769"/>
                  </a:lnTo>
                  <a:lnTo>
                    <a:pt x="44994" y="118109"/>
                  </a:lnTo>
                  <a:lnTo>
                    <a:pt x="42155" y="117318"/>
                  </a:lnTo>
                  <a:lnTo>
                    <a:pt x="39359" y="116351"/>
                  </a:lnTo>
                  <a:lnTo>
                    <a:pt x="36650" y="115252"/>
                  </a:lnTo>
                  <a:lnTo>
                    <a:pt x="33986" y="114065"/>
                  </a:lnTo>
                  <a:lnTo>
                    <a:pt x="31408" y="112747"/>
                  </a:lnTo>
                  <a:lnTo>
                    <a:pt x="28875" y="111340"/>
                  </a:lnTo>
                  <a:lnTo>
                    <a:pt x="26428" y="109758"/>
                  </a:lnTo>
                  <a:lnTo>
                    <a:pt x="24069" y="108087"/>
                  </a:lnTo>
                  <a:lnTo>
                    <a:pt x="21798" y="106285"/>
                  </a:lnTo>
                  <a:lnTo>
                    <a:pt x="19614" y="104439"/>
                  </a:lnTo>
                  <a:lnTo>
                    <a:pt x="17560" y="102417"/>
                  </a:lnTo>
                  <a:lnTo>
                    <a:pt x="15595" y="100351"/>
                  </a:lnTo>
                  <a:lnTo>
                    <a:pt x="13673" y="98153"/>
                  </a:lnTo>
                  <a:lnTo>
                    <a:pt x="11925" y="95868"/>
                  </a:lnTo>
                  <a:lnTo>
                    <a:pt x="10265" y="93538"/>
                  </a:lnTo>
                  <a:lnTo>
                    <a:pt x="8693" y="91120"/>
                  </a:lnTo>
                  <a:lnTo>
                    <a:pt x="7207" y="88615"/>
                  </a:lnTo>
                  <a:lnTo>
                    <a:pt x="5897" y="85978"/>
                  </a:lnTo>
                  <a:lnTo>
                    <a:pt x="4674" y="83340"/>
                  </a:lnTo>
                  <a:lnTo>
                    <a:pt x="3582" y="80615"/>
                  </a:lnTo>
                  <a:lnTo>
                    <a:pt x="2708" y="77846"/>
                  </a:lnTo>
                  <a:lnTo>
                    <a:pt x="1878" y="74989"/>
                  </a:lnTo>
                  <a:lnTo>
                    <a:pt x="1223" y="72087"/>
                  </a:lnTo>
                  <a:lnTo>
                    <a:pt x="655" y="69142"/>
                  </a:lnTo>
                  <a:lnTo>
                    <a:pt x="262" y="66153"/>
                  </a:lnTo>
                  <a:lnTo>
                    <a:pt x="87" y="63076"/>
                  </a:lnTo>
                  <a:lnTo>
                    <a:pt x="0" y="60000"/>
                  </a:lnTo>
                  <a:lnTo>
                    <a:pt x="87" y="56923"/>
                  </a:lnTo>
                  <a:lnTo>
                    <a:pt x="262" y="53890"/>
                  </a:lnTo>
                  <a:lnTo>
                    <a:pt x="655" y="50901"/>
                  </a:lnTo>
                  <a:lnTo>
                    <a:pt x="1223" y="47956"/>
                  </a:lnTo>
                  <a:lnTo>
                    <a:pt x="1878" y="45054"/>
                  </a:lnTo>
                  <a:lnTo>
                    <a:pt x="2708" y="42197"/>
                  </a:lnTo>
                  <a:lnTo>
                    <a:pt x="3582" y="39384"/>
                  </a:lnTo>
                  <a:lnTo>
                    <a:pt x="4674" y="36659"/>
                  </a:lnTo>
                  <a:lnTo>
                    <a:pt x="5897" y="34021"/>
                  </a:lnTo>
                  <a:lnTo>
                    <a:pt x="7207" y="31384"/>
                  </a:lnTo>
                  <a:lnTo>
                    <a:pt x="8693" y="28879"/>
                  </a:lnTo>
                  <a:lnTo>
                    <a:pt x="10265" y="26461"/>
                  </a:lnTo>
                  <a:lnTo>
                    <a:pt x="11925" y="24131"/>
                  </a:lnTo>
                  <a:lnTo>
                    <a:pt x="13673" y="21846"/>
                  </a:lnTo>
                  <a:lnTo>
                    <a:pt x="15595" y="19692"/>
                  </a:lnTo>
                  <a:lnTo>
                    <a:pt x="17560" y="17582"/>
                  </a:lnTo>
                  <a:lnTo>
                    <a:pt x="19614" y="15604"/>
                  </a:lnTo>
                  <a:lnTo>
                    <a:pt x="21798" y="13714"/>
                  </a:lnTo>
                  <a:lnTo>
                    <a:pt x="24069" y="11912"/>
                  </a:lnTo>
                  <a:lnTo>
                    <a:pt x="26428" y="10241"/>
                  </a:lnTo>
                  <a:lnTo>
                    <a:pt x="28875" y="8703"/>
                  </a:lnTo>
                  <a:lnTo>
                    <a:pt x="31408" y="7252"/>
                  </a:lnTo>
                  <a:lnTo>
                    <a:pt x="33986" y="5934"/>
                  </a:lnTo>
                  <a:lnTo>
                    <a:pt x="36650" y="4703"/>
                  </a:lnTo>
                  <a:lnTo>
                    <a:pt x="39359" y="3648"/>
                  </a:lnTo>
                  <a:lnTo>
                    <a:pt x="42155" y="2725"/>
                  </a:lnTo>
                  <a:lnTo>
                    <a:pt x="44994" y="1890"/>
                  </a:lnTo>
                  <a:lnTo>
                    <a:pt x="47877" y="1230"/>
                  </a:lnTo>
                  <a:lnTo>
                    <a:pt x="50848" y="703"/>
                  </a:lnTo>
                  <a:lnTo>
                    <a:pt x="53818" y="351"/>
                  </a:lnTo>
                  <a:lnTo>
                    <a:pt x="56876" y="87"/>
                  </a:lnTo>
                  <a:lnTo>
                    <a:pt x="59978" y="0"/>
                  </a:lnTo>
                  <a:lnTo>
                    <a:pt x="63079" y="87"/>
                  </a:lnTo>
                  <a:lnTo>
                    <a:pt x="66137" y="351"/>
                  </a:lnTo>
                  <a:lnTo>
                    <a:pt x="69151" y="703"/>
                  </a:lnTo>
                  <a:lnTo>
                    <a:pt x="72078" y="1230"/>
                  </a:lnTo>
                  <a:lnTo>
                    <a:pt x="75005" y="1890"/>
                  </a:lnTo>
                  <a:lnTo>
                    <a:pt x="77844" y="2725"/>
                  </a:lnTo>
                  <a:lnTo>
                    <a:pt x="80640" y="3648"/>
                  </a:lnTo>
                  <a:lnTo>
                    <a:pt x="83349" y="4703"/>
                  </a:lnTo>
                  <a:lnTo>
                    <a:pt x="86013" y="5934"/>
                  </a:lnTo>
                  <a:lnTo>
                    <a:pt x="88591" y="7252"/>
                  </a:lnTo>
                  <a:lnTo>
                    <a:pt x="91124" y="8703"/>
                  </a:lnTo>
                  <a:lnTo>
                    <a:pt x="93571" y="10241"/>
                  </a:lnTo>
                  <a:lnTo>
                    <a:pt x="95930" y="11912"/>
                  </a:lnTo>
                  <a:lnTo>
                    <a:pt x="98201" y="13714"/>
                  </a:lnTo>
                  <a:lnTo>
                    <a:pt x="100385" y="15604"/>
                  </a:lnTo>
                  <a:lnTo>
                    <a:pt x="102482" y="17582"/>
                  </a:lnTo>
                  <a:lnTo>
                    <a:pt x="104404" y="19692"/>
                  </a:lnTo>
                  <a:lnTo>
                    <a:pt x="106326" y="21846"/>
                  </a:lnTo>
                  <a:lnTo>
                    <a:pt x="108074" y="24131"/>
                  </a:lnTo>
                  <a:lnTo>
                    <a:pt x="109777" y="26461"/>
                  </a:lnTo>
                  <a:lnTo>
                    <a:pt x="111306" y="28879"/>
                  </a:lnTo>
                  <a:lnTo>
                    <a:pt x="112792" y="31384"/>
                  </a:lnTo>
                  <a:lnTo>
                    <a:pt x="114102" y="34021"/>
                  </a:lnTo>
                  <a:lnTo>
                    <a:pt x="115282" y="36659"/>
                  </a:lnTo>
                  <a:lnTo>
                    <a:pt x="116417" y="39384"/>
                  </a:lnTo>
                  <a:lnTo>
                    <a:pt x="117291" y="42197"/>
                  </a:lnTo>
                  <a:lnTo>
                    <a:pt x="118121" y="45054"/>
                  </a:lnTo>
                  <a:lnTo>
                    <a:pt x="118820" y="47956"/>
                  </a:lnTo>
                  <a:lnTo>
                    <a:pt x="119344" y="50901"/>
                  </a:lnTo>
                  <a:lnTo>
                    <a:pt x="119737" y="53890"/>
                  </a:lnTo>
                  <a:lnTo>
                    <a:pt x="119956" y="56923"/>
                  </a:lnTo>
                  <a:lnTo>
                    <a:pt x="119999" y="60000"/>
                  </a:lnTo>
                  <a:close/>
                </a:path>
              </a:pathLst>
            </a:custGeom>
            <a:solidFill>
              <a:srgbClr val="7AB8BF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íşlîḓè"/>
            <p:cNvSpPr/>
            <p:nvPr/>
          </p:nvSpPr>
          <p:spPr>
            <a:xfrm flipH="1">
              <a:off x="6898144" y="3865804"/>
              <a:ext cx="345412" cy="3532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lnTo>
                    <a:pt x="119930" y="63125"/>
                  </a:lnTo>
                  <a:lnTo>
                    <a:pt x="119723" y="66111"/>
                  </a:lnTo>
                  <a:lnTo>
                    <a:pt x="119309" y="69166"/>
                  </a:lnTo>
                  <a:lnTo>
                    <a:pt x="118826" y="72152"/>
                  </a:lnTo>
                  <a:lnTo>
                    <a:pt x="118136" y="75069"/>
                  </a:lnTo>
                  <a:lnTo>
                    <a:pt x="117308" y="77847"/>
                  </a:lnTo>
                  <a:lnTo>
                    <a:pt x="116342" y="80694"/>
                  </a:lnTo>
                  <a:lnTo>
                    <a:pt x="115238" y="83402"/>
                  </a:lnTo>
                  <a:lnTo>
                    <a:pt x="114065" y="85972"/>
                  </a:lnTo>
                  <a:lnTo>
                    <a:pt x="112823" y="88611"/>
                  </a:lnTo>
                  <a:lnTo>
                    <a:pt x="111305" y="91111"/>
                  </a:lnTo>
                  <a:lnTo>
                    <a:pt x="109787" y="93611"/>
                  </a:lnTo>
                  <a:lnTo>
                    <a:pt x="108062" y="95902"/>
                  </a:lnTo>
                  <a:lnTo>
                    <a:pt x="106336" y="98194"/>
                  </a:lnTo>
                  <a:lnTo>
                    <a:pt x="104404" y="100347"/>
                  </a:lnTo>
                  <a:lnTo>
                    <a:pt x="102403" y="102430"/>
                  </a:lnTo>
                  <a:lnTo>
                    <a:pt x="100333" y="104375"/>
                  </a:lnTo>
                  <a:lnTo>
                    <a:pt x="98125" y="106319"/>
                  </a:lnTo>
                  <a:lnTo>
                    <a:pt x="95917" y="108055"/>
                  </a:lnTo>
                  <a:lnTo>
                    <a:pt x="93571" y="109791"/>
                  </a:lnTo>
                  <a:lnTo>
                    <a:pt x="91086" y="111319"/>
                  </a:lnTo>
                  <a:lnTo>
                    <a:pt x="88602" y="112777"/>
                  </a:lnTo>
                  <a:lnTo>
                    <a:pt x="85980" y="114097"/>
                  </a:lnTo>
                  <a:lnTo>
                    <a:pt x="83358" y="115277"/>
                  </a:lnTo>
                  <a:lnTo>
                    <a:pt x="80667" y="116388"/>
                  </a:lnTo>
                  <a:lnTo>
                    <a:pt x="77906" y="117291"/>
                  </a:lnTo>
                  <a:lnTo>
                    <a:pt x="75008" y="118125"/>
                  </a:lnTo>
                  <a:lnTo>
                    <a:pt x="72110" y="118819"/>
                  </a:lnTo>
                  <a:lnTo>
                    <a:pt x="69143" y="119305"/>
                  </a:lnTo>
                  <a:lnTo>
                    <a:pt x="66175" y="119722"/>
                  </a:lnTo>
                  <a:lnTo>
                    <a:pt x="63070" y="119930"/>
                  </a:lnTo>
                  <a:lnTo>
                    <a:pt x="60034" y="120000"/>
                  </a:lnTo>
                  <a:lnTo>
                    <a:pt x="56929" y="119930"/>
                  </a:lnTo>
                  <a:lnTo>
                    <a:pt x="53824" y="119722"/>
                  </a:lnTo>
                  <a:lnTo>
                    <a:pt x="50856" y="119305"/>
                  </a:lnTo>
                  <a:lnTo>
                    <a:pt x="47889" y="118819"/>
                  </a:lnTo>
                  <a:lnTo>
                    <a:pt x="44991" y="118125"/>
                  </a:lnTo>
                  <a:lnTo>
                    <a:pt x="42162" y="117291"/>
                  </a:lnTo>
                  <a:lnTo>
                    <a:pt x="39332" y="116388"/>
                  </a:lnTo>
                  <a:lnTo>
                    <a:pt x="36641" y="115277"/>
                  </a:lnTo>
                  <a:lnTo>
                    <a:pt x="33950" y="114097"/>
                  </a:lnTo>
                  <a:lnTo>
                    <a:pt x="31397" y="112777"/>
                  </a:lnTo>
                  <a:lnTo>
                    <a:pt x="28844" y="111319"/>
                  </a:lnTo>
                  <a:lnTo>
                    <a:pt x="26428" y="109791"/>
                  </a:lnTo>
                  <a:lnTo>
                    <a:pt x="24082" y="108055"/>
                  </a:lnTo>
                  <a:lnTo>
                    <a:pt x="21805" y="106319"/>
                  </a:lnTo>
                  <a:lnTo>
                    <a:pt x="19597" y="104375"/>
                  </a:lnTo>
                  <a:lnTo>
                    <a:pt x="17596" y="102430"/>
                  </a:lnTo>
                  <a:lnTo>
                    <a:pt x="15526" y="100347"/>
                  </a:lnTo>
                  <a:lnTo>
                    <a:pt x="13663" y="98194"/>
                  </a:lnTo>
                  <a:lnTo>
                    <a:pt x="11868" y="95902"/>
                  </a:lnTo>
                  <a:lnTo>
                    <a:pt x="10212" y="93611"/>
                  </a:lnTo>
                  <a:lnTo>
                    <a:pt x="8625" y="91111"/>
                  </a:lnTo>
                  <a:lnTo>
                    <a:pt x="7245" y="88611"/>
                  </a:lnTo>
                  <a:lnTo>
                    <a:pt x="5865" y="85972"/>
                  </a:lnTo>
                  <a:lnTo>
                    <a:pt x="4761" y="83402"/>
                  </a:lnTo>
                  <a:lnTo>
                    <a:pt x="3588" y="80694"/>
                  </a:lnTo>
                  <a:lnTo>
                    <a:pt x="2691" y="77847"/>
                  </a:lnTo>
                  <a:lnTo>
                    <a:pt x="1863" y="75069"/>
                  </a:lnTo>
                  <a:lnTo>
                    <a:pt x="1242" y="72152"/>
                  </a:lnTo>
                  <a:lnTo>
                    <a:pt x="690" y="69166"/>
                  </a:lnTo>
                  <a:lnTo>
                    <a:pt x="276" y="66111"/>
                  </a:lnTo>
                  <a:lnTo>
                    <a:pt x="69" y="63125"/>
                  </a:lnTo>
                  <a:lnTo>
                    <a:pt x="0" y="60000"/>
                  </a:lnTo>
                  <a:lnTo>
                    <a:pt x="69" y="56944"/>
                  </a:lnTo>
                  <a:lnTo>
                    <a:pt x="276" y="53888"/>
                  </a:lnTo>
                  <a:lnTo>
                    <a:pt x="690" y="50902"/>
                  </a:lnTo>
                  <a:lnTo>
                    <a:pt x="1242" y="47916"/>
                  </a:lnTo>
                  <a:lnTo>
                    <a:pt x="1863" y="45000"/>
                  </a:lnTo>
                  <a:lnTo>
                    <a:pt x="2691" y="42152"/>
                  </a:lnTo>
                  <a:lnTo>
                    <a:pt x="3588" y="39375"/>
                  </a:lnTo>
                  <a:lnTo>
                    <a:pt x="4761" y="36666"/>
                  </a:lnTo>
                  <a:lnTo>
                    <a:pt x="5865" y="33958"/>
                  </a:lnTo>
                  <a:lnTo>
                    <a:pt x="7245" y="31458"/>
                  </a:lnTo>
                  <a:lnTo>
                    <a:pt x="8625" y="28888"/>
                  </a:lnTo>
                  <a:lnTo>
                    <a:pt x="10212" y="26458"/>
                  </a:lnTo>
                  <a:lnTo>
                    <a:pt x="11868" y="24097"/>
                  </a:lnTo>
                  <a:lnTo>
                    <a:pt x="13663" y="21805"/>
                  </a:lnTo>
                  <a:lnTo>
                    <a:pt x="15526" y="19652"/>
                  </a:lnTo>
                  <a:lnTo>
                    <a:pt x="17596" y="17569"/>
                  </a:lnTo>
                  <a:lnTo>
                    <a:pt x="19597" y="15625"/>
                  </a:lnTo>
                  <a:lnTo>
                    <a:pt x="21805" y="13750"/>
                  </a:lnTo>
                  <a:lnTo>
                    <a:pt x="24082" y="11944"/>
                  </a:lnTo>
                  <a:lnTo>
                    <a:pt x="26428" y="10277"/>
                  </a:lnTo>
                  <a:lnTo>
                    <a:pt x="28844" y="8680"/>
                  </a:lnTo>
                  <a:lnTo>
                    <a:pt x="31397" y="7291"/>
                  </a:lnTo>
                  <a:lnTo>
                    <a:pt x="33950" y="5902"/>
                  </a:lnTo>
                  <a:lnTo>
                    <a:pt x="36641" y="4722"/>
                  </a:lnTo>
                  <a:lnTo>
                    <a:pt x="39332" y="3680"/>
                  </a:lnTo>
                  <a:lnTo>
                    <a:pt x="42162" y="2708"/>
                  </a:lnTo>
                  <a:lnTo>
                    <a:pt x="44991" y="1875"/>
                  </a:lnTo>
                  <a:lnTo>
                    <a:pt x="47889" y="1180"/>
                  </a:lnTo>
                  <a:lnTo>
                    <a:pt x="50856" y="625"/>
                  </a:lnTo>
                  <a:lnTo>
                    <a:pt x="53824" y="277"/>
                  </a:lnTo>
                  <a:lnTo>
                    <a:pt x="56929" y="69"/>
                  </a:lnTo>
                  <a:lnTo>
                    <a:pt x="60034" y="0"/>
                  </a:lnTo>
                  <a:lnTo>
                    <a:pt x="63070" y="69"/>
                  </a:lnTo>
                  <a:lnTo>
                    <a:pt x="66175" y="277"/>
                  </a:lnTo>
                  <a:lnTo>
                    <a:pt x="69143" y="625"/>
                  </a:lnTo>
                  <a:lnTo>
                    <a:pt x="72110" y="1180"/>
                  </a:lnTo>
                  <a:lnTo>
                    <a:pt x="75008" y="1875"/>
                  </a:lnTo>
                  <a:lnTo>
                    <a:pt x="77906" y="2708"/>
                  </a:lnTo>
                  <a:lnTo>
                    <a:pt x="80667" y="3680"/>
                  </a:lnTo>
                  <a:lnTo>
                    <a:pt x="83358" y="4722"/>
                  </a:lnTo>
                  <a:lnTo>
                    <a:pt x="85980" y="5902"/>
                  </a:lnTo>
                  <a:lnTo>
                    <a:pt x="88602" y="7291"/>
                  </a:lnTo>
                  <a:lnTo>
                    <a:pt x="91086" y="8680"/>
                  </a:lnTo>
                  <a:lnTo>
                    <a:pt x="93571" y="10277"/>
                  </a:lnTo>
                  <a:lnTo>
                    <a:pt x="95917" y="11944"/>
                  </a:lnTo>
                  <a:lnTo>
                    <a:pt x="98125" y="13750"/>
                  </a:lnTo>
                  <a:lnTo>
                    <a:pt x="100333" y="15625"/>
                  </a:lnTo>
                  <a:lnTo>
                    <a:pt x="102403" y="17569"/>
                  </a:lnTo>
                  <a:lnTo>
                    <a:pt x="104404" y="19652"/>
                  </a:lnTo>
                  <a:lnTo>
                    <a:pt x="106336" y="21805"/>
                  </a:lnTo>
                  <a:lnTo>
                    <a:pt x="108062" y="24097"/>
                  </a:lnTo>
                  <a:lnTo>
                    <a:pt x="109787" y="26458"/>
                  </a:lnTo>
                  <a:lnTo>
                    <a:pt x="111305" y="28888"/>
                  </a:lnTo>
                  <a:lnTo>
                    <a:pt x="112823" y="31458"/>
                  </a:lnTo>
                  <a:lnTo>
                    <a:pt x="114065" y="33958"/>
                  </a:lnTo>
                  <a:lnTo>
                    <a:pt x="115238" y="36666"/>
                  </a:lnTo>
                  <a:lnTo>
                    <a:pt x="116342" y="39375"/>
                  </a:lnTo>
                  <a:lnTo>
                    <a:pt x="117308" y="42152"/>
                  </a:lnTo>
                  <a:lnTo>
                    <a:pt x="118136" y="45000"/>
                  </a:lnTo>
                  <a:lnTo>
                    <a:pt x="118826" y="47916"/>
                  </a:lnTo>
                  <a:lnTo>
                    <a:pt x="119309" y="50902"/>
                  </a:lnTo>
                  <a:lnTo>
                    <a:pt x="119723" y="53888"/>
                  </a:lnTo>
                  <a:lnTo>
                    <a:pt x="119930" y="56944"/>
                  </a:lnTo>
                  <a:lnTo>
                    <a:pt x="120000" y="60000"/>
                  </a:ln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</p:spPr>
          <p:txBody>
            <a:bodyPr lIns="60941" tIns="30462" rIns="60941" bIns="30462" anchor="t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ïŝľíḍe"/>
            <p:cNvSpPr>
              <a:spLocks/>
            </p:cNvSpPr>
            <p:nvPr/>
          </p:nvSpPr>
          <p:spPr bwMode="auto">
            <a:xfrm>
              <a:off x="6688338" y="3247260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7198"/>
            </a:p>
          </p:txBody>
        </p:sp>
        <p:sp>
          <p:nvSpPr>
            <p:cNvPr id="40" name="ïṣḻíḍê"/>
            <p:cNvSpPr>
              <a:spLocks/>
            </p:cNvSpPr>
            <p:nvPr/>
          </p:nvSpPr>
          <p:spPr bwMode="auto">
            <a:xfrm>
              <a:off x="5508532" y="2766317"/>
              <a:ext cx="554844" cy="534416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41" name="işlíḋe"/>
            <p:cNvSpPr>
              <a:spLocks noEditPoints="1"/>
            </p:cNvSpPr>
            <p:nvPr/>
          </p:nvSpPr>
          <p:spPr bwMode="auto">
            <a:xfrm>
              <a:off x="6724866" y="4493802"/>
              <a:ext cx="307238" cy="295926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288000" tIns="91416" rIns="182832" bIns="91416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343">
                <a:lnSpc>
                  <a:spcPct val="150000"/>
                </a:lnSpc>
              </a:pPr>
              <a:endParaRPr lang="en-GB" sz="3599" kern="0" dirty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îṩlïḋê"/>
            <p:cNvSpPr>
              <a:spLocks/>
            </p:cNvSpPr>
            <p:nvPr/>
          </p:nvSpPr>
          <p:spPr bwMode="auto">
            <a:xfrm>
              <a:off x="4660143" y="4158322"/>
              <a:ext cx="324508" cy="312560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21888" tIns="121888" rIns="121888" bIns="121888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sz="6398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817209" y="1831815"/>
            <a:ext cx="2682516" cy="1200328"/>
            <a:chOff x="1085274" y="2349127"/>
            <a:chExt cx="2993356" cy="1200328"/>
          </a:xfrm>
        </p:grpSpPr>
        <p:sp>
          <p:nvSpPr>
            <p:cNvPr id="46" name="文本框 45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pPr algn="l"/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817209" y="4079715"/>
            <a:ext cx="2682516" cy="1200328"/>
            <a:chOff x="1085274" y="2349127"/>
            <a:chExt cx="2993356" cy="1200328"/>
          </a:xfrm>
        </p:grpSpPr>
        <p:sp>
          <p:nvSpPr>
            <p:cNvPr id="49" name="文本框 48"/>
            <p:cNvSpPr txBox="1"/>
            <p:nvPr/>
          </p:nvSpPr>
          <p:spPr>
            <a:xfrm>
              <a:off x="1085274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085274" y="2687681"/>
              <a:ext cx="2993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75469" y="1831815"/>
            <a:ext cx="2625562" cy="1172180"/>
            <a:chOff x="1730704" y="2349127"/>
            <a:chExt cx="2929802" cy="1172180"/>
          </a:xfrm>
        </p:grpSpPr>
        <p:sp>
          <p:nvSpPr>
            <p:cNvPr id="52" name="文本框 51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1730704" y="2687681"/>
              <a:ext cx="2929802" cy="8336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请在此处输入具体内容，文字请尽量言简意赅，此处为具体文字，请尽量言简意赅，表达意思即可。</a:t>
              </a:r>
              <a:endParaRPr lang="zh-CN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sym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404872" y="4079715"/>
            <a:ext cx="2696158" cy="1200328"/>
            <a:chOff x="1651927" y="2349127"/>
            <a:chExt cx="3008579" cy="1200328"/>
          </a:xfrm>
        </p:grpSpPr>
        <p:sp>
          <p:nvSpPr>
            <p:cNvPr id="55" name="文本框 54"/>
            <p:cNvSpPr txBox="1"/>
            <p:nvPr/>
          </p:nvSpPr>
          <p:spPr>
            <a:xfrm>
              <a:off x="2526725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651927" y="2687681"/>
              <a:ext cx="300857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2000"/>
                </a:lnSpc>
                <a:spcBef>
                  <a:spcPct val="0"/>
                </a:spcBef>
                <a:buNone/>
                <a:defRPr sz="105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70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问题评估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3"/>
          <p:cNvGrpSpPr/>
          <p:nvPr/>
        </p:nvGrpSpPr>
        <p:grpSpPr>
          <a:xfrm>
            <a:off x="1823674" y="1781533"/>
            <a:ext cx="2232948" cy="3507016"/>
            <a:chOff x="778084" y="1038958"/>
            <a:chExt cx="1850186" cy="2900945"/>
          </a:xfrm>
        </p:grpSpPr>
        <p:sp>
          <p:nvSpPr>
            <p:cNvPr id="14" name="圆角矩形 13"/>
            <p:cNvSpPr/>
            <p:nvPr/>
          </p:nvSpPr>
          <p:spPr>
            <a:xfrm>
              <a:off x="887052" y="1038958"/>
              <a:ext cx="1632254" cy="1502650"/>
            </a:xfrm>
            <a:prstGeom prst="roundRect">
              <a:avLst>
                <a:gd name="adj" fmla="val 9350"/>
              </a:avLst>
            </a:prstGeom>
            <a:solidFill>
              <a:srgbClr val="A2CDD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778084" y="1947913"/>
              <a:ext cx="1850186" cy="1991990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A2CDD2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rgbClr val="A2CDD2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1304926" y="1222952"/>
              <a:ext cx="839366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01</a:t>
              </a:r>
              <a:endParaRPr lang="zh-HK" altLang="en-US" sz="4265" kern="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21" name="文本框 64"/>
            <p:cNvSpPr txBox="1"/>
            <p:nvPr/>
          </p:nvSpPr>
          <p:spPr>
            <a:xfrm>
              <a:off x="1148007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zh-CN" altLang="en-US" sz="1599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5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文本框 65"/>
            <p:cNvSpPr txBox="1"/>
            <p:nvPr/>
          </p:nvSpPr>
          <p:spPr>
            <a:xfrm>
              <a:off x="981159" y="2788385"/>
              <a:ext cx="1432279" cy="900262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sz="1000" dirty="0"/>
                <a:t>请在此处输入具体内容，文字请尽量言简意赅，此处为具体文字，请尽量言简意赅，表达意思即可。</a:t>
              </a:r>
              <a:endParaRPr lang="zh-CN" altLang="en-US" sz="1000" dirty="0">
                <a:sym typeface="微软雅黑" pitchFamily="34" charset="-122"/>
              </a:endParaRPr>
            </a:p>
          </p:txBody>
        </p:sp>
      </p:grpSp>
      <p:grpSp>
        <p:nvGrpSpPr>
          <p:cNvPr id="23" name="组合 11"/>
          <p:cNvGrpSpPr/>
          <p:nvPr/>
        </p:nvGrpSpPr>
        <p:grpSpPr>
          <a:xfrm>
            <a:off x="4227857" y="1781533"/>
            <a:ext cx="2232948" cy="3507016"/>
            <a:chOff x="2690633" y="1038958"/>
            <a:chExt cx="1850186" cy="2900945"/>
          </a:xfrm>
        </p:grpSpPr>
        <p:sp>
          <p:nvSpPr>
            <p:cNvPr id="24" name="圆角矩形 23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F7443D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25" name="任意多边形 24"/>
            <p:cNvSpPr/>
            <p:nvPr/>
          </p:nvSpPr>
          <p:spPr>
            <a:xfrm>
              <a:off x="2690633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F7443D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rgbClr val="F7443D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27" name="文本框 48"/>
            <p:cNvSpPr txBox="1"/>
            <p:nvPr/>
          </p:nvSpPr>
          <p:spPr>
            <a:xfrm>
              <a:off x="3185327" y="1222952"/>
              <a:ext cx="89494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02</a:t>
              </a:r>
              <a:endParaRPr lang="zh-HK" altLang="en-US" sz="4265" kern="0" dirty="0">
                <a:solidFill>
                  <a:prstClr val="white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28" name="文本框 66"/>
            <p:cNvSpPr txBox="1"/>
            <p:nvPr/>
          </p:nvSpPr>
          <p:spPr>
            <a:xfrm>
              <a:off x="3060555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zh-CN" altLang="en-US" sz="1599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5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文本框 67"/>
            <p:cNvSpPr txBox="1"/>
            <p:nvPr/>
          </p:nvSpPr>
          <p:spPr>
            <a:xfrm>
              <a:off x="2816836" y="2788385"/>
              <a:ext cx="1465009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  <p:grpSp>
        <p:nvGrpSpPr>
          <p:cNvPr id="30" name="组合 18"/>
          <p:cNvGrpSpPr/>
          <p:nvPr/>
        </p:nvGrpSpPr>
        <p:grpSpPr>
          <a:xfrm>
            <a:off x="6622101" y="1781533"/>
            <a:ext cx="2232948" cy="3507016"/>
            <a:chOff x="4603182" y="1038958"/>
            <a:chExt cx="1850186" cy="2900945"/>
          </a:xfrm>
        </p:grpSpPr>
        <p:sp>
          <p:nvSpPr>
            <p:cNvPr id="31" name="圆角矩形 30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603182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34" name="文本框 54"/>
            <p:cNvSpPr txBox="1"/>
            <p:nvPr/>
          </p:nvSpPr>
          <p:spPr>
            <a:xfrm>
              <a:off x="5044295" y="1222952"/>
              <a:ext cx="97858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en-US" altLang="zh-HK" sz="4265" kern="0" dirty="0">
                  <a:solidFill>
                    <a:schemeClr val="bg1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03</a:t>
              </a:r>
              <a:endParaRPr lang="zh-HK" altLang="en-US" sz="4265" kern="0" dirty="0">
                <a:solidFill>
                  <a:schemeClr val="bg1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35" name="文本框 68"/>
            <p:cNvSpPr txBox="1"/>
            <p:nvPr/>
          </p:nvSpPr>
          <p:spPr>
            <a:xfrm>
              <a:off x="4973104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zh-CN" altLang="en-US" sz="1599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5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69"/>
            <p:cNvSpPr txBox="1"/>
            <p:nvPr/>
          </p:nvSpPr>
          <p:spPr>
            <a:xfrm>
              <a:off x="4818511" y="2788385"/>
              <a:ext cx="1430150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  <p:grpSp>
        <p:nvGrpSpPr>
          <p:cNvPr id="37" name="组合 25"/>
          <p:cNvGrpSpPr/>
          <p:nvPr/>
        </p:nvGrpSpPr>
        <p:grpSpPr>
          <a:xfrm>
            <a:off x="9026283" y="1781533"/>
            <a:ext cx="2232948" cy="3507016"/>
            <a:chOff x="6515731" y="1038958"/>
            <a:chExt cx="1850186" cy="2900945"/>
          </a:xfrm>
        </p:grpSpPr>
        <p:sp>
          <p:nvSpPr>
            <p:cNvPr id="38" name="圆角矩形 37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A2CDD2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515731" y="1947912"/>
              <a:ext cx="1850186" cy="1991991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A2CDD2"/>
              </a:solidFill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Calibri" panose="020F0502020204030204"/>
                <a:ea typeface="PMingLiU" panose="02020300000000000000" pitchFamily="18" charset="-120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40787" y="1647875"/>
              <a:ext cx="600075" cy="600075"/>
            </a:xfrm>
            <a:prstGeom prst="ellipse">
              <a:avLst/>
            </a:prstGeom>
            <a:solidFill>
              <a:srgbClr val="A2CDD2"/>
            </a:solidFill>
            <a:ln w="25400" cap="flat" cmpd="sng" algn="ctr">
              <a:noFill/>
              <a:prstDash val="solid"/>
            </a:ln>
            <a:effectLst/>
          </p:spPr>
          <p:txBody>
            <a:bodyPr lIns="91412" tIns="45706" rIns="91412" bIns="45706" rtlCol="0" anchor="ctr"/>
            <a:lstStyle/>
            <a:p>
              <a:pPr algn="ctr" defTabSz="1218169">
                <a:defRPr/>
              </a:pPr>
              <a:endParaRPr lang="zh-HK" altLang="en-US" sz="2133" kern="0" dirty="0">
                <a:solidFill>
                  <a:prstClr val="white"/>
                </a:solidFill>
                <a:latin typeface="Impact" panose="020B0806030902050204" pitchFamily="34" charset="0"/>
                <a:ea typeface="PMingLiU" panose="02020300000000000000" pitchFamily="18" charset="-120"/>
              </a:endParaRPr>
            </a:p>
          </p:txBody>
        </p:sp>
        <p:sp>
          <p:nvSpPr>
            <p:cNvPr id="41" name="文本框 60"/>
            <p:cNvSpPr txBox="1"/>
            <p:nvPr/>
          </p:nvSpPr>
          <p:spPr>
            <a:xfrm>
              <a:off x="6988992" y="1222952"/>
              <a:ext cx="876274" cy="619261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en-US" altLang="zh-HK" sz="4265" kern="0" dirty="0">
                  <a:solidFill>
                    <a:prstClr val="white"/>
                  </a:solidFill>
                  <a:latin typeface="Impact" panose="020B0806030902050204" pitchFamily="34" charset="0"/>
                  <a:ea typeface="张海山锐谐体2.0-授权联系：Samtype@QQ.com" panose="02000000000000000000" pitchFamily="2" charset="-122"/>
                </a:rPr>
                <a:t>04</a:t>
              </a:r>
              <a:endParaRPr lang="zh-HK" altLang="en-US" sz="4265" kern="0" dirty="0">
                <a:solidFill>
                  <a:prstClr val="white"/>
                </a:solidFill>
                <a:latin typeface="Impact" panose="020B0806030902050204" pitchFamily="34" charset="0"/>
                <a:ea typeface="张海山锐谐体2.0-授权联系：Samtype@QQ.com" panose="02000000000000000000" pitchFamily="2" charset="-122"/>
              </a:endParaRPr>
            </a:p>
          </p:txBody>
        </p:sp>
        <p:sp>
          <p:nvSpPr>
            <p:cNvPr id="42" name="文本框 70"/>
            <p:cNvSpPr txBox="1"/>
            <p:nvPr/>
          </p:nvSpPr>
          <p:spPr>
            <a:xfrm>
              <a:off x="6885653" y="2434565"/>
              <a:ext cx="1110344" cy="27991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/>
            <a:p>
              <a:pPr algn="ctr" defTabSz="1218169">
                <a:defRPr/>
              </a:pPr>
              <a:r>
                <a:rPr lang="zh-CN" altLang="en-US" sz="1599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添加标题</a:t>
              </a:r>
              <a:endParaRPr lang="zh-HK" altLang="en-US" sz="1599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文本框 71"/>
            <p:cNvSpPr txBox="1"/>
            <p:nvPr/>
          </p:nvSpPr>
          <p:spPr>
            <a:xfrm>
              <a:off x="6685093" y="2788385"/>
              <a:ext cx="1511462" cy="924979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000"/>
              </a:lvl1pPr>
            </a:lstStyle>
            <a:p>
              <a:r>
                <a:rPr lang="zh-CN" altLang="en-US" dirty="0"/>
                <a:t>请在此处输入具体内容，文字请尽量言简意赅，此处为具体文字，请尽量言简意赅，表达意思即可。</a:t>
              </a:r>
              <a:endParaRPr lang="zh-CN" altLang="en-US" dirty="0">
                <a:sym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5808123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相关建议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相关对策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05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淘宝网chenying0907出品 11"/>
          <p:cNvSpPr/>
          <p:nvPr/>
        </p:nvSpPr>
        <p:spPr>
          <a:xfrm>
            <a:off x="5825061" y="1675126"/>
            <a:ext cx="1071261" cy="956070"/>
          </a:xfrm>
          <a:custGeom>
            <a:avLst/>
            <a:gdLst>
              <a:gd name="connsiteX0" fmla="*/ 535796 w 1071592"/>
              <a:gd name="connsiteY0" fmla="*/ 0 h 956365"/>
              <a:gd name="connsiteX1" fmla="*/ 643060 w 1071592"/>
              <a:gd name="connsiteY1" fmla="*/ 89762 h 956365"/>
              <a:gd name="connsiteX2" fmla="*/ 1071592 w 1071592"/>
              <a:gd name="connsiteY2" fmla="*/ 956365 h 956365"/>
              <a:gd name="connsiteX3" fmla="*/ 0 w 1071592"/>
              <a:gd name="connsiteY3" fmla="*/ 956365 h 956365"/>
              <a:gd name="connsiteX4" fmla="*/ 428531 w 1071592"/>
              <a:gd name="connsiteY4" fmla="*/ 89762 h 956365"/>
              <a:gd name="connsiteX5" fmla="*/ 535796 w 1071592"/>
              <a:gd name="connsiteY5" fmla="*/ 0 h 95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1592" h="956365">
                <a:moveTo>
                  <a:pt x="535796" y="0"/>
                </a:moveTo>
                <a:cubicBezTo>
                  <a:pt x="579570" y="0"/>
                  <a:pt x="615330" y="29926"/>
                  <a:pt x="643060" y="89762"/>
                </a:cubicBezTo>
                <a:lnTo>
                  <a:pt x="1071592" y="956365"/>
                </a:lnTo>
                <a:lnTo>
                  <a:pt x="0" y="956365"/>
                </a:lnTo>
                <a:lnTo>
                  <a:pt x="428531" y="89762"/>
                </a:lnTo>
                <a:cubicBezTo>
                  <a:pt x="456261" y="29926"/>
                  <a:pt x="492022" y="0"/>
                  <a:pt x="535796" y="0"/>
                </a:cubicBezTo>
                <a:close/>
              </a:path>
            </a:pathLst>
          </a:custGeom>
          <a:solidFill>
            <a:srgbClr val="F7443D"/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淘宝网chenying0907出品 12"/>
          <p:cNvSpPr/>
          <p:nvPr/>
        </p:nvSpPr>
        <p:spPr>
          <a:xfrm>
            <a:off x="7096865" y="2780405"/>
            <a:ext cx="1084509" cy="1006435"/>
          </a:xfrm>
          <a:custGeom>
            <a:avLst/>
            <a:gdLst>
              <a:gd name="connsiteX0" fmla="*/ 0 w 1084844"/>
              <a:gd name="connsiteY0" fmla="*/ 0 h 1006745"/>
              <a:gd name="connsiteX1" fmla="*/ 962256 w 1084844"/>
              <a:gd name="connsiteY1" fmla="*/ 139923 h 1006745"/>
              <a:gd name="connsiteX2" fmla="*/ 1084844 w 1084844"/>
              <a:gd name="connsiteY2" fmla="*/ 240615 h 1006745"/>
              <a:gd name="connsiteX3" fmla="*/ 1027926 w 1084844"/>
              <a:gd name="connsiteY3" fmla="*/ 345682 h 1006745"/>
              <a:gd name="connsiteX4" fmla="*/ 350058 w 1084844"/>
              <a:gd name="connsiteY4" fmla="*/ 1006745 h 1006745"/>
              <a:gd name="connsiteX5" fmla="*/ 426715 w 1084844"/>
              <a:gd name="connsiteY5" fmla="*/ 853431 h 1006745"/>
              <a:gd name="connsiteX6" fmla="*/ 0 w 1084844"/>
              <a:gd name="connsiteY6" fmla="*/ 0 h 1006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4" h="1006745">
                <a:moveTo>
                  <a:pt x="0" y="0"/>
                </a:moveTo>
                <a:lnTo>
                  <a:pt x="962256" y="139923"/>
                </a:lnTo>
                <a:cubicBezTo>
                  <a:pt x="1043970" y="153050"/>
                  <a:pt x="1084844" y="186614"/>
                  <a:pt x="1084844" y="240615"/>
                </a:cubicBezTo>
                <a:cubicBezTo>
                  <a:pt x="1084844" y="272720"/>
                  <a:pt x="1065866" y="307743"/>
                  <a:pt x="1027926" y="345682"/>
                </a:cubicBezTo>
                <a:lnTo>
                  <a:pt x="350058" y="1006745"/>
                </a:lnTo>
                <a:lnTo>
                  <a:pt x="426715" y="853431"/>
                </a:lnTo>
                <a:lnTo>
                  <a:pt x="0" y="0"/>
                </a:lnTo>
                <a:close/>
              </a:path>
            </a:pathLst>
          </a:custGeom>
          <a:solidFill>
            <a:srgbClr val="A2CDD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淘宝网chenying0907出品 13"/>
          <p:cNvSpPr/>
          <p:nvPr/>
        </p:nvSpPr>
        <p:spPr>
          <a:xfrm>
            <a:off x="4540009" y="2780403"/>
            <a:ext cx="1084511" cy="1007044"/>
          </a:xfrm>
          <a:custGeom>
            <a:avLst/>
            <a:gdLst>
              <a:gd name="connsiteX0" fmla="*/ 1084845 w 1084845"/>
              <a:gd name="connsiteY0" fmla="*/ 0 h 1007354"/>
              <a:gd name="connsiteX1" fmla="*/ 658129 w 1084845"/>
              <a:gd name="connsiteY1" fmla="*/ 853431 h 1007354"/>
              <a:gd name="connsiteX2" fmla="*/ 735091 w 1084845"/>
              <a:gd name="connsiteY2" fmla="*/ 1007354 h 1007354"/>
              <a:gd name="connsiteX3" fmla="*/ 54722 w 1084845"/>
              <a:gd name="connsiteY3" fmla="*/ 345682 h 1007354"/>
              <a:gd name="connsiteX4" fmla="*/ 0 w 1084845"/>
              <a:gd name="connsiteY4" fmla="*/ 240615 h 1007354"/>
              <a:gd name="connsiteX5" fmla="*/ 122588 w 1084845"/>
              <a:gd name="connsiteY5" fmla="*/ 139923 h 1007354"/>
              <a:gd name="connsiteX6" fmla="*/ 1084845 w 1084845"/>
              <a:gd name="connsiteY6" fmla="*/ 0 h 100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4845" h="1007354">
                <a:moveTo>
                  <a:pt x="1084845" y="0"/>
                </a:moveTo>
                <a:lnTo>
                  <a:pt x="658129" y="853431"/>
                </a:lnTo>
                <a:lnTo>
                  <a:pt x="735091" y="1007354"/>
                </a:lnTo>
                <a:lnTo>
                  <a:pt x="54722" y="345682"/>
                </a:lnTo>
                <a:cubicBezTo>
                  <a:pt x="18241" y="306284"/>
                  <a:pt x="0" y="271262"/>
                  <a:pt x="0" y="240615"/>
                </a:cubicBezTo>
                <a:cubicBezTo>
                  <a:pt x="0" y="186614"/>
                  <a:pt x="40857" y="153050"/>
                  <a:pt x="122588" y="139923"/>
                </a:cubicBezTo>
                <a:lnTo>
                  <a:pt x="1084845" y="0"/>
                </a:lnTo>
                <a:close/>
              </a:path>
            </a:pathLst>
          </a:custGeom>
          <a:solidFill>
            <a:srgbClr val="A2CDD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淘宝网chenying0907出品 14"/>
          <p:cNvSpPr/>
          <p:nvPr/>
        </p:nvSpPr>
        <p:spPr>
          <a:xfrm>
            <a:off x="6419016" y="3989631"/>
            <a:ext cx="1101475" cy="1158352"/>
          </a:xfrm>
          <a:custGeom>
            <a:avLst/>
            <a:gdLst>
              <a:gd name="connsiteX0" fmla="*/ 926688 w 1101814"/>
              <a:gd name="connsiteY0" fmla="*/ 0 h 1158709"/>
              <a:gd name="connsiteX1" fmla="*/ 1099635 w 1101814"/>
              <a:gd name="connsiteY1" fmla="*/ 1005492 h 1158709"/>
              <a:gd name="connsiteX2" fmla="*/ 1101814 w 1101814"/>
              <a:gd name="connsiteY2" fmla="*/ 1049266 h 1158709"/>
              <a:gd name="connsiteX3" fmla="*/ 1078838 w 1101814"/>
              <a:gd name="connsiteY3" fmla="*/ 1126964 h 1158709"/>
              <a:gd name="connsiteX4" fmla="*/ 1012070 w 1101814"/>
              <a:gd name="connsiteY4" fmla="*/ 1158709 h 1158709"/>
              <a:gd name="connsiteX5" fmla="*/ 924505 w 1101814"/>
              <a:gd name="connsiteY5" fmla="*/ 1132438 h 1158709"/>
              <a:gd name="connsiteX6" fmla="*/ 0 w 1101814"/>
              <a:gd name="connsiteY6" fmla="*/ 646514 h 1158709"/>
              <a:gd name="connsiteX7" fmla="*/ 603431 w 1101814"/>
              <a:gd name="connsiteY7" fmla="*/ 646514 h 1158709"/>
              <a:gd name="connsiteX8" fmla="*/ 926688 w 1101814"/>
              <a:gd name="connsiteY8" fmla="*/ 0 h 115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1814" h="1158709">
                <a:moveTo>
                  <a:pt x="926688" y="0"/>
                </a:moveTo>
                <a:lnTo>
                  <a:pt x="1099635" y="1005492"/>
                </a:lnTo>
                <a:cubicBezTo>
                  <a:pt x="1101094" y="1015702"/>
                  <a:pt x="1101814" y="1030287"/>
                  <a:pt x="1101814" y="1049266"/>
                </a:cubicBezTo>
                <a:cubicBezTo>
                  <a:pt x="1101814" y="1079913"/>
                  <a:pt x="1094161" y="1105806"/>
                  <a:pt x="1078838" y="1126964"/>
                </a:cubicBezTo>
                <a:cubicBezTo>
                  <a:pt x="1063514" y="1148139"/>
                  <a:pt x="1041258" y="1158709"/>
                  <a:pt x="1012070" y="1158709"/>
                </a:cubicBezTo>
                <a:cubicBezTo>
                  <a:pt x="984340" y="1158709"/>
                  <a:pt x="955152" y="1149958"/>
                  <a:pt x="924505" y="1132438"/>
                </a:cubicBezTo>
                <a:lnTo>
                  <a:pt x="0" y="646514"/>
                </a:lnTo>
                <a:lnTo>
                  <a:pt x="603431" y="646514"/>
                </a:lnTo>
                <a:lnTo>
                  <a:pt x="926688" y="0"/>
                </a:lnTo>
                <a:close/>
              </a:path>
            </a:pathLst>
          </a:custGeom>
          <a:solidFill>
            <a:srgbClr val="7AB8B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淘宝网chenying0907出品 15"/>
          <p:cNvSpPr/>
          <p:nvPr/>
        </p:nvSpPr>
        <p:spPr>
          <a:xfrm>
            <a:off x="5198699" y="3989635"/>
            <a:ext cx="1103670" cy="1158350"/>
          </a:xfrm>
          <a:custGeom>
            <a:avLst/>
            <a:gdLst>
              <a:gd name="connsiteX0" fmla="*/ 177323 w 1104011"/>
              <a:gd name="connsiteY0" fmla="*/ 0 h 1158708"/>
              <a:gd name="connsiteX1" fmla="*/ 500579 w 1104011"/>
              <a:gd name="connsiteY1" fmla="*/ 646513 h 1158708"/>
              <a:gd name="connsiteX2" fmla="*/ 1104011 w 1104011"/>
              <a:gd name="connsiteY2" fmla="*/ 646513 h 1158708"/>
              <a:gd name="connsiteX3" fmla="*/ 179488 w 1104011"/>
              <a:gd name="connsiteY3" fmla="*/ 1132437 h 1158708"/>
              <a:gd name="connsiteX4" fmla="*/ 91940 w 1104011"/>
              <a:gd name="connsiteY4" fmla="*/ 1158708 h 1158708"/>
              <a:gd name="connsiteX5" fmla="*/ 22976 w 1104011"/>
              <a:gd name="connsiteY5" fmla="*/ 1126963 h 1158708"/>
              <a:gd name="connsiteX6" fmla="*/ 0 w 1104011"/>
              <a:gd name="connsiteY6" fmla="*/ 1049265 h 1158708"/>
              <a:gd name="connsiteX7" fmla="*/ 4375 w 1104011"/>
              <a:gd name="connsiteY7" fmla="*/ 1005491 h 1158708"/>
              <a:gd name="connsiteX8" fmla="*/ 177323 w 1104011"/>
              <a:gd name="connsiteY8" fmla="*/ 0 h 115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4011" h="1158708">
                <a:moveTo>
                  <a:pt x="177323" y="0"/>
                </a:moveTo>
                <a:lnTo>
                  <a:pt x="500579" y="646513"/>
                </a:lnTo>
                <a:lnTo>
                  <a:pt x="1104011" y="646513"/>
                </a:lnTo>
                <a:lnTo>
                  <a:pt x="179488" y="1132437"/>
                </a:lnTo>
                <a:cubicBezTo>
                  <a:pt x="147383" y="1149957"/>
                  <a:pt x="118195" y="1158708"/>
                  <a:pt x="91940" y="1158708"/>
                </a:cubicBezTo>
                <a:cubicBezTo>
                  <a:pt x="61294" y="1158708"/>
                  <a:pt x="38300" y="1148138"/>
                  <a:pt x="22976" y="1126963"/>
                </a:cubicBezTo>
                <a:cubicBezTo>
                  <a:pt x="7653" y="1105805"/>
                  <a:pt x="0" y="1079912"/>
                  <a:pt x="0" y="1049265"/>
                </a:cubicBezTo>
                <a:cubicBezTo>
                  <a:pt x="0" y="1040513"/>
                  <a:pt x="1458" y="1025911"/>
                  <a:pt x="4375" y="1005491"/>
                </a:cubicBezTo>
                <a:lnTo>
                  <a:pt x="177323" y="0"/>
                </a:lnTo>
                <a:close/>
              </a:path>
            </a:pathLst>
          </a:custGeom>
          <a:solidFill>
            <a:srgbClr val="7AB8BF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12" tIns="45706" rIns="91412" bIns="4570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6153005" y="2070648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2" name="Rectangle 17"/>
          <p:cNvSpPr/>
          <p:nvPr/>
        </p:nvSpPr>
        <p:spPr>
          <a:xfrm>
            <a:off x="7481111" y="2987877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23" name="Rectangle 18"/>
          <p:cNvSpPr/>
          <p:nvPr/>
        </p:nvSpPr>
        <p:spPr>
          <a:xfrm>
            <a:off x="7046361" y="4566715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24" name="Rectangle 19"/>
          <p:cNvSpPr/>
          <p:nvPr/>
        </p:nvSpPr>
        <p:spPr>
          <a:xfrm>
            <a:off x="5287004" y="4566715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25" name="Rectangle 20"/>
          <p:cNvSpPr/>
          <p:nvPr/>
        </p:nvSpPr>
        <p:spPr>
          <a:xfrm>
            <a:off x="4855609" y="2987877"/>
            <a:ext cx="386644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6" name="Oval 21"/>
          <p:cNvSpPr/>
          <p:nvPr/>
        </p:nvSpPr>
        <p:spPr>
          <a:xfrm>
            <a:off x="6893925" y="1570178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Oval 22"/>
          <p:cNvSpPr/>
          <p:nvPr/>
        </p:nvSpPr>
        <p:spPr>
          <a:xfrm>
            <a:off x="7440796" y="1458663"/>
            <a:ext cx="521994" cy="521994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Oval 23"/>
          <p:cNvSpPr/>
          <p:nvPr/>
        </p:nvSpPr>
        <p:spPr>
          <a:xfrm>
            <a:off x="7256060" y="1305451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Oval 24"/>
          <p:cNvSpPr/>
          <p:nvPr/>
        </p:nvSpPr>
        <p:spPr>
          <a:xfrm>
            <a:off x="7962792" y="1399317"/>
            <a:ext cx="275810" cy="275810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Oval 25"/>
          <p:cNvSpPr/>
          <p:nvPr/>
        </p:nvSpPr>
        <p:spPr>
          <a:xfrm>
            <a:off x="7979424" y="2281303"/>
            <a:ext cx="553817" cy="55381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Oval 26"/>
          <p:cNvSpPr/>
          <p:nvPr/>
        </p:nvSpPr>
        <p:spPr>
          <a:xfrm>
            <a:off x="8648495" y="2744696"/>
            <a:ext cx="180843" cy="180843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Oval 27"/>
          <p:cNvSpPr/>
          <p:nvPr/>
        </p:nvSpPr>
        <p:spPr>
          <a:xfrm>
            <a:off x="8738917" y="2255256"/>
            <a:ext cx="375940" cy="375940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Oval 28"/>
          <p:cNvSpPr/>
          <p:nvPr/>
        </p:nvSpPr>
        <p:spPr>
          <a:xfrm>
            <a:off x="8488029" y="2987878"/>
            <a:ext cx="90421" cy="90421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Oval 29"/>
          <p:cNvSpPr/>
          <p:nvPr/>
        </p:nvSpPr>
        <p:spPr>
          <a:xfrm>
            <a:off x="8241237" y="4772045"/>
            <a:ext cx="308906" cy="308906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Oval 30"/>
          <p:cNvSpPr/>
          <p:nvPr/>
        </p:nvSpPr>
        <p:spPr>
          <a:xfrm>
            <a:off x="8181373" y="5052766"/>
            <a:ext cx="154454" cy="154454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31"/>
          <p:cNvSpPr/>
          <p:nvPr/>
        </p:nvSpPr>
        <p:spPr>
          <a:xfrm>
            <a:off x="7773704" y="5207220"/>
            <a:ext cx="278421" cy="278421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Oval 32"/>
          <p:cNvSpPr/>
          <p:nvPr/>
        </p:nvSpPr>
        <p:spPr>
          <a:xfrm>
            <a:off x="8254816" y="5368258"/>
            <a:ext cx="121757" cy="121757"/>
          </a:xfrm>
          <a:prstGeom prst="ellips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Oval 33"/>
          <p:cNvSpPr/>
          <p:nvPr/>
        </p:nvSpPr>
        <p:spPr>
          <a:xfrm>
            <a:off x="4509084" y="4676825"/>
            <a:ext cx="259107" cy="25910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Oval 34"/>
          <p:cNvSpPr/>
          <p:nvPr/>
        </p:nvSpPr>
        <p:spPr>
          <a:xfrm>
            <a:off x="4866457" y="5080951"/>
            <a:ext cx="129553" cy="129553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Oval 35"/>
          <p:cNvSpPr/>
          <p:nvPr/>
        </p:nvSpPr>
        <p:spPr>
          <a:xfrm>
            <a:off x="4708194" y="4267068"/>
            <a:ext cx="484257" cy="484257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Oval 36"/>
          <p:cNvSpPr/>
          <p:nvPr/>
        </p:nvSpPr>
        <p:spPr>
          <a:xfrm>
            <a:off x="4425676" y="5248045"/>
            <a:ext cx="228665" cy="228665"/>
          </a:xfrm>
          <a:prstGeom prst="ellips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Oval 37"/>
          <p:cNvSpPr/>
          <p:nvPr/>
        </p:nvSpPr>
        <p:spPr>
          <a:xfrm>
            <a:off x="4188144" y="2439866"/>
            <a:ext cx="403870" cy="403870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Oval 38"/>
          <p:cNvSpPr/>
          <p:nvPr/>
        </p:nvSpPr>
        <p:spPr>
          <a:xfrm>
            <a:off x="3936371" y="2153161"/>
            <a:ext cx="128142" cy="128142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Oval 39"/>
          <p:cNvSpPr/>
          <p:nvPr/>
        </p:nvSpPr>
        <p:spPr>
          <a:xfrm>
            <a:off x="3993599" y="2373461"/>
            <a:ext cx="194547" cy="194547"/>
          </a:xfrm>
          <a:prstGeom prst="ellipse">
            <a:avLst/>
          </a:prstGeom>
          <a:solidFill>
            <a:srgbClr val="A2CDD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40"/>
          <p:cNvSpPr/>
          <p:nvPr/>
        </p:nvSpPr>
        <p:spPr>
          <a:xfrm>
            <a:off x="3539444" y="2679153"/>
            <a:ext cx="246389" cy="246389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Oval 41"/>
          <p:cNvSpPr/>
          <p:nvPr/>
        </p:nvSpPr>
        <p:spPr>
          <a:xfrm>
            <a:off x="7602910" y="4419804"/>
            <a:ext cx="449217" cy="449217"/>
          </a:xfrm>
          <a:prstGeom prst="ellipse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Rectangle 42"/>
          <p:cNvSpPr/>
          <p:nvPr/>
        </p:nvSpPr>
        <p:spPr>
          <a:xfrm>
            <a:off x="8656870" y="1221077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itchFamily="34" charset="-122"/>
            </a:endParaRPr>
          </a:p>
        </p:txBody>
      </p:sp>
      <p:sp>
        <p:nvSpPr>
          <p:cNvPr id="48" name="Rectangle 43"/>
          <p:cNvSpPr/>
          <p:nvPr/>
        </p:nvSpPr>
        <p:spPr>
          <a:xfrm>
            <a:off x="8878673" y="268315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itchFamily="34" charset="-122"/>
            </a:endParaRPr>
          </a:p>
        </p:txBody>
      </p:sp>
      <p:sp>
        <p:nvSpPr>
          <p:cNvPr id="49" name="Rectangle 44"/>
          <p:cNvSpPr/>
          <p:nvPr/>
        </p:nvSpPr>
        <p:spPr>
          <a:xfrm>
            <a:off x="8583413" y="4631988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itchFamily="34" charset="-122"/>
            </a:endParaRPr>
          </a:p>
        </p:txBody>
      </p:sp>
      <p:sp>
        <p:nvSpPr>
          <p:cNvPr id="50" name="Rectangle 45"/>
          <p:cNvSpPr/>
          <p:nvPr/>
        </p:nvSpPr>
        <p:spPr>
          <a:xfrm>
            <a:off x="2061518" y="3058830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itchFamily="34" charset="-122"/>
            </a:endParaRPr>
          </a:p>
        </p:txBody>
      </p:sp>
      <p:sp>
        <p:nvSpPr>
          <p:cNvPr id="51" name="Rectangle 46"/>
          <p:cNvSpPr/>
          <p:nvPr/>
        </p:nvSpPr>
        <p:spPr>
          <a:xfrm>
            <a:off x="1853200" y="4501253"/>
            <a:ext cx="2405044" cy="831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zh-CN" altLang="en-US" sz="1000" dirty="0"/>
              <a:t>请在此处输入具体内容，文字请尽量言简意赅，此处为具体文字，请尽量言简意赅，表达意思即可。</a:t>
            </a:r>
            <a:endParaRPr lang="zh-CN" altLang="en-US" sz="1000" dirty="0">
              <a:sym typeface="微软雅黑" pitchFamily="34" charset="-122"/>
            </a:endParaRPr>
          </a:p>
        </p:txBody>
      </p:sp>
      <p:sp>
        <p:nvSpPr>
          <p:cNvPr id="52" name="TextBox 3"/>
          <p:cNvSpPr txBox="1"/>
          <p:nvPr/>
        </p:nvSpPr>
        <p:spPr>
          <a:xfrm>
            <a:off x="5741165" y="3416850"/>
            <a:ext cx="1361270" cy="52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标题内容</a:t>
            </a:r>
            <a:r>
              <a:rPr lang="id-ID" altLang="zh-CN" sz="2133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 </a:t>
            </a:r>
            <a:endParaRPr lang="en-US" altLang="zh-CN" sz="2133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4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4" grpId="0" animBg="1"/>
      <p:bldP spid="15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>
              <a:lnSpc>
                <a:spcPts val="3000"/>
              </a:lnSpc>
            </a:pPr>
            <a:r>
              <a:rPr lang="zh-CN" altLang="en-US" sz="28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论文总结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5" y="1674841"/>
            <a:ext cx="1996235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SIX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26761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研究方法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33899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成绩与思考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9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研究方法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29838" y="2016481"/>
            <a:ext cx="2796446" cy="2325248"/>
          </a:xfrm>
          <a:prstGeom prst="rect">
            <a:avLst/>
          </a:prstGeom>
          <a:solidFill>
            <a:srgbClr val="A2CDD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724" y="2103816"/>
            <a:ext cx="2552284" cy="2106547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15" name="矩形 14"/>
          <p:cNvSpPr/>
          <p:nvPr/>
        </p:nvSpPr>
        <p:spPr>
          <a:xfrm>
            <a:off x="5116506" y="2016481"/>
            <a:ext cx="2796446" cy="2325248"/>
          </a:xfrm>
          <a:prstGeom prst="rect">
            <a:avLst/>
          </a:prstGeom>
          <a:solidFill>
            <a:srgbClr val="F7443D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92" y="2103816"/>
            <a:ext cx="2552284" cy="2106547"/>
          </a:xfrm>
          <a:custGeom>
            <a:avLst/>
            <a:gdLst>
              <a:gd name="connsiteX0" fmla="*/ 0 w 2674468"/>
              <a:gd name="connsiteY0" fmla="*/ 0 h 2223136"/>
              <a:gd name="connsiteX1" fmla="*/ 2674468 w 2674468"/>
              <a:gd name="connsiteY1" fmla="*/ 0 h 2223136"/>
              <a:gd name="connsiteX2" fmla="*/ 2674468 w 2674468"/>
              <a:gd name="connsiteY2" fmla="*/ 2223136 h 2223136"/>
              <a:gd name="connsiteX3" fmla="*/ 0 w 2674468"/>
              <a:gd name="connsiteY3" fmla="*/ 2223136 h 222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68" h="2223136">
                <a:moveTo>
                  <a:pt x="0" y="0"/>
                </a:moveTo>
                <a:lnTo>
                  <a:pt x="2674468" y="0"/>
                </a:lnTo>
                <a:lnTo>
                  <a:pt x="2674468" y="2223136"/>
                </a:lnTo>
                <a:lnTo>
                  <a:pt x="0" y="2223136"/>
                </a:lnTo>
                <a:close/>
              </a:path>
            </a:pathLst>
          </a:custGeom>
        </p:spPr>
      </p:pic>
      <p:sp>
        <p:nvSpPr>
          <p:cNvPr id="20" name="矩形 19"/>
          <p:cNvSpPr/>
          <p:nvPr/>
        </p:nvSpPr>
        <p:spPr>
          <a:xfrm>
            <a:off x="1925594" y="2016481"/>
            <a:ext cx="2796446" cy="2325248"/>
          </a:xfrm>
          <a:prstGeom prst="rect">
            <a:avLst/>
          </a:prstGeom>
          <a:solidFill>
            <a:srgbClr val="A2CDD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820549" y="4536888"/>
            <a:ext cx="2662552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/>
              <a:t>请在此处输入具体内容，文字请尽量言简意赅，此处为具体文字，请尽量言简意赅，表达意思即可。</a:t>
            </a:r>
            <a:endParaRPr lang="zh-CN" altLang="en-US" sz="1200" dirty="0">
              <a:sym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480" y="2103816"/>
            <a:ext cx="2552284" cy="2106547"/>
          </a:xfrm>
          <a:custGeom>
            <a:avLst/>
            <a:gdLst>
              <a:gd name="connsiteX0" fmla="*/ 0 w 3065462"/>
              <a:gd name="connsiteY0" fmla="*/ 0 h 2548148"/>
              <a:gd name="connsiteX1" fmla="*/ 3065462 w 3065462"/>
              <a:gd name="connsiteY1" fmla="*/ 0 h 2548148"/>
              <a:gd name="connsiteX2" fmla="*/ 3065462 w 3065462"/>
              <a:gd name="connsiteY2" fmla="*/ 2548148 h 2548148"/>
              <a:gd name="connsiteX3" fmla="*/ 0 w 3065462"/>
              <a:gd name="connsiteY3" fmla="*/ 2548148 h 2548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5462" h="2548148">
                <a:moveTo>
                  <a:pt x="0" y="0"/>
                </a:moveTo>
                <a:lnTo>
                  <a:pt x="3065462" y="0"/>
                </a:lnTo>
                <a:lnTo>
                  <a:pt x="3065462" y="2548148"/>
                </a:lnTo>
                <a:lnTo>
                  <a:pt x="0" y="2548148"/>
                </a:lnTo>
                <a:close/>
              </a:path>
            </a:pathLst>
          </a:custGeom>
        </p:spPr>
      </p:pic>
      <p:sp>
        <p:nvSpPr>
          <p:cNvPr id="23" name="五边形 22"/>
          <p:cNvSpPr/>
          <p:nvPr/>
        </p:nvSpPr>
        <p:spPr>
          <a:xfrm>
            <a:off x="1925593" y="3665077"/>
            <a:ext cx="2036128" cy="409170"/>
          </a:xfrm>
          <a:prstGeom prst="homePlat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053480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969037" y="4536888"/>
            <a:ext cx="2714463" cy="111822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200"/>
            </a:lvl1pPr>
          </a:lstStyle>
          <a:p>
            <a:r>
              <a:rPr lang="zh-CN" altLang="en-US" dirty="0"/>
              <a:t>请在此处输入具体内容，文字请尽量言简意赅，此处为具体文字，请尽量言简意赅，表达意思即可。</a:t>
            </a:r>
            <a:endParaRPr lang="zh-CN" altLang="en-US" dirty="0">
              <a:sym typeface="微软雅黑" pitchFamily="34" charset="-122"/>
            </a:endParaRPr>
          </a:p>
          <a:p>
            <a:endParaRPr lang="zh-CN" altLang="en-US" dirty="0"/>
          </a:p>
        </p:txBody>
      </p:sp>
      <p:sp>
        <p:nvSpPr>
          <p:cNvPr id="26" name="五边形 25"/>
          <p:cNvSpPr/>
          <p:nvPr/>
        </p:nvSpPr>
        <p:spPr>
          <a:xfrm>
            <a:off x="5116503" y="3665077"/>
            <a:ext cx="2036128" cy="409170"/>
          </a:xfrm>
          <a:prstGeom prst="homePlate">
            <a:avLst/>
          </a:prstGeom>
          <a:solidFill>
            <a:srgbClr val="F74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244391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238439" y="4536888"/>
            <a:ext cx="2771569" cy="110181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>
              <a:lnSpc>
                <a:spcPts val="2000"/>
              </a:lnSpc>
            </a:pPr>
            <a:r>
              <a:rPr lang="zh-CN" altLang="en-US" sz="1200" dirty="0"/>
              <a:t>请在此处输入具体内容，文字请尽量言简意赅，此处为具体文字，请尽量言简意赅，表达意思即可。</a:t>
            </a:r>
            <a:endParaRPr lang="zh-CN" altLang="en-US" sz="1200" dirty="0">
              <a:sym typeface="微软雅黑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8329836" y="3665077"/>
            <a:ext cx="2036128" cy="409170"/>
          </a:xfrm>
          <a:prstGeom prst="homePlate">
            <a:avLst/>
          </a:prstGeom>
          <a:solidFill>
            <a:srgbClr val="A2C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rtlCol="0" anchor="ctr"/>
          <a:lstStyle/>
          <a:p>
            <a:pPr algn="ctr"/>
            <a:endParaRPr lang="zh-CN" altLang="en-US" sz="2399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457725" y="3715247"/>
            <a:ext cx="1590129" cy="33839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r>
              <a:rPr lang="zh-CN" altLang="en-US" sz="1599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</p:spTree>
    <p:extLst>
      <p:ext uri="{BB962C8B-B14F-4D97-AF65-F5344CB8AC3E}">
        <p14:creationId xmlns:p14="http://schemas.microsoft.com/office/powerpoint/2010/main" val="3486019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3" grpId="0" animBg="1"/>
      <p:bldP spid="15" grpId="0" animBg="1"/>
      <p:bldP spid="20" grpId="0" animBg="1"/>
      <p:bldP spid="21" grpId="0"/>
      <p:bldP spid="23" grpId="0" animBg="1"/>
      <p:bldP spid="24" grpId="0"/>
      <p:bldP spid="25" grpId="0"/>
      <p:bldP spid="26" grpId="0" animBg="1"/>
      <p:bldP spid="27" grpId="0"/>
      <p:bldP spid="28" grpId="0"/>
      <p:bldP spid="29" grpId="0" animBg="1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55824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论文总结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成绩与思考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06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097395" y="4299839"/>
            <a:ext cx="8037204" cy="1232424"/>
            <a:chOff x="2097395" y="4299839"/>
            <a:chExt cx="8037204" cy="1232424"/>
          </a:xfrm>
        </p:grpSpPr>
        <p:sp>
          <p:nvSpPr>
            <p:cNvPr id="14" name="TextBox 4"/>
            <p:cNvSpPr txBox="1"/>
            <p:nvPr/>
          </p:nvSpPr>
          <p:spPr>
            <a:xfrm>
              <a:off x="2097396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99" b="1" spc="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sz="1599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TextBox 5"/>
            <p:cNvSpPr txBox="1"/>
            <p:nvPr/>
          </p:nvSpPr>
          <p:spPr>
            <a:xfrm>
              <a:off x="2097395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itchFamily="34" charset="-122"/>
              </a:endParaRPr>
            </a:p>
          </p:txBody>
        </p:sp>
        <p:sp>
          <p:nvSpPr>
            <p:cNvPr id="19" name="TextBox 6"/>
            <p:cNvSpPr txBox="1"/>
            <p:nvPr/>
          </p:nvSpPr>
          <p:spPr>
            <a:xfrm>
              <a:off x="4878297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99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599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4878296" y="4670487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itchFamily="34" charset="-122"/>
              </a:endParaRPr>
            </a:p>
          </p:txBody>
        </p:sp>
        <p:sp>
          <p:nvSpPr>
            <p:cNvPr id="21" name="TextBox 10"/>
            <p:cNvSpPr txBox="1"/>
            <p:nvPr/>
          </p:nvSpPr>
          <p:spPr>
            <a:xfrm>
              <a:off x="7684084" y="4299839"/>
              <a:ext cx="1402948" cy="3384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599" b="1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请输入标题</a:t>
              </a:r>
              <a:endParaRPr lang="en-US" altLang="zh-CN" sz="1599" b="1" spc="3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7684086" y="4670489"/>
              <a:ext cx="2450513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请在此处输入具体内容，文字请尽量言简意赅，此处为具体文字，请尽量言简意赅，表达意思即可。</a:t>
              </a:r>
              <a:endPara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sym typeface="微软雅黑" pitchFamily="34" charset="-122"/>
              </a:endParaRPr>
            </a:p>
          </p:txBody>
        </p:sp>
      </p:grpSp>
      <p:pic>
        <p:nvPicPr>
          <p:cNvPr id="25" name="图片占位符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396" y="1587857"/>
            <a:ext cx="4807849" cy="227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579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TextBox 4">
            <a:extLst>
              <a:ext uri="{FF2B5EF4-FFF2-40B4-BE49-F238E27FC236}">
                <a16:creationId xmlns="" xmlns:a16="http://schemas.microsoft.com/office/drawing/2014/main" id="{E377EB04-DF81-496A-B5D0-0173ECE512A8}"/>
              </a:ext>
            </a:extLst>
          </p:cNvPr>
          <p:cNvSpPr txBox="1"/>
          <p:nvPr/>
        </p:nvSpPr>
        <p:spPr>
          <a:xfrm>
            <a:off x="3716960" y="2072322"/>
            <a:ext cx="48013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淡雅小清新</a:t>
            </a:r>
            <a:endParaRPr lang="en-US" altLang="zh-CN" sz="40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</a:endParaRPr>
          </a:p>
          <a:p>
            <a:pPr algn="ctr">
              <a:lnSpc>
                <a:spcPts val="6000"/>
              </a:lnSpc>
            </a:pP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</a:rPr>
              <a:t>毕业论文答辩模板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C428F51D-73A2-4EA4-986D-2C82A994E032}"/>
              </a:ext>
            </a:extLst>
          </p:cNvPr>
          <p:cNvSpPr txBox="1"/>
          <p:nvPr/>
        </p:nvSpPr>
        <p:spPr>
          <a:xfrm>
            <a:off x="3923393" y="3784134"/>
            <a:ext cx="4321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感谢您的聆听！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48375" y="4440124"/>
            <a:ext cx="2504926" cy="713436"/>
            <a:chOff x="4848375" y="4440124"/>
            <a:chExt cx="2504926" cy="713436"/>
          </a:xfrm>
        </p:grpSpPr>
        <p:sp>
          <p:nvSpPr>
            <p:cNvPr id="29" name="矩形: 圆角 28">
              <a:extLst>
                <a:ext uri="{FF2B5EF4-FFF2-40B4-BE49-F238E27FC236}">
                  <a16:creationId xmlns="" xmlns:a16="http://schemas.microsoft.com/office/drawing/2014/main" id="{FD170830-61B6-4689-A303-AE751E7ECF97}"/>
                </a:ext>
              </a:extLst>
            </p:cNvPr>
            <p:cNvSpPr/>
            <p:nvPr/>
          </p:nvSpPr>
          <p:spPr>
            <a:xfrm>
              <a:off x="4848375" y="4440124"/>
              <a:ext cx="2504926" cy="713436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baseline="-25000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="" xmlns:a16="http://schemas.microsoft.com/office/drawing/2014/main" id="{E1FC8133-A705-49F0-ABA2-4F17311829B5}"/>
                </a:ext>
              </a:extLst>
            </p:cNvPr>
            <p:cNvSpPr/>
            <p:nvPr/>
          </p:nvSpPr>
          <p:spPr>
            <a:xfrm>
              <a:off x="5093553" y="4490275"/>
              <a:ext cx="2073003" cy="6052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经济管理学院市场营销专业 </a:t>
              </a:r>
              <a:endParaRPr lang="en-US" altLang="zh-CN" b="1" baseline="-25000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ts val="2000"/>
                </a:lnSpc>
              </a:pP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 </a:t>
              </a:r>
              <a:r>
                <a:rPr lang="en-US" altLang="zh-CN" b="1" baseline="-25000" dirty="0">
                  <a:solidFill>
                    <a:schemeClr val="bg1"/>
                  </a:solidFill>
                  <a:latin typeface="+mn-ea"/>
                </a:rPr>
                <a:t>2018</a:t>
              </a:r>
              <a:r>
                <a:rPr lang="zh-CN" altLang="en-US" b="1" baseline="-25000" dirty="0">
                  <a:solidFill>
                    <a:schemeClr val="bg1"/>
                  </a:solidFill>
                  <a:latin typeface="+mn-ea"/>
                </a:rPr>
                <a:t>级</a:t>
              </a:r>
            </a:p>
          </p:txBody>
        </p:sp>
      </p:grpSp>
      <p:sp>
        <p:nvSpPr>
          <p:cNvPr id="35" name="矩形: 圆顶角 34">
            <a:extLst>
              <a:ext uri="{FF2B5EF4-FFF2-40B4-BE49-F238E27FC236}">
                <a16:creationId xmlns="" xmlns:a16="http://schemas.microsoft.com/office/drawing/2014/main" id="{D16B0F3F-FEA2-4D41-AB6E-F01991902773}"/>
              </a:ext>
            </a:extLst>
          </p:cNvPr>
          <p:cNvSpPr/>
          <p:nvPr/>
        </p:nvSpPr>
        <p:spPr>
          <a:xfrm rot="10800000">
            <a:off x="4848375" y="402690"/>
            <a:ext cx="2504926" cy="616485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8375" y="5799125"/>
            <a:ext cx="2504926" cy="782650"/>
            <a:chOff x="4848375" y="5799125"/>
            <a:chExt cx="2504926" cy="78265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C85B44E8-A826-4BB7-BDFD-5EB0E57D5C75}"/>
                </a:ext>
              </a:extLst>
            </p:cNvPr>
            <p:cNvSpPr/>
            <p:nvPr/>
          </p:nvSpPr>
          <p:spPr>
            <a:xfrm>
              <a:off x="4848375" y="6197600"/>
              <a:ext cx="2504926" cy="384175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="" xmlns:a16="http://schemas.microsoft.com/office/drawing/2014/main" id="{DBD0BDBB-5443-4E31-86AD-7606FF7FC289}"/>
                </a:ext>
              </a:extLst>
            </p:cNvPr>
            <p:cNvSpPr/>
            <p:nvPr/>
          </p:nvSpPr>
          <p:spPr>
            <a:xfrm>
              <a:off x="5759985" y="5799125"/>
              <a:ext cx="690563" cy="399124"/>
            </a:xfrm>
            <a:prstGeom prst="triangle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0588" y="1534224"/>
            <a:ext cx="7423532" cy="2298022"/>
            <a:chOff x="2400588" y="1534224"/>
            <a:chExt cx="7423532" cy="2298022"/>
          </a:xfrm>
        </p:grpSpPr>
        <p:grpSp>
          <p:nvGrpSpPr>
            <p:cNvPr id="53" name="组合 52">
              <a:extLst>
                <a:ext uri="{FF2B5EF4-FFF2-40B4-BE49-F238E27FC236}">
                  <a16:creationId xmlns="" xmlns:a16="http://schemas.microsoft.com/office/drawing/2014/main" id="{F9F11864-7040-44FE-B08F-D90A789A818A}"/>
                </a:ext>
              </a:extLst>
            </p:cNvPr>
            <p:cNvGrpSpPr/>
            <p:nvPr/>
          </p:nvGrpSpPr>
          <p:grpSpPr>
            <a:xfrm>
              <a:off x="2400588" y="1534224"/>
              <a:ext cx="1795213" cy="2238682"/>
              <a:chOff x="-1707351" y="3178155"/>
              <a:chExt cx="1338966" cy="1669729"/>
            </a:xfrm>
          </p:grpSpPr>
          <p:pic>
            <p:nvPicPr>
              <p:cNvPr id="51" name="图片 50">
                <a:extLst>
                  <a:ext uri="{FF2B5EF4-FFF2-40B4-BE49-F238E27FC236}">
                    <a16:creationId xmlns="" xmlns:a16="http://schemas.microsoft.com/office/drawing/2014/main" id="{006FBC61-302D-43BA-8480-83D7DB716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2" name="组合 51">
                <a:extLst>
                  <a:ext uri="{FF2B5EF4-FFF2-40B4-BE49-F238E27FC236}">
                    <a16:creationId xmlns="" xmlns:a16="http://schemas.microsoft.com/office/drawing/2014/main" id="{3BE5D2E2-4BC1-47FD-A499-3DA182AD44A2}"/>
                  </a:ext>
                </a:extLst>
              </p:cNvPr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0" name="图片 49">
                  <a:extLst>
                    <a:ext uri="{FF2B5EF4-FFF2-40B4-BE49-F238E27FC236}">
                      <a16:creationId xmlns="" xmlns:a16="http://schemas.microsoft.com/office/drawing/2014/main" id="{28EF2FC6-3239-429A-A909-9749CFF96F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49" name="图片 48">
                  <a:extLst>
                    <a:ext uri="{FF2B5EF4-FFF2-40B4-BE49-F238E27FC236}">
                      <a16:creationId xmlns="" xmlns:a16="http://schemas.microsoft.com/office/drawing/2014/main" id="{FDB969C3-6393-4CAC-A181-E8E7D01450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4" name="组合 53">
              <a:extLst>
                <a:ext uri="{FF2B5EF4-FFF2-40B4-BE49-F238E27FC236}">
                  <a16:creationId xmlns="" xmlns:a16="http://schemas.microsoft.com/office/drawing/2014/main" id="{A2913E32-4070-45DC-A4D3-DDBD26BD38D5}"/>
                </a:ext>
              </a:extLst>
            </p:cNvPr>
            <p:cNvGrpSpPr/>
            <p:nvPr/>
          </p:nvGrpSpPr>
          <p:grpSpPr>
            <a:xfrm flipH="1">
              <a:off x="8028907" y="1593564"/>
              <a:ext cx="1795213" cy="2238682"/>
              <a:chOff x="-1707351" y="3178155"/>
              <a:chExt cx="1338966" cy="1669729"/>
            </a:xfrm>
          </p:grpSpPr>
          <p:pic>
            <p:nvPicPr>
              <p:cNvPr id="55" name="图片 54">
                <a:extLst>
                  <a:ext uri="{FF2B5EF4-FFF2-40B4-BE49-F238E27FC236}">
                    <a16:creationId xmlns="" xmlns:a16="http://schemas.microsoft.com/office/drawing/2014/main" id="{F85B0322-F87C-4BA4-837A-3ABC4623E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360720">
                <a:off x="-1839893" y="3778712"/>
                <a:ext cx="1201714" cy="936630"/>
              </a:xfrm>
              <a:prstGeom prst="rect">
                <a:avLst/>
              </a:prstGeom>
            </p:spPr>
          </p:pic>
          <p:grpSp>
            <p:nvGrpSpPr>
              <p:cNvPr id="56" name="组合 55">
                <a:extLst>
                  <a:ext uri="{FF2B5EF4-FFF2-40B4-BE49-F238E27FC236}">
                    <a16:creationId xmlns="" xmlns:a16="http://schemas.microsoft.com/office/drawing/2014/main" id="{9B52007C-70FA-4FEC-BF8E-075C60332DB8}"/>
                  </a:ext>
                </a:extLst>
              </p:cNvPr>
              <p:cNvGrpSpPr/>
              <p:nvPr/>
            </p:nvGrpSpPr>
            <p:grpSpPr>
              <a:xfrm>
                <a:off x="-1614016" y="3178155"/>
                <a:ext cx="1245631" cy="1512324"/>
                <a:chOff x="-1614016" y="3178155"/>
                <a:chExt cx="1245631" cy="1512324"/>
              </a:xfrm>
            </p:grpSpPr>
            <p:pic>
              <p:nvPicPr>
                <p:cNvPr id="57" name="图片 56">
                  <a:extLst>
                    <a:ext uri="{FF2B5EF4-FFF2-40B4-BE49-F238E27FC236}">
                      <a16:creationId xmlns="" xmlns:a16="http://schemas.microsoft.com/office/drawing/2014/main" id="{2B96CB82-9146-4846-BA44-222F8FA9F86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3868440" flipH="1">
                  <a:off x="-1520622" y="3478369"/>
                  <a:ext cx="1392582" cy="911893"/>
                </a:xfrm>
                <a:prstGeom prst="rect">
                  <a:avLst/>
                </a:prstGeom>
              </p:spPr>
            </p:pic>
            <p:pic>
              <p:nvPicPr>
                <p:cNvPr id="58" name="图片 57">
                  <a:extLst>
                    <a:ext uri="{FF2B5EF4-FFF2-40B4-BE49-F238E27FC236}">
                      <a16:creationId xmlns="" xmlns:a16="http://schemas.microsoft.com/office/drawing/2014/main" id="{6CAE2B92-D920-47D6-B07C-474DA57108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8985227">
                  <a:off x="-1614016" y="3178155"/>
                  <a:ext cx="863140" cy="1512324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197880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0">
        <p:dissolve/>
      </p:transition>
    </mc:Choice>
    <mc:Fallback>
      <p:transition spd="slow" advClick="0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2750"/>
                                  </p:stCondLst>
                                  <p:iterate type="lt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4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7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65" tmFilter="0, 0; 0.125,0.2665; 0.25,0.4; 0.375,0.465; 0.5,0.5;  0.625,0.535; 0.75,0.6; 0.875,0.7335; 1,1">
                                          <p:stCondLst>
                                            <p:cond delay="46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32" tmFilter="0, 0; 0.125,0.2665; 0.25,0.4; 0.375,0.465; 0.5,0.5;  0.625,0.535; 0.75,0.6; 0.875,0.7335; 1,1">
                                          <p:stCondLst>
                                            <p:cond delay="92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5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8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16" decel="50000">
                                          <p:stCondLst>
                                            <p:cond delay="47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91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16" decel="50000">
                                          <p:stCondLst>
                                            <p:cond delay="93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11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16" decel="50000">
                                          <p:stCondLst>
                                            <p:cond delay="11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2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16" decel="50000">
                                          <p:stCondLst>
                                            <p:cond delay="12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: 圆顶角 34">
            <a:extLst>
              <a:ext uri="{FF2B5EF4-FFF2-40B4-BE49-F238E27FC236}">
                <a16:creationId xmlns="" xmlns:a16="http://schemas.microsoft.com/office/drawing/2014/main" id="{D16B0F3F-FEA2-4D41-AB6E-F01991902773}"/>
              </a:ext>
            </a:extLst>
          </p:cNvPr>
          <p:cNvSpPr/>
          <p:nvPr/>
        </p:nvSpPr>
        <p:spPr>
          <a:xfrm rot="10800000">
            <a:off x="4848375" y="402690"/>
            <a:ext cx="2504926" cy="616485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48375" y="5799125"/>
            <a:ext cx="2504926" cy="782650"/>
            <a:chOff x="4848375" y="5799125"/>
            <a:chExt cx="2504926" cy="782650"/>
          </a:xfrm>
        </p:grpSpPr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C85B44E8-A826-4BB7-BDFD-5EB0E57D5C75}"/>
                </a:ext>
              </a:extLst>
            </p:cNvPr>
            <p:cNvSpPr/>
            <p:nvPr/>
          </p:nvSpPr>
          <p:spPr>
            <a:xfrm>
              <a:off x="4848375" y="6197600"/>
              <a:ext cx="2504926" cy="384175"/>
            </a:xfrm>
            <a:prstGeom prst="rect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="" xmlns:a16="http://schemas.microsoft.com/office/drawing/2014/main" id="{DBD0BDBB-5443-4E31-86AD-7606FF7FC289}"/>
                </a:ext>
              </a:extLst>
            </p:cNvPr>
            <p:cNvSpPr/>
            <p:nvPr/>
          </p:nvSpPr>
          <p:spPr>
            <a:xfrm>
              <a:off x="5759985" y="5799125"/>
              <a:ext cx="690563" cy="399124"/>
            </a:xfrm>
            <a:prstGeom prst="triangle">
              <a:avLst/>
            </a:prstGeom>
            <a:solidFill>
              <a:srgbClr val="7AB8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A437A66D-6AD8-4EFB-A4B8-4FE7C656E2A2}"/>
              </a:ext>
            </a:extLst>
          </p:cNvPr>
          <p:cNvSpPr txBox="1"/>
          <p:nvPr/>
        </p:nvSpPr>
        <p:spPr>
          <a:xfrm>
            <a:off x="1536134" y="1597060"/>
            <a:ext cx="90850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版权声明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感谢您下载包图网平台上提供的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在包图网出售的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模板是免版税类（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RF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Royalty-Free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）正版受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中国人民共和国著作法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和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世界版权公约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的保护，作品的所有权、版权和著作权归包图网所有，您下载的是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模板素材的使用权。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不得将包图网的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模板、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0B5601FA-D328-4056-8649-AEC8DC756BB9}"/>
              </a:ext>
            </a:extLst>
          </p:cNvPr>
          <p:cNvSpPr txBox="1"/>
          <p:nvPr/>
        </p:nvSpPr>
        <p:spPr>
          <a:xfrm>
            <a:off x="1758834" y="4900166"/>
            <a:ext cx="456617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更多精品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PPT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t>模板：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  <a:hlinkClick r:id="rId4"/>
              </a:rPr>
              <a:t>http://ibaotu.com/ppt/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809EB3F2-A9DA-4565-B5E7-01DE9EF5F4DB}"/>
              </a:ext>
            </a:extLst>
          </p:cNvPr>
          <p:cNvGrpSpPr/>
          <p:nvPr/>
        </p:nvGrpSpPr>
        <p:grpSpPr>
          <a:xfrm>
            <a:off x="9107097" y="4900166"/>
            <a:ext cx="1364139" cy="369332"/>
            <a:chOff x="8158550" y="5010841"/>
            <a:chExt cx="1364139" cy="369332"/>
          </a:xfrm>
          <a:effectLst/>
        </p:grpSpPr>
        <p:sp>
          <p:nvSpPr>
            <p:cNvPr id="32" name="矩形: 圆角 19">
              <a:extLst>
                <a:ext uri="{FF2B5EF4-FFF2-40B4-BE49-F238E27FC236}">
                  <a16:creationId xmlns="" xmlns:a16="http://schemas.microsoft.com/office/drawing/2014/main" id="{DAA81F1B-2EE2-46EF-8FD2-1A4F58766BDE}"/>
                </a:ext>
              </a:extLst>
            </p:cNvPr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rgbClr val="FF372D"/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="" xmlns:a16="http://schemas.microsoft.com/office/drawing/2014/main" id="{30ACB2C1-DB70-4107-865D-3C7D48A247E0}"/>
                </a:ext>
              </a:extLst>
            </p:cNvPr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hlinkClick r:id="rId4"/>
                </a:rPr>
                <a:t>点击进入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616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rmAutofit/>
          </a:bodyPr>
          <a:lstStyle/>
          <a:p>
            <a:pPr algn="r"/>
            <a:r>
              <a:rPr lang="zh-CN" altLang="en-US" sz="54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绪论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6" y="1674841"/>
            <a:ext cx="2088232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ONE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16474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选题背景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23612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ea typeface="+mn-ea"/>
                  </a:rPr>
                  <a:t>研究意义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5408699" y="3101151"/>
            <a:ext cx="4430626" cy="707886"/>
            <a:chOff x="1598315" y="4154489"/>
            <a:chExt cx="4430626" cy="707886"/>
          </a:xfrm>
        </p:grpSpPr>
        <p:sp>
          <p:nvSpPr>
            <p:cNvPr id="69" name="TextBox 16">
              <a:extLst>
                <a:ext uri="{FF2B5EF4-FFF2-40B4-BE49-F238E27FC236}">
                  <a16:creationId xmlns=""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>
              <a:extLst>
                <a:ext uri="{FF2B5EF4-FFF2-40B4-BE49-F238E27FC236}">
                  <a16:creationId xmlns=""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>
                <a:extLst>
                  <a:ext uri="{FF2B5EF4-FFF2-40B4-BE49-F238E27FC236}">
                    <a16:creationId xmlns=""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国内外相关研究综述</a:t>
                </a:r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73" name="Group 20">
            <a:extLst>
              <a:ext uri="{FF2B5EF4-FFF2-40B4-BE49-F238E27FC236}">
                <a16:creationId xmlns="" xmlns:a16="http://schemas.microsoft.com/office/drawing/2014/main" id="{1F107EBA-18D3-4422-963A-DCC34F149552}"/>
              </a:ext>
            </a:extLst>
          </p:cNvPr>
          <p:cNvGrpSpPr/>
          <p:nvPr/>
        </p:nvGrpSpPr>
        <p:grpSpPr>
          <a:xfrm>
            <a:off x="5408699" y="3839483"/>
            <a:ext cx="4430626" cy="707886"/>
            <a:chOff x="1598315" y="5522641"/>
            <a:chExt cx="4430626" cy="707886"/>
          </a:xfrm>
        </p:grpSpPr>
        <p:sp>
          <p:nvSpPr>
            <p:cNvPr id="74" name="TextBox 21">
              <a:extLst>
                <a:ext uri="{FF2B5EF4-FFF2-40B4-BE49-F238E27FC236}">
                  <a16:creationId xmlns="" xmlns:a16="http://schemas.microsoft.com/office/drawing/2014/main" id="{333A2D19-B68C-46D9-A0CB-47D52227648B}"/>
                </a:ext>
              </a:extLst>
            </p:cNvPr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04</a:t>
              </a:r>
            </a:p>
          </p:txBody>
        </p:sp>
        <p:grpSp>
          <p:nvGrpSpPr>
            <p:cNvPr id="75" name="Group 22">
              <a:extLst>
                <a:ext uri="{FF2B5EF4-FFF2-40B4-BE49-F238E27FC236}">
                  <a16:creationId xmlns="" xmlns:a16="http://schemas.microsoft.com/office/drawing/2014/main" id="{36F810B9-382F-4E3C-ACF3-81BBBD795E4A}"/>
                </a:ext>
              </a:extLst>
            </p:cNvPr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76" name="TextBox 23">
                <a:extLst>
                  <a:ext uri="{FF2B5EF4-FFF2-40B4-BE49-F238E27FC236}">
                    <a16:creationId xmlns="" xmlns:a16="http://schemas.microsoft.com/office/drawing/2014/main" id="{90D832E6-F10F-4302-9872-ED31BC57B0C0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理论基础与文献综述</a:t>
                </a:r>
              </a:p>
            </p:txBody>
          </p:sp>
          <p:sp>
            <p:nvSpPr>
              <p:cNvPr id="77" name="TextBox 24">
                <a:extLst>
                  <a:ext uri="{FF2B5EF4-FFF2-40B4-BE49-F238E27FC236}">
                    <a16:creationId xmlns="" xmlns:a16="http://schemas.microsoft.com/office/drawing/2014/main" id="{B26AE5A1-0EC2-457F-9E83-29D2016F0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  <p:grpSp>
        <p:nvGrpSpPr>
          <p:cNvPr id="39" name="Group 20">
            <a:extLst>
              <a:ext uri="{FF2B5EF4-FFF2-40B4-BE49-F238E27FC236}">
                <a16:creationId xmlns="" xmlns:a16="http://schemas.microsoft.com/office/drawing/2014/main" id="{1F107EBA-18D3-4422-963A-DCC34F149552}"/>
              </a:ext>
            </a:extLst>
          </p:cNvPr>
          <p:cNvGrpSpPr/>
          <p:nvPr/>
        </p:nvGrpSpPr>
        <p:grpSpPr>
          <a:xfrm>
            <a:off x="5394288" y="4538447"/>
            <a:ext cx="4430626" cy="707886"/>
            <a:chOff x="1598315" y="5522641"/>
            <a:chExt cx="4430626" cy="707886"/>
          </a:xfrm>
        </p:grpSpPr>
        <p:sp>
          <p:nvSpPr>
            <p:cNvPr id="40" name="TextBox 21">
              <a:extLst>
                <a:ext uri="{FF2B5EF4-FFF2-40B4-BE49-F238E27FC236}">
                  <a16:creationId xmlns="" xmlns:a16="http://schemas.microsoft.com/office/drawing/2014/main" id="{333A2D19-B68C-46D9-A0CB-47D52227648B}"/>
                </a:ext>
              </a:extLst>
            </p:cNvPr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05</a:t>
              </a:r>
            </a:p>
          </p:txBody>
        </p:sp>
        <p:grpSp>
          <p:nvGrpSpPr>
            <p:cNvPr id="41" name="Group 22">
              <a:extLst>
                <a:ext uri="{FF2B5EF4-FFF2-40B4-BE49-F238E27FC236}">
                  <a16:creationId xmlns="" xmlns:a16="http://schemas.microsoft.com/office/drawing/2014/main" id="{36F810B9-382F-4E3C-ACF3-81BBBD795E4A}"/>
                </a:ext>
              </a:extLst>
            </p:cNvPr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42" name="TextBox 23">
                <a:extLst>
                  <a:ext uri="{FF2B5EF4-FFF2-40B4-BE49-F238E27FC236}">
                    <a16:creationId xmlns="" xmlns:a16="http://schemas.microsoft.com/office/drawing/2014/main" id="{90D832E6-F10F-4302-9872-ED31BC57B0C0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</a:rPr>
                  <a:t>主要贡献与创新</a:t>
                </a:r>
              </a:p>
            </p:txBody>
          </p:sp>
          <p:sp>
            <p:nvSpPr>
              <p:cNvPr id="43" name="TextBox 24">
                <a:extLst>
                  <a:ext uri="{FF2B5EF4-FFF2-40B4-BE49-F238E27FC236}">
                    <a16:creationId xmlns="" xmlns:a16="http://schemas.microsoft.com/office/drawing/2014/main" id="{B26AE5A1-0EC2-457F-9E83-29D2016F0CB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276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6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6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6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6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5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7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750"/>
                                </p:stCondLst>
                                <p:childTnLst>
                                  <p:par>
                                    <p:cTn id="6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选题背景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cs typeface="Roboto condensed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547437" y="4525495"/>
            <a:ext cx="3242720" cy="140120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99"/>
          </a:p>
        </p:txBody>
      </p:sp>
      <p:sp>
        <p:nvSpPr>
          <p:cNvPr id="41" name="矩形 40"/>
          <p:cNvSpPr/>
          <p:nvPr/>
        </p:nvSpPr>
        <p:spPr>
          <a:xfrm>
            <a:off x="2109788" y="2811238"/>
            <a:ext cx="2294817" cy="2228496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99"/>
          </a:p>
        </p:txBody>
      </p:sp>
      <p:sp>
        <p:nvSpPr>
          <p:cNvPr id="42" name="矩形 41"/>
          <p:cNvSpPr/>
          <p:nvPr/>
        </p:nvSpPr>
        <p:spPr>
          <a:xfrm>
            <a:off x="4547437" y="2811240"/>
            <a:ext cx="1647317" cy="159970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99"/>
          </a:p>
        </p:txBody>
      </p:sp>
      <p:sp>
        <p:nvSpPr>
          <p:cNvPr id="43" name="矩形 42"/>
          <p:cNvSpPr/>
          <p:nvPr/>
        </p:nvSpPr>
        <p:spPr>
          <a:xfrm>
            <a:off x="4547437" y="1088113"/>
            <a:ext cx="1647317" cy="159970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99"/>
          </a:p>
        </p:txBody>
      </p:sp>
      <p:sp>
        <p:nvSpPr>
          <p:cNvPr id="44" name="矩形 43"/>
          <p:cNvSpPr/>
          <p:nvPr/>
        </p:nvSpPr>
        <p:spPr>
          <a:xfrm>
            <a:off x="7790157" y="4525495"/>
            <a:ext cx="3741443" cy="1401208"/>
          </a:xfrm>
          <a:prstGeom prst="rect">
            <a:avLst/>
          </a:prstGeom>
          <a:solidFill>
            <a:srgbClr val="7AB8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399"/>
          </a:p>
        </p:txBody>
      </p:sp>
      <p:grpSp>
        <p:nvGrpSpPr>
          <p:cNvPr id="45" name="组合 44"/>
          <p:cNvGrpSpPr/>
          <p:nvPr/>
        </p:nvGrpSpPr>
        <p:grpSpPr>
          <a:xfrm>
            <a:off x="7029744" y="1039244"/>
            <a:ext cx="3668210" cy="818670"/>
            <a:chOff x="4284039" y="1155305"/>
            <a:chExt cx="2752007" cy="614192"/>
          </a:xfrm>
        </p:grpSpPr>
        <p:grpSp>
          <p:nvGrpSpPr>
            <p:cNvPr id="46" name="组合 45"/>
            <p:cNvGrpSpPr/>
            <p:nvPr/>
          </p:nvGrpSpPr>
          <p:grpSpPr>
            <a:xfrm>
              <a:off x="4854523" y="1174721"/>
              <a:ext cx="2181523" cy="594776"/>
              <a:chOff x="6472695" y="2248537"/>
              <a:chExt cx="2908697" cy="793034"/>
            </a:xfrm>
          </p:grpSpPr>
          <p:sp>
            <p:nvSpPr>
              <p:cNvPr id="48" name="文本框 12"/>
              <p:cNvSpPr txBox="1"/>
              <p:nvPr/>
            </p:nvSpPr>
            <p:spPr>
              <a:xfrm>
                <a:off x="6472696" y="2561193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6472695" y="2248537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774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</a:p>
            </p:txBody>
          </p:sp>
        </p:grpSp>
        <p:sp>
          <p:nvSpPr>
            <p:cNvPr id="47" name="任意多边形: 形状 13"/>
            <p:cNvSpPr>
              <a:spLocks noChangeAspect="1"/>
            </p:cNvSpPr>
            <p:nvPr/>
          </p:nvSpPr>
          <p:spPr bwMode="auto">
            <a:xfrm>
              <a:off x="4284039" y="1155305"/>
              <a:ext cx="287962" cy="379989"/>
            </a:xfrm>
            <a:custGeom>
              <a:avLst/>
              <a:gdLst>
                <a:gd name="T0" fmla="*/ 35 w 38"/>
                <a:gd name="T1" fmla="*/ 6 h 51"/>
                <a:gd name="T2" fmla="*/ 29 w 38"/>
                <a:gd name="T3" fmla="*/ 6 h 51"/>
                <a:gd name="T4" fmla="*/ 21 w 38"/>
                <a:gd name="T5" fmla="*/ 0 h 51"/>
                <a:gd name="T6" fmla="*/ 18 w 38"/>
                <a:gd name="T7" fmla="*/ 0 h 51"/>
                <a:gd name="T8" fmla="*/ 10 w 38"/>
                <a:gd name="T9" fmla="*/ 6 h 51"/>
                <a:gd name="T10" fmla="*/ 3 w 38"/>
                <a:gd name="T11" fmla="*/ 6 h 51"/>
                <a:gd name="T12" fmla="*/ 0 w 38"/>
                <a:gd name="T13" fmla="*/ 10 h 51"/>
                <a:gd name="T14" fmla="*/ 0 w 38"/>
                <a:gd name="T15" fmla="*/ 48 h 51"/>
                <a:gd name="T16" fmla="*/ 3 w 38"/>
                <a:gd name="T17" fmla="*/ 51 h 51"/>
                <a:gd name="T18" fmla="*/ 35 w 38"/>
                <a:gd name="T19" fmla="*/ 51 h 51"/>
                <a:gd name="T20" fmla="*/ 38 w 38"/>
                <a:gd name="T21" fmla="*/ 48 h 51"/>
                <a:gd name="T22" fmla="*/ 38 w 38"/>
                <a:gd name="T23" fmla="*/ 10 h 51"/>
                <a:gd name="T24" fmla="*/ 35 w 38"/>
                <a:gd name="T25" fmla="*/ 6 h 51"/>
                <a:gd name="T26" fmla="*/ 18 w 38"/>
                <a:gd name="T27" fmla="*/ 3 h 51"/>
                <a:gd name="T28" fmla="*/ 21 w 38"/>
                <a:gd name="T29" fmla="*/ 3 h 51"/>
                <a:gd name="T30" fmla="*/ 25 w 38"/>
                <a:gd name="T31" fmla="*/ 6 h 51"/>
                <a:gd name="T32" fmla="*/ 13 w 38"/>
                <a:gd name="T33" fmla="*/ 6 h 51"/>
                <a:gd name="T34" fmla="*/ 18 w 38"/>
                <a:gd name="T35" fmla="*/ 3 h 51"/>
                <a:gd name="T36" fmla="*/ 35 w 38"/>
                <a:gd name="T37" fmla="*/ 46 h 51"/>
                <a:gd name="T38" fmla="*/ 34 w 38"/>
                <a:gd name="T39" fmla="*/ 48 h 51"/>
                <a:gd name="T40" fmla="*/ 5 w 38"/>
                <a:gd name="T41" fmla="*/ 48 h 51"/>
                <a:gd name="T42" fmla="*/ 3 w 38"/>
                <a:gd name="T43" fmla="*/ 46 h 51"/>
                <a:gd name="T44" fmla="*/ 3 w 38"/>
                <a:gd name="T45" fmla="*/ 42 h 51"/>
                <a:gd name="T46" fmla="*/ 35 w 38"/>
                <a:gd name="T47" fmla="*/ 42 h 51"/>
                <a:gd name="T48" fmla="*/ 35 w 38"/>
                <a:gd name="T49" fmla="*/ 46 h 51"/>
                <a:gd name="T50" fmla="*/ 35 w 38"/>
                <a:gd name="T51" fmla="*/ 38 h 51"/>
                <a:gd name="T52" fmla="*/ 3 w 38"/>
                <a:gd name="T53" fmla="*/ 38 h 51"/>
                <a:gd name="T54" fmla="*/ 3 w 38"/>
                <a:gd name="T55" fmla="*/ 11 h 51"/>
                <a:gd name="T56" fmla="*/ 5 w 38"/>
                <a:gd name="T57" fmla="*/ 10 h 51"/>
                <a:gd name="T58" fmla="*/ 10 w 38"/>
                <a:gd name="T59" fmla="*/ 10 h 51"/>
                <a:gd name="T60" fmla="*/ 10 w 38"/>
                <a:gd name="T61" fmla="*/ 19 h 51"/>
                <a:gd name="T62" fmla="*/ 13 w 38"/>
                <a:gd name="T63" fmla="*/ 19 h 51"/>
                <a:gd name="T64" fmla="*/ 13 w 38"/>
                <a:gd name="T65" fmla="*/ 10 h 51"/>
                <a:gd name="T66" fmla="*/ 26 w 38"/>
                <a:gd name="T67" fmla="*/ 10 h 51"/>
                <a:gd name="T68" fmla="*/ 26 w 38"/>
                <a:gd name="T69" fmla="*/ 19 h 51"/>
                <a:gd name="T70" fmla="*/ 29 w 38"/>
                <a:gd name="T71" fmla="*/ 19 h 51"/>
                <a:gd name="T72" fmla="*/ 29 w 38"/>
                <a:gd name="T73" fmla="*/ 10 h 51"/>
                <a:gd name="T74" fmla="*/ 34 w 38"/>
                <a:gd name="T75" fmla="*/ 10 h 51"/>
                <a:gd name="T76" fmla="*/ 35 w 38"/>
                <a:gd name="T77" fmla="*/ 11 h 51"/>
                <a:gd name="T78" fmla="*/ 35 w 38"/>
                <a:gd name="T79" fmla="*/ 38 h 51"/>
                <a:gd name="T80" fmla="*/ 35 w 38"/>
                <a:gd name="T81" fmla="*/ 38 h 51"/>
                <a:gd name="T82" fmla="*/ 35 w 38"/>
                <a:gd name="T83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" h="51">
                  <a:moveTo>
                    <a:pt x="35" y="6"/>
                  </a:moveTo>
                  <a:cubicBezTo>
                    <a:pt x="29" y="6"/>
                    <a:pt x="29" y="6"/>
                    <a:pt x="29" y="6"/>
                  </a:cubicBezTo>
                  <a:cubicBezTo>
                    <a:pt x="28" y="3"/>
                    <a:pt x="25" y="0"/>
                    <a:pt x="21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1" y="3"/>
                    <a:pt x="10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8"/>
                    <a:pt x="0" y="1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0"/>
                    <a:pt x="1" y="51"/>
                    <a:pt x="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8" y="50"/>
                    <a:pt x="38" y="48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8"/>
                    <a:pt x="37" y="6"/>
                    <a:pt x="35" y="6"/>
                  </a:cubicBezTo>
                  <a:close/>
                  <a:moveTo>
                    <a:pt x="18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3" y="3"/>
                    <a:pt x="25" y="5"/>
                    <a:pt x="25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6" y="3"/>
                    <a:pt x="18" y="3"/>
                  </a:cubicBezTo>
                  <a:close/>
                  <a:moveTo>
                    <a:pt x="35" y="46"/>
                  </a:moveTo>
                  <a:cubicBezTo>
                    <a:pt x="35" y="47"/>
                    <a:pt x="34" y="48"/>
                    <a:pt x="34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8"/>
                    <a:pt x="3" y="47"/>
                    <a:pt x="3" y="46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6"/>
                  </a:lnTo>
                  <a:close/>
                  <a:moveTo>
                    <a:pt x="35" y="38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35" y="10"/>
                    <a:pt x="35" y="11"/>
                  </a:cubicBezTo>
                  <a:lnTo>
                    <a:pt x="35" y="38"/>
                  </a:lnTo>
                  <a:close/>
                  <a:moveTo>
                    <a:pt x="35" y="38"/>
                  </a:moveTo>
                  <a:cubicBezTo>
                    <a:pt x="35" y="38"/>
                    <a:pt x="35" y="38"/>
                    <a:pt x="35" y="38"/>
                  </a:cubicBezTo>
                </a:path>
              </a:pathLst>
            </a:custGeom>
            <a:solidFill>
              <a:srgbClr val="7AB8BF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001732" y="2199810"/>
            <a:ext cx="3696222" cy="818669"/>
            <a:chOff x="4263023" y="2025997"/>
            <a:chExt cx="2773022" cy="614191"/>
          </a:xfrm>
        </p:grpSpPr>
        <p:grpSp>
          <p:nvGrpSpPr>
            <p:cNvPr id="51" name="组合 50"/>
            <p:cNvGrpSpPr/>
            <p:nvPr/>
          </p:nvGrpSpPr>
          <p:grpSpPr>
            <a:xfrm>
              <a:off x="4854523" y="2025997"/>
              <a:ext cx="2181522" cy="614191"/>
              <a:chOff x="6472696" y="3422385"/>
              <a:chExt cx="2908696" cy="818921"/>
            </a:xfrm>
          </p:grpSpPr>
          <p:sp>
            <p:nvSpPr>
              <p:cNvPr id="53" name="文本框 10"/>
              <p:cNvSpPr txBox="1"/>
              <p:nvPr/>
            </p:nvSpPr>
            <p:spPr>
              <a:xfrm>
                <a:off x="6472696" y="3760928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6472696" y="3422385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774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</a:p>
            </p:txBody>
          </p:sp>
        </p:grpSp>
        <p:sp>
          <p:nvSpPr>
            <p:cNvPr id="52" name="任意多边形: 形状 22"/>
            <p:cNvSpPr>
              <a:spLocks noChangeAspect="1"/>
            </p:cNvSpPr>
            <p:nvPr/>
          </p:nvSpPr>
          <p:spPr bwMode="auto">
            <a:xfrm>
              <a:off x="4263023" y="2025997"/>
              <a:ext cx="329994" cy="379989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rgbClr val="F7443D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sz="2399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968412" y="3360375"/>
            <a:ext cx="3729542" cy="818669"/>
            <a:chOff x="4238025" y="2896690"/>
            <a:chExt cx="2798020" cy="614191"/>
          </a:xfrm>
        </p:grpSpPr>
        <p:grpSp>
          <p:nvGrpSpPr>
            <p:cNvPr id="56" name="组合 55"/>
            <p:cNvGrpSpPr/>
            <p:nvPr/>
          </p:nvGrpSpPr>
          <p:grpSpPr>
            <a:xfrm>
              <a:off x="4854523" y="2896690"/>
              <a:ext cx="2181522" cy="614191"/>
              <a:chOff x="6472696" y="4544496"/>
              <a:chExt cx="2908696" cy="818921"/>
            </a:xfrm>
          </p:grpSpPr>
          <p:sp>
            <p:nvSpPr>
              <p:cNvPr id="58" name="文本框 8"/>
              <p:cNvSpPr txBox="1"/>
              <p:nvPr/>
            </p:nvSpPr>
            <p:spPr>
              <a:xfrm>
                <a:off x="6472696" y="4883039"/>
                <a:ext cx="2908696" cy="480378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77500" lnSpcReduction="20000"/>
              </a:bodyPr>
              <a:lstStyle/>
              <a:p>
                <a:pPr>
                  <a:lnSpc>
                    <a:spcPts val="1800"/>
                  </a:lnSpc>
                </a:pPr>
                <a:r>
                  <a:rPr lang="zh-CN" altLang="en-US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请在此处输入具体内容，文字请尽量言简意赅，此处为具体文字，表述该章节文字主题。</a:t>
                </a:r>
                <a:endParaRPr lang="en-US" altLang="zh-CN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6472696" y="4544496"/>
                <a:ext cx="1384995" cy="276999"/>
              </a:xfrm>
              <a:prstGeom prst="rect">
                <a:avLst/>
              </a:prstGeom>
            </p:spPr>
            <p:txBody>
              <a:bodyPr wrap="none" lIns="0" tIns="0" rIns="0" bIns="0">
                <a:noAutofit/>
              </a:bodyPr>
              <a:lstStyle/>
              <a:p>
                <a:pPr defTabSz="1218774">
                  <a:defRPr/>
                </a:pPr>
                <a:r>
                  <a:rPr lang="zh-CN" altLang="en-US" sz="20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此处输入标题</a:t>
                </a:r>
              </a:p>
            </p:txBody>
          </p:sp>
        </p:grpSp>
        <p:sp>
          <p:nvSpPr>
            <p:cNvPr id="57" name="任意多边形: 形状 23"/>
            <p:cNvSpPr>
              <a:spLocks noChangeAspect="1"/>
            </p:cNvSpPr>
            <p:nvPr/>
          </p:nvSpPr>
          <p:spPr bwMode="auto">
            <a:xfrm>
              <a:off x="4238025" y="2898509"/>
              <a:ext cx="379989" cy="376352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B2D6FE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sz="2399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45424"/>
      </p:ext>
    </p:extLst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研究意义</a:t>
            </a:r>
            <a:endParaRPr lang="ko-KR" alt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cs typeface="Roboto condensed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32" name="562f4693-34fc-4622-bfca-43fd35292efa" descr="OQAAAB+LCAAAAAAABACrVlIpqSxIVbJSCs5NLCpxyUxML0rM9SxJzVXSUfJMUbLKK83J0VFyysxLycxLdy/KLy0oVrKKjq0FALpUkis5AAAA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29636" y="1887967"/>
            <a:ext cx="8495084" cy="3195198"/>
            <a:chOff x="866776" y="1484784"/>
            <a:chExt cx="10446965" cy="3929346"/>
          </a:xfrm>
        </p:grpSpPr>
        <p:grpSp>
          <p:nvGrpSpPr>
            <p:cNvPr id="33" name="îSľïḍe">
              <a:extLst>
                <a:ext uri="{FF2B5EF4-FFF2-40B4-BE49-F238E27FC236}">
                  <a16:creationId xmlns="" xmlns:a16="http://schemas.microsoft.com/office/drawing/2014/main" id="{28F23B25-AADD-457C-B691-08E49D124C39}"/>
                </a:ext>
              </a:extLst>
            </p:cNvPr>
            <p:cNvGrpSpPr/>
            <p:nvPr/>
          </p:nvGrpSpPr>
          <p:grpSpPr>
            <a:xfrm>
              <a:off x="866776" y="1484784"/>
              <a:ext cx="10446965" cy="2626967"/>
              <a:chOff x="866776" y="1754227"/>
              <a:chExt cx="10446965" cy="2626967"/>
            </a:xfrm>
          </p:grpSpPr>
          <p:sp>
            <p:nvSpPr>
              <p:cNvPr id="37" name="ïs1íḍe">
                <a:extLst>
                  <a:ext uri="{FF2B5EF4-FFF2-40B4-BE49-F238E27FC236}">
                    <a16:creationId xmlns="" xmlns:a16="http://schemas.microsoft.com/office/drawing/2014/main" id="{DAAAB477-0175-4EE9-AF97-5D015D17E015}"/>
                  </a:ext>
                </a:extLst>
              </p:cNvPr>
              <p:cNvSpPr/>
              <p:nvPr/>
            </p:nvSpPr>
            <p:spPr>
              <a:xfrm>
                <a:off x="6512520" y="2182579"/>
                <a:ext cx="1772290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F744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íṩľîḓé">
                <a:extLst>
                  <a:ext uri="{FF2B5EF4-FFF2-40B4-BE49-F238E27FC236}">
                    <a16:creationId xmlns="" xmlns:a16="http://schemas.microsoft.com/office/drawing/2014/main" id="{8A298154-0142-435A-BE41-F6D425214B90}"/>
                  </a:ext>
                </a:extLst>
              </p:cNvPr>
              <p:cNvSpPr/>
              <p:nvPr/>
            </p:nvSpPr>
            <p:spPr>
              <a:xfrm>
                <a:off x="3883525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rgbClr val="7AB8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îsļîḑê">
                <a:extLst>
                  <a:ext uri="{FF2B5EF4-FFF2-40B4-BE49-F238E27FC236}">
                    <a16:creationId xmlns="" xmlns:a16="http://schemas.microsoft.com/office/drawing/2014/main" id="{E7CE4740-D86E-49D8-87BC-F24B085EEE15}"/>
                  </a:ext>
                </a:extLst>
              </p:cNvPr>
              <p:cNvSpPr/>
              <p:nvPr/>
            </p:nvSpPr>
            <p:spPr>
              <a:xfrm>
                <a:off x="1270767" y="2166338"/>
                <a:ext cx="177025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îšḷïḓè">
                <a:extLst>
                  <a:ext uri="{FF2B5EF4-FFF2-40B4-BE49-F238E27FC236}">
                    <a16:creationId xmlns="" xmlns:a16="http://schemas.microsoft.com/office/drawing/2014/main" id="{64E2BF6F-A06E-4D25-8166-B69AE970E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776" y="1760315"/>
                <a:ext cx="4998140" cy="260869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61" name="ïsļïďê">
                <a:extLst>
                  <a:ext uri="{FF2B5EF4-FFF2-40B4-BE49-F238E27FC236}">
                    <a16:creationId xmlns="" xmlns:a16="http://schemas.microsoft.com/office/drawing/2014/main" id="{5AD7A992-7ED7-4F9A-BDB1-5592DCE5E352}"/>
                  </a:ext>
                </a:extLst>
              </p:cNvPr>
              <p:cNvSpPr/>
              <p:nvPr/>
            </p:nvSpPr>
            <p:spPr>
              <a:xfrm>
                <a:off x="1985367" y="2306417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 dirty="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63" name="ïšliḍe">
                <a:extLst>
                  <a:ext uri="{FF2B5EF4-FFF2-40B4-BE49-F238E27FC236}">
                    <a16:creationId xmlns="" xmlns:a16="http://schemas.microsoft.com/office/drawing/2014/main" id="{57E65951-4BF4-4E09-98B1-E0FCEDD6629A}"/>
                  </a:ext>
                </a:extLst>
              </p:cNvPr>
              <p:cNvSpPr/>
              <p:nvPr/>
            </p:nvSpPr>
            <p:spPr>
              <a:xfrm>
                <a:off x="4602185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2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íSlïḋê">
                <a:extLst>
                  <a:ext uri="{FF2B5EF4-FFF2-40B4-BE49-F238E27FC236}">
                    <a16:creationId xmlns="" xmlns:a16="http://schemas.microsoft.com/office/drawing/2014/main" id="{C65ABC95-37C7-4E40-985B-EDD729EF21E3}"/>
                  </a:ext>
                </a:extLst>
              </p:cNvPr>
              <p:cNvSpPr/>
              <p:nvPr/>
            </p:nvSpPr>
            <p:spPr>
              <a:xfrm>
                <a:off x="7225091" y="2322658"/>
                <a:ext cx="332939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3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íŝḻîḍe">
                <a:extLst>
                  <a:ext uri="{FF2B5EF4-FFF2-40B4-BE49-F238E27FC236}">
                    <a16:creationId xmlns="" xmlns:a16="http://schemas.microsoft.com/office/drawing/2014/main" id="{683870BD-0BEB-4BAA-BD35-B5E026F867CD}"/>
                  </a:ext>
                </a:extLst>
              </p:cNvPr>
              <p:cNvSpPr/>
              <p:nvPr/>
            </p:nvSpPr>
            <p:spPr>
              <a:xfrm>
                <a:off x="3684573" y="1754227"/>
                <a:ext cx="4797158" cy="2626967"/>
              </a:xfrm>
              <a:custGeom>
                <a:avLst/>
                <a:gdLst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" fmla="*/ 0 w 3902075"/>
                  <a:gd name="connsiteY0" fmla="*/ 1047871 h 2096659"/>
                  <a:gd name="connsiteX1" fmla="*/ 1019175 w 3902075"/>
                  <a:gd name="connsiteY1" fmla="*/ 2067046 h 2096659"/>
                  <a:gd name="connsiteX2" fmla="*/ 3063875 w 3902075"/>
                  <a:gd name="connsiteY2" fmla="*/ 25521 h 2096659"/>
                  <a:gd name="connsiteX3" fmla="*/ 3902075 w 3902075"/>
                  <a:gd name="connsiteY3" fmla="*/ 866896 h 2096659"/>
                  <a:gd name="connsiteX4" fmla="*/ 3902075 w 3902075"/>
                  <a:gd name="connsiteY4" fmla="*/ 866896 h 2096659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47871 h 2067046"/>
                  <a:gd name="connsiteX1" fmla="*/ 1019175 w 3902075"/>
                  <a:gd name="connsiteY1" fmla="*/ 2067046 h 2067046"/>
                  <a:gd name="connsiteX2" fmla="*/ 3063875 w 3902075"/>
                  <a:gd name="connsiteY2" fmla="*/ 25521 h 2067046"/>
                  <a:gd name="connsiteX3" fmla="*/ 3902075 w 3902075"/>
                  <a:gd name="connsiteY3" fmla="*/ 866896 h 2067046"/>
                  <a:gd name="connsiteX4" fmla="*/ 3902075 w 3902075"/>
                  <a:gd name="connsiteY4" fmla="*/ 866896 h 2067046"/>
                  <a:gd name="connsiteX0" fmla="*/ 0 w 3902075"/>
                  <a:gd name="connsiteY0" fmla="*/ 1022350 h 2041525"/>
                  <a:gd name="connsiteX1" fmla="*/ 1019175 w 3902075"/>
                  <a:gd name="connsiteY1" fmla="*/ 2041525 h 2041525"/>
                  <a:gd name="connsiteX2" fmla="*/ 3063875 w 3902075"/>
                  <a:gd name="connsiteY2" fmla="*/ 0 h 2041525"/>
                  <a:gd name="connsiteX3" fmla="*/ 3902075 w 3902075"/>
                  <a:gd name="connsiteY3" fmla="*/ 841375 h 2041525"/>
                  <a:gd name="connsiteX4" fmla="*/ 3902075 w 3902075"/>
                  <a:gd name="connsiteY4" fmla="*/ 841375 h 2041525"/>
                  <a:gd name="connsiteX0" fmla="*/ 0 w 3902075"/>
                  <a:gd name="connsiteY0" fmla="*/ 1022350 h 1879600"/>
                  <a:gd name="connsiteX1" fmla="*/ 847725 w 3902075"/>
                  <a:gd name="connsiteY1" fmla="*/ 1879600 h 1879600"/>
                  <a:gd name="connsiteX2" fmla="*/ 3063875 w 3902075"/>
                  <a:gd name="connsiteY2" fmla="*/ 0 h 1879600"/>
                  <a:gd name="connsiteX3" fmla="*/ 3902075 w 3902075"/>
                  <a:gd name="connsiteY3" fmla="*/ 841375 h 1879600"/>
                  <a:gd name="connsiteX4" fmla="*/ 3902075 w 3902075"/>
                  <a:gd name="connsiteY4" fmla="*/ 841375 h 1879600"/>
                  <a:gd name="connsiteX0" fmla="*/ 0 w 3902075"/>
                  <a:gd name="connsiteY0" fmla="*/ 1196975 h 2054225"/>
                  <a:gd name="connsiteX1" fmla="*/ 847725 w 3902075"/>
                  <a:gd name="connsiteY1" fmla="*/ 2054225 h 2054225"/>
                  <a:gd name="connsiteX2" fmla="*/ 2895600 w 3902075"/>
                  <a:gd name="connsiteY2" fmla="*/ 0 h 2054225"/>
                  <a:gd name="connsiteX3" fmla="*/ 3902075 w 3902075"/>
                  <a:gd name="connsiteY3" fmla="*/ 1016000 h 2054225"/>
                  <a:gd name="connsiteX4" fmla="*/ 3902075 w 3902075"/>
                  <a:gd name="connsiteY4" fmla="*/ 1016000 h 2054225"/>
                  <a:gd name="connsiteX0" fmla="*/ 0 w 3902075"/>
                  <a:gd name="connsiteY0" fmla="*/ 1196975 h 2054225"/>
                  <a:gd name="connsiteX1" fmla="*/ 847725 w 3902075"/>
                  <a:gd name="connsiteY1" fmla="*/ 2054225 h 2054225"/>
                  <a:gd name="connsiteX2" fmla="*/ 2895600 w 3902075"/>
                  <a:gd name="connsiteY2" fmla="*/ 0 h 2054225"/>
                  <a:gd name="connsiteX3" fmla="*/ 3751060 w 3902075"/>
                  <a:gd name="connsiteY3" fmla="*/ 864864 h 2054225"/>
                  <a:gd name="connsiteX4" fmla="*/ 3902075 w 3902075"/>
                  <a:gd name="connsiteY4" fmla="*/ 1016000 h 2054225"/>
                  <a:gd name="connsiteX5" fmla="*/ 3902075 w 3902075"/>
                  <a:gd name="connsiteY5" fmla="*/ 1016000 h 2054225"/>
                  <a:gd name="connsiteX0" fmla="*/ 0 w 3902075"/>
                  <a:gd name="connsiteY0" fmla="*/ 1196975 h 2054225"/>
                  <a:gd name="connsiteX1" fmla="*/ 847725 w 3902075"/>
                  <a:gd name="connsiteY1" fmla="*/ 2054225 h 2054225"/>
                  <a:gd name="connsiteX2" fmla="*/ 2895600 w 3902075"/>
                  <a:gd name="connsiteY2" fmla="*/ 0 h 2054225"/>
                  <a:gd name="connsiteX3" fmla="*/ 3751060 w 3902075"/>
                  <a:gd name="connsiteY3" fmla="*/ 864864 h 2054225"/>
                  <a:gd name="connsiteX4" fmla="*/ 3902075 w 3902075"/>
                  <a:gd name="connsiteY4" fmla="*/ 1016000 h 2054225"/>
                  <a:gd name="connsiteX0" fmla="*/ 0 w 3751060"/>
                  <a:gd name="connsiteY0" fmla="*/ 1196975 h 2054225"/>
                  <a:gd name="connsiteX1" fmla="*/ 847725 w 3751060"/>
                  <a:gd name="connsiteY1" fmla="*/ 2054225 h 2054225"/>
                  <a:gd name="connsiteX2" fmla="*/ 2895600 w 3751060"/>
                  <a:gd name="connsiteY2" fmla="*/ 0 h 2054225"/>
                  <a:gd name="connsiteX3" fmla="*/ 3751060 w 3751060"/>
                  <a:gd name="connsiteY3" fmla="*/ 864864 h 205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51060" h="2054225">
                    <a:moveTo>
                      <a:pt x="0" y="1196975"/>
                    </a:moveTo>
                    <a:cubicBezTo>
                      <a:pt x="339725" y="1536700"/>
                      <a:pt x="508000" y="1714500"/>
                      <a:pt x="847725" y="2054225"/>
                    </a:cubicBezTo>
                    <a:lnTo>
                      <a:pt x="2895600" y="0"/>
                    </a:lnTo>
                    <a:lnTo>
                      <a:pt x="3751060" y="864864"/>
                    </a:lnTo>
                  </a:path>
                </a:pathLst>
              </a:custGeom>
              <a:noFill/>
              <a:ln w="2540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66" name="ï$ļíḓe">
                <a:extLst>
                  <a:ext uri="{FF2B5EF4-FFF2-40B4-BE49-F238E27FC236}">
                    <a16:creationId xmlns="" xmlns:a16="http://schemas.microsoft.com/office/drawing/2014/main" id="{3638942A-B655-4801-B9BB-E3EDBAA0B2E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6315601" y="1766408"/>
                <a:ext cx="4998140" cy="2610727"/>
              </a:xfrm>
              <a:custGeom>
                <a:avLst/>
                <a:gdLst/>
                <a:ahLst/>
                <a:cxnLst>
                  <a:cxn ang="0">
                    <a:pos x="1558" y="337"/>
                  </a:cxn>
                  <a:cxn ang="0">
                    <a:pos x="1221" y="0"/>
                  </a:cxn>
                  <a:cxn ang="0">
                    <a:pos x="407" y="814"/>
                  </a:cxn>
                  <a:cxn ang="0">
                    <a:pos x="0" y="407"/>
                  </a:cxn>
                  <a:cxn ang="0">
                    <a:pos x="402" y="5"/>
                  </a:cxn>
                  <a:cxn ang="0">
                    <a:pos x="734" y="337"/>
                  </a:cxn>
                </a:cxnLst>
                <a:rect l="0" t="0" r="r" b="b"/>
                <a:pathLst>
                  <a:path w="1558" h="814">
                    <a:moveTo>
                      <a:pt x="1558" y="337"/>
                    </a:moveTo>
                    <a:lnTo>
                      <a:pt x="1221" y="0"/>
                    </a:lnTo>
                    <a:lnTo>
                      <a:pt x="407" y="814"/>
                    </a:lnTo>
                    <a:lnTo>
                      <a:pt x="0" y="407"/>
                    </a:lnTo>
                    <a:lnTo>
                      <a:pt x="402" y="5"/>
                    </a:lnTo>
                    <a:lnTo>
                      <a:pt x="734" y="337"/>
                    </a:lnTo>
                  </a:path>
                </a:pathLst>
              </a:custGeom>
              <a:noFill/>
              <a:ln w="25400" cap="flat" cmpd="sng">
                <a:solidFill>
                  <a:schemeClr val="bg1">
                    <a:lumMod val="85000"/>
                  </a:scheme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anchor="ctr"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endParaRPr/>
              </a:p>
            </p:txBody>
          </p:sp>
          <p:sp>
            <p:nvSpPr>
              <p:cNvPr id="67" name="ïSľîḍè">
                <a:extLst>
                  <a:ext uri="{FF2B5EF4-FFF2-40B4-BE49-F238E27FC236}">
                    <a16:creationId xmlns="" xmlns:a16="http://schemas.microsoft.com/office/drawing/2014/main" id="{DDAA0BCA-B7C3-41C6-A648-F4064C29C292}"/>
                  </a:ext>
                </a:extLst>
              </p:cNvPr>
              <p:cNvSpPr/>
              <p:nvPr/>
            </p:nvSpPr>
            <p:spPr>
              <a:xfrm>
                <a:off x="9157760" y="2182579"/>
                <a:ext cx="1772289" cy="1770259"/>
              </a:xfrm>
              <a:custGeom>
                <a:avLst/>
                <a:gdLst>
                  <a:gd name="connsiteX0" fmla="*/ 692680 w 1385360"/>
                  <a:gd name="connsiteY0" fmla="*/ 0 h 1385360"/>
                  <a:gd name="connsiteX1" fmla="*/ 1385360 w 1385360"/>
                  <a:gd name="connsiteY1" fmla="*/ 692679 h 1385360"/>
                  <a:gd name="connsiteX2" fmla="*/ 692680 w 1385360"/>
                  <a:gd name="connsiteY2" fmla="*/ 1385360 h 1385360"/>
                  <a:gd name="connsiteX3" fmla="*/ 0 w 1385360"/>
                  <a:gd name="connsiteY3" fmla="*/ 692680 h 1385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5360" h="1385360">
                    <a:moveTo>
                      <a:pt x="692680" y="0"/>
                    </a:moveTo>
                    <a:lnTo>
                      <a:pt x="1385360" y="692679"/>
                    </a:lnTo>
                    <a:lnTo>
                      <a:pt x="692680" y="1385360"/>
                    </a:lnTo>
                    <a:lnTo>
                      <a:pt x="0" y="69268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 defTabSz="914377">
                  <a:defRPr/>
                </a:pPr>
                <a:r>
                  <a:rPr lang="zh-CN" altLang="en-US" sz="2000">
                    <a:solidFill>
                      <a:srgbClr val="FFFFFF"/>
                    </a:solidFill>
                  </a:rPr>
                  <a:t>关键词</a:t>
                </a:r>
                <a:endParaRPr lang="zh-CN" altLang="en-US" sz="20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8" name="íṡļîḑê">
                <a:extLst>
                  <a:ext uri="{FF2B5EF4-FFF2-40B4-BE49-F238E27FC236}">
                    <a16:creationId xmlns="" xmlns:a16="http://schemas.microsoft.com/office/drawing/2014/main" id="{41F746A8-5D64-447C-9B4B-B460348FE0E9}"/>
                  </a:ext>
                </a:extLst>
              </p:cNvPr>
              <p:cNvSpPr/>
              <p:nvPr/>
            </p:nvSpPr>
            <p:spPr>
              <a:xfrm>
                <a:off x="9868300" y="2322658"/>
                <a:ext cx="334968" cy="332939"/>
              </a:xfrm>
              <a:custGeom>
                <a:avLst/>
                <a:gdLst>
                  <a:gd name="connsiteX0" fmla="*/ 130460 w 260920"/>
                  <a:gd name="connsiteY0" fmla="*/ 0 h 260921"/>
                  <a:gd name="connsiteX1" fmla="*/ 260920 w 260920"/>
                  <a:gd name="connsiteY1" fmla="*/ 130461 h 260921"/>
                  <a:gd name="connsiteX2" fmla="*/ 130460 w 260920"/>
                  <a:gd name="connsiteY2" fmla="*/ 260921 h 260921"/>
                  <a:gd name="connsiteX3" fmla="*/ 0 w 260920"/>
                  <a:gd name="connsiteY3" fmla="*/ 130460 h 260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920" h="260921">
                    <a:moveTo>
                      <a:pt x="130460" y="0"/>
                    </a:moveTo>
                    <a:lnTo>
                      <a:pt x="260920" y="130461"/>
                    </a:lnTo>
                    <a:lnTo>
                      <a:pt x="130460" y="260921"/>
                    </a:lnTo>
                    <a:lnTo>
                      <a:pt x="0" y="1304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defRPr/>
                </a:pPr>
                <a:r>
                  <a:rPr lang="en-US" altLang="zh-CN" sz="1200">
                    <a:solidFill>
                      <a:srgbClr val="333333"/>
                    </a:solidFill>
                    <a:latin typeface="Century Gothic" panose="020B0502020202020204" pitchFamily="34" charset="0"/>
                  </a:rPr>
                  <a:t>4</a:t>
                </a:r>
                <a:endParaRPr lang="en-US" altLang="zh-CN" sz="1200" dirty="0">
                  <a:solidFill>
                    <a:srgbClr val="333333"/>
                  </a:solidFill>
                  <a:latin typeface="Century Gothic" panose="020B0502020202020204" pitchFamily="34" charset="0"/>
                </a:endParaRPr>
              </a:p>
            </p:txBody>
          </p:sp>
        </p:grp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3062053F-D0A9-4508-A562-9644F57DE69A}"/>
                </a:ext>
              </a:extLst>
            </p:cNvPr>
            <p:cNvCxnSpPr/>
            <p:nvPr/>
          </p:nvCxnSpPr>
          <p:spPr>
            <a:xfrm>
              <a:off x="3503712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="" xmlns:a16="http://schemas.microsoft.com/office/drawing/2014/main" id="{DC033C5A-D7A9-4AD6-BFA7-1D6A71949EE7}"/>
                </a:ext>
              </a:extLst>
            </p:cNvPr>
            <p:cNvCxnSpPr/>
            <p:nvPr/>
          </p:nvCxnSpPr>
          <p:spPr>
            <a:xfrm>
              <a:off x="6096000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959F920D-A856-48C1-9BAC-ADDFBE83863E}"/>
                </a:ext>
              </a:extLst>
            </p:cNvPr>
            <p:cNvCxnSpPr/>
            <p:nvPr/>
          </p:nvCxnSpPr>
          <p:spPr>
            <a:xfrm>
              <a:off x="8756904" y="4505592"/>
              <a:ext cx="0" cy="908538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>
          <a:xfrm>
            <a:off x="2387719" y="4197086"/>
            <a:ext cx="1973762" cy="1151476"/>
            <a:chOff x="2197445" y="2412894"/>
            <a:chExt cx="1973762" cy="1151476"/>
          </a:xfrm>
        </p:grpSpPr>
        <p:sp>
          <p:nvSpPr>
            <p:cNvPr id="70" name="文本框 69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513093" y="4197086"/>
            <a:ext cx="1973762" cy="1151476"/>
            <a:chOff x="2197445" y="2412894"/>
            <a:chExt cx="1973762" cy="1151476"/>
          </a:xfrm>
        </p:grpSpPr>
        <p:sp>
          <p:nvSpPr>
            <p:cNvPr id="73" name="文本框 72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648468" y="4197086"/>
            <a:ext cx="1973762" cy="1151476"/>
            <a:chOff x="2197445" y="2412894"/>
            <a:chExt cx="1973762" cy="1151476"/>
          </a:xfrm>
        </p:grpSpPr>
        <p:sp>
          <p:nvSpPr>
            <p:cNvPr id="76" name="文本框 75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783843" y="4197086"/>
            <a:ext cx="1973762" cy="1151476"/>
            <a:chOff x="2197445" y="2412894"/>
            <a:chExt cx="1973762" cy="1151476"/>
          </a:xfrm>
        </p:grpSpPr>
        <p:sp>
          <p:nvSpPr>
            <p:cNvPr id="79" name="文本框 78"/>
            <p:cNvSpPr txBox="1"/>
            <p:nvPr/>
          </p:nvSpPr>
          <p:spPr>
            <a:xfrm>
              <a:off x="2273643" y="2412894"/>
              <a:ext cx="18213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2197445" y="2801276"/>
              <a:ext cx="1973762" cy="7630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749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0">
        <p14:honeycomb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国内外相关研究综述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cxnSp>
        <p:nvCxnSpPr>
          <p:cNvPr id="14" name="Straight Connector 3"/>
          <p:cNvCxnSpPr/>
          <p:nvPr/>
        </p:nvCxnSpPr>
        <p:spPr>
          <a:xfrm>
            <a:off x="3491725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4"/>
          <p:cNvCxnSpPr/>
          <p:nvPr/>
        </p:nvCxnSpPr>
        <p:spPr>
          <a:xfrm>
            <a:off x="5069919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5"/>
          <p:cNvCxnSpPr/>
          <p:nvPr/>
        </p:nvCxnSpPr>
        <p:spPr>
          <a:xfrm>
            <a:off x="6633462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7"/>
          <p:cNvCxnSpPr/>
          <p:nvPr/>
        </p:nvCxnSpPr>
        <p:spPr>
          <a:xfrm rot="10800000">
            <a:off x="8211430" y="5168655"/>
            <a:ext cx="1475545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1"/>
          <p:cNvSpPr txBox="1"/>
          <p:nvPr/>
        </p:nvSpPr>
        <p:spPr>
          <a:xfrm>
            <a:off x="9481463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2017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7899300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2016</a:t>
            </a:r>
          </a:p>
        </p:txBody>
      </p:sp>
      <p:sp>
        <p:nvSpPr>
          <p:cNvPr id="27" name="TextBox 13"/>
          <p:cNvSpPr txBox="1"/>
          <p:nvPr/>
        </p:nvSpPr>
        <p:spPr>
          <a:xfrm>
            <a:off x="6345802" y="5257871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2015</a:t>
            </a:r>
          </a:p>
        </p:txBody>
      </p:sp>
      <p:sp>
        <p:nvSpPr>
          <p:cNvPr id="28" name="TextBox 14"/>
          <p:cNvSpPr txBox="1"/>
          <p:nvPr/>
        </p:nvSpPr>
        <p:spPr>
          <a:xfrm>
            <a:off x="478268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2014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3193295" y="5267396"/>
            <a:ext cx="524341" cy="276999"/>
          </a:xfrm>
          <a:prstGeom prst="rect">
            <a:avLst/>
          </a:prstGeom>
          <a:noFill/>
        </p:spPr>
        <p:txBody>
          <a:bodyPr wrap="none" lIns="91412" tIns="45706" rIns="91412" bIns="45706">
            <a:normAutofit/>
          </a:bodyPr>
          <a:lstStyle/>
          <a:p>
            <a:r>
              <a:rPr lang="id-ID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2013</a:t>
            </a:r>
          </a:p>
        </p:txBody>
      </p:sp>
      <p:sp>
        <p:nvSpPr>
          <p:cNvPr id="32" name="Oval 18"/>
          <p:cNvSpPr/>
          <p:nvPr/>
        </p:nvSpPr>
        <p:spPr>
          <a:xfrm>
            <a:off x="3399878" y="5114655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39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Oval 19"/>
          <p:cNvSpPr/>
          <p:nvPr/>
        </p:nvSpPr>
        <p:spPr>
          <a:xfrm>
            <a:off x="4974845" y="5114655"/>
            <a:ext cx="107967" cy="108000"/>
          </a:xfrm>
          <a:prstGeom prst="ellipse">
            <a:avLst/>
          </a:prstGeom>
          <a:solidFill>
            <a:srgbClr val="B2D6F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39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Oval 20"/>
          <p:cNvSpPr/>
          <p:nvPr/>
        </p:nvSpPr>
        <p:spPr>
          <a:xfrm>
            <a:off x="6545976" y="5114655"/>
            <a:ext cx="107967" cy="108000"/>
          </a:xfrm>
          <a:prstGeom prst="ellipse">
            <a:avLst/>
          </a:prstGeom>
          <a:solidFill>
            <a:srgbClr val="AEDDE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39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Oval 21"/>
          <p:cNvSpPr/>
          <p:nvPr/>
        </p:nvSpPr>
        <p:spPr>
          <a:xfrm>
            <a:off x="8093576" y="5114655"/>
            <a:ext cx="107967" cy="108000"/>
          </a:xfrm>
          <a:prstGeom prst="ellipse">
            <a:avLst/>
          </a:prstGeom>
          <a:solidFill>
            <a:srgbClr val="F7443D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39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Oval 22"/>
          <p:cNvSpPr/>
          <p:nvPr/>
        </p:nvSpPr>
        <p:spPr>
          <a:xfrm rot="10800000">
            <a:off x="9682437" y="5114657"/>
            <a:ext cx="107967" cy="108000"/>
          </a:xfrm>
          <a:prstGeom prst="ellipse">
            <a:avLst/>
          </a:prstGeom>
          <a:solidFill>
            <a:srgbClr val="7AB8B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6" rIns="91412" bIns="45706" anchor="ctr"/>
          <a:lstStyle/>
          <a:p>
            <a:pPr algn="ctr"/>
            <a:endParaRPr sz="2399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TextBox 26"/>
          <p:cNvSpPr txBox="1"/>
          <p:nvPr/>
        </p:nvSpPr>
        <p:spPr>
          <a:xfrm>
            <a:off x="2833053" y="25454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输入此处标题</a:t>
            </a:r>
          </a:p>
        </p:txBody>
      </p:sp>
      <p:sp>
        <p:nvSpPr>
          <p:cNvPr id="43" name="TextBox 27"/>
          <p:cNvSpPr txBox="1"/>
          <p:nvPr/>
        </p:nvSpPr>
        <p:spPr>
          <a:xfrm>
            <a:off x="2554057" y="2780008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/>
          <a:p>
            <a:pPr algn="ctr">
              <a:lnSpc>
                <a:spcPts val="1600"/>
              </a:lnSpc>
            </a:pPr>
            <a:r>
              <a:rPr lang="zh-CN" alt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rPr>
              <a:t>请在此处输入具体内容，文字请尽量言简意赅，此处为章节文字，表述该章节文字主题。</a:t>
            </a:r>
            <a:endParaRPr lang="en-US" altLang="zh-CN" sz="1000" dirty="0">
              <a:solidFill>
                <a:schemeClr val="tx1">
                  <a:lumMod val="95000"/>
                  <a:lumOff val="5000"/>
                </a:schemeClr>
              </a:solidFill>
              <a:latin typeface="+mn-ea"/>
            </a:endParaRPr>
          </a:p>
        </p:txBody>
      </p:sp>
      <p:cxnSp>
        <p:nvCxnSpPr>
          <p:cNvPr id="44" name="Straight Connector 28"/>
          <p:cNvCxnSpPr>
            <a:cxnSpLocks/>
          </p:cNvCxnSpPr>
          <p:nvPr/>
        </p:nvCxnSpPr>
        <p:spPr>
          <a:xfrm flipV="1">
            <a:off x="3463797" y="3502354"/>
            <a:ext cx="0" cy="1561753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/>
          <p:cNvCxnSpPr/>
          <p:nvPr/>
        </p:nvCxnSpPr>
        <p:spPr>
          <a:xfrm flipV="1">
            <a:off x="3453861" y="2154878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0"/>
          <p:cNvGrpSpPr/>
          <p:nvPr/>
        </p:nvGrpSpPr>
        <p:grpSpPr>
          <a:xfrm>
            <a:off x="3193880" y="1565729"/>
            <a:ext cx="539833" cy="540000"/>
            <a:chOff x="3450124" y="2009775"/>
            <a:chExt cx="540000" cy="540000"/>
          </a:xfrm>
        </p:grpSpPr>
        <p:sp>
          <p:nvSpPr>
            <p:cNvPr id="47" name="Oval 63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rgbClr val="7AB8B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48" name="Group 64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49" name="Rectangle 65"/>
              <p:cNvSpPr>
                <a:spLocks/>
              </p:cNvSpPr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Rectangle 66"/>
              <p:cNvSpPr>
                <a:spLocks/>
              </p:cNvSpPr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1" name="Rectangle 67"/>
              <p:cNvSpPr>
                <a:spLocks/>
              </p:cNvSpPr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Rectangle 68"/>
              <p:cNvSpPr>
                <a:spLocks/>
              </p:cNvSpPr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Freeform: Shape 69"/>
              <p:cNvSpPr>
                <a:spLocks/>
              </p:cNvSpPr>
              <p:nvPr/>
            </p:nvSpPr>
            <p:spPr bwMode="auto">
              <a:xfrm>
                <a:off x="5772150" y="2981325"/>
                <a:ext cx="650875" cy="835025"/>
              </a:xfrm>
              <a:custGeom>
                <a:avLst/>
                <a:gdLst>
                  <a:gd name="T0" fmla="*/ 87 w 170"/>
                  <a:gd name="T1" fmla="*/ 0 h 220"/>
                  <a:gd name="T2" fmla="*/ 34 w 170"/>
                  <a:gd name="T3" fmla="*/ 0 h 220"/>
                  <a:gd name="T4" fmla="*/ 0 w 170"/>
                  <a:gd name="T5" fmla="*/ 34 h 220"/>
                  <a:gd name="T6" fmla="*/ 0 w 170"/>
                  <a:gd name="T7" fmla="*/ 185 h 220"/>
                  <a:gd name="T8" fmla="*/ 34 w 170"/>
                  <a:gd name="T9" fmla="*/ 220 h 220"/>
                  <a:gd name="T10" fmla="*/ 91 w 170"/>
                  <a:gd name="T11" fmla="*/ 220 h 220"/>
                  <a:gd name="T12" fmla="*/ 91 w 170"/>
                  <a:gd name="T13" fmla="*/ 203 h 220"/>
                  <a:gd name="T14" fmla="*/ 34 w 170"/>
                  <a:gd name="T15" fmla="*/ 203 h 220"/>
                  <a:gd name="T16" fmla="*/ 16 w 170"/>
                  <a:gd name="T17" fmla="*/ 185 h 220"/>
                  <a:gd name="T18" fmla="*/ 16 w 170"/>
                  <a:gd name="T19" fmla="*/ 34 h 220"/>
                  <a:gd name="T20" fmla="*/ 34 w 170"/>
                  <a:gd name="T21" fmla="*/ 16 h 220"/>
                  <a:gd name="T22" fmla="*/ 79 w 170"/>
                  <a:gd name="T23" fmla="*/ 16 h 220"/>
                  <a:gd name="T24" fmla="*/ 79 w 170"/>
                  <a:gd name="T25" fmla="*/ 67 h 220"/>
                  <a:gd name="T26" fmla="*/ 105 w 170"/>
                  <a:gd name="T27" fmla="*/ 93 h 220"/>
                  <a:gd name="T28" fmla="*/ 154 w 170"/>
                  <a:gd name="T29" fmla="*/ 93 h 220"/>
                  <a:gd name="T30" fmla="*/ 154 w 170"/>
                  <a:gd name="T31" fmla="*/ 185 h 220"/>
                  <a:gd name="T32" fmla="*/ 143 w 170"/>
                  <a:gd name="T33" fmla="*/ 202 h 220"/>
                  <a:gd name="T34" fmla="*/ 143 w 170"/>
                  <a:gd name="T35" fmla="*/ 219 h 220"/>
                  <a:gd name="T36" fmla="*/ 170 w 170"/>
                  <a:gd name="T37" fmla="*/ 185 h 220"/>
                  <a:gd name="T38" fmla="*/ 170 w 170"/>
                  <a:gd name="T39" fmla="*/ 83 h 220"/>
                  <a:gd name="T40" fmla="*/ 87 w 170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2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4" name="Freeform: Shape 70"/>
              <p:cNvSpPr>
                <a:spLocks/>
              </p:cNvSpPr>
              <p:nvPr/>
            </p:nvSpPr>
            <p:spPr bwMode="auto">
              <a:xfrm>
                <a:off x="6154738" y="3744913"/>
                <a:ext cx="130175" cy="125413"/>
              </a:xfrm>
              <a:custGeom>
                <a:avLst/>
                <a:gdLst>
                  <a:gd name="T0" fmla="*/ 32 w 34"/>
                  <a:gd name="T1" fmla="*/ 0 h 33"/>
                  <a:gd name="T2" fmla="*/ 31 w 34"/>
                  <a:gd name="T3" fmla="*/ 2 h 33"/>
                  <a:gd name="T4" fmla="*/ 26 w 34"/>
                  <a:gd name="T5" fmla="*/ 7 h 33"/>
                  <a:gd name="T6" fmla="*/ 24 w 34"/>
                  <a:gd name="T7" fmla="*/ 8 h 33"/>
                  <a:gd name="T8" fmla="*/ 19 w 34"/>
                  <a:gd name="T9" fmla="*/ 6 h 33"/>
                  <a:gd name="T10" fmla="*/ 17 w 34"/>
                  <a:gd name="T11" fmla="*/ 5 h 33"/>
                  <a:gd name="T12" fmla="*/ 16 w 34"/>
                  <a:gd name="T13" fmla="*/ 6 h 33"/>
                  <a:gd name="T14" fmla="*/ 10 w 34"/>
                  <a:gd name="T15" fmla="*/ 8 h 33"/>
                  <a:gd name="T16" fmla="*/ 10 w 34"/>
                  <a:gd name="T17" fmla="*/ 8 h 33"/>
                  <a:gd name="T18" fmla="*/ 8 w 34"/>
                  <a:gd name="T19" fmla="*/ 7 h 33"/>
                  <a:gd name="T20" fmla="*/ 3 w 34"/>
                  <a:gd name="T21" fmla="*/ 2 h 33"/>
                  <a:gd name="T22" fmla="*/ 2 w 34"/>
                  <a:gd name="T23" fmla="*/ 0 h 33"/>
                  <a:gd name="T24" fmla="*/ 1 w 34"/>
                  <a:gd name="T25" fmla="*/ 0 h 33"/>
                  <a:gd name="T26" fmla="*/ 0 w 34"/>
                  <a:gd name="T27" fmla="*/ 0 h 33"/>
                  <a:gd name="T28" fmla="*/ 0 w 34"/>
                  <a:gd name="T29" fmla="*/ 33 h 33"/>
                  <a:gd name="T30" fmla="*/ 17 w 34"/>
                  <a:gd name="T31" fmla="*/ 21 h 33"/>
                  <a:gd name="T32" fmla="*/ 34 w 34"/>
                  <a:gd name="T33" fmla="*/ 33 h 33"/>
                  <a:gd name="T34" fmla="*/ 34 w 34"/>
                  <a:gd name="T35" fmla="*/ 0 h 33"/>
                  <a:gd name="T36" fmla="*/ 34 w 34"/>
                  <a:gd name="T37" fmla="*/ 0 h 33"/>
                  <a:gd name="T38" fmla="*/ 32 w 3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3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Oval 71"/>
              <p:cNvSpPr>
                <a:spLocks/>
              </p:cNvSpPr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Freeform: Shape 72"/>
              <p:cNvSpPr>
                <a:spLocks/>
              </p:cNvSpPr>
              <p:nvPr/>
            </p:nvSpPr>
            <p:spPr bwMode="auto">
              <a:xfrm>
                <a:off x="6127750" y="3573463"/>
                <a:ext cx="187325" cy="185738"/>
              </a:xfrm>
              <a:custGeom>
                <a:avLst/>
                <a:gdLst>
                  <a:gd name="T0" fmla="*/ 44 w 49"/>
                  <a:gd name="T1" fmla="*/ 18 h 49"/>
                  <a:gd name="T2" fmla="*/ 44 w 49"/>
                  <a:gd name="T3" fmla="*/ 10 h 49"/>
                  <a:gd name="T4" fmla="*/ 36 w 49"/>
                  <a:gd name="T5" fmla="*/ 7 h 49"/>
                  <a:gd name="T6" fmla="*/ 32 w 49"/>
                  <a:gd name="T7" fmla="*/ 1 h 49"/>
                  <a:gd name="T8" fmla="*/ 24 w 49"/>
                  <a:gd name="T9" fmla="*/ 3 h 49"/>
                  <a:gd name="T10" fmla="*/ 16 w 49"/>
                  <a:gd name="T11" fmla="*/ 1 h 49"/>
                  <a:gd name="T12" fmla="*/ 12 w 49"/>
                  <a:gd name="T13" fmla="*/ 7 h 49"/>
                  <a:gd name="T14" fmla="*/ 4 w 49"/>
                  <a:gd name="T15" fmla="*/ 10 h 49"/>
                  <a:gd name="T16" fmla="*/ 4 w 49"/>
                  <a:gd name="T17" fmla="*/ 18 h 49"/>
                  <a:gd name="T18" fmla="*/ 0 w 49"/>
                  <a:gd name="T19" fmla="*/ 24 h 49"/>
                  <a:gd name="T20" fmla="*/ 4 w 49"/>
                  <a:gd name="T21" fmla="*/ 31 h 49"/>
                  <a:gd name="T22" fmla="*/ 4 w 49"/>
                  <a:gd name="T23" fmla="*/ 39 h 49"/>
                  <a:gd name="T24" fmla="*/ 12 w 49"/>
                  <a:gd name="T25" fmla="*/ 41 h 49"/>
                  <a:gd name="T26" fmla="*/ 16 w 49"/>
                  <a:gd name="T27" fmla="*/ 48 h 49"/>
                  <a:gd name="T28" fmla="*/ 24 w 49"/>
                  <a:gd name="T29" fmla="*/ 45 h 49"/>
                  <a:gd name="T30" fmla="*/ 32 w 49"/>
                  <a:gd name="T31" fmla="*/ 48 h 49"/>
                  <a:gd name="T32" fmla="*/ 36 w 49"/>
                  <a:gd name="T33" fmla="*/ 41 h 49"/>
                  <a:gd name="T34" fmla="*/ 44 w 49"/>
                  <a:gd name="T35" fmla="*/ 39 h 49"/>
                  <a:gd name="T36" fmla="*/ 44 w 49"/>
                  <a:gd name="T37" fmla="*/ 31 h 49"/>
                  <a:gd name="T38" fmla="*/ 49 w 49"/>
                  <a:gd name="T39" fmla="*/ 24 h 49"/>
                  <a:gd name="T40" fmla="*/ 44 w 49"/>
                  <a:gd name="T41" fmla="*/ 18 h 49"/>
                  <a:gd name="T42" fmla="*/ 24 w 49"/>
                  <a:gd name="T43" fmla="*/ 37 h 49"/>
                  <a:gd name="T44" fmla="*/ 11 w 49"/>
                  <a:gd name="T45" fmla="*/ 24 h 49"/>
                  <a:gd name="T46" fmla="*/ 24 w 49"/>
                  <a:gd name="T47" fmla="*/ 12 h 49"/>
                  <a:gd name="T48" fmla="*/ 37 w 49"/>
                  <a:gd name="T49" fmla="*/ 24 h 49"/>
                  <a:gd name="T50" fmla="*/ 24 w 49"/>
                  <a:gd name="T5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57" name="TextBox 31"/>
          <p:cNvSpPr txBox="1"/>
          <p:nvPr/>
        </p:nvSpPr>
        <p:spPr>
          <a:xfrm>
            <a:off x="4406620" y="385863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输入此处标题</a:t>
            </a:r>
          </a:p>
        </p:txBody>
      </p:sp>
      <p:sp>
        <p:nvSpPr>
          <p:cNvPr id="58" name="TextBox 32"/>
          <p:cNvSpPr txBox="1"/>
          <p:nvPr/>
        </p:nvSpPr>
        <p:spPr>
          <a:xfrm>
            <a:off x="4118840" y="4083905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59" name="Straight Connector 33"/>
          <p:cNvCxnSpPr>
            <a:cxnSpLocks/>
          </p:cNvCxnSpPr>
          <p:nvPr/>
        </p:nvCxnSpPr>
        <p:spPr>
          <a:xfrm flipV="1">
            <a:off x="5037367" y="4775200"/>
            <a:ext cx="0" cy="293682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34"/>
          <p:cNvCxnSpPr/>
          <p:nvPr/>
        </p:nvCxnSpPr>
        <p:spPr>
          <a:xfrm flipV="1">
            <a:off x="5037367" y="3488813"/>
            <a:ext cx="0" cy="324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35"/>
          <p:cNvSpPr txBox="1"/>
          <p:nvPr/>
        </p:nvSpPr>
        <p:spPr>
          <a:xfrm>
            <a:off x="5966404" y="2751660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输入此处标题</a:t>
            </a:r>
          </a:p>
        </p:txBody>
      </p:sp>
      <p:sp>
        <p:nvSpPr>
          <p:cNvPr id="63" name="TextBox 36"/>
          <p:cNvSpPr txBox="1"/>
          <p:nvPr/>
        </p:nvSpPr>
        <p:spPr>
          <a:xfrm>
            <a:off x="5678619" y="2976931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64" name="Straight Connector 37"/>
          <p:cNvCxnSpPr>
            <a:cxnSpLocks/>
          </p:cNvCxnSpPr>
          <p:nvPr/>
        </p:nvCxnSpPr>
        <p:spPr>
          <a:xfrm flipV="1">
            <a:off x="6597146" y="3650813"/>
            <a:ext cx="0" cy="1410974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38"/>
          <p:cNvCxnSpPr/>
          <p:nvPr/>
        </p:nvCxnSpPr>
        <p:spPr>
          <a:xfrm flipV="1">
            <a:off x="6597146" y="2332559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39"/>
          <p:cNvGrpSpPr/>
          <p:nvPr/>
        </p:nvGrpSpPr>
        <p:grpSpPr>
          <a:xfrm>
            <a:off x="4773059" y="2883838"/>
            <a:ext cx="539833" cy="540000"/>
            <a:chOff x="5039729" y="3314307"/>
            <a:chExt cx="540000" cy="540000"/>
          </a:xfrm>
        </p:grpSpPr>
        <p:sp>
          <p:nvSpPr>
            <p:cNvPr id="67" name="Oval 61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8" name="Freeform: Shape 62"/>
            <p:cNvSpPr>
              <a:spLocks/>
            </p:cNvSpPr>
            <p:nvPr/>
          </p:nvSpPr>
          <p:spPr bwMode="auto">
            <a:xfrm>
              <a:off x="5142973" y="3395648"/>
              <a:ext cx="333512" cy="377319"/>
            </a:xfrm>
            <a:custGeom>
              <a:avLst/>
              <a:gdLst>
                <a:gd name="T0" fmla="*/ 182 w 193"/>
                <a:gd name="T1" fmla="*/ 147 h 219"/>
                <a:gd name="T2" fmla="*/ 175 w 193"/>
                <a:gd name="T3" fmla="*/ 150 h 219"/>
                <a:gd name="T4" fmla="*/ 146 w 193"/>
                <a:gd name="T5" fmla="*/ 110 h 219"/>
                <a:gd name="T6" fmla="*/ 175 w 193"/>
                <a:gd name="T7" fmla="*/ 70 h 219"/>
                <a:gd name="T8" fmla="*/ 182 w 193"/>
                <a:gd name="T9" fmla="*/ 72 h 219"/>
                <a:gd name="T10" fmla="*/ 193 w 193"/>
                <a:gd name="T11" fmla="*/ 60 h 219"/>
                <a:gd name="T12" fmla="*/ 182 w 193"/>
                <a:gd name="T13" fmla="*/ 49 h 219"/>
                <a:gd name="T14" fmla="*/ 170 w 193"/>
                <a:gd name="T15" fmla="*/ 60 h 219"/>
                <a:gd name="T16" fmla="*/ 170 w 193"/>
                <a:gd name="T17" fmla="*/ 62 h 219"/>
                <a:gd name="T18" fmla="*/ 121 w 193"/>
                <a:gd name="T19" fmla="*/ 67 h 219"/>
                <a:gd name="T20" fmla="*/ 101 w 193"/>
                <a:gd name="T21" fmla="*/ 22 h 219"/>
                <a:gd name="T22" fmla="*/ 108 w 193"/>
                <a:gd name="T23" fmla="*/ 12 h 219"/>
                <a:gd name="T24" fmla="*/ 97 w 193"/>
                <a:gd name="T25" fmla="*/ 0 h 219"/>
                <a:gd name="T26" fmla="*/ 85 w 193"/>
                <a:gd name="T27" fmla="*/ 12 h 219"/>
                <a:gd name="T28" fmla="*/ 92 w 193"/>
                <a:gd name="T29" fmla="*/ 22 h 219"/>
                <a:gd name="T30" fmla="*/ 72 w 193"/>
                <a:gd name="T31" fmla="*/ 67 h 219"/>
                <a:gd name="T32" fmla="*/ 23 w 193"/>
                <a:gd name="T33" fmla="*/ 62 h 219"/>
                <a:gd name="T34" fmla="*/ 23 w 193"/>
                <a:gd name="T35" fmla="*/ 60 h 219"/>
                <a:gd name="T36" fmla="*/ 12 w 193"/>
                <a:gd name="T37" fmla="*/ 49 h 219"/>
                <a:gd name="T38" fmla="*/ 0 w 193"/>
                <a:gd name="T39" fmla="*/ 60 h 219"/>
                <a:gd name="T40" fmla="*/ 12 w 193"/>
                <a:gd name="T41" fmla="*/ 72 h 219"/>
                <a:gd name="T42" fmla="*/ 18 w 193"/>
                <a:gd name="T43" fmla="*/ 70 h 219"/>
                <a:gd name="T44" fmla="*/ 48 w 193"/>
                <a:gd name="T45" fmla="*/ 110 h 219"/>
                <a:gd name="T46" fmla="*/ 19 w 193"/>
                <a:gd name="T47" fmla="*/ 150 h 219"/>
                <a:gd name="T48" fmla="*/ 12 w 193"/>
                <a:gd name="T49" fmla="*/ 147 h 219"/>
                <a:gd name="T50" fmla="*/ 0 w 193"/>
                <a:gd name="T51" fmla="*/ 159 h 219"/>
                <a:gd name="T52" fmla="*/ 12 w 193"/>
                <a:gd name="T53" fmla="*/ 170 h 219"/>
                <a:gd name="T54" fmla="*/ 23 w 193"/>
                <a:gd name="T55" fmla="*/ 159 h 219"/>
                <a:gd name="T56" fmla="*/ 23 w 193"/>
                <a:gd name="T57" fmla="*/ 158 h 219"/>
                <a:gd name="T58" fmla="*/ 72 w 193"/>
                <a:gd name="T59" fmla="*/ 152 h 219"/>
                <a:gd name="T60" fmla="*/ 92 w 193"/>
                <a:gd name="T61" fmla="*/ 197 h 219"/>
                <a:gd name="T62" fmla="*/ 85 w 193"/>
                <a:gd name="T63" fmla="*/ 208 h 219"/>
                <a:gd name="T64" fmla="*/ 97 w 193"/>
                <a:gd name="T65" fmla="*/ 219 h 219"/>
                <a:gd name="T66" fmla="*/ 108 w 193"/>
                <a:gd name="T67" fmla="*/ 208 h 219"/>
                <a:gd name="T68" fmla="*/ 101 w 193"/>
                <a:gd name="T69" fmla="*/ 197 h 219"/>
                <a:gd name="T70" fmla="*/ 121 w 193"/>
                <a:gd name="T71" fmla="*/ 152 h 219"/>
                <a:gd name="T72" fmla="*/ 170 w 193"/>
                <a:gd name="T73" fmla="*/ 158 h 219"/>
                <a:gd name="T74" fmla="*/ 170 w 193"/>
                <a:gd name="T75" fmla="*/ 159 h 219"/>
                <a:gd name="T76" fmla="*/ 182 w 193"/>
                <a:gd name="T77" fmla="*/ 170 h 219"/>
                <a:gd name="T78" fmla="*/ 193 w 193"/>
                <a:gd name="T79" fmla="*/ 159 h 219"/>
                <a:gd name="T80" fmla="*/ 182 w 193"/>
                <a:gd name="T81" fmla="*/ 14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69" name="Group 40"/>
          <p:cNvGrpSpPr/>
          <p:nvPr/>
        </p:nvGrpSpPr>
        <p:grpSpPr>
          <a:xfrm>
            <a:off x="6327229" y="1747463"/>
            <a:ext cx="539833" cy="540000"/>
            <a:chOff x="6594378" y="2177931"/>
            <a:chExt cx="540000" cy="540000"/>
          </a:xfrm>
        </p:grpSpPr>
        <p:sp>
          <p:nvSpPr>
            <p:cNvPr id="70" name="Oval 57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rgbClr val="AEDDE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71" name="Group 58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72" name="Freeform: Shape 59"/>
              <p:cNvSpPr>
                <a:spLocks/>
              </p:cNvSpPr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Oval 60"/>
              <p:cNvSpPr>
                <a:spLocks/>
              </p:cNvSpPr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74" name="TextBox 41"/>
          <p:cNvSpPr txBox="1"/>
          <p:nvPr/>
        </p:nvSpPr>
        <p:spPr>
          <a:xfrm>
            <a:off x="7524281" y="3845004"/>
            <a:ext cx="1261495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输入此处标题</a:t>
            </a:r>
          </a:p>
        </p:txBody>
      </p:sp>
      <p:sp>
        <p:nvSpPr>
          <p:cNvPr id="75" name="TextBox 42"/>
          <p:cNvSpPr txBox="1"/>
          <p:nvPr/>
        </p:nvSpPr>
        <p:spPr>
          <a:xfrm>
            <a:off x="7236498" y="4070276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76" name="Straight Connector 43"/>
          <p:cNvCxnSpPr>
            <a:cxnSpLocks/>
          </p:cNvCxnSpPr>
          <p:nvPr/>
        </p:nvCxnSpPr>
        <p:spPr>
          <a:xfrm flipV="1">
            <a:off x="8155025" y="4775200"/>
            <a:ext cx="0" cy="29040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44"/>
          <p:cNvCxnSpPr/>
          <p:nvPr/>
        </p:nvCxnSpPr>
        <p:spPr>
          <a:xfrm flipV="1">
            <a:off x="8155025" y="3425903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45"/>
          <p:cNvSpPr txBox="1"/>
          <p:nvPr/>
        </p:nvSpPr>
        <p:spPr>
          <a:xfrm>
            <a:off x="9103933" y="2559543"/>
            <a:ext cx="1261496" cy="307777"/>
          </a:xfrm>
          <a:prstGeom prst="rect">
            <a:avLst/>
          </a:prstGeom>
          <a:noFill/>
        </p:spPr>
        <p:txBody>
          <a:bodyPr wrap="none" lIns="91412" tIns="45706" rIns="91412" bIns="45706">
            <a:normAutofit lnSpcReduction="10000"/>
          </a:bodyPr>
          <a:lstStyle/>
          <a:p>
            <a:pPr algn="ctr"/>
            <a:r>
              <a:rPr lang="zh-CN" altLang="en-US" sz="1466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输入此处标题</a:t>
            </a:r>
          </a:p>
        </p:txBody>
      </p:sp>
      <p:sp>
        <p:nvSpPr>
          <p:cNvPr id="79" name="TextBox 46"/>
          <p:cNvSpPr txBox="1"/>
          <p:nvPr/>
        </p:nvSpPr>
        <p:spPr>
          <a:xfrm>
            <a:off x="8816149" y="2784814"/>
            <a:ext cx="1837054" cy="553998"/>
          </a:xfrm>
          <a:prstGeom prst="rect">
            <a:avLst/>
          </a:prstGeom>
          <a:noFill/>
        </p:spPr>
        <p:txBody>
          <a:bodyPr wrap="square" lIns="91412" tIns="45706" rIns="91412" bIns="45706">
            <a:noAutofit/>
          </a:bodyPr>
          <a:lstStyle>
            <a:defPPr>
              <a:defRPr lang="zh-CN"/>
            </a:defPPr>
            <a:lvl1pPr algn="ctr">
              <a:lnSpc>
                <a:spcPts val="1600"/>
              </a:lnSpc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defRPr>
            </a:lvl1pPr>
          </a:lstStyle>
          <a:p>
            <a:r>
              <a:rPr lang="zh-CN" altLang="en-US" dirty="0"/>
              <a:t>请在此处输入具体内容，文字请尽量言简意赅，此处为章节文字，表述该章节文字主题。</a:t>
            </a:r>
            <a:endParaRPr lang="en-US" altLang="zh-CN" dirty="0"/>
          </a:p>
        </p:txBody>
      </p:sp>
      <p:cxnSp>
        <p:nvCxnSpPr>
          <p:cNvPr id="80" name="Straight Connector 47"/>
          <p:cNvCxnSpPr>
            <a:cxnSpLocks/>
          </p:cNvCxnSpPr>
          <p:nvPr/>
        </p:nvCxnSpPr>
        <p:spPr>
          <a:xfrm flipV="1">
            <a:off x="9734675" y="3502354"/>
            <a:ext cx="0" cy="1547316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48"/>
          <p:cNvCxnSpPr/>
          <p:nvPr/>
        </p:nvCxnSpPr>
        <p:spPr>
          <a:xfrm flipV="1">
            <a:off x="9734675" y="2140442"/>
            <a:ext cx="0" cy="396000"/>
          </a:xfrm>
          <a:prstGeom prst="line">
            <a:avLst/>
          </a:prstGeom>
          <a:ln w="19050" cap="rnd">
            <a:solidFill>
              <a:schemeClr val="tx1">
                <a:lumMod val="95000"/>
                <a:lumOff val="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49"/>
          <p:cNvGrpSpPr/>
          <p:nvPr/>
        </p:nvGrpSpPr>
        <p:grpSpPr>
          <a:xfrm>
            <a:off x="7890717" y="2840806"/>
            <a:ext cx="539833" cy="540000"/>
            <a:chOff x="8158349" y="3271275"/>
            <a:chExt cx="540000" cy="540000"/>
          </a:xfrm>
        </p:grpSpPr>
        <p:sp>
          <p:nvSpPr>
            <p:cNvPr id="83" name="Oval 53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rgbClr val="F7443D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84" name="Group 54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85" name="Freeform: Shape 55"/>
              <p:cNvSpPr>
                <a:spLocks/>
              </p:cNvSpPr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Freeform: Shape 56"/>
              <p:cNvSpPr>
                <a:spLocks/>
              </p:cNvSpPr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sz="2399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87" name="Group 50"/>
          <p:cNvGrpSpPr/>
          <p:nvPr/>
        </p:nvGrpSpPr>
        <p:grpSpPr>
          <a:xfrm>
            <a:off x="9464758" y="1595102"/>
            <a:ext cx="539833" cy="540000"/>
            <a:chOff x="9732876" y="1985814"/>
            <a:chExt cx="540000" cy="540000"/>
          </a:xfrm>
        </p:grpSpPr>
        <p:sp>
          <p:nvSpPr>
            <p:cNvPr id="88" name="Oval 51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rgbClr val="7AB8BF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9" name="Freeform: Shape 52"/>
            <p:cNvSpPr>
              <a:spLocks/>
            </p:cNvSpPr>
            <p:nvPr/>
          </p:nvSpPr>
          <p:spPr bwMode="auto">
            <a:xfrm>
              <a:off x="9842613" y="2095551"/>
              <a:ext cx="320527" cy="32052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2399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2476026"/>
      </p:ext>
    </p:extLst>
  </p:cSld>
  <p:clrMapOvr>
    <a:masterClrMapping/>
  </p:clrMapOvr>
  <p:transition spd="slow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25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75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5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75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25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8500"/>
                            </p:stCondLst>
                            <p:childTnLst>
                              <p:par>
                                <p:cTn id="1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8750"/>
                            </p:stCondLst>
                            <p:childTnLst>
                              <p:par>
                                <p:cTn id="1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25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975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750"/>
                            </p:stCondLst>
                            <p:childTnLst>
                              <p:par>
                                <p:cTn id="1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750"/>
                            </p:stCondLst>
                            <p:childTnLst>
                              <p:par>
                                <p:cTn id="1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  <p:bldP spid="27" grpId="0"/>
      <p:bldP spid="28" grpId="0"/>
      <p:bldP spid="29" grpId="0"/>
      <p:bldP spid="32" grpId="0" animBg="1"/>
      <p:bldP spid="33" grpId="0" animBg="1"/>
      <p:bldP spid="34" grpId="0" animBg="1"/>
      <p:bldP spid="35" grpId="0" animBg="1"/>
      <p:bldP spid="36" grpId="0" animBg="1"/>
      <p:bldP spid="42" grpId="0"/>
      <p:bldP spid="43" grpId="0"/>
      <p:bldP spid="57" grpId="0"/>
      <p:bldP spid="58" grpId="0"/>
      <p:bldP spid="61" grpId="0"/>
      <p:bldP spid="63" grpId="0"/>
      <p:bldP spid="74" grpId="0"/>
      <p:bldP spid="75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3119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理论基础与文献综述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787870" y="4083951"/>
            <a:ext cx="2407615" cy="835777"/>
            <a:chOff x="609599" y="3139323"/>
            <a:chExt cx="2407615" cy="835777"/>
          </a:xfrm>
        </p:grpSpPr>
        <p:sp>
          <p:nvSpPr>
            <p:cNvPr id="14" name="文本框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9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输入此处标题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8942645" y="4083951"/>
            <a:ext cx="2457329" cy="835777"/>
            <a:chOff x="9029821" y="3139323"/>
            <a:chExt cx="2457329" cy="835777"/>
          </a:xfrm>
        </p:grpSpPr>
        <p:sp>
          <p:nvSpPr>
            <p:cNvPr id="20" name="文本框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输入此处标题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583433" y="1459254"/>
            <a:ext cx="2020976" cy="927740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/>
            </a:bodyPr>
            <a:lstStyle/>
            <a:p>
              <a:pPr algn="r"/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输入此处标题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487716" y="2735589"/>
            <a:ext cx="2407615" cy="835777"/>
            <a:chOff x="609599" y="3139323"/>
            <a:chExt cx="2407615" cy="835777"/>
          </a:xfrm>
        </p:grpSpPr>
        <p:sp>
          <p:nvSpPr>
            <p:cNvPr id="26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pPr algn="r"/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输入此处标题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8404246" y="2735589"/>
            <a:ext cx="2457329" cy="835777"/>
            <a:chOff x="9029821" y="3139323"/>
            <a:chExt cx="2457329" cy="835777"/>
          </a:xfrm>
        </p:grpSpPr>
        <p:sp>
          <p:nvSpPr>
            <p:cNvPr id="29" name="文本框 2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96000" tIns="0" rIns="96000" bIns="0" anchor="ctr" anchorCtr="0">
              <a:normAutofit fontScale="92500"/>
            </a:bodyPr>
            <a:lstStyle/>
            <a:p>
              <a:pPr>
                <a:lnSpc>
                  <a:spcPts val="1600"/>
                </a:lnSpc>
              </a:pPr>
              <a:r>
                <a:rPr lang="zh-CN" altLang="en-US" sz="1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96000" tIns="0" rIns="96000" bIns="0">
              <a:norm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输入此处标题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4486694" y="2665207"/>
            <a:ext cx="4216835" cy="2486677"/>
            <a:chOff x="2991580" y="1981806"/>
            <a:chExt cx="3162626" cy="1865008"/>
          </a:xfrm>
        </p:grpSpPr>
        <p:sp>
          <p:nvSpPr>
            <p:cNvPr id="32" name="任意多边形: 形状 3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rgbClr val="F7443D">
                <a:alpha val="85000"/>
              </a:srgb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867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2991580" y="1981806"/>
              <a:ext cx="2884335" cy="1865008"/>
              <a:chOff x="2991580" y="1981806"/>
              <a:chExt cx="2884335" cy="1865008"/>
            </a:xfrm>
          </p:grpSpPr>
          <p:sp>
            <p:nvSpPr>
              <p:cNvPr id="34" name="任意多边形: 形状 4"/>
              <p:cNvSpPr/>
              <p:nvPr/>
            </p:nvSpPr>
            <p:spPr>
              <a:xfrm rot="2397114" flipH="1" flipV="1">
                <a:off x="4649987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AB8BF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任意多边形: 形状 5"/>
              <p:cNvSpPr/>
              <p:nvPr/>
            </p:nvSpPr>
            <p:spPr>
              <a:xfrm rot="16919708" flipH="1">
                <a:off x="3356620" y="2613807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7AB8BF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任意多边形: 形状 6"/>
              <p:cNvSpPr/>
              <p:nvPr/>
            </p:nvSpPr>
            <p:spPr>
              <a:xfrm>
                <a:off x="4138016" y="1981806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  <a:alpha val="8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任意多边形: 形状 7"/>
              <p:cNvSpPr/>
              <p:nvPr/>
            </p:nvSpPr>
            <p:spPr>
              <a:xfrm rot="19202886" flipV="1">
                <a:off x="3626046" y="2166823"/>
                <a:ext cx="867967" cy="1598047"/>
              </a:xfrm>
              <a:custGeom>
                <a:avLst/>
                <a:gdLst>
                  <a:gd name="connsiteX0" fmla="*/ 578645 w 1157289"/>
                  <a:gd name="connsiteY0" fmla="*/ 0 h 2130729"/>
                  <a:gd name="connsiteX1" fmla="*/ 596658 w 1157289"/>
                  <a:gd name="connsiteY1" fmla="*/ 10943 h 2130729"/>
                  <a:gd name="connsiteX2" fmla="*/ 1157289 w 1157289"/>
                  <a:gd name="connsiteY2" fmla="*/ 1065364 h 2130729"/>
                  <a:gd name="connsiteX3" fmla="*/ 596658 w 1157289"/>
                  <a:gd name="connsiteY3" fmla="*/ 2119785 h 2130729"/>
                  <a:gd name="connsiteX4" fmla="*/ 578645 w 1157289"/>
                  <a:gd name="connsiteY4" fmla="*/ 2130729 h 2130729"/>
                  <a:gd name="connsiteX5" fmla="*/ 560631 w 1157289"/>
                  <a:gd name="connsiteY5" fmla="*/ 2119785 h 2130729"/>
                  <a:gd name="connsiteX6" fmla="*/ 0 w 1157289"/>
                  <a:gd name="connsiteY6" fmla="*/ 1065364 h 2130729"/>
                  <a:gd name="connsiteX7" fmla="*/ 560631 w 1157289"/>
                  <a:gd name="connsiteY7" fmla="*/ 10943 h 2130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7289" h="2130729">
                    <a:moveTo>
                      <a:pt x="578645" y="0"/>
                    </a:moveTo>
                    <a:lnTo>
                      <a:pt x="596658" y="10943"/>
                    </a:lnTo>
                    <a:cubicBezTo>
                      <a:pt x="934903" y="239457"/>
                      <a:pt x="1157289" y="626440"/>
                      <a:pt x="1157289" y="1065364"/>
                    </a:cubicBezTo>
                    <a:cubicBezTo>
                      <a:pt x="1157289" y="1504289"/>
                      <a:pt x="934903" y="1891272"/>
                      <a:pt x="596658" y="2119785"/>
                    </a:cubicBezTo>
                    <a:lnTo>
                      <a:pt x="578645" y="2130729"/>
                    </a:lnTo>
                    <a:lnTo>
                      <a:pt x="560631" y="2119785"/>
                    </a:lnTo>
                    <a:cubicBezTo>
                      <a:pt x="222387" y="1891272"/>
                      <a:pt x="0" y="1504289"/>
                      <a:pt x="0" y="1065364"/>
                    </a:cubicBezTo>
                    <a:cubicBezTo>
                      <a:pt x="0" y="626440"/>
                      <a:pt x="222387" y="239457"/>
                      <a:pt x="560631" y="10943"/>
                    </a:cubicBezTo>
                    <a:close/>
                  </a:path>
                </a:pathLst>
              </a:custGeom>
              <a:solidFill>
                <a:srgbClr val="F7443D">
                  <a:alpha val="85000"/>
                </a:srgb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30"/>
              <p:cNvSpPr>
                <a:spLocks/>
              </p:cNvSpPr>
              <p:nvPr/>
            </p:nvSpPr>
            <p:spPr bwMode="auto">
              <a:xfrm>
                <a:off x="5169592" y="2464224"/>
                <a:ext cx="340687" cy="342326"/>
              </a:xfrm>
              <a:custGeom>
                <a:avLst/>
                <a:gdLst>
                  <a:gd name="connsiteX0" fmla="*/ 119063 w 330200"/>
                  <a:gd name="connsiteY0" fmla="*/ 203200 h 331788"/>
                  <a:gd name="connsiteX1" fmla="*/ 137172 w 330200"/>
                  <a:gd name="connsiteY1" fmla="*/ 203200 h 331788"/>
                  <a:gd name="connsiteX2" fmla="*/ 153988 w 330200"/>
                  <a:gd name="connsiteY2" fmla="*/ 229508 h 331788"/>
                  <a:gd name="connsiteX3" fmla="*/ 153988 w 330200"/>
                  <a:gd name="connsiteY3" fmla="*/ 249238 h 331788"/>
                  <a:gd name="connsiteX4" fmla="*/ 119063 w 330200"/>
                  <a:gd name="connsiteY4" fmla="*/ 203200 h 331788"/>
                  <a:gd name="connsiteX5" fmla="*/ 176213 w 330200"/>
                  <a:gd name="connsiteY5" fmla="*/ 158750 h 331788"/>
                  <a:gd name="connsiteX6" fmla="*/ 211138 w 330200"/>
                  <a:gd name="connsiteY6" fmla="*/ 203994 h 331788"/>
                  <a:gd name="connsiteX7" fmla="*/ 176213 w 330200"/>
                  <a:gd name="connsiteY7" fmla="*/ 249238 h 331788"/>
                  <a:gd name="connsiteX8" fmla="*/ 176213 w 330200"/>
                  <a:gd name="connsiteY8" fmla="*/ 229848 h 331788"/>
                  <a:gd name="connsiteX9" fmla="*/ 193029 w 330200"/>
                  <a:gd name="connsiteY9" fmla="*/ 203994 h 331788"/>
                  <a:gd name="connsiteX10" fmla="*/ 176213 w 330200"/>
                  <a:gd name="connsiteY10" fmla="*/ 178141 h 331788"/>
                  <a:gd name="connsiteX11" fmla="*/ 176213 w 330200"/>
                  <a:gd name="connsiteY11" fmla="*/ 158750 h 331788"/>
                  <a:gd name="connsiteX12" fmla="*/ 176213 w 330200"/>
                  <a:gd name="connsiteY12" fmla="*/ 82550 h 331788"/>
                  <a:gd name="connsiteX13" fmla="*/ 211138 w 330200"/>
                  <a:gd name="connsiteY13" fmla="*/ 128588 h 331788"/>
                  <a:gd name="connsiteX14" fmla="*/ 193029 w 330200"/>
                  <a:gd name="connsiteY14" fmla="*/ 128588 h 331788"/>
                  <a:gd name="connsiteX15" fmla="*/ 176213 w 330200"/>
                  <a:gd name="connsiteY15" fmla="*/ 102281 h 331788"/>
                  <a:gd name="connsiteX16" fmla="*/ 176213 w 330200"/>
                  <a:gd name="connsiteY16" fmla="*/ 82550 h 331788"/>
                  <a:gd name="connsiteX17" fmla="*/ 153988 w 330200"/>
                  <a:gd name="connsiteY17" fmla="*/ 82550 h 331788"/>
                  <a:gd name="connsiteX18" fmla="*/ 153988 w 330200"/>
                  <a:gd name="connsiteY18" fmla="*/ 101941 h 331788"/>
                  <a:gd name="connsiteX19" fmla="*/ 137172 w 330200"/>
                  <a:gd name="connsiteY19" fmla="*/ 127794 h 331788"/>
                  <a:gd name="connsiteX20" fmla="*/ 153988 w 330200"/>
                  <a:gd name="connsiteY20" fmla="*/ 153648 h 331788"/>
                  <a:gd name="connsiteX21" fmla="*/ 153988 w 330200"/>
                  <a:gd name="connsiteY21" fmla="*/ 173038 h 331788"/>
                  <a:gd name="connsiteX22" fmla="*/ 119063 w 330200"/>
                  <a:gd name="connsiteY22" fmla="*/ 127794 h 331788"/>
                  <a:gd name="connsiteX23" fmla="*/ 153988 w 330200"/>
                  <a:gd name="connsiteY23" fmla="*/ 82550 h 331788"/>
                  <a:gd name="connsiteX24" fmla="*/ 157163 w 330200"/>
                  <a:gd name="connsiteY24" fmla="*/ 76200 h 331788"/>
                  <a:gd name="connsiteX25" fmla="*/ 173038 w 330200"/>
                  <a:gd name="connsiteY25" fmla="*/ 76200 h 331788"/>
                  <a:gd name="connsiteX26" fmla="*/ 173038 w 330200"/>
                  <a:gd name="connsiteY26" fmla="*/ 255588 h 331788"/>
                  <a:gd name="connsiteX27" fmla="*/ 157163 w 330200"/>
                  <a:gd name="connsiteY27" fmla="*/ 255588 h 331788"/>
                  <a:gd name="connsiteX28" fmla="*/ 165101 w 330200"/>
                  <a:gd name="connsiteY28" fmla="*/ 33337 h 331788"/>
                  <a:gd name="connsiteX29" fmla="*/ 33338 w 330200"/>
                  <a:gd name="connsiteY29" fmla="*/ 165894 h 331788"/>
                  <a:gd name="connsiteX30" fmla="*/ 165101 w 330200"/>
                  <a:gd name="connsiteY30" fmla="*/ 298451 h 331788"/>
                  <a:gd name="connsiteX31" fmla="*/ 296864 w 330200"/>
                  <a:gd name="connsiteY31" fmla="*/ 165894 h 331788"/>
                  <a:gd name="connsiteX32" fmla="*/ 165101 w 330200"/>
                  <a:gd name="connsiteY32" fmla="*/ 33337 h 331788"/>
                  <a:gd name="connsiteX33" fmla="*/ 165100 w 330200"/>
                  <a:gd name="connsiteY33" fmla="*/ 30162 h 331788"/>
                  <a:gd name="connsiteX34" fmla="*/ 301625 w 330200"/>
                  <a:gd name="connsiteY34" fmla="*/ 165894 h 331788"/>
                  <a:gd name="connsiteX35" fmla="*/ 165100 w 330200"/>
                  <a:gd name="connsiteY35" fmla="*/ 301626 h 331788"/>
                  <a:gd name="connsiteX36" fmla="*/ 28575 w 330200"/>
                  <a:gd name="connsiteY36" fmla="*/ 165894 h 331788"/>
                  <a:gd name="connsiteX37" fmla="*/ 165100 w 330200"/>
                  <a:gd name="connsiteY37" fmla="*/ 30162 h 331788"/>
                  <a:gd name="connsiteX38" fmla="*/ 165101 w 330200"/>
                  <a:gd name="connsiteY38" fmla="*/ 15875 h 331788"/>
                  <a:gd name="connsiteX39" fmla="*/ 14288 w 330200"/>
                  <a:gd name="connsiteY39" fmla="*/ 165894 h 331788"/>
                  <a:gd name="connsiteX40" fmla="*/ 165101 w 330200"/>
                  <a:gd name="connsiteY40" fmla="*/ 315913 h 331788"/>
                  <a:gd name="connsiteX41" fmla="*/ 315914 w 330200"/>
                  <a:gd name="connsiteY41" fmla="*/ 165894 h 331788"/>
                  <a:gd name="connsiteX42" fmla="*/ 165101 w 330200"/>
                  <a:gd name="connsiteY42" fmla="*/ 15875 h 331788"/>
                  <a:gd name="connsiteX43" fmla="*/ 165100 w 330200"/>
                  <a:gd name="connsiteY43" fmla="*/ 0 h 331788"/>
                  <a:gd name="connsiteX44" fmla="*/ 330200 w 330200"/>
                  <a:gd name="connsiteY44" fmla="*/ 165894 h 331788"/>
                  <a:gd name="connsiteX45" fmla="*/ 165100 w 330200"/>
                  <a:gd name="connsiteY45" fmla="*/ 331788 h 331788"/>
                  <a:gd name="connsiteX46" fmla="*/ 0 w 330200"/>
                  <a:gd name="connsiteY46" fmla="*/ 165894 h 331788"/>
                  <a:gd name="connsiteX47" fmla="*/ 165100 w 330200"/>
                  <a:gd name="connsiteY47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330200" h="331788">
                    <a:moveTo>
                      <a:pt x="119063" y="203200"/>
                    </a:moveTo>
                    <a:cubicBezTo>
                      <a:pt x="119063" y="203200"/>
                      <a:pt x="119063" y="203200"/>
                      <a:pt x="137172" y="203200"/>
                    </a:cubicBezTo>
                    <a:cubicBezTo>
                      <a:pt x="137172" y="215039"/>
                      <a:pt x="143640" y="225562"/>
                      <a:pt x="153988" y="229508"/>
                    </a:cubicBezTo>
                    <a:lnTo>
                      <a:pt x="153988" y="249238"/>
                    </a:lnTo>
                    <a:cubicBezTo>
                      <a:pt x="133292" y="243977"/>
                      <a:pt x="119063" y="225562"/>
                      <a:pt x="119063" y="203200"/>
                    </a:cubicBezTo>
                    <a:close/>
                    <a:moveTo>
                      <a:pt x="176213" y="158750"/>
                    </a:moveTo>
                    <a:cubicBezTo>
                      <a:pt x="196909" y="163921"/>
                      <a:pt x="211138" y="182019"/>
                      <a:pt x="211138" y="203994"/>
                    </a:cubicBezTo>
                    <a:cubicBezTo>
                      <a:pt x="211138" y="225970"/>
                      <a:pt x="196909" y="244068"/>
                      <a:pt x="176213" y="249238"/>
                    </a:cubicBezTo>
                    <a:cubicBezTo>
                      <a:pt x="176213" y="249238"/>
                      <a:pt x="176213" y="249238"/>
                      <a:pt x="176213" y="229848"/>
                    </a:cubicBezTo>
                    <a:cubicBezTo>
                      <a:pt x="186561" y="225970"/>
                      <a:pt x="193029" y="215628"/>
                      <a:pt x="193029" y="203994"/>
                    </a:cubicBezTo>
                    <a:cubicBezTo>
                      <a:pt x="193029" y="192360"/>
                      <a:pt x="186561" y="183311"/>
                      <a:pt x="176213" y="178141"/>
                    </a:cubicBezTo>
                    <a:cubicBezTo>
                      <a:pt x="176213" y="178141"/>
                      <a:pt x="176213" y="178141"/>
                      <a:pt x="176213" y="158750"/>
                    </a:cubicBezTo>
                    <a:close/>
                    <a:moveTo>
                      <a:pt x="176213" y="82550"/>
                    </a:moveTo>
                    <a:cubicBezTo>
                      <a:pt x="196909" y="87812"/>
                      <a:pt x="211138" y="106227"/>
                      <a:pt x="211138" y="128588"/>
                    </a:cubicBezTo>
                    <a:cubicBezTo>
                      <a:pt x="211138" y="128588"/>
                      <a:pt x="211138" y="128588"/>
                      <a:pt x="193029" y="128588"/>
                    </a:cubicBezTo>
                    <a:cubicBezTo>
                      <a:pt x="193029" y="116750"/>
                      <a:pt x="186561" y="106227"/>
                      <a:pt x="176213" y="102281"/>
                    </a:cubicBezTo>
                    <a:cubicBezTo>
                      <a:pt x="176213" y="102281"/>
                      <a:pt x="176213" y="102281"/>
                      <a:pt x="176213" y="82550"/>
                    </a:cubicBezTo>
                    <a:close/>
                    <a:moveTo>
                      <a:pt x="153988" y="82550"/>
                    </a:moveTo>
                    <a:cubicBezTo>
                      <a:pt x="153988" y="82550"/>
                      <a:pt x="153988" y="82550"/>
                      <a:pt x="153988" y="101941"/>
                    </a:cubicBezTo>
                    <a:cubicBezTo>
                      <a:pt x="143640" y="105819"/>
                      <a:pt x="137172" y="116160"/>
                      <a:pt x="137172" y="127794"/>
                    </a:cubicBezTo>
                    <a:cubicBezTo>
                      <a:pt x="137172" y="139428"/>
                      <a:pt x="143640" y="148477"/>
                      <a:pt x="153988" y="153648"/>
                    </a:cubicBezTo>
                    <a:cubicBezTo>
                      <a:pt x="153988" y="153648"/>
                      <a:pt x="153988" y="153648"/>
                      <a:pt x="153988" y="173038"/>
                    </a:cubicBezTo>
                    <a:cubicBezTo>
                      <a:pt x="133292" y="167868"/>
                      <a:pt x="119063" y="149770"/>
                      <a:pt x="119063" y="127794"/>
                    </a:cubicBezTo>
                    <a:cubicBezTo>
                      <a:pt x="119063" y="105819"/>
                      <a:pt x="133292" y="87721"/>
                      <a:pt x="153988" y="82550"/>
                    </a:cubicBezTo>
                    <a:close/>
                    <a:moveTo>
                      <a:pt x="157163" y="76200"/>
                    </a:moveTo>
                    <a:lnTo>
                      <a:pt x="173038" y="76200"/>
                    </a:lnTo>
                    <a:lnTo>
                      <a:pt x="173038" y="255588"/>
                    </a:lnTo>
                    <a:lnTo>
                      <a:pt x="157163" y="255588"/>
                    </a:lnTo>
                    <a:close/>
                    <a:moveTo>
                      <a:pt x="165101" y="33337"/>
                    </a:moveTo>
                    <a:cubicBezTo>
                      <a:pt x="92330" y="33337"/>
                      <a:pt x="33338" y="92685"/>
                      <a:pt x="33338" y="165894"/>
                    </a:cubicBezTo>
                    <a:cubicBezTo>
                      <a:pt x="33338" y="239103"/>
                      <a:pt x="92330" y="298451"/>
                      <a:pt x="165101" y="298451"/>
                    </a:cubicBezTo>
                    <a:cubicBezTo>
                      <a:pt x="237872" y="298451"/>
                      <a:pt x="296864" y="239103"/>
                      <a:pt x="296864" y="165894"/>
                    </a:cubicBezTo>
                    <a:cubicBezTo>
                      <a:pt x="296864" y="92685"/>
                      <a:pt x="237872" y="33337"/>
                      <a:pt x="165101" y="33337"/>
                    </a:cubicBezTo>
                    <a:close/>
                    <a:moveTo>
                      <a:pt x="165100" y="30162"/>
                    </a:moveTo>
                    <a:cubicBezTo>
                      <a:pt x="240501" y="30162"/>
                      <a:pt x="301625" y="90931"/>
                      <a:pt x="301625" y="165894"/>
                    </a:cubicBezTo>
                    <a:cubicBezTo>
                      <a:pt x="301625" y="240857"/>
                      <a:pt x="240501" y="301626"/>
                      <a:pt x="165100" y="301626"/>
                    </a:cubicBezTo>
                    <a:cubicBezTo>
                      <a:pt x="89699" y="301626"/>
                      <a:pt x="28575" y="240857"/>
                      <a:pt x="28575" y="165894"/>
                    </a:cubicBezTo>
                    <a:cubicBezTo>
                      <a:pt x="28575" y="90931"/>
                      <a:pt x="89699" y="30162"/>
                      <a:pt x="165100" y="30162"/>
                    </a:cubicBezTo>
                    <a:close/>
                    <a:moveTo>
                      <a:pt x="165101" y="15875"/>
                    </a:moveTo>
                    <a:cubicBezTo>
                      <a:pt x="81809" y="15875"/>
                      <a:pt x="14288" y="83041"/>
                      <a:pt x="14288" y="165894"/>
                    </a:cubicBezTo>
                    <a:cubicBezTo>
                      <a:pt x="14288" y="248747"/>
                      <a:pt x="81809" y="315913"/>
                      <a:pt x="165101" y="315913"/>
                    </a:cubicBezTo>
                    <a:cubicBezTo>
                      <a:pt x="248393" y="315913"/>
                      <a:pt x="315914" y="248747"/>
                      <a:pt x="315914" y="165894"/>
                    </a:cubicBezTo>
                    <a:cubicBezTo>
                      <a:pt x="315914" y="83041"/>
                      <a:pt x="248393" y="15875"/>
                      <a:pt x="165101" y="15875"/>
                    </a:cubicBezTo>
                    <a:close/>
                    <a:moveTo>
                      <a:pt x="165100" y="0"/>
                    </a:moveTo>
                    <a:cubicBezTo>
                      <a:pt x="256282" y="0"/>
                      <a:pt x="330200" y="74273"/>
                      <a:pt x="330200" y="165894"/>
                    </a:cubicBezTo>
                    <a:cubicBezTo>
                      <a:pt x="330200" y="257515"/>
                      <a:pt x="256282" y="331788"/>
                      <a:pt x="165100" y="331788"/>
                    </a:cubicBezTo>
                    <a:cubicBezTo>
                      <a:pt x="73918" y="331788"/>
                      <a:pt x="0" y="257515"/>
                      <a:pt x="0" y="165894"/>
                    </a:cubicBezTo>
                    <a:cubicBezTo>
                      <a:pt x="0" y="74273"/>
                      <a:pt x="73918" y="0"/>
                      <a:pt x="165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14"/>
              <p:cNvSpPr>
                <a:spLocks noChangeAspect="1"/>
              </p:cNvSpPr>
              <p:nvPr/>
            </p:nvSpPr>
            <p:spPr bwMode="auto">
              <a:xfrm>
                <a:off x="3648389" y="2505119"/>
                <a:ext cx="369924" cy="312612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/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任意多边形: 形状 33"/>
              <p:cNvSpPr>
                <a:spLocks/>
              </p:cNvSpPr>
              <p:nvPr/>
            </p:nvSpPr>
            <p:spPr bwMode="auto">
              <a:xfrm>
                <a:off x="3210177" y="3160419"/>
                <a:ext cx="318050" cy="318050"/>
              </a:xfrm>
              <a:custGeom>
                <a:avLst/>
                <a:gdLst>
                  <a:gd name="connsiteX0" fmla="*/ 102452 w 338138"/>
                  <a:gd name="connsiteY0" fmla="*/ 116974 h 338138"/>
                  <a:gd name="connsiteX1" fmla="*/ 158700 w 338138"/>
                  <a:gd name="connsiteY1" fmla="*/ 150395 h 338138"/>
                  <a:gd name="connsiteX2" fmla="*/ 169165 w 338138"/>
                  <a:gd name="connsiteY2" fmla="*/ 147721 h 338138"/>
                  <a:gd name="connsiteX3" fmla="*/ 183554 w 338138"/>
                  <a:gd name="connsiteY3" fmla="*/ 154406 h 338138"/>
                  <a:gd name="connsiteX4" fmla="*/ 238495 w 338138"/>
                  <a:gd name="connsiteY4" fmla="*/ 122321 h 338138"/>
                  <a:gd name="connsiteX5" fmla="*/ 246343 w 338138"/>
                  <a:gd name="connsiteY5" fmla="*/ 123658 h 338138"/>
                  <a:gd name="connsiteX6" fmla="*/ 243727 w 338138"/>
                  <a:gd name="connsiteY6" fmla="*/ 130342 h 338138"/>
                  <a:gd name="connsiteX7" fmla="*/ 188787 w 338138"/>
                  <a:gd name="connsiteY7" fmla="*/ 163763 h 338138"/>
                  <a:gd name="connsiteX8" fmla="*/ 190095 w 338138"/>
                  <a:gd name="connsiteY8" fmla="*/ 169111 h 338138"/>
                  <a:gd name="connsiteX9" fmla="*/ 169165 w 338138"/>
                  <a:gd name="connsiteY9" fmla="*/ 190500 h 338138"/>
                  <a:gd name="connsiteX10" fmla="*/ 148235 w 338138"/>
                  <a:gd name="connsiteY10" fmla="*/ 169111 h 338138"/>
                  <a:gd name="connsiteX11" fmla="*/ 91987 w 338138"/>
                  <a:gd name="connsiteY11" fmla="*/ 135690 h 338138"/>
                  <a:gd name="connsiteX12" fmla="*/ 88063 w 338138"/>
                  <a:gd name="connsiteY12" fmla="*/ 120984 h 338138"/>
                  <a:gd name="connsiteX13" fmla="*/ 102452 w 338138"/>
                  <a:gd name="connsiteY13" fmla="*/ 116974 h 338138"/>
                  <a:gd name="connsiteX14" fmla="*/ 159317 w 338138"/>
                  <a:gd name="connsiteY14" fmla="*/ 22225 h 338138"/>
                  <a:gd name="connsiteX15" fmla="*/ 22225 w 338138"/>
                  <a:gd name="connsiteY15" fmla="*/ 158580 h 338138"/>
                  <a:gd name="connsiteX16" fmla="*/ 43316 w 338138"/>
                  <a:gd name="connsiteY16" fmla="*/ 158580 h 338138"/>
                  <a:gd name="connsiteX17" fmla="*/ 43316 w 338138"/>
                  <a:gd name="connsiteY17" fmla="*/ 179558 h 338138"/>
                  <a:gd name="connsiteX18" fmla="*/ 22225 w 338138"/>
                  <a:gd name="connsiteY18" fmla="*/ 179558 h 338138"/>
                  <a:gd name="connsiteX19" fmla="*/ 159317 w 338138"/>
                  <a:gd name="connsiteY19" fmla="*/ 315913 h 338138"/>
                  <a:gd name="connsiteX20" fmla="*/ 159317 w 338138"/>
                  <a:gd name="connsiteY20" fmla="*/ 294936 h 338138"/>
                  <a:gd name="connsiteX21" fmla="*/ 180408 w 338138"/>
                  <a:gd name="connsiteY21" fmla="*/ 294936 h 338138"/>
                  <a:gd name="connsiteX22" fmla="*/ 180408 w 338138"/>
                  <a:gd name="connsiteY22" fmla="*/ 315913 h 338138"/>
                  <a:gd name="connsiteX23" fmla="*/ 317500 w 338138"/>
                  <a:gd name="connsiteY23" fmla="*/ 179558 h 338138"/>
                  <a:gd name="connsiteX24" fmla="*/ 296409 w 338138"/>
                  <a:gd name="connsiteY24" fmla="*/ 179558 h 338138"/>
                  <a:gd name="connsiteX25" fmla="*/ 296409 w 338138"/>
                  <a:gd name="connsiteY25" fmla="*/ 158580 h 338138"/>
                  <a:gd name="connsiteX26" fmla="*/ 317500 w 338138"/>
                  <a:gd name="connsiteY26" fmla="*/ 158580 h 338138"/>
                  <a:gd name="connsiteX27" fmla="*/ 180408 w 338138"/>
                  <a:gd name="connsiteY27" fmla="*/ 22225 h 338138"/>
                  <a:gd name="connsiteX28" fmla="*/ 180408 w 338138"/>
                  <a:gd name="connsiteY28" fmla="*/ 43202 h 338138"/>
                  <a:gd name="connsiteX29" fmla="*/ 159317 w 338138"/>
                  <a:gd name="connsiteY29" fmla="*/ 43202 h 338138"/>
                  <a:gd name="connsiteX30" fmla="*/ 159317 w 338138"/>
                  <a:gd name="connsiteY30" fmla="*/ 22225 h 338138"/>
                  <a:gd name="connsiteX31" fmla="*/ 169069 w 338138"/>
                  <a:gd name="connsiteY31" fmla="*/ 0 h 338138"/>
                  <a:gd name="connsiteX32" fmla="*/ 338138 w 338138"/>
                  <a:gd name="connsiteY32" fmla="*/ 169069 h 338138"/>
                  <a:gd name="connsiteX33" fmla="*/ 169069 w 338138"/>
                  <a:gd name="connsiteY33" fmla="*/ 338138 h 338138"/>
                  <a:gd name="connsiteX34" fmla="*/ 0 w 338138"/>
                  <a:gd name="connsiteY34" fmla="*/ 169069 h 338138"/>
                  <a:gd name="connsiteX35" fmla="*/ 169069 w 338138"/>
                  <a:gd name="connsiteY35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38138" h="338138">
                    <a:moveTo>
                      <a:pt x="102452" y="116974"/>
                    </a:moveTo>
                    <a:cubicBezTo>
                      <a:pt x="158700" y="150395"/>
                      <a:pt x="158700" y="150395"/>
                      <a:pt x="158700" y="150395"/>
                    </a:cubicBezTo>
                    <a:cubicBezTo>
                      <a:pt x="162624" y="149058"/>
                      <a:pt x="165241" y="147721"/>
                      <a:pt x="169165" y="147721"/>
                    </a:cubicBezTo>
                    <a:cubicBezTo>
                      <a:pt x="174397" y="147721"/>
                      <a:pt x="179630" y="150395"/>
                      <a:pt x="183554" y="154406"/>
                    </a:cubicBezTo>
                    <a:cubicBezTo>
                      <a:pt x="238495" y="122321"/>
                      <a:pt x="238495" y="122321"/>
                      <a:pt x="238495" y="122321"/>
                    </a:cubicBezTo>
                    <a:cubicBezTo>
                      <a:pt x="241111" y="119648"/>
                      <a:pt x="245035" y="120984"/>
                      <a:pt x="246343" y="123658"/>
                    </a:cubicBezTo>
                    <a:cubicBezTo>
                      <a:pt x="247651" y="126332"/>
                      <a:pt x="246343" y="129006"/>
                      <a:pt x="243727" y="130342"/>
                    </a:cubicBezTo>
                    <a:cubicBezTo>
                      <a:pt x="188787" y="163763"/>
                      <a:pt x="188787" y="163763"/>
                      <a:pt x="188787" y="163763"/>
                    </a:cubicBezTo>
                    <a:cubicBezTo>
                      <a:pt x="190095" y="165100"/>
                      <a:pt x="190095" y="167774"/>
                      <a:pt x="190095" y="169111"/>
                    </a:cubicBezTo>
                    <a:cubicBezTo>
                      <a:pt x="190095" y="181142"/>
                      <a:pt x="180938" y="190500"/>
                      <a:pt x="169165" y="190500"/>
                    </a:cubicBezTo>
                    <a:cubicBezTo>
                      <a:pt x="157392" y="190500"/>
                      <a:pt x="148235" y="181142"/>
                      <a:pt x="148235" y="169111"/>
                    </a:cubicBezTo>
                    <a:cubicBezTo>
                      <a:pt x="91987" y="135690"/>
                      <a:pt x="91987" y="135690"/>
                      <a:pt x="91987" y="135690"/>
                    </a:cubicBezTo>
                    <a:cubicBezTo>
                      <a:pt x="86754" y="133016"/>
                      <a:pt x="84138" y="126332"/>
                      <a:pt x="88063" y="120984"/>
                    </a:cubicBezTo>
                    <a:cubicBezTo>
                      <a:pt x="90679" y="115637"/>
                      <a:pt x="97219" y="114300"/>
                      <a:pt x="102452" y="116974"/>
                    </a:cubicBezTo>
                    <a:close/>
                    <a:moveTo>
                      <a:pt x="159317" y="22225"/>
                    </a:moveTo>
                    <a:cubicBezTo>
                      <a:pt x="86817" y="27469"/>
                      <a:pt x="27498" y="86469"/>
                      <a:pt x="22225" y="158580"/>
                    </a:cubicBezTo>
                    <a:cubicBezTo>
                      <a:pt x="22225" y="158580"/>
                      <a:pt x="22225" y="158580"/>
                      <a:pt x="43316" y="158580"/>
                    </a:cubicBezTo>
                    <a:cubicBezTo>
                      <a:pt x="43316" y="158580"/>
                      <a:pt x="43316" y="158580"/>
                      <a:pt x="43316" y="179558"/>
                    </a:cubicBezTo>
                    <a:cubicBezTo>
                      <a:pt x="43316" y="179558"/>
                      <a:pt x="43316" y="179558"/>
                      <a:pt x="22225" y="179558"/>
                    </a:cubicBezTo>
                    <a:cubicBezTo>
                      <a:pt x="27498" y="251669"/>
                      <a:pt x="86817" y="310669"/>
                      <a:pt x="159317" y="315913"/>
                    </a:cubicBezTo>
                    <a:cubicBezTo>
                      <a:pt x="159317" y="315913"/>
                      <a:pt x="159317" y="315913"/>
                      <a:pt x="159317" y="294936"/>
                    </a:cubicBezTo>
                    <a:cubicBezTo>
                      <a:pt x="159317" y="294936"/>
                      <a:pt x="159317" y="294936"/>
                      <a:pt x="180408" y="294936"/>
                    </a:cubicBezTo>
                    <a:cubicBezTo>
                      <a:pt x="180408" y="294936"/>
                      <a:pt x="180408" y="294936"/>
                      <a:pt x="180408" y="315913"/>
                    </a:cubicBezTo>
                    <a:cubicBezTo>
                      <a:pt x="252909" y="310669"/>
                      <a:pt x="312227" y="251669"/>
                      <a:pt x="317500" y="179558"/>
                    </a:cubicBezTo>
                    <a:cubicBezTo>
                      <a:pt x="317500" y="179558"/>
                      <a:pt x="317500" y="179558"/>
                      <a:pt x="296409" y="179558"/>
                    </a:cubicBezTo>
                    <a:cubicBezTo>
                      <a:pt x="296409" y="179558"/>
                      <a:pt x="296409" y="179558"/>
                      <a:pt x="296409" y="158580"/>
                    </a:cubicBezTo>
                    <a:cubicBezTo>
                      <a:pt x="296409" y="158580"/>
                      <a:pt x="296409" y="158580"/>
                      <a:pt x="317500" y="158580"/>
                    </a:cubicBezTo>
                    <a:cubicBezTo>
                      <a:pt x="312227" y="86469"/>
                      <a:pt x="252909" y="27469"/>
                      <a:pt x="180408" y="22225"/>
                    </a:cubicBezTo>
                    <a:cubicBezTo>
                      <a:pt x="180408" y="22225"/>
                      <a:pt x="180408" y="22225"/>
                      <a:pt x="180408" y="43202"/>
                    </a:cubicBezTo>
                    <a:cubicBezTo>
                      <a:pt x="180408" y="43202"/>
                      <a:pt x="180408" y="43202"/>
                      <a:pt x="159317" y="43202"/>
                    </a:cubicBezTo>
                    <a:cubicBezTo>
                      <a:pt x="159317" y="43202"/>
                      <a:pt x="159317" y="43202"/>
                      <a:pt x="159317" y="22225"/>
                    </a:cubicBezTo>
                    <a:close/>
                    <a:moveTo>
                      <a:pt x="169069" y="0"/>
                    </a:moveTo>
                    <a:cubicBezTo>
                      <a:pt x="262443" y="0"/>
                      <a:pt x="338138" y="75695"/>
                      <a:pt x="338138" y="169069"/>
                    </a:cubicBezTo>
                    <a:cubicBezTo>
                      <a:pt x="338138" y="262443"/>
                      <a:pt x="262443" y="338138"/>
                      <a:pt x="169069" y="338138"/>
                    </a:cubicBezTo>
                    <a:cubicBezTo>
                      <a:pt x="75695" y="338138"/>
                      <a:pt x="0" y="262443"/>
                      <a:pt x="0" y="169069"/>
                    </a:cubicBezTo>
                    <a:cubicBezTo>
                      <a:pt x="0" y="75695"/>
                      <a:pt x="75695" y="0"/>
                      <a:pt x="1690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任意多边形: 形状 29"/>
              <p:cNvSpPr>
                <a:spLocks/>
              </p:cNvSpPr>
              <p:nvPr/>
            </p:nvSpPr>
            <p:spPr bwMode="auto">
              <a:xfrm>
                <a:off x="5545109" y="3121906"/>
                <a:ext cx="330806" cy="395077"/>
              </a:xfrm>
              <a:custGeom>
                <a:avLst/>
                <a:gdLst>
                  <a:gd name="connsiteX0" fmla="*/ 132196 w 277813"/>
                  <a:gd name="connsiteY0" fmla="*/ 133350 h 331788"/>
                  <a:gd name="connsiteX1" fmla="*/ 132196 w 277813"/>
                  <a:gd name="connsiteY1" fmla="*/ 152673 h 331788"/>
                  <a:gd name="connsiteX2" fmla="*/ 99724 w 277813"/>
                  <a:gd name="connsiteY2" fmla="*/ 186167 h 331788"/>
                  <a:gd name="connsiteX3" fmla="*/ 134793 w 277813"/>
                  <a:gd name="connsiteY3" fmla="*/ 220949 h 331788"/>
                  <a:gd name="connsiteX4" fmla="*/ 154276 w 277813"/>
                  <a:gd name="connsiteY4" fmla="*/ 237696 h 331788"/>
                  <a:gd name="connsiteX5" fmla="*/ 136092 w 277813"/>
                  <a:gd name="connsiteY5" fmla="*/ 249290 h 331788"/>
                  <a:gd name="connsiteX6" fmla="*/ 104920 w 277813"/>
                  <a:gd name="connsiteY6" fmla="*/ 241561 h 331788"/>
                  <a:gd name="connsiteX7" fmla="*/ 98425 w 277813"/>
                  <a:gd name="connsiteY7" fmla="*/ 263460 h 331788"/>
                  <a:gd name="connsiteX8" fmla="*/ 130897 w 277813"/>
                  <a:gd name="connsiteY8" fmla="*/ 272478 h 331788"/>
                  <a:gd name="connsiteX9" fmla="*/ 130897 w 277813"/>
                  <a:gd name="connsiteY9" fmla="*/ 290513 h 331788"/>
                  <a:gd name="connsiteX10" fmla="*/ 150380 w 277813"/>
                  <a:gd name="connsiteY10" fmla="*/ 290513 h 331788"/>
                  <a:gd name="connsiteX11" fmla="*/ 150380 w 277813"/>
                  <a:gd name="connsiteY11" fmla="*/ 271190 h 331788"/>
                  <a:gd name="connsiteX12" fmla="*/ 184150 w 277813"/>
                  <a:gd name="connsiteY12" fmla="*/ 235120 h 331788"/>
                  <a:gd name="connsiteX13" fmla="*/ 152978 w 277813"/>
                  <a:gd name="connsiteY13" fmla="*/ 199049 h 331788"/>
                  <a:gd name="connsiteX14" fmla="*/ 129598 w 277813"/>
                  <a:gd name="connsiteY14" fmla="*/ 182303 h 331788"/>
                  <a:gd name="connsiteX15" fmla="*/ 146483 w 277813"/>
                  <a:gd name="connsiteY15" fmla="*/ 171997 h 331788"/>
                  <a:gd name="connsiteX16" fmla="*/ 173759 w 277813"/>
                  <a:gd name="connsiteY16" fmla="*/ 178438 h 331788"/>
                  <a:gd name="connsiteX17" fmla="*/ 178955 w 277813"/>
                  <a:gd name="connsiteY17" fmla="*/ 156538 h 331788"/>
                  <a:gd name="connsiteX18" fmla="*/ 151679 w 277813"/>
                  <a:gd name="connsiteY18" fmla="*/ 151385 h 331788"/>
                  <a:gd name="connsiteX19" fmla="*/ 151679 w 277813"/>
                  <a:gd name="connsiteY19" fmla="*/ 133350 h 331788"/>
                  <a:gd name="connsiteX20" fmla="*/ 132196 w 277813"/>
                  <a:gd name="connsiteY20" fmla="*/ 133350 h 331788"/>
                  <a:gd name="connsiteX21" fmla="*/ 136310 w 277813"/>
                  <a:gd name="connsiteY21" fmla="*/ 0 h 331788"/>
                  <a:gd name="connsiteX22" fmla="*/ 167467 w 277813"/>
                  <a:gd name="connsiteY22" fmla="*/ 3888 h 331788"/>
                  <a:gd name="connsiteX23" fmla="*/ 158380 w 277813"/>
                  <a:gd name="connsiteY23" fmla="*/ 25921 h 331788"/>
                  <a:gd name="connsiteX24" fmla="*/ 184343 w 277813"/>
                  <a:gd name="connsiteY24" fmla="*/ 6480 h 331788"/>
                  <a:gd name="connsiteX25" fmla="*/ 214202 w 277813"/>
                  <a:gd name="connsiteY25" fmla="*/ 9072 h 331788"/>
                  <a:gd name="connsiteX26" fmla="*/ 188238 w 277813"/>
                  <a:gd name="connsiteY26" fmla="*/ 62210 h 331788"/>
                  <a:gd name="connsiteX27" fmla="*/ 215500 w 277813"/>
                  <a:gd name="connsiteY27" fmla="*/ 62210 h 331788"/>
                  <a:gd name="connsiteX28" fmla="*/ 215500 w 277813"/>
                  <a:gd name="connsiteY28" fmla="*/ 81651 h 331788"/>
                  <a:gd name="connsiteX29" fmla="*/ 183045 w 277813"/>
                  <a:gd name="connsiteY29" fmla="*/ 81651 h 331788"/>
                  <a:gd name="connsiteX30" fmla="*/ 277813 w 277813"/>
                  <a:gd name="connsiteY30" fmla="*/ 243657 h 331788"/>
                  <a:gd name="connsiteX31" fmla="*/ 138907 w 277813"/>
                  <a:gd name="connsiteY31" fmla="*/ 331788 h 331788"/>
                  <a:gd name="connsiteX32" fmla="*/ 0 w 277813"/>
                  <a:gd name="connsiteY32" fmla="*/ 243657 h 331788"/>
                  <a:gd name="connsiteX33" fmla="*/ 94768 w 277813"/>
                  <a:gd name="connsiteY33" fmla="*/ 81651 h 331788"/>
                  <a:gd name="connsiteX34" fmla="*/ 68804 w 277813"/>
                  <a:gd name="connsiteY34" fmla="*/ 81651 h 331788"/>
                  <a:gd name="connsiteX35" fmla="*/ 68804 w 277813"/>
                  <a:gd name="connsiteY35" fmla="*/ 60914 h 331788"/>
                  <a:gd name="connsiteX36" fmla="*/ 96066 w 277813"/>
                  <a:gd name="connsiteY36" fmla="*/ 62210 h 331788"/>
                  <a:gd name="connsiteX37" fmla="*/ 66208 w 277813"/>
                  <a:gd name="connsiteY37" fmla="*/ 5184 h 331788"/>
                  <a:gd name="connsiteX38" fmla="*/ 110347 w 277813"/>
                  <a:gd name="connsiteY38" fmla="*/ 6480 h 331788"/>
                  <a:gd name="connsiteX39" fmla="*/ 127223 w 277813"/>
                  <a:gd name="connsiteY39" fmla="*/ 28513 h 331788"/>
                  <a:gd name="connsiteX40" fmla="*/ 136310 w 277813"/>
                  <a:gd name="connsiteY40" fmla="*/ 0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77813" h="331788">
                    <a:moveTo>
                      <a:pt x="132196" y="133350"/>
                    </a:moveTo>
                    <a:cubicBezTo>
                      <a:pt x="132196" y="133350"/>
                      <a:pt x="132196" y="133350"/>
                      <a:pt x="132196" y="152673"/>
                    </a:cubicBezTo>
                    <a:cubicBezTo>
                      <a:pt x="111414" y="156538"/>
                      <a:pt x="99724" y="169420"/>
                      <a:pt x="99724" y="186167"/>
                    </a:cubicBezTo>
                    <a:cubicBezTo>
                      <a:pt x="99724" y="204202"/>
                      <a:pt x="114012" y="214508"/>
                      <a:pt x="134793" y="220949"/>
                    </a:cubicBezTo>
                    <a:cubicBezTo>
                      <a:pt x="149081" y="226102"/>
                      <a:pt x="154276" y="231255"/>
                      <a:pt x="154276" y="237696"/>
                    </a:cubicBezTo>
                    <a:cubicBezTo>
                      <a:pt x="154276" y="245425"/>
                      <a:pt x="147782" y="249290"/>
                      <a:pt x="136092" y="249290"/>
                    </a:cubicBezTo>
                    <a:cubicBezTo>
                      <a:pt x="124403" y="249290"/>
                      <a:pt x="112713" y="245425"/>
                      <a:pt x="104920" y="241561"/>
                    </a:cubicBezTo>
                    <a:cubicBezTo>
                      <a:pt x="104920" y="241561"/>
                      <a:pt x="104920" y="241561"/>
                      <a:pt x="98425" y="263460"/>
                    </a:cubicBezTo>
                    <a:cubicBezTo>
                      <a:pt x="106218" y="267325"/>
                      <a:pt x="117908" y="271190"/>
                      <a:pt x="130897" y="272478"/>
                    </a:cubicBezTo>
                    <a:cubicBezTo>
                      <a:pt x="130897" y="272478"/>
                      <a:pt x="130897" y="272478"/>
                      <a:pt x="130897" y="290513"/>
                    </a:cubicBezTo>
                    <a:cubicBezTo>
                      <a:pt x="130897" y="290513"/>
                      <a:pt x="130897" y="290513"/>
                      <a:pt x="150380" y="290513"/>
                    </a:cubicBezTo>
                    <a:cubicBezTo>
                      <a:pt x="150380" y="290513"/>
                      <a:pt x="150380" y="290513"/>
                      <a:pt x="150380" y="271190"/>
                    </a:cubicBezTo>
                    <a:cubicBezTo>
                      <a:pt x="172460" y="267325"/>
                      <a:pt x="184150" y="251866"/>
                      <a:pt x="184150" y="235120"/>
                    </a:cubicBezTo>
                    <a:cubicBezTo>
                      <a:pt x="184150" y="218373"/>
                      <a:pt x="175058" y="208067"/>
                      <a:pt x="152978" y="199049"/>
                    </a:cubicBezTo>
                    <a:cubicBezTo>
                      <a:pt x="136092" y="193897"/>
                      <a:pt x="129598" y="188744"/>
                      <a:pt x="129598" y="182303"/>
                    </a:cubicBezTo>
                    <a:cubicBezTo>
                      <a:pt x="129598" y="177150"/>
                      <a:pt x="133495" y="171997"/>
                      <a:pt x="146483" y="171997"/>
                    </a:cubicBezTo>
                    <a:cubicBezTo>
                      <a:pt x="159472" y="171997"/>
                      <a:pt x="168564" y="177150"/>
                      <a:pt x="173759" y="178438"/>
                    </a:cubicBezTo>
                    <a:cubicBezTo>
                      <a:pt x="173759" y="178438"/>
                      <a:pt x="173759" y="178438"/>
                      <a:pt x="178955" y="156538"/>
                    </a:cubicBezTo>
                    <a:cubicBezTo>
                      <a:pt x="172460" y="153962"/>
                      <a:pt x="164667" y="151385"/>
                      <a:pt x="151679" y="151385"/>
                    </a:cubicBezTo>
                    <a:cubicBezTo>
                      <a:pt x="151679" y="151385"/>
                      <a:pt x="151679" y="151385"/>
                      <a:pt x="151679" y="133350"/>
                    </a:cubicBezTo>
                    <a:cubicBezTo>
                      <a:pt x="151679" y="133350"/>
                      <a:pt x="151679" y="133350"/>
                      <a:pt x="132196" y="133350"/>
                    </a:cubicBezTo>
                    <a:close/>
                    <a:moveTo>
                      <a:pt x="136310" y="0"/>
                    </a:moveTo>
                    <a:cubicBezTo>
                      <a:pt x="136310" y="0"/>
                      <a:pt x="136310" y="0"/>
                      <a:pt x="167467" y="3888"/>
                    </a:cubicBezTo>
                    <a:cubicBezTo>
                      <a:pt x="167467" y="3888"/>
                      <a:pt x="167467" y="3888"/>
                      <a:pt x="158380" y="25921"/>
                    </a:cubicBezTo>
                    <a:cubicBezTo>
                      <a:pt x="158380" y="25921"/>
                      <a:pt x="158380" y="25921"/>
                      <a:pt x="184343" y="6480"/>
                    </a:cubicBezTo>
                    <a:cubicBezTo>
                      <a:pt x="184343" y="6480"/>
                      <a:pt x="184343" y="6480"/>
                      <a:pt x="214202" y="9072"/>
                    </a:cubicBezTo>
                    <a:cubicBezTo>
                      <a:pt x="214202" y="9072"/>
                      <a:pt x="214202" y="9072"/>
                      <a:pt x="188238" y="62210"/>
                    </a:cubicBezTo>
                    <a:cubicBezTo>
                      <a:pt x="188238" y="62210"/>
                      <a:pt x="188238" y="62210"/>
                      <a:pt x="215500" y="62210"/>
                    </a:cubicBezTo>
                    <a:cubicBezTo>
                      <a:pt x="215500" y="62210"/>
                      <a:pt x="215500" y="62210"/>
                      <a:pt x="215500" y="81651"/>
                    </a:cubicBezTo>
                    <a:cubicBezTo>
                      <a:pt x="215500" y="81651"/>
                      <a:pt x="215500" y="81651"/>
                      <a:pt x="183045" y="81651"/>
                    </a:cubicBezTo>
                    <a:cubicBezTo>
                      <a:pt x="237569" y="114052"/>
                      <a:pt x="277813" y="198295"/>
                      <a:pt x="277813" y="243657"/>
                    </a:cubicBezTo>
                    <a:cubicBezTo>
                      <a:pt x="277813" y="299387"/>
                      <a:pt x="215500" y="331788"/>
                      <a:pt x="138907" y="331788"/>
                    </a:cubicBezTo>
                    <a:cubicBezTo>
                      <a:pt x="62313" y="331788"/>
                      <a:pt x="0" y="299387"/>
                      <a:pt x="0" y="243657"/>
                    </a:cubicBezTo>
                    <a:cubicBezTo>
                      <a:pt x="0" y="198295"/>
                      <a:pt x="40244" y="114052"/>
                      <a:pt x="94768" y="81651"/>
                    </a:cubicBezTo>
                    <a:cubicBezTo>
                      <a:pt x="94768" y="81651"/>
                      <a:pt x="94768" y="81651"/>
                      <a:pt x="68804" y="81651"/>
                    </a:cubicBezTo>
                    <a:cubicBezTo>
                      <a:pt x="68804" y="81651"/>
                      <a:pt x="68804" y="81651"/>
                      <a:pt x="68804" y="60914"/>
                    </a:cubicBezTo>
                    <a:cubicBezTo>
                      <a:pt x="68804" y="60914"/>
                      <a:pt x="68804" y="60914"/>
                      <a:pt x="96066" y="62210"/>
                    </a:cubicBezTo>
                    <a:cubicBezTo>
                      <a:pt x="96066" y="62210"/>
                      <a:pt x="96066" y="62210"/>
                      <a:pt x="66208" y="5184"/>
                    </a:cubicBezTo>
                    <a:cubicBezTo>
                      <a:pt x="66208" y="5184"/>
                      <a:pt x="66208" y="5184"/>
                      <a:pt x="110347" y="6480"/>
                    </a:cubicBezTo>
                    <a:cubicBezTo>
                      <a:pt x="110347" y="6480"/>
                      <a:pt x="110347" y="6480"/>
                      <a:pt x="127223" y="28513"/>
                    </a:cubicBezTo>
                    <a:cubicBezTo>
                      <a:pt x="127223" y="28513"/>
                      <a:pt x="127223" y="28513"/>
                      <a:pt x="13631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任意多边形: 形状 32"/>
              <p:cNvSpPr>
                <a:spLocks/>
              </p:cNvSpPr>
              <p:nvPr/>
            </p:nvSpPr>
            <p:spPr bwMode="auto">
              <a:xfrm>
                <a:off x="4411451" y="2310380"/>
                <a:ext cx="321099" cy="280395"/>
              </a:xfrm>
              <a:custGeom>
                <a:avLst/>
                <a:gdLst>
                  <a:gd name="connsiteX0" fmla="*/ 153417 w 338138"/>
                  <a:gd name="connsiteY0" fmla="*/ 182239 h 295275"/>
                  <a:gd name="connsiteX1" fmla="*/ 158329 w 338138"/>
                  <a:gd name="connsiteY1" fmla="*/ 185510 h 295275"/>
                  <a:gd name="connsiteX2" fmla="*/ 183356 w 338138"/>
                  <a:gd name="connsiteY2" fmla="*/ 190500 h 295275"/>
                  <a:gd name="connsiteX3" fmla="*/ 208382 w 338138"/>
                  <a:gd name="connsiteY3" fmla="*/ 185510 h 295275"/>
                  <a:gd name="connsiteX4" fmla="*/ 213017 w 338138"/>
                  <a:gd name="connsiteY4" fmla="*/ 182424 h 295275"/>
                  <a:gd name="connsiteX5" fmla="*/ 225680 w 338138"/>
                  <a:gd name="connsiteY5" fmla="*/ 185018 h 295275"/>
                  <a:gd name="connsiteX6" fmla="*/ 284893 w 338138"/>
                  <a:gd name="connsiteY6" fmla="*/ 244301 h 295275"/>
                  <a:gd name="connsiteX7" fmla="*/ 287278 w 338138"/>
                  <a:gd name="connsiteY7" fmla="*/ 255971 h 295275"/>
                  <a:gd name="connsiteX8" fmla="*/ 286544 w 338138"/>
                  <a:gd name="connsiteY8" fmla="*/ 255971 h 295275"/>
                  <a:gd name="connsiteX9" fmla="*/ 278606 w 338138"/>
                  <a:gd name="connsiteY9" fmla="*/ 263854 h 295275"/>
                  <a:gd name="connsiteX10" fmla="*/ 286544 w 338138"/>
                  <a:gd name="connsiteY10" fmla="*/ 273050 h 295275"/>
                  <a:gd name="connsiteX11" fmla="*/ 290768 w 338138"/>
                  <a:gd name="connsiteY11" fmla="*/ 273050 h 295275"/>
                  <a:gd name="connsiteX12" fmla="*/ 293688 w 338138"/>
                  <a:gd name="connsiteY12" fmla="*/ 287338 h 295275"/>
                  <a:gd name="connsiteX13" fmla="*/ 285760 w 338138"/>
                  <a:gd name="connsiteY13" fmla="*/ 295275 h 295275"/>
                  <a:gd name="connsiteX14" fmla="*/ 276510 w 338138"/>
                  <a:gd name="connsiteY14" fmla="*/ 287338 h 295275"/>
                  <a:gd name="connsiteX15" fmla="*/ 182696 w 338138"/>
                  <a:gd name="connsiteY15" fmla="*/ 193410 h 295275"/>
                  <a:gd name="connsiteX16" fmla="*/ 88881 w 338138"/>
                  <a:gd name="connsiteY16" fmla="*/ 287338 h 295275"/>
                  <a:gd name="connsiteX17" fmla="*/ 80953 w 338138"/>
                  <a:gd name="connsiteY17" fmla="*/ 295275 h 295275"/>
                  <a:gd name="connsiteX18" fmla="*/ 73025 w 338138"/>
                  <a:gd name="connsiteY18" fmla="*/ 287338 h 295275"/>
                  <a:gd name="connsiteX19" fmla="*/ 77268 w 338138"/>
                  <a:gd name="connsiteY19" fmla="*/ 266075 h 295275"/>
                  <a:gd name="connsiteX20" fmla="*/ 79521 w 338138"/>
                  <a:gd name="connsiteY20" fmla="*/ 263839 h 295275"/>
                  <a:gd name="connsiteX21" fmla="*/ 77977 w 338138"/>
                  <a:gd name="connsiteY21" fmla="*/ 262525 h 295275"/>
                  <a:gd name="connsiteX22" fmla="*/ 81613 w 338138"/>
                  <a:gd name="connsiteY22" fmla="*/ 244301 h 295275"/>
                  <a:gd name="connsiteX23" fmla="*/ 105067 w 338138"/>
                  <a:gd name="connsiteY23" fmla="*/ 208955 h 295275"/>
                  <a:gd name="connsiteX24" fmla="*/ 121487 w 338138"/>
                  <a:gd name="connsiteY24" fmla="*/ 197677 h 295275"/>
                  <a:gd name="connsiteX25" fmla="*/ 131209 w 338138"/>
                  <a:gd name="connsiteY25" fmla="*/ 200672 h 295275"/>
                  <a:gd name="connsiteX26" fmla="*/ 141812 w 338138"/>
                  <a:gd name="connsiteY26" fmla="*/ 196725 h 295275"/>
                  <a:gd name="connsiteX27" fmla="*/ 139161 w 338138"/>
                  <a:gd name="connsiteY27" fmla="*/ 186197 h 295275"/>
                  <a:gd name="connsiteX28" fmla="*/ 138577 w 338138"/>
                  <a:gd name="connsiteY28" fmla="*/ 185939 h 295275"/>
                  <a:gd name="connsiteX29" fmla="*/ 139917 w 338138"/>
                  <a:gd name="connsiteY29" fmla="*/ 185018 h 295275"/>
                  <a:gd name="connsiteX30" fmla="*/ 120516 w 338138"/>
                  <a:gd name="connsiteY30" fmla="*/ 177954 h 295275"/>
                  <a:gd name="connsiteX31" fmla="*/ 138577 w 338138"/>
                  <a:gd name="connsiteY31" fmla="*/ 185939 h 295275"/>
                  <a:gd name="connsiteX32" fmla="*/ 121487 w 338138"/>
                  <a:gd name="connsiteY32" fmla="*/ 197677 h 295275"/>
                  <a:gd name="connsiteX33" fmla="*/ 92774 w 338138"/>
                  <a:gd name="connsiteY33" fmla="*/ 188829 h 295275"/>
                  <a:gd name="connsiteX34" fmla="*/ 17229 w 338138"/>
                  <a:gd name="connsiteY34" fmla="*/ 255943 h 295275"/>
                  <a:gd name="connsiteX35" fmla="*/ 70243 w 338138"/>
                  <a:gd name="connsiteY35" fmla="*/ 255943 h 295275"/>
                  <a:gd name="connsiteX36" fmla="*/ 77977 w 338138"/>
                  <a:gd name="connsiteY36" fmla="*/ 262525 h 295275"/>
                  <a:gd name="connsiteX37" fmla="*/ 77268 w 338138"/>
                  <a:gd name="connsiteY37" fmla="*/ 266075 h 295275"/>
                  <a:gd name="connsiteX38" fmla="*/ 70243 w 338138"/>
                  <a:gd name="connsiteY38" fmla="*/ 273050 h 295275"/>
                  <a:gd name="connsiteX39" fmla="*/ 7952 w 338138"/>
                  <a:gd name="connsiteY39" fmla="*/ 273050 h 295275"/>
                  <a:gd name="connsiteX40" fmla="*/ 0 w 338138"/>
                  <a:gd name="connsiteY40" fmla="*/ 263839 h 295275"/>
                  <a:gd name="connsiteX41" fmla="*/ 55913 w 338138"/>
                  <a:gd name="connsiteY41" fmla="*/ 180008 h 295275"/>
                  <a:gd name="connsiteX42" fmla="*/ 63954 w 338138"/>
                  <a:gd name="connsiteY42" fmla="*/ 178487 h 295275"/>
                  <a:gd name="connsiteX43" fmla="*/ 70942 w 338138"/>
                  <a:gd name="connsiteY43" fmla="*/ 183150 h 295275"/>
                  <a:gd name="connsiteX44" fmla="*/ 92198 w 338138"/>
                  <a:gd name="connsiteY44" fmla="*/ 187325 h 295275"/>
                  <a:gd name="connsiteX45" fmla="*/ 117104 w 338138"/>
                  <a:gd name="connsiteY45" fmla="*/ 180908 h 295275"/>
                  <a:gd name="connsiteX46" fmla="*/ 242887 w 338138"/>
                  <a:gd name="connsiteY46" fmla="*/ 82550 h 295275"/>
                  <a:gd name="connsiteX47" fmla="*/ 299773 w 338138"/>
                  <a:gd name="connsiteY47" fmla="*/ 137730 h 295275"/>
                  <a:gd name="connsiteX48" fmla="*/ 278606 w 338138"/>
                  <a:gd name="connsiteY48" fmla="*/ 179771 h 295275"/>
                  <a:gd name="connsiteX49" fmla="*/ 338138 w 338138"/>
                  <a:gd name="connsiteY49" fmla="*/ 263854 h 295275"/>
                  <a:gd name="connsiteX50" fmla="*/ 330201 w 338138"/>
                  <a:gd name="connsiteY50" fmla="*/ 273050 h 295275"/>
                  <a:gd name="connsiteX51" fmla="*/ 292001 w 338138"/>
                  <a:gd name="connsiteY51" fmla="*/ 273050 h 295275"/>
                  <a:gd name="connsiteX52" fmla="*/ 290768 w 338138"/>
                  <a:gd name="connsiteY52" fmla="*/ 273050 h 295275"/>
                  <a:gd name="connsiteX53" fmla="*/ 287278 w 338138"/>
                  <a:gd name="connsiteY53" fmla="*/ 255971 h 295275"/>
                  <a:gd name="connsiteX54" fmla="*/ 306429 w 338138"/>
                  <a:gd name="connsiteY54" fmla="*/ 255971 h 295275"/>
                  <a:gd name="connsiteX55" fmla="*/ 320940 w 338138"/>
                  <a:gd name="connsiteY55" fmla="*/ 255971 h 295275"/>
                  <a:gd name="connsiteX56" fmla="*/ 253471 w 338138"/>
                  <a:gd name="connsiteY56" fmla="*/ 190281 h 295275"/>
                  <a:gd name="connsiteX57" fmla="*/ 245533 w 338138"/>
                  <a:gd name="connsiteY57" fmla="*/ 182399 h 295275"/>
                  <a:gd name="connsiteX58" fmla="*/ 252148 w 338138"/>
                  <a:gd name="connsiteY58" fmla="*/ 174516 h 295275"/>
                  <a:gd name="connsiteX59" fmla="*/ 283898 w 338138"/>
                  <a:gd name="connsiteY59" fmla="*/ 137730 h 295275"/>
                  <a:gd name="connsiteX60" fmla="*/ 242887 w 338138"/>
                  <a:gd name="connsiteY60" fmla="*/ 98316 h 295275"/>
                  <a:gd name="connsiteX61" fmla="*/ 234950 w 338138"/>
                  <a:gd name="connsiteY61" fmla="*/ 90433 h 295275"/>
                  <a:gd name="connsiteX62" fmla="*/ 242887 w 338138"/>
                  <a:gd name="connsiteY62" fmla="*/ 82550 h 295275"/>
                  <a:gd name="connsiteX63" fmla="*/ 182562 w 338138"/>
                  <a:gd name="connsiteY63" fmla="*/ 79375 h 295275"/>
                  <a:gd name="connsiteX64" fmla="*/ 134937 w 338138"/>
                  <a:gd name="connsiteY64" fmla="*/ 127000 h 295275"/>
                  <a:gd name="connsiteX65" fmla="*/ 182562 w 338138"/>
                  <a:gd name="connsiteY65" fmla="*/ 174625 h 295275"/>
                  <a:gd name="connsiteX66" fmla="*/ 230187 w 338138"/>
                  <a:gd name="connsiteY66" fmla="*/ 127000 h 295275"/>
                  <a:gd name="connsiteX67" fmla="*/ 182562 w 338138"/>
                  <a:gd name="connsiteY67" fmla="*/ 79375 h 295275"/>
                  <a:gd name="connsiteX68" fmla="*/ 92198 w 338138"/>
                  <a:gd name="connsiteY68" fmla="*/ 79375 h 295275"/>
                  <a:gd name="connsiteX69" fmla="*/ 112815 w 338138"/>
                  <a:gd name="connsiteY69" fmla="*/ 83325 h 295275"/>
                  <a:gd name="connsiteX70" fmla="*/ 129438 w 338138"/>
                  <a:gd name="connsiteY70" fmla="*/ 94484 h 295275"/>
                  <a:gd name="connsiteX71" fmla="*/ 124114 w 338138"/>
                  <a:gd name="connsiteY71" fmla="*/ 102283 h 295275"/>
                  <a:gd name="connsiteX72" fmla="*/ 123146 w 338138"/>
                  <a:gd name="connsiteY72" fmla="*/ 107021 h 295275"/>
                  <a:gd name="connsiteX73" fmla="*/ 118588 w 338138"/>
                  <a:gd name="connsiteY73" fmla="*/ 107021 h 295275"/>
                  <a:gd name="connsiteX74" fmla="*/ 92198 w 338138"/>
                  <a:gd name="connsiteY74" fmla="*/ 95173 h 295275"/>
                  <a:gd name="connsiteX75" fmla="*/ 53934 w 338138"/>
                  <a:gd name="connsiteY75" fmla="*/ 133350 h 295275"/>
                  <a:gd name="connsiteX76" fmla="*/ 92198 w 338138"/>
                  <a:gd name="connsiteY76" fmla="*/ 171528 h 295275"/>
                  <a:gd name="connsiteX77" fmla="*/ 123866 w 338138"/>
                  <a:gd name="connsiteY77" fmla="*/ 154414 h 295275"/>
                  <a:gd name="connsiteX78" fmla="*/ 125791 w 338138"/>
                  <a:gd name="connsiteY78" fmla="*/ 154174 h 295275"/>
                  <a:gd name="connsiteX79" fmla="*/ 134034 w 338138"/>
                  <a:gd name="connsiteY79" fmla="*/ 166249 h 295275"/>
                  <a:gd name="connsiteX80" fmla="*/ 120516 w 338138"/>
                  <a:gd name="connsiteY80" fmla="*/ 177954 h 295275"/>
                  <a:gd name="connsiteX81" fmla="*/ 116465 w 338138"/>
                  <a:gd name="connsiteY81" fmla="*/ 176163 h 295275"/>
                  <a:gd name="connsiteX82" fmla="*/ 92774 w 338138"/>
                  <a:gd name="connsiteY82" fmla="*/ 173037 h 295275"/>
                  <a:gd name="connsiteX83" fmla="*/ 63954 w 338138"/>
                  <a:gd name="connsiteY83" fmla="*/ 178487 h 295275"/>
                  <a:gd name="connsiteX84" fmla="*/ 53769 w 338138"/>
                  <a:gd name="connsiteY84" fmla="*/ 171692 h 295275"/>
                  <a:gd name="connsiteX85" fmla="*/ 38100 w 338138"/>
                  <a:gd name="connsiteY85" fmla="*/ 133350 h 295275"/>
                  <a:gd name="connsiteX86" fmla="*/ 92198 w 338138"/>
                  <a:gd name="connsiteY86" fmla="*/ 79375 h 295275"/>
                  <a:gd name="connsiteX87" fmla="*/ 183356 w 338138"/>
                  <a:gd name="connsiteY87" fmla="*/ 63500 h 295275"/>
                  <a:gd name="connsiteX88" fmla="*/ 247650 w 338138"/>
                  <a:gd name="connsiteY88" fmla="*/ 127000 h 295275"/>
                  <a:gd name="connsiteX89" fmla="*/ 228819 w 338138"/>
                  <a:gd name="connsiteY89" fmla="*/ 171902 h 295275"/>
                  <a:gd name="connsiteX90" fmla="*/ 213017 w 338138"/>
                  <a:gd name="connsiteY90" fmla="*/ 182424 h 295275"/>
                  <a:gd name="connsiteX91" fmla="*/ 182696 w 338138"/>
                  <a:gd name="connsiteY91" fmla="*/ 176212 h 295275"/>
                  <a:gd name="connsiteX92" fmla="*/ 153417 w 338138"/>
                  <a:gd name="connsiteY92" fmla="*/ 182239 h 295275"/>
                  <a:gd name="connsiteX93" fmla="*/ 137893 w 338138"/>
                  <a:gd name="connsiteY93" fmla="*/ 171902 h 295275"/>
                  <a:gd name="connsiteX94" fmla="*/ 134034 w 338138"/>
                  <a:gd name="connsiteY94" fmla="*/ 166249 h 295275"/>
                  <a:gd name="connsiteX95" fmla="*/ 137061 w 338138"/>
                  <a:gd name="connsiteY95" fmla="*/ 163629 h 295275"/>
                  <a:gd name="connsiteX96" fmla="*/ 134422 w 338138"/>
                  <a:gd name="connsiteY96" fmla="*/ 153097 h 295275"/>
                  <a:gd name="connsiteX97" fmla="*/ 125791 w 338138"/>
                  <a:gd name="connsiteY97" fmla="*/ 154174 h 295275"/>
                  <a:gd name="connsiteX98" fmla="*/ 124114 w 338138"/>
                  <a:gd name="connsiteY98" fmla="*/ 151717 h 295275"/>
                  <a:gd name="connsiteX99" fmla="*/ 119062 w 338138"/>
                  <a:gd name="connsiteY99" fmla="*/ 127000 h 295275"/>
                  <a:gd name="connsiteX100" fmla="*/ 123146 w 338138"/>
                  <a:gd name="connsiteY100" fmla="*/ 107021 h 295275"/>
                  <a:gd name="connsiteX101" fmla="*/ 130463 w 338138"/>
                  <a:gd name="connsiteY101" fmla="*/ 107021 h 295275"/>
                  <a:gd name="connsiteX102" fmla="*/ 130463 w 338138"/>
                  <a:gd name="connsiteY102" fmla="*/ 95173 h 295275"/>
                  <a:gd name="connsiteX103" fmla="*/ 129438 w 338138"/>
                  <a:gd name="connsiteY103" fmla="*/ 94484 h 295275"/>
                  <a:gd name="connsiteX104" fmla="*/ 137893 w 338138"/>
                  <a:gd name="connsiteY104" fmla="*/ 82099 h 295275"/>
                  <a:gd name="connsiteX105" fmla="*/ 183356 w 338138"/>
                  <a:gd name="connsiteY105" fmla="*/ 63500 h 295275"/>
                  <a:gd name="connsiteX106" fmla="*/ 284162 w 338138"/>
                  <a:gd name="connsiteY106" fmla="*/ 36513 h 295275"/>
                  <a:gd name="connsiteX107" fmla="*/ 300037 w 338138"/>
                  <a:gd name="connsiteY107" fmla="*/ 36513 h 295275"/>
                  <a:gd name="connsiteX108" fmla="*/ 300037 w 338138"/>
                  <a:gd name="connsiteY108" fmla="*/ 46752 h 295275"/>
                  <a:gd name="connsiteX109" fmla="*/ 300037 w 338138"/>
                  <a:gd name="connsiteY109" fmla="*/ 52282 h 295275"/>
                  <a:gd name="connsiteX110" fmla="*/ 292100 w 338138"/>
                  <a:gd name="connsiteY110" fmla="*/ 60325 h 295275"/>
                  <a:gd name="connsiteX111" fmla="*/ 284162 w 338138"/>
                  <a:gd name="connsiteY111" fmla="*/ 52282 h 295275"/>
                  <a:gd name="connsiteX112" fmla="*/ 300037 w 338138"/>
                  <a:gd name="connsiteY112" fmla="*/ 19050 h 295275"/>
                  <a:gd name="connsiteX113" fmla="*/ 302507 w 338138"/>
                  <a:gd name="connsiteY113" fmla="*/ 19050 h 295275"/>
                  <a:gd name="connsiteX114" fmla="*/ 307869 w 338138"/>
                  <a:gd name="connsiteY114" fmla="*/ 19050 h 295275"/>
                  <a:gd name="connsiteX115" fmla="*/ 315912 w 338138"/>
                  <a:gd name="connsiteY115" fmla="*/ 28453 h 295275"/>
                  <a:gd name="connsiteX116" fmla="*/ 307869 w 338138"/>
                  <a:gd name="connsiteY116" fmla="*/ 36513 h 295275"/>
                  <a:gd name="connsiteX117" fmla="*/ 300037 w 338138"/>
                  <a:gd name="connsiteY117" fmla="*/ 36513 h 295275"/>
                  <a:gd name="connsiteX118" fmla="*/ 300037 w 338138"/>
                  <a:gd name="connsiteY118" fmla="*/ 33619 h 295275"/>
                  <a:gd name="connsiteX119" fmla="*/ 264971 w 338138"/>
                  <a:gd name="connsiteY119" fmla="*/ 19050 h 295275"/>
                  <a:gd name="connsiteX120" fmla="*/ 284162 w 338138"/>
                  <a:gd name="connsiteY120" fmla="*/ 19050 h 295275"/>
                  <a:gd name="connsiteX121" fmla="*/ 284162 w 338138"/>
                  <a:gd name="connsiteY121" fmla="*/ 26707 h 295275"/>
                  <a:gd name="connsiteX122" fmla="*/ 284162 w 338138"/>
                  <a:gd name="connsiteY122" fmla="*/ 36513 h 295275"/>
                  <a:gd name="connsiteX123" fmla="*/ 283068 w 338138"/>
                  <a:gd name="connsiteY123" fmla="*/ 36513 h 295275"/>
                  <a:gd name="connsiteX124" fmla="*/ 264971 w 338138"/>
                  <a:gd name="connsiteY124" fmla="*/ 36513 h 295275"/>
                  <a:gd name="connsiteX125" fmla="*/ 255587 w 338138"/>
                  <a:gd name="connsiteY125" fmla="*/ 28453 h 295275"/>
                  <a:gd name="connsiteX126" fmla="*/ 264971 w 338138"/>
                  <a:gd name="connsiteY126" fmla="*/ 19050 h 295275"/>
                  <a:gd name="connsiteX127" fmla="*/ 292100 w 338138"/>
                  <a:gd name="connsiteY127" fmla="*/ 0 h 295275"/>
                  <a:gd name="connsiteX128" fmla="*/ 300037 w 338138"/>
                  <a:gd name="connsiteY128" fmla="*/ 8044 h 295275"/>
                  <a:gd name="connsiteX129" fmla="*/ 300037 w 338138"/>
                  <a:gd name="connsiteY129" fmla="*/ 19050 h 295275"/>
                  <a:gd name="connsiteX130" fmla="*/ 289771 w 338138"/>
                  <a:gd name="connsiteY130" fmla="*/ 19050 h 295275"/>
                  <a:gd name="connsiteX131" fmla="*/ 284162 w 338138"/>
                  <a:gd name="connsiteY131" fmla="*/ 19050 h 295275"/>
                  <a:gd name="connsiteX132" fmla="*/ 284162 w 338138"/>
                  <a:gd name="connsiteY132" fmla="*/ 13574 h 295275"/>
                  <a:gd name="connsiteX133" fmla="*/ 284162 w 338138"/>
                  <a:gd name="connsiteY133" fmla="*/ 8044 h 295275"/>
                  <a:gd name="connsiteX134" fmla="*/ 292100 w 338138"/>
                  <a:gd name="connsiteY134" fmla="*/ 0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</a:cxnLst>
                <a:rect l="l" t="t" r="r" b="b"/>
                <a:pathLst>
                  <a:path w="338138" h="295275">
                    <a:moveTo>
                      <a:pt x="153417" y="182239"/>
                    </a:moveTo>
                    <a:lnTo>
                      <a:pt x="158329" y="185510"/>
                    </a:lnTo>
                    <a:cubicBezTo>
                      <a:pt x="166022" y="188723"/>
                      <a:pt x="174479" y="190500"/>
                      <a:pt x="183356" y="190500"/>
                    </a:cubicBezTo>
                    <a:cubicBezTo>
                      <a:pt x="192233" y="190500"/>
                      <a:pt x="200690" y="188723"/>
                      <a:pt x="208382" y="185510"/>
                    </a:cubicBezTo>
                    <a:lnTo>
                      <a:pt x="213017" y="182424"/>
                    </a:lnTo>
                    <a:lnTo>
                      <a:pt x="225680" y="185018"/>
                    </a:lnTo>
                    <a:cubicBezTo>
                      <a:pt x="252189" y="196345"/>
                      <a:pt x="273579" y="217760"/>
                      <a:pt x="284893" y="244301"/>
                    </a:cubicBezTo>
                    <a:lnTo>
                      <a:pt x="287278" y="255971"/>
                    </a:lnTo>
                    <a:lnTo>
                      <a:pt x="286544" y="255971"/>
                    </a:lnTo>
                    <a:cubicBezTo>
                      <a:pt x="282575" y="255971"/>
                      <a:pt x="278606" y="259912"/>
                      <a:pt x="278606" y="263854"/>
                    </a:cubicBezTo>
                    <a:cubicBezTo>
                      <a:pt x="278606" y="269109"/>
                      <a:pt x="282575" y="273050"/>
                      <a:pt x="286544" y="273050"/>
                    </a:cubicBezTo>
                    <a:lnTo>
                      <a:pt x="290768" y="273050"/>
                    </a:lnTo>
                    <a:lnTo>
                      <a:pt x="293688" y="287338"/>
                    </a:lnTo>
                    <a:cubicBezTo>
                      <a:pt x="293688" y="291306"/>
                      <a:pt x="289724" y="295275"/>
                      <a:pt x="285760" y="295275"/>
                    </a:cubicBezTo>
                    <a:cubicBezTo>
                      <a:pt x="280474" y="295275"/>
                      <a:pt x="276510" y="291306"/>
                      <a:pt x="276510" y="287338"/>
                    </a:cubicBezTo>
                    <a:cubicBezTo>
                      <a:pt x="276510" y="235744"/>
                      <a:pt x="235549" y="193410"/>
                      <a:pt x="182696" y="193410"/>
                    </a:cubicBezTo>
                    <a:cubicBezTo>
                      <a:pt x="131164" y="193410"/>
                      <a:pt x="88881" y="235744"/>
                      <a:pt x="88881" y="287338"/>
                    </a:cubicBezTo>
                    <a:cubicBezTo>
                      <a:pt x="88881" y="291306"/>
                      <a:pt x="86238" y="295275"/>
                      <a:pt x="80953" y="295275"/>
                    </a:cubicBezTo>
                    <a:cubicBezTo>
                      <a:pt x="76989" y="295275"/>
                      <a:pt x="73025" y="291306"/>
                      <a:pt x="73025" y="287338"/>
                    </a:cubicBezTo>
                    <a:lnTo>
                      <a:pt x="77268" y="266075"/>
                    </a:lnTo>
                    <a:lnTo>
                      <a:pt x="79521" y="263839"/>
                    </a:lnTo>
                    <a:lnTo>
                      <a:pt x="77977" y="262525"/>
                    </a:lnTo>
                    <a:lnTo>
                      <a:pt x="81613" y="244301"/>
                    </a:lnTo>
                    <a:cubicBezTo>
                      <a:pt x="87147" y="231031"/>
                      <a:pt x="95157" y="219042"/>
                      <a:pt x="105067" y="208955"/>
                    </a:cubicBezTo>
                    <a:lnTo>
                      <a:pt x="121487" y="197677"/>
                    </a:lnTo>
                    <a:lnTo>
                      <a:pt x="131209" y="200672"/>
                    </a:lnTo>
                    <a:cubicBezTo>
                      <a:pt x="135185" y="201988"/>
                      <a:pt x="140487" y="200672"/>
                      <a:pt x="141812" y="196725"/>
                    </a:cubicBezTo>
                    <a:cubicBezTo>
                      <a:pt x="144463" y="192777"/>
                      <a:pt x="143137" y="188829"/>
                      <a:pt x="139161" y="186197"/>
                    </a:cubicBezTo>
                    <a:lnTo>
                      <a:pt x="138577" y="185939"/>
                    </a:lnTo>
                    <a:lnTo>
                      <a:pt x="139917" y="185018"/>
                    </a:lnTo>
                    <a:close/>
                    <a:moveTo>
                      <a:pt x="120516" y="177954"/>
                    </a:moveTo>
                    <a:lnTo>
                      <a:pt x="138577" y="185939"/>
                    </a:lnTo>
                    <a:lnTo>
                      <a:pt x="121487" y="197677"/>
                    </a:lnTo>
                    <a:lnTo>
                      <a:pt x="92774" y="188829"/>
                    </a:lnTo>
                    <a:cubicBezTo>
                      <a:pt x="51688" y="188829"/>
                      <a:pt x="19880" y="217780"/>
                      <a:pt x="17229" y="255943"/>
                    </a:cubicBezTo>
                    <a:cubicBezTo>
                      <a:pt x="70243" y="255943"/>
                      <a:pt x="70243" y="255943"/>
                      <a:pt x="70243" y="255943"/>
                    </a:cubicBezTo>
                    <a:lnTo>
                      <a:pt x="77977" y="262525"/>
                    </a:lnTo>
                    <a:lnTo>
                      <a:pt x="77268" y="266075"/>
                    </a:lnTo>
                    <a:lnTo>
                      <a:pt x="70243" y="273050"/>
                    </a:lnTo>
                    <a:cubicBezTo>
                      <a:pt x="7952" y="273050"/>
                      <a:pt x="7952" y="273050"/>
                      <a:pt x="7952" y="273050"/>
                    </a:cubicBezTo>
                    <a:cubicBezTo>
                      <a:pt x="3976" y="273050"/>
                      <a:pt x="0" y="269102"/>
                      <a:pt x="0" y="263839"/>
                    </a:cubicBezTo>
                    <a:cubicBezTo>
                      <a:pt x="0" y="225347"/>
                      <a:pt x="22365" y="193517"/>
                      <a:pt x="55913" y="180008"/>
                    </a:cubicBezTo>
                    <a:lnTo>
                      <a:pt x="63954" y="178487"/>
                    </a:lnTo>
                    <a:lnTo>
                      <a:pt x="70942" y="183150"/>
                    </a:lnTo>
                    <a:cubicBezTo>
                      <a:pt x="77437" y="185844"/>
                      <a:pt x="84611" y="187325"/>
                      <a:pt x="92198" y="187325"/>
                    </a:cubicBezTo>
                    <a:cubicBezTo>
                      <a:pt x="100775" y="187325"/>
                      <a:pt x="109352" y="185022"/>
                      <a:pt x="117104" y="180908"/>
                    </a:cubicBezTo>
                    <a:close/>
                    <a:moveTo>
                      <a:pt x="242887" y="82550"/>
                    </a:moveTo>
                    <a:cubicBezTo>
                      <a:pt x="273315" y="82550"/>
                      <a:pt x="299773" y="108826"/>
                      <a:pt x="299773" y="137730"/>
                    </a:cubicBezTo>
                    <a:cubicBezTo>
                      <a:pt x="299773" y="154809"/>
                      <a:pt x="291836" y="169261"/>
                      <a:pt x="278606" y="179771"/>
                    </a:cubicBezTo>
                    <a:cubicBezTo>
                      <a:pt x="314326" y="192909"/>
                      <a:pt x="338138" y="225754"/>
                      <a:pt x="338138" y="263854"/>
                    </a:cubicBezTo>
                    <a:cubicBezTo>
                      <a:pt x="338138" y="269109"/>
                      <a:pt x="334169" y="273050"/>
                      <a:pt x="330201" y="273050"/>
                    </a:cubicBezTo>
                    <a:cubicBezTo>
                      <a:pt x="308373" y="273050"/>
                      <a:pt x="297458" y="273050"/>
                      <a:pt x="292001" y="273050"/>
                    </a:cubicBezTo>
                    <a:lnTo>
                      <a:pt x="290768" y="273050"/>
                    </a:lnTo>
                    <a:lnTo>
                      <a:pt x="287278" y="255971"/>
                    </a:lnTo>
                    <a:lnTo>
                      <a:pt x="306429" y="255971"/>
                    </a:lnTo>
                    <a:cubicBezTo>
                      <a:pt x="320940" y="255971"/>
                      <a:pt x="320940" y="255971"/>
                      <a:pt x="320940" y="255971"/>
                    </a:cubicBezTo>
                    <a:cubicBezTo>
                      <a:pt x="318294" y="221812"/>
                      <a:pt x="289190" y="194223"/>
                      <a:pt x="253471" y="190281"/>
                    </a:cubicBezTo>
                    <a:cubicBezTo>
                      <a:pt x="249502" y="190281"/>
                      <a:pt x="246856" y="186340"/>
                      <a:pt x="245533" y="182399"/>
                    </a:cubicBezTo>
                    <a:cubicBezTo>
                      <a:pt x="245533" y="178457"/>
                      <a:pt x="248179" y="174516"/>
                      <a:pt x="252148" y="174516"/>
                    </a:cubicBezTo>
                    <a:cubicBezTo>
                      <a:pt x="270669" y="170574"/>
                      <a:pt x="283898" y="156123"/>
                      <a:pt x="283898" y="137730"/>
                    </a:cubicBezTo>
                    <a:cubicBezTo>
                      <a:pt x="283898" y="116709"/>
                      <a:pt x="264054" y="98316"/>
                      <a:pt x="242887" y="98316"/>
                    </a:cubicBezTo>
                    <a:cubicBezTo>
                      <a:pt x="237596" y="98316"/>
                      <a:pt x="234950" y="94374"/>
                      <a:pt x="234950" y="90433"/>
                    </a:cubicBezTo>
                    <a:cubicBezTo>
                      <a:pt x="234950" y="86492"/>
                      <a:pt x="237596" y="82550"/>
                      <a:pt x="242887" y="82550"/>
                    </a:cubicBezTo>
                    <a:close/>
                    <a:moveTo>
                      <a:pt x="182562" y="79375"/>
                    </a:moveTo>
                    <a:cubicBezTo>
                      <a:pt x="156259" y="79375"/>
                      <a:pt x="134937" y="100697"/>
                      <a:pt x="134937" y="127000"/>
                    </a:cubicBezTo>
                    <a:cubicBezTo>
                      <a:pt x="134937" y="153303"/>
                      <a:pt x="156259" y="174625"/>
                      <a:pt x="182562" y="174625"/>
                    </a:cubicBezTo>
                    <a:cubicBezTo>
                      <a:pt x="208865" y="174625"/>
                      <a:pt x="230187" y="153303"/>
                      <a:pt x="230187" y="127000"/>
                    </a:cubicBezTo>
                    <a:cubicBezTo>
                      <a:pt x="230187" y="100697"/>
                      <a:pt x="208865" y="79375"/>
                      <a:pt x="182562" y="79375"/>
                    </a:cubicBezTo>
                    <a:close/>
                    <a:moveTo>
                      <a:pt x="92198" y="79375"/>
                    </a:moveTo>
                    <a:cubicBezTo>
                      <a:pt x="99456" y="79375"/>
                      <a:pt x="106383" y="80692"/>
                      <a:pt x="112815" y="83325"/>
                    </a:cubicBezTo>
                    <a:lnTo>
                      <a:pt x="129438" y="94484"/>
                    </a:lnTo>
                    <a:lnTo>
                      <a:pt x="124114" y="102283"/>
                    </a:lnTo>
                    <a:lnTo>
                      <a:pt x="123146" y="107021"/>
                    </a:lnTo>
                    <a:lnTo>
                      <a:pt x="118588" y="107021"/>
                    </a:lnTo>
                    <a:cubicBezTo>
                      <a:pt x="111991" y="99122"/>
                      <a:pt x="102754" y="95173"/>
                      <a:pt x="92198" y="95173"/>
                    </a:cubicBezTo>
                    <a:cubicBezTo>
                      <a:pt x="71087" y="95173"/>
                      <a:pt x="53934" y="112287"/>
                      <a:pt x="53934" y="133350"/>
                    </a:cubicBezTo>
                    <a:cubicBezTo>
                      <a:pt x="53934" y="154414"/>
                      <a:pt x="71087" y="171528"/>
                      <a:pt x="92198" y="171528"/>
                    </a:cubicBezTo>
                    <a:cubicBezTo>
                      <a:pt x="104074" y="171528"/>
                      <a:pt x="115949" y="164945"/>
                      <a:pt x="123866" y="154414"/>
                    </a:cubicBezTo>
                    <a:lnTo>
                      <a:pt x="125791" y="154174"/>
                    </a:lnTo>
                    <a:lnTo>
                      <a:pt x="134034" y="166249"/>
                    </a:lnTo>
                    <a:lnTo>
                      <a:pt x="120516" y="177954"/>
                    </a:lnTo>
                    <a:lnTo>
                      <a:pt x="116465" y="176163"/>
                    </a:lnTo>
                    <a:cubicBezTo>
                      <a:pt x="108678" y="174024"/>
                      <a:pt x="100726" y="173037"/>
                      <a:pt x="92774" y="173037"/>
                    </a:cubicBezTo>
                    <a:lnTo>
                      <a:pt x="63954" y="178487"/>
                    </a:lnTo>
                    <a:lnTo>
                      <a:pt x="53769" y="171692"/>
                    </a:lnTo>
                    <a:cubicBezTo>
                      <a:pt x="44037" y="161983"/>
                      <a:pt x="38100" y="148490"/>
                      <a:pt x="38100" y="133350"/>
                    </a:cubicBezTo>
                    <a:cubicBezTo>
                      <a:pt x="38100" y="103072"/>
                      <a:pt x="61850" y="79375"/>
                      <a:pt x="92198" y="79375"/>
                    </a:cubicBezTo>
                    <a:close/>
                    <a:moveTo>
                      <a:pt x="183356" y="63500"/>
                    </a:moveTo>
                    <a:cubicBezTo>
                      <a:pt x="218865" y="63500"/>
                      <a:pt x="247650" y="91930"/>
                      <a:pt x="247650" y="127000"/>
                    </a:cubicBezTo>
                    <a:cubicBezTo>
                      <a:pt x="247650" y="144535"/>
                      <a:pt x="240454" y="160410"/>
                      <a:pt x="228819" y="171902"/>
                    </a:cubicBezTo>
                    <a:lnTo>
                      <a:pt x="213017" y="182424"/>
                    </a:lnTo>
                    <a:lnTo>
                      <a:pt x="182696" y="176212"/>
                    </a:lnTo>
                    <a:lnTo>
                      <a:pt x="153417" y="182239"/>
                    </a:lnTo>
                    <a:lnTo>
                      <a:pt x="137893" y="171902"/>
                    </a:lnTo>
                    <a:lnTo>
                      <a:pt x="134034" y="166249"/>
                    </a:lnTo>
                    <a:lnTo>
                      <a:pt x="137061" y="163629"/>
                    </a:lnTo>
                    <a:cubicBezTo>
                      <a:pt x="139700" y="160996"/>
                      <a:pt x="138380" y="155730"/>
                      <a:pt x="134422" y="153097"/>
                    </a:cubicBezTo>
                    <a:lnTo>
                      <a:pt x="125791" y="154174"/>
                    </a:lnTo>
                    <a:lnTo>
                      <a:pt x="124114" y="151717"/>
                    </a:lnTo>
                    <a:cubicBezTo>
                      <a:pt x="120861" y="144120"/>
                      <a:pt x="119062" y="135768"/>
                      <a:pt x="119062" y="127000"/>
                    </a:cubicBezTo>
                    <a:lnTo>
                      <a:pt x="123146" y="107021"/>
                    </a:lnTo>
                    <a:lnTo>
                      <a:pt x="130463" y="107021"/>
                    </a:lnTo>
                    <a:cubicBezTo>
                      <a:pt x="133102" y="103072"/>
                      <a:pt x="133102" y="97806"/>
                      <a:pt x="130463" y="95173"/>
                    </a:cubicBezTo>
                    <a:lnTo>
                      <a:pt x="129438" y="94484"/>
                    </a:lnTo>
                    <a:lnTo>
                      <a:pt x="137893" y="82099"/>
                    </a:lnTo>
                    <a:cubicBezTo>
                      <a:pt x="149528" y="70608"/>
                      <a:pt x="165601" y="63500"/>
                      <a:pt x="183356" y="63500"/>
                    </a:cubicBezTo>
                    <a:close/>
                    <a:moveTo>
                      <a:pt x="284162" y="36513"/>
                    </a:moveTo>
                    <a:lnTo>
                      <a:pt x="300037" y="36513"/>
                    </a:lnTo>
                    <a:lnTo>
                      <a:pt x="300037" y="46752"/>
                    </a:lnTo>
                    <a:cubicBezTo>
                      <a:pt x="300037" y="52282"/>
                      <a:pt x="300037" y="52282"/>
                      <a:pt x="300037" y="52282"/>
                    </a:cubicBezTo>
                    <a:cubicBezTo>
                      <a:pt x="300037" y="56304"/>
                      <a:pt x="296068" y="60325"/>
                      <a:pt x="292100" y="60325"/>
                    </a:cubicBezTo>
                    <a:cubicBezTo>
                      <a:pt x="286808" y="60325"/>
                      <a:pt x="284162" y="56304"/>
                      <a:pt x="284162" y="52282"/>
                    </a:cubicBezTo>
                    <a:close/>
                    <a:moveTo>
                      <a:pt x="300037" y="19050"/>
                    </a:moveTo>
                    <a:lnTo>
                      <a:pt x="302507" y="19050"/>
                    </a:lnTo>
                    <a:cubicBezTo>
                      <a:pt x="307869" y="19050"/>
                      <a:pt x="307869" y="19050"/>
                      <a:pt x="307869" y="19050"/>
                    </a:cubicBezTo>
                    <a:cubicBezTo>
                      <a:pt x="313231" y="19050"/>
                      <a:pt x="315912" y="23080"/>
                      <a:pt x="315912" y="28453"/>
                    </a:cubicBezTo>
                    <a:cubicBezTo>
                      <a:pt x="315912" y="32483"/>
                      <a:pt x="313231" y="36513"/>
                      <a:pt x="307869" y="36513"/>
                    </a:cubicBezTo>
                    <a:lnTo>
                      <a:pt x="300037" y="36513"/>
                    </a:lnTo>
                    <a:lnTo>
                      <a:pt x="300037" y="33619"/>
                    </a:lnTo>
                    <a:close/>
                    <a:moveTo>
                      <a:pt x="264971" y="19050"/>
                    </a:moveTo>
                    <a:lnTo>
                      <a:pt x="284162" y="19050"/>
                    </a:lnTo>
                    <a:lnTo>
                      <a:pt x="284162" y="26707"/>
                    </a:lnTo>
                    <a:lnTo>
                      <a:pt x="284162" y="36513"/>
                    </a:lnTo>
                    <a:lnTo>
                      <a:pt x="283068" y="36513"/>
                    </a:lnTo>
                    <a:cubicBezTo>
                      <a:pt x="264971" y="36513"/>
                      <a:pt x="264971" y="36513"/>
                      <a:pt x="264971" y="36513"/>
                    </a:cubicBezTo>
                    <a:cubicBezTo>
                      <a:pt x="259608" y="36513"/>
                      <a:pt x="255587" y="32483"/>
                      <a:pt x="255587" y="28453"/>
                    </a:cubicBezTo>
                    <a:cubicBezTo>
                      <a:pt x="255587" y="23080"/>
                      <a:pt x="259608" y="19050"/>
                      <a:pt x="264971" y="19050"/>
                    </a:cubicBezTo>
                    <a:close/>
                    <a:moveTo>
                      <a:pt x="292100" y="0"/>
                    </a:moveTo>
                    <a:cubicBezTo>
                      <a:pt x="296068" y="0"/>
                      <a:pt x="300037" y="4022"/>
                      <a:pt x="300037" y="8044"/>
                    </a:cubicBezTo>
                    <a:lnTo>
                      <a:pt x="300037" y="19050"/>
                    </a:lnTo>
                    <a:lnTo>
                      <a:pt x="289771" y="19050"/>
                    </a:lnTo>
                    <a:lnTo>
                      <a:pt x="284162" y="19050"/>
                    </a:lnTo>
                    <a:lnTo>
                      <a:pt x="284162" y="13574"/>
                    </a:lnTo>
                    <a:cubicBezTo>
                      <a:pt x="284162" y="8044"/>
                      <a:pt x="284162" y="8044"/>
                      <a:pt x="284162" y="8044"/>
                    </a:cubicBezTo>
                    <a:cubicBezTo>
                      <a:pt x="284162" y="4022"/>
                      <a:pt x="286808" y="0"/>
                      <a:pt x="2921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1867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124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0">
        <p15:prstTrans prst="crush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="" xmlns:a16="http://schemas.microsoft.com/office/drawing/2014/main" id="{D86E311D-CF28-411F-814A-9FB4F0E5B5BC}"/>
              </a:ext>
            </a:extLst>
          </p:cNvPr>
          <p:cNvGrpSpPr/>
          <p:nvPr/>
        </p:nvGrpSpPr>
        <p:grpSpPr>
          <a:xfrm rot="3647498">
            <a:off x="438505" y="765585"/>
            <a:ext cx="1452625" cy="1160134"/>
            <a:chOff x="3427504" y="564966"/>
            <a:chExt cx="2219438" cy="1772546"/>
          </a:xfrm>
        </p:grpSpPr>
        <p:pic>
          <p:nvPicPr>
            <p:cNvPr id="16" name="图片 15">
              <a:extLst>
                <a:ext uri="{FF2B5EF4-FFF2-40B4-BE49-F238E27FC236}">
                  <a16:creationId xmlns="" xmlns:a16="http://schemas.microsoft.com/office/drawing/2014/main" id="{201CAC49-8BAB-4AFA-BBDE-F262DD887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78155" flipH="1">
              <a:off x="3650950" y="341520"/>
              <a:ext cx="1772546" cy="2219438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="" xmlns:a16="http://schemas.microsoft.com/office/drawing/2014/main" id="{B581F98F-9DCA-46F2-A279-CA7D6B981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0612" flipH="1">
              <a:off x="4051643" y="712184"/>
              <a:ext cx="1392582" cy="911893"/>
            </a:xfrm>
            <a:prstGeom prst="rect">
              <a:avLst/>
            </a:prstGeom>
          </p:spPr>
        </p:pic>
      </p:grpSp>
      <p:sp>
        <p:nvSpPr>
          <p:cNvPr id="18" name="TextBox 10">
            <a:extLst>
              <a:ext uri="{FF2B5EF4-FFF2-40B4-BE49-F238E27FC236}">
                <a16:creationId xmlns="" xmlns:a16="http://schemas.microsoft.com/office/drawing/2014/main" id="{DB732CFD-0DAF-4745-9FBD-02A9A28DB73C}"/>
              </a:ext>
            </a:extLst>
          </p:cNvPr>
          <p:cNvSpPr txBox="1"/>
          <p:nvPr/>
        </p:nvSpPr>
        <p:spPr>
          <a:xfrm>
            <a:off x="1126796" y="2393402"/>
            <a:ext cx="430887" cy="273095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绪论</a:t>
            </a:r>
            <a:r>
              <a:rPr lang="en-US" altLang="zh-CN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Roboto condensed"/>
              </a:rPr>
              <a:t>-</a:t>
            </a: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cs typeface="+mn-ea"/>
              </a:rPr>
              <a:t>主要贡献与创新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="" xmlns:a16="http://schemas.microsoft.com/office/drawing/2014/main" id="{419764AB-73A1-482A-A32C-6A907E357199}"/>
              </a:ext>
            </a:extLst>
          </p:cNvPr>
          <p:cNvSpPr/>
          <p:nvPr/>
        </p:nvSpPr>
        <p:spPr>
          <a:xfrm>
            <a:off x="931223" y="1648493"/>
            <a:ext cx="825500" cy="776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altLang="zh-C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圆简体" panose="02010601030101010101" pitchFamily="2" charset="-122"/>
                <a:ea typeface="方正细圆简体" panose="02010601030101010101" pitchFamily="2" charset="-122"/>
                <a:sym typeface="+mn-lt"/>
              </a:rPr>
              <a:t>01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方正细圆简体" panose="02010601030101010101" pitchFamily="2" charset="-122"/>
              <a:ea typeface="方正细圆简体" panose="02010601030101010101" pitchFamily="2" charset="-122"/>
              <a:sym typeface="+mn-lt"/>
            </a:endParaRPr>
          </a:p>
        </p:txBody>
      </p:sp>
      <p:grpSp>
        <p:nvGrpSpPr>
          <p:cNvPr id="13" name="27c0fd1a-f671-402d-8da3-a1d48e8f671b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4526775" y="1587857"/>
            <a:ext cx="3725430" cy="3718692"/>
            <a:chOff x="4069038" y="1301559"/>
            <a:chExt cx="4131237" cy="4123766"/>
          </a:xfrm>
        </p:grpSpPr>
        <p:sp>
          <p:nvSpPr>
            <p:cNvPr id="14" name="îṧlïḓe"/>
            <p:cNvSpPr/>
            <p:nvPr/>
          </p:nvSpPr>
          <p:spPr>
            <a:xfrm rot="10800000">
              <a:off x="4069038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is1iḍê"/>
            <p:cNvSpPr/>
            <p:nvPr/>
          </p:nvSpPr>
          <p:spPr>
            <a:xfrm rot="10800000">
              <a:off x="483515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íŝļiďé"/>
            <p:cNvSpPr/>
            <p:nvPr/>
          </p:nvSpPr>
          <p:spPr>
            <a:xfrm rot="10800000">
              <a:off x="4150757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7"/>
              <a:srcRect/>
              <a:stretch>
                <a:fillRect l="-21745" r="-21432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ïṣļíḋe"/>
            <p:cNvSpPr/>
            <p:nvPr/>
          </p:nvSpPr>
          <p:spPr>
            <a:xfrm rot="10800000">
              <a:off x="4069038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B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ïşḷíḓê"/>
            <p:cNvSpPr/>
            <p:nvPr/>
          </p:nvSpPr>
          <p:spPr>
            <a:xfrm rot="10800000" flipH="1">
              <a:off x="7686436" y="4145374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íṥḷîḋè"/>
            <p:cNvSpPr/>
            <p:nvPr/>
          </p:nvSpPr>
          <p:spPr>
            <a:xfrm rot="10800000" flipH="1">
              <a:off x="6920322" y="4678181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îşḻïḓè"/>
            <p:cNvSpPr/>
            <p:nvPr/>
          </p:nvSpPr>
          <p:spPr>
            <a:xfrm rot="10800000" flipH="1">
              <a:off x="6175981" y="3401032"/>
              <a:ext cx="1942574" cy="1942573"/>
            </a:xfrm>
            <a:prstGeom prst="roundRect">
              <a:avLst>
                <a:gd name="adj" fmla="val 8302"/>
              </a:avLst>
            </a:prstGeom>
            <a:blipFill dpi="0" rotWithShape="0">
              <a:blip r:embed="rId8"/>
              <a:srcRect/>
              <a:stretch>
                <a:fillRect l="-16788" r="-16545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íṡļiḑè"/>
            <p:cNvSpPr/>
            <p:nvPr/>
          </p:nvSpPr>
          <p:spPr>
            <a:xfrm rot="10800000" flipH="1">
              <a:off x="6920322" y="4145374"/>
              <a:ext cx="1279951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43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ïṩḷîďé"/>
            <p:cNvSpPr/>
            <p:nvPr/>
          </p:nvSpPr>
          <p:spPr>
            <a:xfrm>
              <a:off x="7686437" y="2127621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íṧḻiḓê"/>
            <p:cNvSpPr/>
            <p:nvPr/>
          </p:nvSpPr>
          <p:spPr>
            <a:xfrm>
              <a:off x="6920323" y="1301560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îşlïḓe"/>
            <p:cNvSpPr/>
            <p:nvPr/>
          </p:nvSpPr>
          <p:spPr>
            <a:xfrm>
              <a:off x="6175981" y="1383278"/>
              <a:ext cx="1942574" cy="1942574"/>
            </a:xfrm>
            <a:prstGeom prst="roundRect">
              <a:avLst>
                <a:gd name="adj" fmla="val 8302"/>
              </a:avLst>
            </a:prstGeom>
            <a:blipFill>
              <a:blip r:embed="rId9"/>
              <a:srcRect/>
              <a:stretch>
                <a:fillRect l="-52945" r="-52183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iŝľíḋe"/>
            <p:cNvSpPr/>
            <p:nvPr/>
          </p:nvSpPr>
          <p:spPr>
            <a:xfrm>
              <a:off x="6920323" y="1301560"/>
              <a:ext cx="1279952" cy="1279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B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îṥľïďé"/>
            <p:cNvSpPr/>
            <p:nvPr/>
          </p:nvSpPr>
          <p:spPr>
            <a:xfrm flipH="1">
              <a:off x="4069038" y="2127620"/>
              <a:ext cx="513837" cy="453890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íSḻîďè"/>
            <p:cNvSpPr/>
            <p:nvPr/>
          </p:nvSpPr>
          <p:spPr>
            <a:xfrm flipH="1">
              <a:off x="4835152" y="1301559"/>
              <a:ext cx="513837" cy="747144"/>
            </a:xfrm>
            <a:prstGeom prst="rect">
              <a:avLst/>
            </a:prstGeom>
            <a:solidFill>
              <a:srgbClr val="1B2D4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iŝļíḓè"/>
            <p:cNvSpPr/>
            <p:nvPr/>
          </p:nvSpPr>
          <p:spPr>
            <a:xfrm flipH="1">
              <a:off x="4150757" y="1383278"/>
              <a:ext cx="1942574" cy="1942575"/>
            </a:xfrm>
            <a:prstGeom prst="roundRect">
              <a:avLst>
                <a:gd name="adj" fmla="val 8302"/>
              </a:avLst>
            </a:prstGeom>
            <a:blipFill>
              <a:blip r:embed="rId10"/>
              <a:srcRect/>
              <a:stretch>
                <a:fillRect l="-25211" r="-24848"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îṣlîḋê"/>
            <p:cNvSpPr/>
            <p:nvPr/>
          </p:nvSpPr>
          <p:spPr>
            <a:xfrm flipH="1">
              <a:off x="4069038" y="1301559"/>
              <a:ext cx="1279951" cy="12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11600"/>
                  </a:lnTo>
                  <a:lnTo>
                    <a:pt x="10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443D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500691" y="1873792"/>
            <a:ext cx="2363969" cy="1123384"/>
            <a:chOff x="1541719" y="2349127"/>
            <a:chExt cx="2363969" cy="1123384"/>
          </a:xfrm>
        </p:grpSpPr>
        <p:sp>
          <p:nvSpPr>
            <p:cNvPr id="34" name="文本框 33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500691" y="3784278"/>
            <a:ext cx="2363969" cy="1123384"/>
            <a:chOff x="1541719" y="2349127"/>
            <a:chExt cx="2363969" cy="1123384"/>
          </a:xfrm>
        </p:grpSpPr>
        <p:sp>
          <p:nvSpPr>
            <p:cNvPr id="37" name="文本框 36"/>
            <p:cNvSpPr txBox="1"/>
            <p:nvPr/>
          </p:nvSpPr>
          <p:spPr>
            <a:xfrm>
              <a:off x="1541720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541719" y="2687681"/>
              <a:ext cx="236396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1806169" y="1873792"/>
            <a:ext cx="2394807" cy="1106778"/>
            <a:chOff x="1931911" y="2349127"/>
            <a:chExt cx="2394807" cy="1106778"/>
          </a:xfrm>
        </p:grpSpPr>
        <p:sp>
          <p:nvSpPr>
            <p:cNvPr id="40" name="文本框 39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31911" y="2687681"/>
              <a:ext cx="2394807" cy="7682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1800"/>
                </a:lnSpc>
              </a:pPr>
              <a:r>
                <a:rPr lang="zh-CN" altLang="en-US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rPr>
                <a:t>请在此处输入具体内容，文字请尽量言简意赅，此处为章节文字，表述该章节文字主题。</a:t>
              </a:r>
              <a:endPara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740420" y="3784278"/>
            <a:ext cx="2460556" cy="1123384"/>
            <a:chOff x="1866162" y="2349127"/>
            <a:chExt cx="2460556" cy="1123384"/>
          </a:xfrm>
        </p:grpSpPr>
        <p:sp>
          <p:nvSpPr>
            <p:cNvPr id="43" name="文本框 42"/>
            <p:cNvSpPr txBox="1"/>
            <p:nvPr/>
          </p:nvSpPr>
          <p:spPr>
            <a:xfrm>
              <a:off x="2192937" y="2349127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标题文字添加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866162" y="2687681"/>
              <a:ext cx="2460556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algn="r">
                <a:lnSpc>
                  <a:spcPts val="1800"/>
                </a:lnSpc>
                <a:defRPr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defRPr>
              </a:lvl1pPr>
            </a:lstStyle>
            <a:p>
              <a:r>
                <a:rPr lang="zh-CN" altLang="en-US" dirty="0"/>
                <a:t>请在此处输入具体内容，文字请尽量言简意赅，此处为章节文字，表述该章节文字主题。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59031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0">
        <p14:ripple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>
            <a:extLst>
              <a:ext uri="{FF2B5EF4-FFF2-40B4-BE49-F238E27FC236}">
                <a16:creationId xmlns="" xmlns:a16="http://schemas.microsoft.com/office/drawing/2014/main" id="{80F22C5C-F2C7-4ECB-8DBE-0B218291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BAD7FE07-FE85-4961-B86F-C1791AD31D8C}"/>
              </a:ext>
            </a:extLst>
          </p:cNvPr>
          <p:cNvGrpSpPr/>
          <p:nvPr/>
        </p:nvGrpSpPr>
        <p:grpSpPr>
          <a:xfrm>
            <a:off x="442913" y="428624"/>
            <a:ext cx="11280774" cy="5962652"/>
            <a:chOff x="442913" y="428624"/>
            <a:chExt cx="11280774" cy="5962652"/>
          </a:xfrm>
        </p:grpSpPr>
        <p:sp>
          <p:nvSpPr>
            <p:cNvPr id="9" name="矩形: 圆角 8">
              <a:extLst>
                <a:ext uri="{FF2B5EF4-FFF2-40B4-BE49-F238E27FC236}">
                  <a16:creationId xmlns="" xmlns:a16="http://schemas.microsoft.com/office/drawing/2014/main" id="{6DD460CE-C7A2-4167-85F6-970DBAABFAAB}"/>
                </a:ext>
              </a:extLst>
            </p:cNvPr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="" xmlns:a16="http://schemas.microsoft.com/office/drawing/2014/main" id="{0C509314-6185-4AA5-9B2B-28C317A9212E}"/>
                </a:ext>
              </a:extLst>
            </p:cNvPr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0737C4A3-29D0-4F88-8FB4-616A36653686}"/>
                </a:ext>
              </a:extLst>
            </p:cNvPr>
            <p:cNvSpPr/>
            <p:nvPr/>
          </p:nvSpPr>
          <p:spPr>
            <a:xfrm>
              <a:off x="673100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 algn="ctr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Rectangle 1">
            <a:extLst>
              <a:ext uri="{FF2B5EF4-FFF2-40B4-BE49-F238E27FC236}">
                <a16:creationId xmlns="" xmlns:a16="http://schemas.microsoft.com/office/drawing/2014/main" id="{1D1B4F45-07C8-40E4-A2FF-DA9A3276EE01}"/>
              </a:ext>
            </a:extLst>
          </p:cNvPr>
          <p:cNvSpPr/>
          <p:nvPr/>
        </p:nvSpPr>
        <p:spPr bwMode="auto">
          <a:xfrm>
            <a:off x="2014215" y="1314801"/>
            <a:ext cx="2088232" cy="4140460"/>
          </a:xfrm>
          <a:prstGeom prst="rect">
            <a:avLst/>
          </a:prstGeom>
          <a:noFill/>
          <a:ln w="7620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6" name="Rectangle 2">
            <a:extLst>
              <a:ext uri="{FF2B5EF4-FFF2-40B4-BE49-F238E27FC236}">
                <a16:creationId xmlns="" xmlns:a16="http://schemas.microsoft.com/office/drawing/2014/main" id="{CD92CC25-C07B-492A-8EAE-025EFEAB9C0B}"/>
              </a:ext>
            </a:extLst>
          </p:cNvPr>
          <p:cNvSpPr/>
          <p:nvPr/>
        </p:nvSpPr>
        <p:spPr>
          <a:xfrm>
            <a:off x="3278301" y="2358917"/>
            <a:ext cx="1648291" cy="1044116"/>
          </a:xfrm>
          <a:prstGeom prst="rect">
            <a:avLst/>
          </a:prstGeom>
          <a:solidFill>
            <a:srgbClr val="FD7B77"/>
          </a:solidFill>
        </p:spPr>
        <p:txBody>
          <a:bodyPr wrap="square">
            <a:noAutofit/>
          </a:bodyPr>
          <a:lstStyle/>
          <a:p>
            <a:pPr algn="ctr"/>
            <a:r>
              <a:rPr lang="zh-CN" altLang="en-US" sz="2600" b="1" spc="3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研究思路与方法</a:t>
            </a:r>
          </a:p>
        </p:txBody>
      </p: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F0AC3E60-5ECD-41B9-9873-DAFD31DDF8D4}"/>
              </a:ext>
            </a:extLst>
          </p:cNvPr>
          <p:cNvSpPr/>
          <p:nvPr/>
        </p:nvSpPr>
        <p:spPr>
          <a:xfrm>
            <a:off x="1166066" y="1674841"/>
            <a:ext cx="2088232" cy="400110"/>
          </a:xfrm>
          <a:prstGeom prst="rect">
            <a:avLst/>
          </a:prstGeom>
          <a:solidFill>
            <a:srgbClr val="A6CFFC"/>
          </a:solidFill>
        </p:spPr>
        <p:txBody>
          <a:bodyPr wrap="none">
            <a:normAutofit/>
          </a:bodyPr>
          <a:lstStyle/>
          <a:p>
            <a:r>
              <a:rPr lang="en-US" altLang="zh-CN" sz="2000" b="1" spc="600" dirty="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  <a:cs typeface="+mn-ea"/>
                <a:sym typeface="+mn-lt"/>
              </a:rPr>
              <a:t>PART TWO</a:t>
            </a:r>
          </a:p>
        </p:txBody>
      </p:sp>
      <p:sp>
        <p:nvSpPr>
          <p:cNvPr id="47" name="Rectangle 4">
            <a:extLst>
              <a:ext uri="{FF2B5EF4-FFF2-40B4-BE49-F238E27FC236}">
                <a16:creationId xmlns="" xmlns:a16="http://schemas.microsoft.com/office/drawing/2014/main" id="{E6F090F5-911C-4174-AE99-E5C9B8905A80}"/>
              </a:ext>
            </a:extLst>
          </p:cNvPr>
          <p:cNvSpPr/>
          <p:nvPr/>
        </p:nvSpPr>
        <p:spPr bwMode="auto">
          <a:xfrm>
            <a:off x="3760408" y="3331025"/>
            <a:ext cx="684076" cy="72008"/>
          </a:xfrm>
          <a:prstGeom prst="rect">
            <a:avLst/>
          </a:prstGeom>
          <a:solidFill>
            <a:schemeClr val="tx2"/>
          </a:solidFill>
          <a:ln w="19050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dirty="0">
              <a:latin typeface="钟齐陈伟勋硬笔行书字库" panose="02010600030101010101" pitchFamily="2" charset="-122"/>
              <a:ea typeface="钟齐陈伟勋硬笔行书字库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48" name="Group 5">
            <a:extLst>
              <a:ext uri="{FF2B5EF4-FFF2-40B4-BE49-F238E27FC236}">
                <a16:creationId xmlns="" xmlns:a16="http://schemas.microsoft.com/office/drawing/2014/main" id="{793E78D4-CD44-43F9-BD9E-A885CA6F279C}"/>
              </a:ext>
            </a:extLst>
          </p:cNvPr>
          <p:cNvGrpSpPr/>
          <p:nvPr/>
        </p:nvGrpSpPr>
        <p:grpSpPr>
          <a:xfrm>
            <a:off x="5408699" y="2333234"/>
            <a:ext cx="4430626" cy="707886"/>
            <a:chOff x="1598315" y="1418185"/>
            <a:chExt cx="4430626" cy="707886"/>
          </a:xfrm>
        </p:grpSpPr>
        <p:sp>
          <p:nvSpPr>
            <p:cNvPr id="49" name="TextBox 6">
              <a:extLst>
                <a:ext uri="{FF2B5EF4-FFF2-40B4-BE49-F238E27FC236}">
                  <a16:creationId xmlns="" xmlns:a16="http://schemas.microsoft.com/office/drawing/2014/main" id="{9ECDCDDF-1F88-479E-94BC-95FA626A2CE4}"/>
                </a:ext>
              </a:extLst>
            </p:cNvPr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01</a:t>
              </a:r>
            </a:p>
          </p:txBody>
        </p:sp>
        <p:grpSp>
          <p:nvGrpSpPr>
            <p:cNvPr id="50" name="Group 7">
              <a:extLst>
                <a:ext uri="{FF2B5EF4-FFF2-40B4-BE49-F238E27FC236}">
                  <a16:creationId xmlns="" xmlns:a16="http://schemas.microsoft.com/office/drawing/2014/main" id="{E3EA00F3-0ABF-436A-8C04-5A53081E4CED}"/>
                </a:ext>
              </a:extLst>
            </p:cNvPr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51" name="TextBox 8">
                <a:extLst>
                  <a:ext uri="{FF2B5EF4-FFF2-40B4-BE49-F238E27FC236}">
                    <a16:creationId xmlns="" xmlns:a16="http://schemas.microsoft.com/office/drawing/2014/main" id="{B13FCBA9-0337-4312-9A63-C587B100167E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研究思路</a:t>
                </a:r>
              </a:p>
            </p:txBody>
          </p:sp>
          <p:sp>
            <p:nvSpPr>
              <p:cNvPr id="52" name="TextBox 9">
                <a:extLst>
                  <a:ext uri="{FF2B5EF4-FFF2-40B4-BE49-F238E27FC236}">
                    <a16:creationId xmlns="" xmlns:a16="http://schemas.microsoft.com/office/drawing/2014/main" id="{824046AB-D79F-45C2-A409-6100B18483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3" name="Group 10">
            <a:extLst>
              <a:ext uri="{FF2B5EF4-FFF2-40B4-BE49-F238E27FC236}">
                <a16:creationId xmlns="" xmlns:a16="http://schemas.microsoft.com/office/drawing/2014/main" id="{8CE17AB8-2AC3-4A65-B921-FC4787D06194}"/>
              </a:ext>
            </a:extLst>
          </p:cNvPr>
          <p:cNvGrpSpPr/>
          <p:nvPr/>
        </p:nvGrpSpPr>
        <p:grpSpPr>
          <a:xfrm>
            <a:off x="5408699" y="3047005"/>
            <a:ext cx="4430626" cy="707886"/>
            <a:chOff x="1598315" y="2786337"/>
            <a:chExt cx="4430626" cy="707886"/>
          </a:xfrm>
        </p:grpSpPr>
        <p:sp>
          <p:nvSpPr>
            <p:cNvPr id="54" name="TextBox 11">
              <a:extLst>
                <a:ext uri="{FF2B5EF4-FFF2-40B4-BE49-F238E27FC236}">
                  <a16:creationId xmlns="" xmlns:a16="http://schemas.microsoft.com/office/drawing/2014/main" id="{17AE23AD-0E23-4C1C-A538-CDA3C1FFD556}"/>
                </a:ext>
              </a:extLst>
            </p:cNvPr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55" name="Group 12">
              <a:extLst>
                <a:ext uri="{FF2B5EF4-FFF2-40B4-BE49-F238E27FC236}">
                  <a16:creationId xmlns="" xmlns:a16="http://schemas.microsoft.com/office/drawing/2014/main" id="{4C6C98CD-9164-40BC-A078-0D18A3AC73D3}"/>
                </a:ext>
              </a:extLst>
            </p:cNvPr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56" name="TextBox 13">
                <a:extLst>
                  <a:ext uri="{FF2B5EF4-FFF2-40B4-BE49-F238E27FC236}">
                    <a16:creationId xmlns="" xmlns:a16="http://schemas.microsoft.com/office/drawing/2014/main" id="{B76254CD-BA1E-4892-B6F2-E8CEBD12B056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>
                <a:defPPr>
                  <a:defRPr lang="zh-CN"/>
                </a:defPPr>
                <a:lvl1pPr>
                  <a:defRPr sz="160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defRPr>
                </a:lvl1pPr>
              </a:lstStyle>
              <a:p>
                <a:r>
                  <a:rPr lang="zh-CN" altLang="en-US" dirty="0"/>
                  <a:t>研究方案</a:t>
                </a:r>
              </a:p>
            </p:txBody>
          </p:sp>
          <p:sp>
            <p:nvSpPr>
              <p:cNvPr id="57" name="TextBox 14">
                <a:extLst>
                  <a:ext uri="{FF2B5EF4-FFF2-40B4-BE49-F238E27FC236}">
                    <a16:creationId xmlns="" xmlns:a16="http://schemas.microsoft.com/office/drawing/2014/main" id="{2EA22D11-A6D1-4E9C-B737-0E3D3A376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grpSp>
        <p:nvGrpSpPr>
          <p:cNvPr id="58" name="Group 15">
            <a:extLst>
              <a:ext uri="{FF2B5EF4-FFF2-40B4-BE49-F238E27FC236}">
                <a16:creationId xmlns="" xmlns:a16="http://schemas.microsoft.com/office/drawing/2014/main" id="{B8D2BE1E-4DB6-4F04-9A63-9B946B8C9701}"/>
              </a:ext>
            </a:extLst>
          </p:cNvPr>
          <p:cNvGrpSpPr/>
          <p:nvPr/>
        </p:nvGrpSpPr>
        <p:grpSpPr>
          <a:xfrm>
            <a:off x="5408699" y="3786951"/>
            <a:ext cx="4430626" cy="707886"/>
            <a:chOff x="1598315" y="4154489"/>
            <a:chExt cx="4430626" cy="707886"/>
          </a:xfrm>
        </p:grpSpPr>
        <p:sp>
          <p:nvSpPr>
            <p:cNvPr id="69" name="TextBox 16">
              <a:extLst>
                <a:ext uri="{FF2B5EF4-FFF2-40B4-BE49-F238E27FC236}">
                  <a16:creationId xmlns="" xmlns:a16="http://schemas.microsoft.com/office/drawing/2014/main" id="{132B4F1E-A5CE-46C5-B92C-968DE6D947B9}"/>
                </a:ext>
              </a:extLst>
            </p:cNvPr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altLang="zh-CN" sz="4000" dirty="0">
                  <a:solidFill>
                    <a:srgbClr val="746778"/>
                  </a:solidFill>
                  <a:latin typeface="钟齐陈伟勋硬笔行书字库" panose="02010600030101010101" pitchFamily="2" charset="-122"/>
                  <a:ea typeface="钟齐陈伟勋硬笔行书字库" panose="02010600030101010101" pitchFamily="2" charset="-122"/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70" name="Group 17">
              <a:extLst>
                <a:ext uri="{FF2B5EF4-FFF2-40B4-BE49-F238E27FC236}">
                  <a16:creationId xmlns="" xmlns:a16="http://schemas.microsoft.com/office/drawing/2014/main" id="{714E81D5-B65F-458A-98DD-C7A77F1934D6}"/>
                </a:ext>
              </a:extLst>
            </p:cNvPr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71" name="TextBox 18">
                <a:extLst>
                  <a:ext uri="{FF2B5EF4-FFF2-40B4-BE49-F238E27FC236}">
                    <a16:creationId xmlns="" xmlns:a16="http://schemas.microsoft.com/office/drawing/2014/main" id="{DAFA7478-7BC1-4D52-A218-3D8D832F5984}"/>
                  </a:ext>
                </a:extLst>
              </p:cNvPr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160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</a:rPr>
                  <a:t>研究方案可行性说明</a:t>
                </a:r>
              </a:p>
            </p:txBody>
          </p:sp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B6635A80-1CFC-4451-9DE2-AD49FF1EC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tx2"/>
                    </a:solidFill>
                    <a:latin typeface="时尚中黑简体" panose="01010104010101010101" pitchFamily="2" charset="-122"/>
                    <a:ea typeface="时尚中黑简体" panose="01010104010101010101" pitchFamily="2" charset="-122"/>
                    <a:cs typeface="+mn-ea"/>
                    <a:sym typeface="+mn-lt"/>
                  </a:rPr>
                  <a:t>此处简单描述一些文字，尽量言简意赅，说明意思即可。</a:t>
                </a:r>
              </a:p>
            </p:txBody>
          </p:sp>
        </p:grpSp>
      </p:grpSp>
      <p:pic>
        <p:nvPicPr>
          <p:cNvPr id="78" name="图片 77">
            <a:extLst>
              <a:ext uri="{FF2B5EF4-FFF2-40B4-BE49-F238E27FC236}">
                <a16:creationId xmlns="" xmlns:a16="http://schemas.microsoft.com/office/drawing/2014/main" id="{DBCDBDDC-1C9D-4BB2-9A76-0793138B1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082">
            <a:off x="2100420" y="4053238"/>
            <a:ext cx="1652010" cy="2053212"/>
          </a:xfrm>
          <a:prstGeom prst="rect">
            <a:avLst/>
          </a:prstGeom>
        </p:spPr>
      </p:pic>
      <p:pic>
        <p:nvPicPr>
          <p:cNvPr id="79" name="图片 78">
            <a:extLst>
              <a:ext uri="{FF2B5EF4-FFF2-40B4-BE49-F238E27FC236}">
                <a16:creationId xmlns="" xmlns:a16="http://schemas.microsoft.com/office/drawing/2014/main" id="{6E8D8D44-B49D-43DE-BEDD-36D223355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574" y="3282229"/>
            <a:ext cx="1792833" cy="2389601"/>
          </a:xfrm>
          <a:prstGeom prst="rect">
            <a:avLst/>
          </a:prstGeom>
        </p:spPr>
      </p:pic>
      <p:pic>
        <p:nvPicPr>
          <p:cNvPr id="80" name="图片 79">
            <a:extLst>
              <a:ext uri="{FF2B5EF4-FFF2-40B4-BE49-F238E27FC236}">
                <a16:creationId xmlns="" xmlns:a16="http://schemas.microsoft.com/office/drawing/2014/main" id="{9C8836C3-EE2F-4F13-9231-F0437DC05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3" y="3921510"/>
            <a:ext cx="1333804" cy="18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89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 p14:presetBounceEnd="45333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5333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5333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1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3" dur="75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1" dur="75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 animBg="1"/>
          <p:bldP spid="36" grpId="0" animBg="1"/>
          <p:bldP spid="37" grpId="0" animBg="1"/>
          <p:bldP spid="47" grpId="0" animBg="1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BE8E91B-7BE9-435D-97BA-259945A18F8C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HeM90qHb5M5aCsAALNWAAAXAAAAdW5pdmVyc2FsL3VuaXZlcnNhbC5wbmftfHlYU9farz32aAcErRYSgaSWVq2VxBglIJDUOtDWqVY9DgRSjCRYIRgQCJChHlvGQLRVoqJE5VhnEKIkQki0QLYaIEKrMSUQyS5EDBA3QxLIdBOwRXvaP+493/fce59PnocnyV7rXev3vusd91575X6+PmLaG7PfmDRp0rRPP1n5xaRJf8dNmjQ58bUpriuv3eif7Pp4JfmLiI8nlTX79bh+vEpdvm75pEkVvDdtMX93/X597yfbkydN8qxz/78CJJ7fNWnSPz75dOXyzYzovvZE3hXqdmdM9Ez01z4ftc47/iWZudOEJd8NSHhj5aw5h1d+cHT2vz77+ptZf3/d+63XTue9/jEm6NS0Vy4F1k96ZUbeJx9c++eg9WSd9G57jf6E6vhSrD7aEA3MC6mkUuzHlgqpZRRODcW49UTg6IiSwzb9+Cb6RLjTNqhnD3wvmOT+02DIl7jti02KWHRhMT0mley++PWKGaHdj5kam1rJLoqe4b706F59STqe5tA67aSMv493erum+0Nb8DL3j73xO1XMhg2c0Z+GPp5orHxzbA7Pk/TBSQ2EBOcNJQtVy+0btHq5rl71BbtfWUw7GSRzujvV3CiiD96aimTmbmA92SQ/9uFjmAjvHFHKGtNk1vah6si9x3hGCEASZA6V1HR9aKD4AWRFas8hR25HtCp0fT5RQTPNme0CEWOhYjB2txYIqWdpLmipbuxPymI1zK4PSemmUZXM0XCr83o5q099JVLUHKs69wBDs/cIHD0jr/kHRNtGb3mxn9oSNoRBKzPsoZ12I8d5fdoGqKIviaS1deOU5TXDdKyUWpfxtEAF9lnZRnlCubUCDTRtlY3e1/MSJOz79MG5CLRr2nv6X+RNwx9ND7izJ3rw+GBn/Ehqd7XrCsOnjuKRpxC1f1rj+V3Nw2GpbhlmiMJP6ZmNA63J4Z5yA/kjopS1FRfuXRiDrYlHyte5Rgum4YJoWbAN8ukzAvSXoocvDhqyYJ/Lh3WVDBaxyo/YYZaaay2m6crp/vwGg8IcWtL0Nhp4LclpNwtI8zoSJQkeODABrLLiq4qTzsmbGOEdCDSPus8xInCOjLTtvFwoalCsIOJpvvwCg7wc8rhN385sLhL5Kj0L2uqPLitZWi2JTy+Ggi9ZtxMeMKytA2xdF49jA9EdGyROp8PoZKsBH1VBG9c6zR9MVInh2kjDjGSmdqEWod0EGgjSDXLztjC5OJop4FnzSQCZpy0XOyysPEOh9XUw84MaASNzbhmuw/lFWGRYjfGqAV4p4TEWqlVu/du7jfYr0LrC4++YeO7yD6b82AWr8sODlZjVXGR+wa05NF80z9AQq9iYRERHe4IsQIH5J9cgt9dbC1UAOceMW93IQrSJ+9c9dsnYWMRVNk0/oLVsA+751G0meiMzuUzM3+Rd0B4iHpXPB1XiXpJzmKQk8figSUH9WB4LsuXWHFFDLMTQVdLb6U5oAGXGIgzi5tYBqa7Lsg2E5H3kq1yzS/QpRXXbiN4qf2Qa0duYSGTPdC05A6kwtliWSjvAPsg+M9E1hTVGg8ID9Db6dokf+TFDArLBwVkiX3N4NNKMlSJB8zs1gvxdIEVjHsgM7Sdr0iROsVENf8uMaT5wFcF4xWVhdfuugBSPv2H8vmFU/Qyrkb/zVsCPi8p8+cD56St+hPllwd7TZShEDQbMCbkCxAOxdDtmZ729wPCtuH1UqhvTg5+X0soaGMEldPjkjqQ4LoRG8SricpbHeXDoVhhfbhyZzgfa+KJ8q78zboMGEPeLBVCGxE+l7WIX8ZYKJeVdik6sYKQx/0CshBX2AyM95HwW5iJKm9q+DGiySP2Vh7kkcA+hQ4owyV+D66qgKiiJ6VVgaDDQBZBdaNuRY2xgWMW8Rc25vWzUW7w94TR5m/xqSP3B2eZaA3zxlFaxY3QPzK39RNwAuQezc6Hg7FJ5PmzOA90A7JD8ncXyQzBYEblrejmv7YrWODBKP9mVoCr3cjE3bCeeK6Mnhzy9ciUbwLwjbyvaCeMqyLMKXlncn8YthEzi9WFWOqsGVvnAGFDfx0fzAJiqptF+OdC4x14B9K2Q+CUizdeZ6TmiQCS47rEfjjzLT3sJ2sPEg31udX5Afs1PGwCFz0IDsWAmVUPNUYHsIiXDk94GEd4o0i1T24nv0YQOfKHoCoEEZtQNVDLCUS6Vshe2ycm5ACIxH6hGrB1bymQyR0/hvgrCN2GO1qcUlX4pCaNh2f6JvsrHb2DmFrZ9I1ZCVcPWKE+4YcZ7U44PY8Uu/heZ0uPBalzndKAJamzqStElv1VKCQOTNFslgWwZ6AC7YGHApGX1CbpKBbeYXyu43sW6QjDly5vEzmFtBVypIcr6qlMKi8EuCz5nOTqaJ+JBiSMLgekCo9gh7mCkw8y+usxYZonQKLMsy1UIrTduj1qX1bPKOU7Qlivqy8iqB2G8pYitxHkI50Cqa51udt6ooGOz/smwMkybPOYpDsWEpNbnXPXDy4VSOYvb+e7qbHE/g0RHkh/D+FFLaHJWfRe9FhqFJbuZGS7emwNSuDvoxdBI/nJsyWk4mcT9mq621GCBFHAZ3S6OJs5D5ZPA4Sh5E+Rxj9VPTRiBUCRPn4LiOVmN0FI/XsCUDnp7catLkVSZzJO8FnwH3sVv/EjtDDSQAA4iVPl8IDaGJQPZuuRqm8M9loVJNScfitcQtWZGOIKs4WjMlnB/Y1qYHGKAZCSPqgGCke6YVpcS6LI4T/K2bXm33plSyAhBIQkD8KIDMUTvFT+K40N+qL86q7ROHM+dBaaClWKWREZP1zgHquesPkQn0O3QUTMrHneWrMlTNsHewEL0csEHIQ7pHdhU4GkwagwXk7aCux/sw3gXmotreV1GNSwQiMs4Zt0eyZYYeOE0AiJRwkonQRkex0F7c4cy5bHFTmIrXY5Vgs+qZVgtiBw+oOIwywuMPQwmXQ1DZ3fZ5WJYOY8uHnVEapWrKo2GvS2s7Cce2/EdYiP9pNgxgB/jbV8gOFd1iazR7R2xT3VdeVjgCtpw0fpiLcfd3g7DeR2kG679VeMr7s/SXZpX3bG88Dv6TPdn8GdjoWvSo/nwv+pQbhngy5hTxnMIbrH78+bGxbS/ub9E3BG/7v70ex+cO9bh8H/Y4V73hXMlyzK7j1GbS1gmNfbTPOE7zd8E+1ZiyfKxjtcsd7dKk0y2QaW2ZMl7PfwG9XTqytTUzWPDfpSPdDzNFlE9Ps1Ip6/eRY1oGKc5+K/tavVGzNiMge/t/sfv/d/89PiRk/5vj0/98XeU2Jck/2+Q+EcQRlt4zYj0Xw8Jrf01Rk17mpaVqopK8z/MWAtCDeQC4HLC4YlRs0ncb8ya5A3L5iMqGY1Tml9o0072CjtYmA28g6gplPX2nh+zha+9l9k8oYh7aW/zWAIEa6ilDd0z/W5zYd6Y3sedrkP7TuPdic2PSRa09XQ/35AY7o0oVizJalJ0rMdFPoeZrTi99wPHqoF5JQyd6Xo/cQPBPjRCvoMgP7zedTX9mGsYxfPDhFgC/XeoyR411xBBabUnM16cY3Ra9j9MsLrL8Q81XalPPgwNXTBmqae+9ZTFW950t624v6qOcq/zBSkE2b5d8WEmt/PMxRjs470vsuP48fSRcPnBpb5BBzzPPS+Gyk60nxuIIRX+V02KVP+/aipVeBQvz970vBzUT308r/Rish5X/hXAGMFf4bv05wRbT9d98CcyKP/4T2eO/vZPsUre8F8/oXD7LLF1pOBrlQAMwXi0f6gPu+xEpbB055j/2/H4qSJLtjculodZafU48ectXFTo3id/ysTV3sWTz/2VkP2DU4InbOBeJ38ap/PeXQT59i+xj37+i+Wk/NVwW+7fvPCnkqm7nD9l/Z+zm/qB7x8giBD2rAiXsZmW9jN5+NG4UVhd2ZWpfyAPnCoj7ztW9EckRSs6MdXx5D9A14abNYOVt55uqydrz8H+MJ35aZ3XubpOTA5QBqKfx460P46gimjtnwF1K7x5IX+w18Kd7zEHi7UnCnOy5yMuxSSH/g/wivtYLH2oNiRTlzsvunuWyyey9zkq5OXbwYE4laHneeUzGDqzkfgaQ1lNdPeDK5FUt/fp2+P/D+hoeSnsfaPU2i8cW+LI6B0Sgdun2rosJ4hLvpS3gUn+/3h+xgJ68nYuG/Ok4WlaTpT+oOXmZK8T7cnKcBEpczfmKX70cakevVWpWUJDUJ4niwUpQw/JvJOy8JJaOKEaEUCSBJYRSm7BZHLDCmLirBVfaijEKsQUPr8BO4/P51ln8wGrf4MBEstTzjyh11tzeTHEKhQq3xrZMTfPSiysMVijOvQWYoGOnMvbTcRPaW0ZIL8JDl4wBE4oTVk5TFVJx065wcj0SJxT0gDTwU9iugs2Pj2djVgm49FHYB+A6oOJ7MFiJdpX+TdX/ffUp9xVa1kZIWWhedZpdI4rxWJ6nHAViOWYt5oRERIjI5wdJeXFQtvAKoVrNLqglIEkf8MFFtOwHVQiPs+MRfGsuQo5TwqAs3kYFBLJYfpVdzznIkbz9idwv12DERcgVYUb0WVCZvdO7rfgQAus94zYAYOVMjI1GySB/ZkhfnK7fBhgBCOU88t8jYmz+DwKLwDF21+xIEsjbooLk3cBNUymomJpXmdS2A/QjR3RCDNSlGuN4izcGPZguG3f8AvTxgS6cklVka6PfMLvQHslvVjcMT2ALAnMI5Hv5VMxcrFIWg4bKRK5byBsJOKz6ud34PtxO/BFUQhArM2fTe5mmHaFdXRZ8+Xk2St6q6EqBgkaGIDqgWU0QXhJ7+ClS/wJrVWpYODFSigwmkddiYqQTK97FMf9ht7OoOzSKMXlw30fE70busCu+ajIwgIFsDjTr4Zb3DIA3AODFLyA2bzdYY4UMAGSyrERqp2wpTTTcwah2uqRIIwJ9NXuvBnp9TVU+nDOasnw1z6l0WH5yWGD9JEA7UZbnJnRvYsoNYi3hxfGqejYDjPDRLFV01x1bpF+FOLxPsgDKm0zzPNpM3lz2AWvpNjJA+qEFyX2S5qG2xbIORzKjvJ01TGMubtmERbgV8thfuCwOHoWGE3kSPD91FmiSF4xJquw5ekZYEbfMtpqEFDzeZnXJErYvBUS53RRvqLUVZook25yN6aFOcQ8MVOz1RUalQVl5RMerFq6cxvRM3s7BkZR5S5Hra6dfqB9AH6YXswI0omZIR0Nk2AHtOKFZTj5nfkdqoFhsbbrEawuhkgNCxVm+NFrugxbXOoqM1CPrFYA19g2gzKGmOhRMgeV38bV2etBrkJHVso3R9VOTPndkudSh/eaJvzFnE+FE3L4pPXyS5L/sSRh1l6hSP/mH4omxpML55rZJqGgvQTzb4VW8TwBc6D3hr6kJpz6Sat65Nh06opUSuP/eZX5v9fh63+QrL+omtlPDyBPhLvQ64daoxmd3/oQcFD6KM9p4Q0NMuAky48+zXhbp5cg3PLoADWRY21T9teaO5ryeIk5vBC8qTf5x6BxQQVhHvQM2H+dRwjJdHHdquxpzNRaO/a9GvZ2IqPOt5kwVa3PAqnj0nKnIJLw+7sFJngweOy4+lFanm77CbU+B6SMd6gPPnfpbUKl40g58327razW2m5cHyHdZMrdwHzXTqRLnsX/qA1QqV2tT+tpiUCuA2o3+RDOlLCkwdG/xzWXiBfb/bwinREHynSHIhCfEqh+8353jzb7WbU+uF7mWVKQYfvYJmab0sFg+G9+xl08DyX7rbeTIrQNPjJLw1AyAP0WqWujhkp7EjN+Km5dziMNlPa0xYwD721Lkw6eFLrLF6JE0usuwUbaBOzRnrbEkVUGEVAO4hfT7RD7gZGsFjvi7KOPzxhiL5q3DtcaWcZYAchyzjmdJgH99YQyuxwnpZ8TZVuNMqetcrqq5nHlWiLCfCwqaKFWP+rQDXdZay5bQj9VCUILvx9XSbpap05xVXlmdVRa+/BbXuFD9/r22HYu4YrctZ9IO5D/IJFH4psrvFUcS2e2klRIQn9F5CyJ5m2kq1epFJuN5U++9YlmuKSSJYtvLIYHPAV5hBIpK10GDWCVYckOUyzkAN4Z6dnAGTVFDuoGxIKLEJ582/ZAJE2xXpH1rkCO3svn7UZCad+XETh+yHFZ6xY3XIXXkbjFGMc0cq8fWVcGUogcDeB+OIHOfLR/ajQzMixzMbvAJSCft/nZLa44sDXMmryvZVhujcwDqhM3hA//vAYPuFWpdU4iZaRR1XXwBgIHwo+XKl0Gpg+IhYEgLAIcBSvpSMjAiCQizsA+A9r4ciEWOLisA2EMyOi/oS8b8mi21HzKnxBZxR7MksIZgxUAosb+gDSrHGgjn+Km+uP4BVR6WUQDbDbYBxlWNXTFLIn2UlAPR++rNdBGSnswr1EDOlBFIMXjiEHEoydzj2LiCw3fwODkeO6DA2SP7zbaqplWGA5kLdRKr/l9xE/k8XA0kYNuUeTIivcx+39T0oayAmpC4SvJ7YzuWG5k9mJaIbDE4WjML/MxJvctCOQssd+ailwbIYnizkgOW5Nku21O0hDxe7CZ8l8Zq7sAvKmCL2EF0eRfzkajC1oWsxtZ3B9AeAl9ZEtJxY1ZysdR7IIk5rM7O1G+AeSgtasV9MW7VLWP+1rWcYtB+FnQHrWvtnFLPnKdU+cjO1qYVjM7gMI9jpmbBfPmgxRYrJnekhPiixPq7IWGhnvpMzl6Sg5wkHUlKey3cUPldGyGy6aZjgHYMqGhAJDsu6+L+Kl8IKAnJmSnHIsutbQMFtKFGd3do6NQ772ue/DESJKxciesWRod4vm7JOh77byhldCoxRoMdsGmgl0rYDhA+/Yy9kr7GUNUGsE5olR2OEyic3XtZUUBFAl+Sj1EfgKZGHP1833fBlgSp93IudNGBbsHth/f40pK20fxZEbBA2e1Ff/iXLGzJ8fY8rsVumGGNemaX10nTHWGXht/XnKBjp1txtR0pIgQTtSecFphJ31JB94R3QQjuDRXxEPO4Ml5Qp4o+xK3GKIXFJlDS6Jmk7YqDMaArM5h1QKgbtz1i9diGAXUuA5Xzq8/sMs226VY/BXdsA9XSCTMcGuFUS0+ltu2EhxuGR2OC2vuzThG127tuaj8ksgrjgkLXTw7kbefPnK5Wdw+YH7XmrnIxdKqAsNWo/Fiaf/Tb9HMOfbjXU+fuSp+ILuXGbK5cM5ee+mTloyj3P0Y36DSbETGYxu7KGD7LGdSqiR8pihXbigdNmyUaPPL+HAz64gO/r06TnQJMu9BOcsUsMXAUbEjdBG/jjqrjmwy78qChYH4B3VUl51yKEQCAmDIH8+fojTMDqpzO/ahPUV1z7z5Y0pNc4XxZ0nPusTPZJQQ5jPvS6syWICU9dvDknHW6q6rv/nVkQfOo141+bLJS1646nhS7ljg3380s8634yC7PenhMxffzoS8oF11/jUj9fPwh9h9SeJnDcNDLp+z1EUxWNoDAONC/3yDwN5L/amz0EWVT1orY4esfQYmI6P7GLW1pbA9bOB2QI8KnX3nGQWJY6JyijzTGt0B7oUGHsHBWKap8CUcZ4f9Vm/uMPcKlSXOLW+4/NHmDFrjbznCvo1KgtOm3iodODI0kTlsHq5DOhaF/7ckHJtrn/74JpVgueXVXJLefUzotCmdrwbNlYrAzDCp6tJzHe0qjl2ldj/EFOoFHIcp8r2EC5aOQiNkiS6fGHzj28re767ZKVrDRD16kVvcuns8iyj84gh907KCMTnc3HhxMe2zc4fGCIM/2yJf17Nk/FZ0xIW74g9Orh7D/mj+FjjubJ3xHMHeo565IYxuglwYVglGfz7XXMIcuNOmOkp9NvT9lIJi7egDUfS+eflm5IqD14449ByHvpdlzNSqV3iFHx41yByGNtVl7LNZniwAKdwcgdOmV04tgpF27solgXBK2hnYfl1FfXmrd56xwiLNKzcASI7t/ToW8yQgxIGVSmY3VqTNoP8GLypWw52BlR+Jxdysf5g0r+TWyHA5x84kHqlqtbCr4yTEQoHQGDIWwfYevli2mCbXWn2UGqJPIskR9TWmuv6TmQ84EV+GWeOJ3kWT1xG9VUgRkt9wambdE3d4ZmhdZmJutX5feCUbybYwr5Lw5OQoZoFxoHfd74OONjbBtuhU+XK+y7+cgpPJRIIc2BhmWFgfC1aXirWw+J2a3JbF8mZYkttViWUMOWWWKtc624iO9mqt8CZpa5jTjEnhz6FcrZAlJ4cnyR/D+IFOz0axw7LRxHjQNQr8Qj7qp6zivoKNRop41kIzVt44v58clrkE5YuOAOEJrRXj2df66PtbgKY421GGxyGo8Q7U2NglnJ8N+7IoYK3HQYWC/C+4K01jj5D1UJIk8MMp98R9A9tP0zk+UaRlWToDTlp2CbkG6ZwZE9JLHTfv0s3XjWJ4XecA/FgpFABu9ECBAMAvUjZyobkd3pObLBjzfPmJ4fMzVbK4m7ltwMHqhat/Vj8K8E+CajFSXqXOSvY4pYghKMZM0+/sRRbQBNu0k0v0WaGA7XxA+BixYi13KSaPQt5FDCq5D58cp2Fvdy0HvMFe3ya3l009xeAqzGh/MlniRzKUwrBg5nzUm/Tari7DbwrtrmHnYOSAZSMEe7eO0d3FoFBsrOPkva8rOrFlviKkMiifBFaRJUTPk6UM727YSuBqSH9iOLPQGlkYDm0TWokdqDKk6lj4m+ufLJDOBTN3c48e+erRkmca+5WWjp1yGLMXlX1kGLuUX9qYtJKrM4GVroThqZ9ySoEB5ZQ2xXnwwCC6lnw7lw+cn90Awur08/uT7VViWRe50LrN61TrnFmkc9D1kHpVEpO3UDa1btXkc79ZobWw+DvPUkYRlPSIiA9wxZMJ67T4TtavqqP8Z5b80+1n0l8A/rBv9m8LO9yIVZ6wWwCC1H78X4HeWhCqjZ64BXHGnU0GW/vTZJmOy6gvi3V/8E3/f1SAwpLM/htCmb1NFm7Nl1nyhYTRUsIyd6Ca5HfDEl1o7Blzp8/dcbwoNdcaT7ZnGmupZk2y19WNUDhCa9jyXAf80/1e/yK/djXwRXndFQZ1Lqk3Z2yZeBx3Mf7VV6ouLPgd9KotQV9Patv8HNEC349+LLfdLb9KVxtD2/7xYsvHXJLW6TCrz/NYveSef2//Jz25jVt87g8TvAp2V8FxGza9gGPS6/KmBCyt5IeLE7LZop70Fre4jaIJW/c8e5WvvAfDiZrE6ccvPheJYid/sohGK6YPLtkycav2/N0pB7/UaILA7t0XnwtHR6a9c0t8I0He9NPml4BfAv7/GfBWOI7gMvcTChR49d+JqlzBjMf8NUBPwgks9fNaFSHx/44iQUAfJDm6SM1SqCDxhPMrTdj6P++UkJjZNlKOiZ+N4/0J4zV3tTd2a8Ki/zM2qwx+OI7TzNE+TH/v32natsibvJiPJuvlBshrmstp2tvWlNXF/LlcQqJfqshLwC8B/98FXC++k2r/pdy+Y9TaXPU8wGpzR+ZPM159WPRiqTi834v5jv/HXyfkGoefn8Bd74RlzgxCSQEws3YCZsPlRCboS+UMzON8V/juTXq+sc+CEPw3Pe019RidDqM6ePf2CYGw8iCDVevE+w5XuNIgk/HaUP7E4vR+PybXHRMP5XYKxuT0c/UEb9Zd7oX64cHEpA/njQn+OmqCTTzcvfIXUp4Dc8e9kuuuTGxaqdgwtjJfRT2HbrFbNTYZXkJ6Cem/AlIbHuweewoRgWQN9bp3NJiHftqgla6MnP/i+O6E4cGVSD3Y7b4/g6d1uB8SoFu87744Q02vGH6ge7JX2F7rddI+VVRaO/vTPw7Vd5Gjp4Qd+AmLE235AxpXPmCpCQIjfrafLG5b8AcErrK4pGL3Qw3lD3xaucWY+A6WuV3v/Kq6ausfhox11f9LQOT0jF8PRTQ76adjiN7OjOrCmhdlXKUoLMZ8JSe8c827gXeex0+R/EHiUV3IWa1BL7XuJaT/IZAwtMoo59AG5z5r2o7RVS+3zb4keUnykuQlyUuSlyQvSV6SvCR5SfKS5CXJS5KXJC9J/lMS9wbqtsFv36uVBAc8t1N++OdNVIJVraQpYd8NKXTxOdh3f7+P0fT9Bny6SZOsbC/BvtfTa1ubI5wTiqX8d78y7eoQDX0vsP3qMbZB/uF/3R78ayrxyAGk7VGve3R1TcdwmVAkHb5CNXdkGm/lAm/z0AhqWEcvOEb1dKHoXLw5xBuy1Lk3jq/p20RvFzeJWala4F2Ec11/Mh+Bk9n7EgW1UEHiWmTv6TzAlxdqZYxN7Udyjqq8THf2bZ1h3cyMVwOSWaqQqr4EHyizWgFwtrto3bsFf/B6eq8BbMaXXBq9HYFPQtXE97l3vandx83wa+3JAqtGfcALz+h3b75ToPTdYVD9TDS7nzB8YUPtr5VdxjXExHT1F7aSAgPLXKNl3YkF+2oc0uihpUn+RnJqrdUok9mCy78a4bSXgYQvrPjQNnDsaAvo12sGC7b1dIZr3GK2Zg39ZG9V5HSZSGV/tX4Nrxio9gPGYOUcenyknNk18uXhKGmq4cEVfm1gVgsj02N35/1y9vBIucFAx+qSkaUUZrP7BQZp8F7518Fs9I/u42fezO4RR9lmiwoMBQqd4d0pdeJ4iUSSMNc6+0aheWMUGv9A7LTsKFTwRTUonJ1rFBujPCN4k12i39swc+nYK6zKkMjvWL1r1AlV77F55YOfhrjkJpyasrCSRyVhpjTcniWTbzscRf0gqyKekUd9Ejj1rLg8qp93KV9pTZrPpQbKT8HR5VNvwipB84LowuUZLkHR9xHRUoQcm05eSMQrBraUZ2xZdtDTh1XQa8XryDD0VlU+L50Zrv1ZrIa4xqiSk310t2qWWT691qvERX4/Dmcuu1zIYyHlTeEFSG17CpdLjw/5PKoei7PWG++MmlGrb1pSwpcBCnD7EcxHhXTM6h/pJxdJETuDiYQ3sdHl7ET06Gy1mVWvgFKW1XTAQviJNTTcyMKGOR0RJik/zNN9PMIsjg/ZRC0OvIt3nO0NipzJodSWyTg/idNXkePuoiLzqPJAQQg/d3lCWOjBYr69o4CeHD7UoDDsX8Q1eIF4oUEpr8uXri4bxafWdvRCUatMdsbMSnPt4fbuubuMmR/UNK273YFz2eHpXOTGjgGt8EYRy7Oosi1+o42RYYJIRfTBPPm9w1FV1xD8op338hTTimsrtTWhITSKGcktrlF0mL9ILS4+WGt0wfMZPu3Fml/rQFWap7ksOK7K5vV4V6XylqvHldHHEYTjbE9U3TPovrqIAnT1eo9iKM2fwlG9i/uQfY0ZMh/tbG5iWC0tg1dtoTi+bhQEquss1kVgAijNemLUXP6NlZMInHsTlYA1oiDhM0d7zpkRQ8+zte7Blqymg7WJ7iOhBh6SeWc5JerK3sGrh9spCunQWfRZQXZUewU9ub2M75IJRLyPAikefND4mJh/K962AlWXsU9HqdeHrJZCmTNlPuSbXGgRm7STiZg8BAsFVZi/oRJnmoV+08ifEzso4YtQTdLVpnQklJJ+DHCfcuR+YYTq3kBL44icZ9znU/WkUMfwUbrPAG/FJnqprdF3aUKa1iUdk9TlmTwbRC5HUsT5/tG9XYJ891p7kyZD1w+yUKkxGskZWJ48bt+hYd6rXiDQoqKYgeFcZYrtYRqM3C1eOKWBvj0sMknCGvF6o6AzmZg4konLus3ItO2Ylg1ZS2rD3WqNB76sVpAvTHlw6a4UucLvS2XYYGOfcUg4yBdSaexeMjJUtrAj2p6NztS6lBv1lnEeYs3hKHZL2wqXMla2Xc7sv6Fvztb2VtfcHVeYHFkyxipsROlen7MHmrkfHLBg+wcqLcldNVp7P98esif95FnLoF7M6z33RCfVVVpSWOq1phvb7tKwM3nv4+VdbXIylxcQzXP9K+u7oJF8Pl8ATDf7JvII89CJwiqlfqf4rla2W/MqjWiyw+QMWMPyo1Hz6nmX0Jk2CPip0w3VYCC95/krzCdCoZAbQNXaMbBcHdm3gXxerjnWy3L5Er9/Wmq8hQSg98kZ+U0fTlnNeQu2u5etU16ij1iEnaNKCjhvOrCXAVfryS6LaIwLWSQXCPmJkQ44M4qI4DQXFnG8C05jZwt4F58oh2semo3aJbS/4VBWNtdJXpK3HF3TvHej4QDWhUdhKNtypVxkW/r9mEm0WGT7Fcp1tqnJ2v2uZpcXSfvFfWTXkHIRf0bBrcD68zeYbTAcn0PjzkmyDT2CvV/aZb9cMO/UQsHbcFGBTrlHYehfYD2xMFZ0DN4A4DpSW8QhKCW3rR7w53j7g/0Z9f4C7ZNkEc/yy238PFcGsBesNAJQfGMw4xJEs5HObPS7TH9IcaYtHBMWekuBQkjCjmufA5NtIVCgiiwWJyz8GbgUm+FxS8Y2X+UPXL6QjmWahIJwjhVmO/PVKV8lheh5jPxJlDOEtlWt3+UWVSWEMWJpWVC6n4rE8axbV1AMXT/EWu9KHh7JY7W8UovXmtSRqzZM3/lRAnlsVuzmCQTf5zpz+kPjs8ZWSbNbLSChPswjIOW3veVx8A3TcxV8MJKbHMM6SSdsVyxPDGtLto3Eczm44U2p6gTKGcs2sKIB8NnwWnWchihCzAdO+QYKXq/etwmkjMmC0ql12rVKRMbj04PonLOMSGJR+xTGjV4r/bAdeeqsmGk7Ky/tzZgzpvFZF+nppj1zx76nvk393GRaO2aY/S6Xj+anbASRdXCwDTa3FGbXnXuNzymbncg7RNs9crkRkycvp7fFmVSXtlQq77ic3bH5CLNFDIISFyz2iRj7v0q7eKVAl0IxBex2imgqRdm7VsZiDFHuYwg3a5JNVaLavt6TRqZ+jaQrMDHEekU7emXQAAuJcSmY3xWvlnyu8+hKddef4JzhhLjOm5cFTektwlDhmNc9Vzt8JXGd0yMZ3jJwrJh801duCSr5HJslHRYsL1V/hCu5A+MgfAnfSR0+DeiAcc3KlQMY9t8WR/PkeopEKomijKhur1LIEvfBBFoDAgfucfVzZZoful2ukq1PY+uZN7non/Ml+nBjiGw9EUf7vt3n6ZtqMxi8GZ2RZ/2F8QvHdjwKMe7xzu8gJY48Q0yRc4LPdN2Ey+QGgyH72boLRhqprYQ64urN0/a4cgkuYWuZ8/pQ1JTqLuxHafbk3lXPxBrH9FNQo1fz4TiAsNdXFVVYbZh3X/OzGE7yVev/tVNDzKVSpP0p5WumNq19DtMA6VWSA5g7U7untNcJmzaueXBnROI1SbwEz24aj4OoIoHQwlsjwTsOHIkijFlD9qMoY8bWUf3RqFX3rxYVFIMRd0sxllWQ/qK4/Dq9ZlFJBbxvdGaOzx080s3amS5ytCMkI5yGIsjnyBUWW73+3XoFvdh94lLcvpkghblul4AHB7t/dD/cd4DdCijJRwb5yugmHGcQR3W/MNJ4aORpNoHpUHntrQh+VGnkK25LkXUDTmbUkr1y80PYU53qCTq+eSzq5tcvD+9ITB1Z9Vs0udR188bCGtp4PHEfKHig1rm8ZHrpjqWL5YJYcBlEPd/VRr6cL+IRDsgVPts7UHIpZMLY+j60MsfUALjuYNbzzgFtgBAFDkCYyw3u073Q5YLNS/rnOZj4jiC8bKt/RrZlR055bu8ghqwh5nDmz3cUNnXthetwZqSjE9nsyj4Uzqdezqe9Xo5HXq0Qt44/LUOy2WRPgqvN5Jy6vR45G22CUxaEr1w7iMkzinrZLgeAjhVdqO+cnZ2Suv1wbfj4ksTW6ylRqbXjPjzPlWte6hHEVqGsRBdYdTWa1bOmR7/TJy1eI5npSgZ7RByrSCm4ct0PRb4SzYuBqrpSdLuFModB5qg00P0qMTz+XSkJFeAyKp2TUSAz/3pm5yT/DaXlvydCbqlGXZnauTG1fXzS7zawB77vEVCrFlrD3JNWuoXao4/ZKm/6NlJEq911zUMN836gst4n2e8PZfhJ4xvBs89Wja+DfwcRphURfkA0GKBZ5ijBgGAsJuDGDTmV3nIVHqtSjkfT9Ef7p7YSforfYgpxRUjhFqi81GgFHx+gJ98Spx9/Drvk9bHFTp7I4nzdx2QyrW1aaatWlh7/W8I1qpKVjCVcNw7at2XY2lMNmIUdVZJC5BoCTX0UWBOrRfNbIOQFBtI14ECw+8DMTbaT+WpBQtV8q8UVReNbyLzwIraNH6shMvSh2mOOAx9zzGkcs266N7oczeN8/jilPLN9zRRsYURQN/SF2qyIrdcKDrE2RJ+LchR6jqfxKbbtPdN3Ia1uTDeaCcLoDE0vQ96y7mHX9rVjLzNnnxhmhAwWy0aKqZwRPueYJ9WvimMDOEz1QWCNvd/ooI26VAdnD5hC10J4F9e/jiXjVZaeh72u2mAGB9hloqMbUirbaKtsCCrSLEWF0xCGPKnhXVumzJxJTUxXRLbOwM5UFbTtMv/d9oUtfDbOxbdYqbD5+yOmuk+Pq+6Zd0Czu6Z3UyR7imFdGFzfCnZj2IeiumeamxLZgzZjB/On4o7DhcfqMjsGSwYN9SlgkJrlLij3hkDfFAR6nqjp3xTpzwDJ1bnzQGKGxgM3zC0tvqoUHt15mSvjYNl+OHaUV/EYXw6wmn4sxl2ePsrw/8l0LV/Rv+mcAyLJo8HuC5ZGKj451X16Znt1iuF9XQJ9e6qvu5w8lf1XFe1QnsAxdK5n7HTUSdkLUpu2Sp7++GbPtxO/bTY9YQN6rDAO3lyxR6rrderV4/V3RU44dhkSV+oKlM515a+Nld7zdwJ+tcG01e57As0lHMfI0OqxsdI+6y2qIDkqhULnVOW3k6fOQRe85b7+6ar1K8s+/vKf/wtQSwMEFAACAAgAd4z3SmigejpNAAAAawAAABsAAAB1bml2ZXJzYWwvdW5pdmVyc2FsLnBuZy54bWyzsa/IzVEoSy0qzszPs1Uy1DNQsrfj5bIpKEoty0wtV6gAihnpGUCAkkKlrZIJErc8M6UkA6jCwNgYIZiRmpmeUWKrZG5uChfUB5oJAFBLAQIAABQAAgAIAESUV0cjtE77+wIAALAIAAAUAAAAAAAAAAEAAAAAAAAAAAB1bml2ZXJzYWwvcGxheWVyLnhtbFBLAQIAABQAAgAIAHeM90qHb5M5aCsAALNWAAAXAAAAAAAAAAAAAAAAAC0DAAB1bml2ZXJzYWwvdW5pdmVyc2FsLnBuZ1BLAQIAABQAAgAIAHeM90pooHo6TQAAAGsAAAAbAAAAAAAAAAEAAAAAAMouAAB1bml2ZXJzYWwvdW5pdmVyc2FsLnBuZy54bWxQSwUGAAAAAAMAAwDQAAAAUC8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小清新毕业答辩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62f4693-34fc-4622-bfca-43fd35292ef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7c0fd1a-f671-402d-8da3-a1d48e8f671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2815</Words>
  <Application>Microsoft Office PowerPoint</Application>
  <PresentationFormat>宽屏</PresentationFormat>
  <Paragraphs>341</Paragraphs>
  <Slides>29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0" baseType="lpstr">
      <vt:lpstr>Bebas Neue</vt:lpstr>
      <vt:lpstr>Gill Sans</vt:lpstr>
      <vt:lpstr>맑은 고딕</vt:lpstr>
      <vt:lpstr>Open Sans Condensed Light</vt:lpstr>
      <vt:lpstr>PMingLiU</vt:lpstr>
      <vt:lpstr>Roboto condensed</vt:lpstr>
      <vt:lpstr>等线</vt:lpstr>
      <vt:lpstr>等线 Light</vt:lpstr>
      <vt:lpstr>方正细圆简体</vt:lpstr>
      <vt:lpstr>时尚中黑简体</vt:lpstr>
      <vt:lpstr>宋体</vt:lpstr>
      <vt:lpstr>微软雅黑</vt:lpstr>
      <vt:lpstr>张海山锐谐体2.0-授权联系：Samtype@QQ.com</vt:lpstr>
      <vt:lpstr>钟齐陈伟勋硬笔行书字库</vt:lpstr>
      <vt:lpstr>Arial</vt:lpstr>
      <vt:lpstr>Calibri</vt:lpstr>
      <vt:lpstr>Century Gothic</vt:lpstr>
      <vt:lpstr>Impact</vt:lpstr>
      <vt:lpstr>Open Sans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小清新毕业答辩</dc:title>
  <dc:creator>zjc</dc:creator>
  <cp:lastModifiedBy>Administrator</cp:lastModifiedBy>
  <cp:revision>463</cp:revision>
  <dcterms:created xsi:type="dcterms:W3CDTF">2018-01-07T13:00:52Z</dcterms:created>
  <dcterms:modified xsi:type="dcterms:W3CDTF">2018-03-16T02:42:56Z</dcterms:modified>
</cp:coreProperties>
</file>