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9" r:id="rId3"/>
    <p:sldId id="281" r:id="rId4"/>
    <p:sldId id="280" r:id="rId5"/>
    <p:sldId id="277" r:id="rId6"/>
    <p:sldId id="278" r:id="rId7"/>
    <p:sldId id="258" r:id="rId8"/>
    <p:sldId id="282" r:id="rId9"/>
    <p:sldId id="262" r:id="rId10"/>
    <p:sldId id="266" r:id="rId11"/>
    <p:sldId id="265" r:id="rId12"/>
    <p:sldId id="264" r:id="rId13"/>
    <p:sldId id="283" r:id="rId14"/>
    <p:sldId id="263" r:id="rId15"/>
    <p:sldId id="261" r:id="rId16"/>
    <p:sldId id="260" r:id="rId17"/>
    <p:sldId id="257" r:id="rId18"/>
    <p:sldId id="284" r:id="rId19"/>
    <p:sldId id="267" r:id="rId20"/>
    <p:sldId id="268" r:id="rId21"/>
    <p:sldId id="270" r:id="rId22"/>
    <p:sldId id="271" r:id="rId23"/>
    <p:sldId id="285" r:id="rId24"/>
    <p:sldId id="272" r:id="rId25"/>
    <p:sldId id="273" r:id="rId26"/>
    <p:sldId id="275" r:id="rId27"/>
    <p:sldId id="276" r:id="rId28"/>
    <p:sldId id="286" r:id="rId29"/>
  </p:sldIdLst>
  <p:sldSz cx="9001125" cy="5040313"/>
  <p:notesSz cx="6858000" cy="9144000"/>
  <p:custDataLst>
    <p:tags r:id="rId31"/>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714" autoAdjust="0"/>
  </p:normalViewPr>
  <p:slideViewPr>
    <p:cSldViewPr>
      <p:cViewPr varScale="1">
        <p:scale>
          <a:sx n="148" d="100"/>
          <a:sy n="148" d="100"/>
        </p:scale>
        <p:origin x="1296" y="114"/>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47A7D-17EB-46D6-810B-AD9728A5A12C}" type="datetimeFigureOut">
              <a:rPr lang="zh-CN" altLang="en-US" smtClean="0"/>
              <a:t>2018/3/28 Wednesday</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818C6-2C9E-4DD0-9709-91C88098569C}" type="slidenum">
              <a:rPr lang="zh-CN" altLang="en-US" smtClean="0"/>
              <a:t>‹#›</a:t>
            </a:fld>
            <a:endParaRPr lang="zh-CN" altLang="en-US"/>
          </a:p>
        </p:txBody>
      </p:sp>
    </p:spTree>
    <p:extLst>
      <p:ext uri="{BB962C8B-B14F-4D97-AF65-F5344CB8AC3E}">
        <p14:creationId xmlns:p14="http://schemas.microsoft.com/office/powerpoint/2010/main" val="340972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a:t>
            </a:fld>
            <a:endParaRPr lang="zh-CN" altLang="en-US"/>
          </a:p>
        </p:txBody>
      </p:sp>
    </p:spTree>
    <p:extLst>
      <p:ext uri="{BB962C8B-B14F-4D97-AF65-F5344CB8AC3E}">
        <p14:creationId xmlns:p14="http://schemas.microsoft.com/office/powerpoint/2010/main" val="33767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10</a:t>
            </a:fld>
            <a:endParaRPr lang="zh-CN" altLang="en-US"/>
          </a:p>
        </p:txBody>
      </p:sp>
    </p:spTree>
    <p:extLst>
      <p:ext uri="{BB962C8B-B14F-4D97-AF65-F5344CB8AC3E}">
        <p14:creationId xmlns:p14="http://schemas.microsoft.com/office/powerpoint/2010/main" val="72246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11</a:t>
            </a:fld>
            <a:endParaRPr lang="zh-CN" altLang="en-US"/>
          </a:p>
        </p:txBody>
      </p:sp>
    </p:spTree>
    <p:extLst>
      <p:ext uri="{BB962C8B-B14F-4D97-AF65-F5344CB8AC3E}">
        <p14:creationId xmlns:p14="http://schemas.microsoft.com/office/powerpoint/2010/main" val="38538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12</a:t>
            </a:fld>
            <a:endParaRPr lang="zh-CN" altLang="en-US"/>
          </a:p>
        </p:txBody>
      </p:sp>
    </p:spTree>
    <p:extLst>
      <p:ext uri="{BB962C8B-B14F-4D97-AF65-F5344CB8AC3E}">
        <p14:creationId xmlns:p14="http://schemas.microsoft.com/office/powerpoint/2010/main" val="223671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13</a:t>
            </a:fld>
            <a:endParaRPr lang="zh-CN" altLang="en-US"/>
          </a:p>
        </p:txBody>
      </p:sp>
    </p:spTree>
    <p:extLst>
      <p:ext uri="{BB962C8B-B14F-4D97-AF65-F5344CB8AC3E}">
        <p14:creationId xmlns:p14="http://schemas.microsoft.com/office/powerpoint/2010/main" val="5184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14</a:t>
            </a:fld>
            <a:endParaRPr lang="zh-CN" altLang="en-US"/>
          </a:p>
        </p:txBody>
      </p:sp>
    </p:spTree>
    <p:extLst>
      <p:ext uri="{BB962C8B-B14F-4D97-AF65-F5344CB8AC3E}">
        <p14:creationId xmlns:p14="http://schemas.microsoft.com/office/powerpoint/2010/main" val="81242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15</a:t>
            </a:fld>
            <a:endParaRPr lang="zh-CN" altLang="en-US"/>
          </a:p>
        </p:txBody>
      </p:sp>
    </p:spTree>
    <p:extLst>
      <p:ext uri="{BB962C8B-B14F-4D97-AF65-F5344CB8AC3E}">
        <p14:creationId xmlns:p14="http://schemas.microsoft.com/office/powerpoint/2010/main" val="85795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16</a:t>
            </a:fld>
            <a:endParaRPr lang="zh-CN" altLang="en-US"/>
          </a:p>
        </p:txBody>
      </p:sp>
    </p:spTree>
    <p:extLst>
      <p:ext uri="{BB962C8B-B14F-4D97-AF65-F5344CB8AC3E}">
        <p14:creationId xmlns:p14="http://schemas.microsoft.com/office/powerpoint/2010/main" val="185607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17</a:t>
            </a:fld>
            <a:endParaRPr lang="zh-CN" altLang="en-US"/>
          </a:p>
        </p:txBody>
      </p:sp>
    </p:spTree>
    <p:extLst>
      <p:ext uri="{BB962C8B-B14F-4D97-AF65-F5344CB8AC3E}">
        <p14:creationId xmlns:p14="http://schemas.microsoft.com/office/powerpoint/2010/main" val="270770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18</a:t>
            </a:fld>
            <a:endParaRPr lang="zh-CN" altLang="en-US"/>
          </a:p>
        </p:txBody>
      </p:sp>
    </p:spTree>
    <p:extLst>
      <p:ext uri="{BB962C8B-B14F-4D97-AF65-F5344CB8AC3E}">
        <p14:creationId xmlns:p14="http://schemas.microsoft.com/office/powerpoint/2010/main" val="173261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19</a:t>
            </a:fld>
            <a:endParaRPr lang="zh-CN" altLang="en-US"/>
          </a:p>
        </p:txBody>
      </p:sp>
    </p:spTree>
    <p:extLst>
      <p:ext uri="{BB962C8B-B14F-4D97-AF65-F5344CB8AC3E}">
        <p14:creationId xmlns:p14="http://schemas.microsoft.com/office/powerpoint/2010/main" val="318997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7818C6-2C9E-4DD0-9709-91C88098569C}" type="slidenum">
              <a:rPr lang="zh-CN" altLang="en-US" smtClean="0"/>
              <a:t>2</a:t>
            </a:fld>
            <a:endParaRPr lang="zh-CN" altLang="en-US"/>
          </a:p>
        </p:txBody>
      </p:sp>
    </p:spTree>
    <p:extLst>
      <p:ext uri="{BB962C8B-B14F-4D97-AF65-F5344CB8AC3E}">
        <p14:creationId xmlns:p14="http://schemas.microsoft.com/office/powerpoint/2010/main" val="4048522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20</a:t>
            </a:fld>
            <a:endParaRPr lang="zh-CN" altLang="en-US"/>
          </a:p>
        </p:txBody>
      </p:sp>
    </p:spTree>
    <p:extLst>
      <p:ext uri="{BB962C8B-B14F-4D97-AF65-F5344CB8AC3E}">
        <p14:creationId xmlns:p14="http://schemas.microsoft.com/office/powerpoint/2010/main" val="288263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21</a:t>
            </a:fld>
            <a:endParaRPr lang="zh-CN" altLang="en-US"/>
          </a:p>
        </p:txBody>
      </p:sp>
    </p:spTree>
    <p:extLst>
      <p:ext uri="{BB962C8B-B14F-4D97-AF65-F5344CB8AC3E}">
        <p14:creationId xmlns:p14="http://schemas.microsoft.com/office/powerpoint/2010/main" val="329106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22</a:t>
            </a:fld>
            <a:endParaRPr lang="zh-CN" altLang="en-US"/>
          </a:p>
        </p:txBody>
      </p:sp>
    </p:spTree>
    <p:extLst>
      <p:ext uri="{BB962C8B-B14F-4D97-AF65-F5344CB8AC3E}">
        <p14:creationId xmlns:p14="http://schemas.microsoft.com/office/powerpoint/2010/main" val="1733852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23</a:t>
            </a:fld>
            <a:endParaRPr lang="zh-CN" altLang="en-US"/>
          </a:p>
        </p:txBody>
      </p:sp>
    </p:spTree>
    <p:extLst>
      <p:ext uri="{BB962C8B-B14F-4D97-AF65-F5344CB8AC3E}">
        <p14:creationId xmlns:p14="http://schemas.microsoft.com/office/powerpoint/2010/main" val="2872056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24</a:t>
            </a:fld>
            <a:endParaRPr lang="zh-CN" altLang="en-US"/>
          </a:p>
        </p:txBody>
      </p:sp>
    </p:spTree>
    <p:extLst>
      <p:ext uri="{BB962C8B-B14F-4D97-AF65-F5344CB8AC3E}">
        <p14:creationId xmlns:p14="http://schemas.microsoft.com/office/powerpoint/2010/main" val="288155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25</a:t>
            </a:fld>
            <a:endParaRPr lang="zh-CN" altLang="en-US"/>
          </a:p>
        </p:txBody>
      </p:sp>
    </p:spTree>
    <p:extLst>
      <p:ext uri="{BB962C8B-B14F-4D97-AF65-F5344CB8AC3E}">
        <p14:creationId xmlns:p14="http://schemas.microsoft.com/office/powerpoint/2010/main" val="247534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26</a:t>
            </a:fld>
            <a:endParaRPr lang="zh-CN" altLang="en-US"/>
          </a:p>
        </p:txBody>
      </p:sp>
    </p:spTree>
    <p:extLst>
      <p:ext uri="{BB962C8B-B14F-4D97-AF65-F5344CB8AC3E}">
        <p14:creationId xmlns:p14="http://schemas.microsoft.com/office/powerpoint/2010/main" val="391857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27</a:t>
            </a:fld>
            <a:endParaRPr lang="zh-CN" altLang="en-US"/>
          </a:p>
        </p:txBody>
      </p:sp>
    </p:spTree>
    <p:extLst>
      <p:ext uri="{BB962C8B-B14F-4D97-AF65-F5344CB8AC3E}">
        <p14:creationId xmlns:p14="http://schemas.microsoft.com/office/powerpoint/2010/main" val="2322813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28</a:t>
            </a:fld>
            <a:endParaRPr lang="zh-CN" altLang="en-US"/>
          </a:p>
        </p:txBody>
      </p:sp>
    </p:spTree>
    <p:extLst>
      <p:ext uri="{BB962C8B-B14F-4D97-AF65-F5344CB8AC3E}">
        <p14:creationId xmlns:p14="http://schemas.microsoft.com/office/powerpoint/2010/main" val="207597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3</a:t>
            </a:fld>
            <a:endParaRPr lang="zh-CN" altLang="en-US"/>
          </a:p>
        </p:txBody>
      </p:sp>
    </p:spTree>
    <p:extLst>
      <p:ext uri="{BB962C8B-B14F-4D97-AF65-F5344CB8AC3E}">
        <p14:creationId xmlns:p14="http://schemas.microsoft.com/office/powerpoint/2010/main" val="187901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4</a:t>
            </a:fld>
            <a:endParaRPr lang="zh-CN" altLang="en-US"/>
          </a:p>
        </p:txBody>
      </p:sp>
    </p:spTree>
    <p:extLst>
      <p:ext uri="{BB962C8B-B14F-4D97-AF65-F5344CB8AC3E}">
        <p14:creationId xmlns:p14="http://schemas.microsoft.com/office/powerpoint/2010/main" val="221034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5</a:t>
            </a:fld>
            <a:endParaRPr lang="zh-CN" altLang="en-US"/>
          </a:p>
        </p:txBody>
      </p:sp>
    </p:spTree>
    <p:extLst>
      <p:ext uri="{BB962C8B-B14F-4D97-AF65-F5344CB8AC3E}">
        <p14:creationId xmlns:p14="http://schemas.microsoft.com/office/powerpoint/2010/main" val="144204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6</a:t>
            </a:fld>
            <a:endParaRPr lang="zh-CN" altLang="en-US"/>
          </a:p>
        </p:txBody>
      </p:sp>
    </p:spTree>
    <p:extLst>
      <p:ext uri="{BB962C8B-B14F-4D97-AF65-F5344CB8AC3E}">
        <p14:creationId xmlns:p14="http://schemas.microsoft.com/office/powerpoint/2010/main" val="341290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7</a:t>
            </a:fld>
            <a:endParaRPr lang="zh-CN" altLang="en-US"/>
          </a:p>
        </p:txBody>
      </p:sp>
    </p:spTree>
    <p:extLst>
      <p:ext uri="{BB962C8B-B14F-4D97-AF65-F5344CB8AC3E}">
        <p14:creationId xmlns:p14="http://schemas.microsoft.com/office/powerpoint/2010/main" val="393804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8</a:t>
            </a:fld>
            <a:endParaRPr lang="zh-CN" altLang="en-US"/>
          </a:p>
        </p:txBody>
      </p:sp>
    </p:spTree>
    <p:extLst>
      <p:ext uri="{BB962C8B-B14F-4D97-AF65-F5344CB8AC3E}">
        <p14:creationId xmlns:p14="http://schemas.microsoft.com/office/powerpoint/2010/main" val="198443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818C6-2C9E-4DD0-9709-91C88098569C}" type="slidenum">
              <a:rPr lang="zh-CN" altLang="en-US" smtClean="0"/>
              <a:t>9</a:t>
            </a:fld>
            <a:endParaRPr lang="zh-CN" altLang="en-US"/>
          </a:p>
        </p:txBody>
      </p:sp>
    </p:spTree>
    <p:extLst>
      <p:ext uri="{BB962C8B-B14F-4D97-AF65-F5344CB8AC3E}">
        <p14:creationId xmlns:p14="http://schemas.microsoft.com/office/powerpoint/2010/main" val="397272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t>2018/3/28 Wednesday</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8" name="椭圆 27"/>
          <p:cNvSpPr/>
          <p:nvPr/>
        </p:nvSpPr>
        <p:spPr>
          <a:xfrm>
            <a:off x="1620242"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060402"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72570"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156746"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875746"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2</a:t>
            </a:r>
            <a:endParaRPr lang="zh-CN" altLang="en-US" sz="6000" b="1" dirty="0">
              <a:solidFill>
                <a:schemeClr val="bg1"/>
              </a:solidFill>
              <a:latin typeface="微软雅黑" pitchFamily="34" charset="-122"/>
              <a:ea typeface="微软雅黑" pitchFamily="34" charset="-122"/>
            </a:endParaRPr>
          </a:p>
        </p:txBody>
      </p:sp>
      <p:sp>
        <p:nvSpPr>
          <p:cNvPr id="38" name="矩形 37"/>
          <p:cNvSpPr/>
          <p:nvPr/>
        </p:nvSpPr>
        <p:spPr>
          <a:xfrm>
            <a:off x="3315906"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0</a:t>
            </a:r>
            <a:endParaRPr lang="zh-CN" altLang="en-US" sz="6000" b="1" dirty="0">
              <a:solidFill>
                <a:schemeClr val="bg1"/>
              </a:solidFill>
              <a:latin typeface="微软雅黑" pitchFamily="34" charset="-122"/>
              <a:ea typeface="微软雅黑" pitchFamily="34" charset="-122"/>
            </a:endParaRPr>
          </a:p>
        </p:txBody>
      </p:sp>
      <p:sp>
        <p:nvSpPr>
          <p:cNvPr id="39" name="矩形 38"/>
          <p:cNvSpPr/>
          <p:nvPr/>
        </p:nvSpPr>
        <p:spPr>
          <a:xfrm>
            <a:off x="4828074"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1</a:t>
            </a:r>
            <a:endParaRPr lang="zh-CN" altLang="en-US" sz="6000" b="1" dirty="0">
              <a:solidFill>
                <a:schemeClr val="bg1"/>
              </a:solidFill>
              <a:latin typeface="微软雅黑" pitchFamily="34" charset="-122"/>
              <a:ea typeface="微软雅黑" pitchFamily="34" charset="-122"/>
            </a:endParaRPr>
          </a:p>
        </p:txBody>
      </p:sp>
      <p:sp>
        <p:nvSpPr>
          <p:cNvPr id="40" name="矩形 39"/>
          <p:cNvSpPr/>
          <p:nvPr/>
        </p:nvSpPr>
        <p:spPr>
          <a:xfrm>
            <a:off x="6412250"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8</a:t>
            </a:r>
            <a:endParaRPr lang="zh-CN" altLang="en-US" sz="6000" b="1" dirty="0">
              <a:solidFill>
                <a:schemeClr val="bg1"/>
              </a:solidFill>
              <a:latin typeface="微软雅黑" pitchFamily="34" charset="-122"/>
              <a:ea typeface="微软雅黑" pitchFamily="34" charset="-122"/>
            </a:endParaRPr>
          </a:p>
        </p:txBody>
      </p:sp>
      <p:sp>
        <p:nvSpPr>
          <p:cNvPr id="41" name="矩形 40"/>
          <p:cNvSpPr/>
          <p:nvPr/>
        </p:nvSpPr>
        <p:spPr>
          <a:xfrm>
            <a:off x="3348434" y="478870"/>
            <a:ext cx="5217104" cy="622032"/>
          </a:xfrm>
          <a:prstGeom prst="rect">
            <a:avLst/>
          </a:prstGeom>
        </p:spPr>
        <p:txBody>
          <a:bodyPr wrap="square" lIns="67376" tIns="33688" rIns="67376" bIns="33688">
            <a:spAutoFit/>
          </a:bodyPr>
          <a:lstStyle/>
          <a:p>
            <a:pPr marL="0" lvl="1"/>
            <a:r>
              <a:rPr lang="zh-CN" altLang="en-US" sz="3600" spc="600" dirty="0">
                <a:solidFill>
                  <a:schemeClr val="bg1"/>
                </a:solidFill>
                <a:latin typeface="微软雅黑" pitchFamily="34" charset="-122"/>
                <a:ea typeface="微软雅黑" pitchFamily="34" charset="-122"/>
              </a:rPr>
              <a:t>北京大学</a:t>
            </a:r>
          </a:p>
        </p:txBody>
      </p:sp>
      <p:sp>
        <p:nvSpPr>
          <p:cNvPr id="42" name="矩形 41"/>
          <p:cNvSpPr/>
          <p:nvPr/>
        </p:nvSpPr>
        <p:spPr>
          <a:xfrm>
            <a:off x="756146" y="2952204"/>
            <a:ext cx="8529472" cy="945197"/>
          </a:xfrm>
          <a:prstGeom prst="rect">
            <a:avLst/>
          </a:prstGeom>
        </p:spPr>
        <p:txBody>
          <a:bodyPr wrap="square" lIns="67376" tIns="33688" rIns="67376" bIns="33688">
            <a:spAutoFit/>
          </a:bodyPr>
          <a:lstStyle/>
          <a:p>
            <a:pPr marL="0" lvl="1"/>
            <a:r>
              <a:rPr lang="zh-CN" altLang="en-US" sz="5700" dirty="0">
                <a:solidFill>
                  <a:srgbClr val="004A82"/>
                </a:solidFill>
                <a:latin typeface="微软雅黑" pitchFamily="34" charset="-122"/>
                <a:ea typeface="微软雅黑" pitchFamily="34" charset="-122"/>
              </a:rPr>
              <a:t>毕业论文课题答辩汇报</a:t>
            </a:r>
          </a:p>
        </p:txBody>
      </p:sp>
      <p:sp>
        <p:nvSpPr>
          <p:cNvPr id="44" name="矩形 43"/>
          <p:cNvSpPr/>
          <p:nvPr/>
        </p:nvSpPr>
        <p:spPr>
          <a:xfrm>
            <a:off x="2268314" y="4032324"/>
            <a:ext cx="4680520" cy="375811"/>
          </a:xfrm>
          <a:prstGeom prst="rect">
            <a:avLst/>
          </a:prstGeom>
        </p:spPr>
        <p:txBody>
          <a:bodyPr wrap="square" lIns="67376" tIns="33688" rIns="67376" bIns="33688">
            <a:spAutoFit/>
          </a:bodyPr>
          <a:lstStyle/>
          <a:p>
            <a:pPr marL="0" lvl="1" algn="ctr"/>
            <a:r>
              <a:rPr lang="zh-CN" altLang="en-US" sz="2000" dirty="0">
                <a:solidFill>
                  <a:srgbClr val="004A82"/>
                </a:solidFill>
                <a:latin typeface="微软雅黑" pitchFamily="34" charset="-122"/>
                <a:ea typeface="微软雅黑" pitchFamily="34" charset="-122"/>
              </a:rPr>
              <a:t>答辩人：夕觉原创</a:t>
            </a:r>
            <a:r>
              <a:rPr lang="en-US" altLang="zh-CN" sz="2000" dirty="0">
                <a:solidFill>
                  <a:srgbClr val="004A82"/>
                </a:solidFill>
                <a:latin typeface="微软雅黑" pitchFamily="34" charset="-122"/>
                <a:ea typeface="微软雅黑" pitchFamily="34" charset="-122"/>
              </a:rPr>
              <a:t>   </a:t>
            </a:r>
            <a:r>
              <a:rPr lang="zh-CN" altLang="en-US" sz="2000" dirty="0">
                <a:solidFill>
                  <a:srgbClr val="004A82"/>
                </a:solidFill>
                <a:latin typeface="微软雅黑" pitchFamily="34" charset="-122"/>
                <a:ea typeface="微软雅黑" pitchFamily="34" charset="-122"/>
              </a:rPr>
              <a:t>导师：夕觉原创</a:t>
            </a:r>
          </a:p>
        </p:txBody>
      </p:sp>
      <p:pic>
        <p:nvPicPr>
          <p:cNvPr id="4"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0078" y="431924"/>
            <a:ext cx="487362" cy="487363"/>
          </a:xfrm>
          <a:prstGeom prst="rect">
            <a:avLst/>
          </a:prstGeom>
        </p:spPr>
      </p:pic>
    </p:spTree>
    <p:extLst>
      <p:ext uri="{BB962C8B-B14F-4D97-AF65-F5344CB8AC3E}">
        <p14:creationId xmlns:p14="http://schemas.microsoft.com/office/powerpoint/2010/main" val="74475452"/>
      </p:ext>
    </p:extLst>
  </p:cSld>
  <p:clrMapOvr>
    <a:masterClrMapping/>
  </p:clrMapOvr>
  <mc:AlternateContent xmlns:mc="http://schemas.openxmlformats.org/markup-compatibility/2006" xmlns:p14="http://schemas.microsoft.com/office/powerpoint/2010/main">
    <mc:Choice Requires="p14">
      <p:transition spd="slow" p14:dur="2000" advTm="4730"/>
    </mc:Choice>
    <mc:Fallback xmlns="">
      <p:transition spd="slow" advTm="4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randombar(horizontal)">
                                      <p:cBhvr>
                                        <p:cTn id="26" dur="500"/>
                                        <p:tgtEl>
                                          <p:spTgt spid="40"/>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4"/>
                </p:tgtEl>
              </p:cMediaNode>
            </p:audio>
          </p:childTnLst>
        </p:cTn>
      </p:par>
    </p:tnLst>
    <p:bldLst>
      <p:bldP spid="37" grpId="0"/>
      <p:bldP spid="38" grpId="0"/>
      <p:bldP spid="39" grpId="0"/>
      <p:bldP spid="40" grpId="0"/>
      <p:bldP spid="41" grpId="0"/>
      <p:bldP spid="42"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3926502" y="2139114"/>
            <a:ext cx="1872208" cy="1651184"/>
          </a:xfrm>
          <a:prstGeom prst="pie">
            <a:avLst>
              <a:gd name="adj1" fmla="val 0"/>
              <a:gd name="adj2" fmla="val 5433853"/>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饼形 2"/>
          <p:cNvSpPr/>
          <p:nvPr/>
        </p:nvSpPr>
        <p:spPr>
          <a:xfrm flipH="1">
            <a:off x="3273282" y="1626517"/>
            <a:ext cx="3029484" cy="2671837"/>
          </a:xfrm>
          <a:prstGeom prst="pie">
            <a:avLst>
              <a:gd name="adj1" fmla="val 0"/>
              <a:gd name="adj2" fmla="val 5433853"/>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饼形 3"/>
          <p:cNvSpPr/>
          <p:nvPr/>
        </p:nvSpPr>
        <p:spPr>
          <a:xfrm flipV="1">
            <a:off x="3637860" y="1823579"/>
            <a:ext cx="2448882" cy="2159778"/>
          </a:xfrm>
          <a:prstGeom prst="pie">
            <a:avLst>
              <a:gd name="adj1" fmla="val 0"/>
              <a:gd name="adj2" fmla="val 5433853"/>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flipH="1" flipV="1">
            <a:off x="2771800" y="1123001"/>
            <a:ext cx="4032448" cy="3556395"/>
          </a:xfrm>
          <a:prstGeom prst="pie">
            <a:avLst>
              <a:gd name="adj1" fmla="val 0"/>
              <a:gd name="adj2" fmla="val 5433853"/>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539552" y="1123001"/>
            <a:ext cx="1944216" cy="381042"/>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44208" y="1123001"/>
            <a:ext cx="1944216" cy="381042"/>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539552" y="3028213"/>
            <a:ext cx="1944216" cy="381042"/>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44208" y="3028213"/>
            <a:ext cx="1944216" cy="381042"/>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6613" y="1168766"/>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bg1"/>
                </a:solidFill>
                <a:latin typeface="微软雅黑" pitchFamily="34" charset="-122"/>
                <a:ea typeface="微软雅黑" pitchFamily="34" charset="-122"/>
              </a:rPr>
              <a:t>这里填写小标题</a:t>
            </a:r>
            <a:endParaRPr lang="en-US" altLang="zh-CN" sz="1600" b="1" dirty="0">
              <a:solidFill>
                <a:schemeClr val="bg1"/>
              </a:solidFill>
              <a:latin typeface="微软雅黑" pitchFamily="34" charset="-122"/>
              <a:ea typeface="微软雅黑" pitchFamily="34" charset="-122"/>
            </a:endParaRPr>
          </a:p>
        </p:txBody>
      </p:sp>
      <p:sp>
        <p:nvSpPr>
          <p:cNvPr id="11" name="矩形 10"/>
          <p:cNvSpPr/>
          <p:nvPr/>
        </p:nvSpPr>
        <p:spPr>
          <a:xfrm>
            <a:off x="638639" y="3073978"/>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bg1"/>
                </a:solidFill>
                <a:latin typeface="微软雅黑" pitchFamily="34" charset="-122"/>
                <a:ea typeface="微软雅黑" pitchFamily="34" charset="-122"/>
              </a:rPr>
              <a:t>这里填写小标题</a:t>
            </a:r>
            <a:endParaRPr lang="en-US" altLang="zh-CN" sz="1600" b="1" dirty="0">
              <a:solidFill>
                <a:schemeClr val="bg1"/>
              </a:solidFill>
              <a:latin typeface="微软雅黑" pitchFamily="34" charset="-122"/>
              <a:ea typeface="微软雅黑" pitchFamily="34" charset="-122"/>
            </a:endParaRPr>
          </a:p>
        </p:txBody>
      </p:sp>
      <p:sp>
        <p:nvSpPr>
          <p:cNvPr id="12" name="矩形 11"/>
          <p:cNvSpPr/>
          <p:nvPr/>
        </p:nvSpPr>
        <p:spPr>
          <a:xfrm>
            <a:off x="6571269" y="1172839"/>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bg1"/>
                </a:solidFill>
                <a:latin typeface="微软雅黑" pitchFamily="34" charset="-122"/>
                <a:ea typeface="微软雅黑" pitchFamily="34" charset="-122"/>
              </a:rPr>
              <a:t>这里填写小标题</a:t>
            </a:r>
            <a:endParaRPr lang="en-US" altLang="zh-CN" sz="1600" b="1" dirty="0">
              <a:solidFill>
                <a:schemeClr val="bg1"/>
              </a:solidFill>
              <a:latin typeface="微软雅黑" pitchFamily="34" charset="-122"/>
              <a:ea typeface="微软雅黑" pitchFamily="34" charset="-122"/>
            </a:endParaRPr>
          </a:p>
        </p:txBody>
      </p:sp>
      <p:sp>
        <p:nvSpPr>
          <p:cNvPr id="13" name="矩形 12"/>
          <p:cNvSpPr/>
          <p:nvPr/>
        </p:nvSpPr>
        <p:spPr>
          <a:xfrm>
            <a:off x="6571269" y="3073977"/>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bg1"/>
                </a:solidFill>
                <a:latin typeface="微软雅黑" pitchFamily="34" charset="-122"/>
                <a:ea typeface="微软雅黑" pitchFamily="34" charset="-122"/>
              </a:rPr>
              <a:t>这里填写小标题</a:t>
            </a:r>
            <a:endParaRPr lang="en-US" altLang="zh-CN" sz="1600" b="1" dirty="0">
              <a:solidFill>
                <a:schemeClr val="bg1"/>
              </a:solidFill>
              <a:latin typeface="微软雅黑" pitchFamily="34" charset="-122"/>
              <a:ea typeface="微软雅黑" pitchFamily="34" charset="-122"/>
            </a:endParaRPr>
          </a:p>
        </p:txBody>
      </p:sp>
      <p:sp>
        <p:nvSpPr>
          <p:cNvPr id="14" name="矩形 13"/>
          <p:cNvSpPr/>
          <p:nvPr/>
        </p:nvSpPr>
        <p:spPr>
          <a:xfrm flipH="1">
            <a:off x="539552" y="1626517"/>
            <a:ext cx="2160240"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rPr>
              <a:t>这里输入简单的文字概述这里输入</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5" name="矩形 14"/>
          <p:cNvSpPr/>
          <p:nvPr/>
        </p:nvSpPr>
        <p:spPr>
          <a:xfrm flipH="1">
            <a:off x="539552" y="3593654"/>
            <a:ext cx="2160240"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rPr>
              <a:t>这里输入简单的文字概述这里输入</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6" name="矩形 15"/>
          <p:cNvSpPr/>
          <p:nvPr/>
        </p:nvSpPr>
        <p:spPr>
          <a:xfrm flipH="1">
            <a:off x="6444208" y="1626517"/>
            <a:ext cx="2160240"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rPr>
              <a:t>这里输入简单的文字概述这里输入</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7" name="矩形 16"/>
          <p:cNvSpPr/>
          <p:nvPr/>
        </p:nvSpPr>
        <p:spPr>
          <a:xfrm flipH="1">
            <a:off x="6444208" y="3585132"/>
            <a:ext cx="2160240"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rPr>
              <a:t>这里输入简单的文字概述这里输入</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4932041" y="3088541"/>
            <a:ext cx="684803"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10%</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932041" y="2293783"/>
            <a:ext cx="684803"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12%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531075" y="2145444"/>
            <a:ext cx="1184940"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45%</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825495" y="3094486"/>
            <a:ext cx="684803"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36%</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919941234"/>
      </p:ext>
    </p:extLst>
  </p:cSld>
  <p:clrMapOvr>
    <a:masterClrMapping/>
  </p:clrMapOvr>
  <mc:AlternateContent xmlns:mc="http://schemas.openxmlformats.org/markup-compatibility/2006" xmlns:p14="http://schemas.microsoft.com/office/powerpoint/2010/main">
    <mc:Choice Requires="p14">
      <p:transition spd="slow" p14:dur="2000" advTm="10648"/>
    </mc:Choice>
    <mc:Fallback xmlns="">
      <p:transition spd="slow" advTm="10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350"/>
                                        <p:tgtEl>
                                          <p:spTgt spid="10"/>
                                        </p:tgtEl>
                                      </p:cBhvr>
                                    </p:animEffect>
                                  </p:childTnLst>
                                </p:cTn>
                              </p:par>
                              <p:par>
                                <p:cTn id="48" presetID="26" presetClass="emph" presetSubtype="0" fill="hold" grpId="1" nodeType="withEffect">
                                  <p:stCondLst>
                                    <p:cond delay="0"/>
                                  </p:stCondLst>
                                  <p:childTnLst>
                                    <p:animEffect transition="out" filter="fade">
                                      <p:cBhvr>
                                        <p:cTn id="49" dur="400" tmFilter="0, 0; .2, .5; .8, .5; 1, 0"/>
                                        <p:tgtEl>
                                          <p:spTgt spid="10"/>
                                        </p:tgtEl>
                                      </p:cBhvr>
                                    </p:animEffect>
                                    <p:animScale>
                                      <p:cBhvr>
                                        <p:cTn id="50" dur="200" autoRev="1" fill="hold"/>
                                        <p:tgtEl>
                                          <p:spTgt spid="10"/>
                                        </p:tgtEl>
                                      </p:cBhvr>
                                      <p:by x="105000" y="105000"/>
                                    </p:animScale>
                                  </p:childTnLst>
                                </p:cTn>
                              </p:par>
                            </p:childTnLst>
                          </p:cTn>
                        </p:par>
                        <p:par>
                          <p:cTn id="51" fill="hold">
                            <p:stCondLst>
                              <p:cond delay="24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29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350"/>
                                        <p:tgtEl>
                                          <p:spTgt spid="12"/>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12"/>
                                        </p:tgtEl>
                                      </p:cBhvr>
                                    </p:animEffect>
                                    <p:animScale>
                                      <p:cBhvr>
                                        <p:cTn id="67" dur="200" autoRev="1" fill="hold"/>
                                        <p:tgtEl>
                                          <p:spTgt spid="12"/>
                                        </p:tgtEl>
                                      </p:cBhvr>
                                      <p:by x="105000" y="105000"/>
                                    </p:animScale>
                                  </p:childTnLst>
                                </p:cTn>
                              </p:par>
                            </p:childTnLst>
                          </p:cTn>
                        </p:par>
                        <p:par>
                          <p:cTn id="68" fill="hold">
                            <p:stCondLst>
                              <p:cond delay="43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4800"/>
                            </p:stCondLst>
                            <p:childTnLst>
                              <p:par>
                                <p:cTn id="73" presetID="42"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par>
                          <p:cTn id="78" fill="hold">
                            <p:stCondLst>
                              <p:cond delay="5800"/>
                            </p:stCondLst>
                            <p:childTnLst>
                              <p:par>
                                <p:cTn id="79" presetID="10" presetClass="entr" presetSubtype="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350"/>
                                        <p:tgtEl>
                                          <p:spTgt spid="11"/>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11"/>
                                        </p:tgtEl>
                                      </p:cBhvr>
                                    </p:animEffect>
                                    <p:animScale>
                                      <p:cBhvr>
                                        <p:cTn id="84" dur="200" autoRev="1" fill="hold"/>
                                        <p:tgtEl>
                                          <p:spTgt spid="11"/>
                                        </p:tgtEl>
                                      </p:cBhvr>
                                      <p:by x="105000" y="105000"/>
                                    </p:animScale>
                                  </p:childTnLst>
                                </p:cTn>
                              </p:par>
                            </p:childTnLst>
                          </p:cTn>
                        </p:par>
                        <p:par>
                          <p:cTn id="85" fill="hold">
                            <p:stCondLst>
                              <p:cond delay="6200"/>
                            </p:stCondLst>
                            <p:childTnLst>
                              <p:par>
                                <p:cTn id="86" presetID="10" presetClass="entr" presetSubtype="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par>
                          <p:cTn id="89" fill="hold">
                            <p:stCondLst>
                              <p:cond delay="6700"/>
                            </p:stCondLst>
                            <p:childTnLst>
                              <p:par>
                                <p:cTn id="90" presetID="42" presetClass="entr" presetSubtype="0" fill="hold" grpId="0"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childTnLst>
                          </p:cTn>
                        </p:par>
                        <p:par>
                          <p:cTn id="95" fill="hold">
                            <p:stCondLst>
                              <p:cond delay="7700"/>
                            </p:stCondLst>
                            <p:childTnLst>
                              <p:par>
                                <p:cTn id="96" presetID="10" presetClass="entr" presetSubtype="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350"/>
                                        <p:tgtEl>
                                          <p:spTgt spid="13"/>
                                        </p:tgtEl>
                                      </p:cBhvr>
                                    </p:animEffect>
                                  </p:childTnLst>
                                </p:cTn>
                              </p:par>
                              <p:par>
                                <p:cTn id="99" presetID="26" presetClass="emph" presetSubtype="0" fill="hold" grpId="1" nodeType="withEffect">
                                  <p:stCondLst>
                                    <p:cond delay="0"/>
                                  </p:stCondLst>
                                  <p:childTnLst>
                                    <p:animEffect transition="out" filter="fade">
                                      <p:cBhvr>
                                        <p:cTn id="100" dur="400" tmFilter="0, 0; .2, .5; .8, .5; 1, 0"/>
                                        <p:tgtEl>
                                          <p:spTgt spid="13"/>
                                        </p:tgtEl>
                                      </p:cBhvr>
                                    </p:animEffect>
                                    <p:animScale>
                                      <p:cBhvr>
                                        <p:cTn id="101" dur="200" autoRev="1" fill="hold"/>
                                        <p:tgtEl>
                                          <p:spTgt spid="13"/>
                                        </p:tgtEl>
                                      </p:cBhvr>
                                      <p:by x="105000" y="105000"/>
                                    </p:animScale>
                                  </p:childTnLst>
                                </p:cTn>
                              </p:par>
                            </p:childTnLst>
                          </p:cTn>
                        </p:par>
                        <p:par>
                          <p:cTn id="102" fill="hold">
                            <p:stCondLst>
                              <p:cond delay="8100"/>
                            </p:stCondLst>
                            <p:childTnLst>
                              <p:par>
                                <p:cTn id="103" presetID="10" presetClass="entr" presetSubtype="0" fill="hold" grpId="0"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16200000">
            <a:off x="703068" y="2001750"/>
            <a:ext cx="1397157" cy="1490990"/>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37715" y="1303170"/>
            <a:ext cx="1397157" cy="1490990"/>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15875" cap="rnd"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5105287" y="2636822"/>
            <a:ext cx="1397157" cy="1490990"/>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15875" cap="rnd"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7069738" y="1811228"/>
            <a:ext cx="1397157" cy="1490990"/>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15875" cap="rnd"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 y="2858293"/>
            <a:ext cx="656151" cy="2064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147142" y="2112174"/>
            <a:ext cx="743657" cy="3287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381788" y="2276546"/>
            <a:ext cx="982300" cy="58174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549360" y="2799544"/>
            <a:ext cx="473462" cy="3287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513812" y="2112174"/>
            <a:ext cx="630188" cy="3287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03341" y="1540610"/>
            <a:ext cx="1490990" cy="317534"/>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837988" y="873481"/>
            <a:ext cx="1490990" cy="317534"/>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70012" y="1416606"/>
            <a:ext cx="1490990" cy="317534"/>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75526" y="4294257"/>
            <a:ext cx="1490990" cy="317534"/>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38304" y="1532414"/>
            <a:ext cx="1261884" cy="369332"/>
          </a:xfrm>
          <a:prstGeom prst="rect">
            <a:avLst/>
          </a:prstGeom>
          <a:noFill/>
        </p:spPr>
        <p:txBody>
          <a:bodyPr wrap="none" rtlCol="0">
            <a:spAutoFit/>
          </a:bodyPr>
          <a:lstStyle/>
          <a:p>
            <a:r>
              <a:rPr lang="en-US" altLang="zh-CN" dirty="0">
                <a:solidFill>
                  <a:schemeClr val="bg1"/>
                </a:solidFill>
              </a:rPr>
              <a:t>2014-03-10</a:t>
            </a:r>
            <a:endParaRPr lang="zh-CN" altLang="en-US" dirty="0">
              <a:solidFill>
                <a:schemeClr val="bg1"/>
              </a:solidFill>
            </a:endParaRPr>
          </a:p>
        </p:txBody>
      </p:sp>
      <p:sp>
        <p:nvSpPr>
          <p:cNvPr id="16" name="TextBox 15"/>
          <p:cNvSpPr txBox="1"/>
          <p:nvPr/>
        </p:nvSpPr>
        <p:spPr>
          <a:xfrm>
            <a:off x="5242889" y="4290159"/>
            <a:ext cx="1261884" cy="369332"/>
          </a:xfrm>
          <a:prstGeom prst="rect">
            <a:avLst/>
          </a:prstGeom>
          <a:noFill/>
        </p:spPr>
        <p:txBody>
          <a:bodyPr wrap="none" rtlCol="0">
            <a:spAutoFit/>
          </a:bodyPr>
          <a:lstStyle/>
          <a:p>
            <a:r>
              <a:rPr lang="en-US" altLang="zh-CN" dirty="0">
                <a:solidFill>
                  <a:schemeClr val="bg1"/>
                </a:solidFill>
              </a:rPr>
              <a:t>2014-09-10</a:t>
            </a:r>
            <a:endParaRPr lang="zh-CN" altLang="en-US" dirty="0">
              <a:solidFill>
                <a:schemeClr val="bg1"/>
              </a:solidFill>
            </a:endParaRPr>
          </a:p>
        </p:txBody>
      </p:sp>
      <p:sp>
        <p:nvSpPr>
          <p:cNvPr id="17" name="TextBox 16"/>
          <p:cNvSpPr txBox="1"/>
          <p:nvPr/>
        </p:nvSpPr>
        <p:spPr>
          <a:xfrm>
            <a:off x="2983186" y="865285"/>
            <a:ext cx="1261884" cy="369332"/>
          </a:xfrm>
          <a:prstGeom prst="rect">
            <a:avLst/>
          </a:prstGeom>
          <a:noFill/>
        </p:spPr>
        <p:txBody>
          <a:bodyPr wrap="none" rtlCol="0">
            <a:spAutoFit/>
          </a:bodyPr>
          <a:lstStyle/>
          <a:p>
            <a:r>
              <a:rPr lang="en-US" altLang="zh-CN" dirty="0">
                <a:solidFill>
                  <a:schemeClr val="bg1"/>
                </a:solidFill>
              </a:rPr>
              <a:t>2014-06-10</a:t>
            </a:r>
            <a:endParaRPr lang="zh-CN" altLang="en-US" dirty="0">
              <a:solidFill>
                <a:schemeClr val="bg1"/>
              </a:solidFill>
            </a:endParaRPr>
          </a:p>
        </p:txBody>
      </p:sp>
      <p:sp>
        <p:nvSpPr>
          <p:cNvPr id="18" name="TextBox 17"/>
          <p:cNvSpPr txBox="1"/>
          <p:nvPr/>
        </p:nvSpPr>
        <p:spPr>
          <a:xfrm>
            <a:off x="7137375" y="1405859"/>
            <a:ext cx="1261884" cy="369332"/>
          </a:xfrm>
          <a:prstGeom prst="rect">
            <a:avLst/>
          </a:prstGeom>
          <a:noFill/>
        </p:spPr>
        <p:txBody>
          <a:bodyPr wrap="none" rtlCol="0">
            <a:spAutoFit/>
          </a:bodyPr>
          <a:lstStyle/>
          <a:p>
            <a:r>
              <a:rPr lang="en-US" altLang="zh-CN" dirty="0">
                <a:solidFill>
                  <a:schemeClr val="bg1"/>
                </a:solidFill>
              </a:rPr>
              <a:t>2014-12-10</a:t>
            </a:r>
            <a:endParaRPr lang="zh-CN" altLang="en-US" dirty="0">
              <a:solidFill>
                <a:schemeClr val="bg1"/>
              </a:solidFill>
            </a:endParaRPr>
          </a:p>
        </p:txBody>
      </p:sp>
      <p:sp>
        <p:nvSpPr>
          <p:cNvPr id="19" name="TextBox 18"/>
          <p:cNvSpPr txBox="1"/>
          <p:nvPr/>
        </p:nvSpPr>
        <p:spPr bwMode="auto">
          <a:xfrm>
            <a:off x="539553" y="3890372"/>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itchFamily="34" charset="0"/>
            </a:endParaRPr>
          </a:p>
        </p:txBody>
      </p:sp>
      <p:sp>
        <p:nvSpPr>
          <p:cNvPr id="20" name="矩形 19"/>
          <p:cNvSpPr/>
          <p:nvPr/>
        </p:nvSpPr>
        <p:spPr bwMode="auto">
          <a:xfrm>
            <a:off x="655566" y="3630146"/>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1" name="TextBox 20"/>
          <p:cNvSpPr txBox="1"/>
          <p:nvPr/>
        </p:nvSpPr>
        <p:spPr bwMode="auto">
          <a:xfrm>
            <a:off x="2669175" y="3162142"/>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itchFamily="34" charset="0"/>
            </a:endParaRPr>
          </a:p>
        </p:txBody>
      </p:sp>
      <p:sp>
        <p:nvSpPr>
          <p:cNvPr id="22" name="矩形 21"/>
          <p:cNvSpPr/>
          <p:nvPr/>
        </p:nvSpPr>
        <p:spPr bwMode="auto">
          <a:xfrm>
            <a:off x="2785189" y="2901916"/>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3" name="TextBox 22"/>
          <p:cNvSpPr txBox="1"/>
          <p:nvPr/>
        </p:nvSpPr>
        <p:spPr bwMode="auto">
          <a:xfrm>
            <a:off x="5004396" y="1828950"/>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itchFamily="34" charset="0"/>
            </a:endParaRPr>
          </a:p>
        </p:txBody>
      </p:sp>
      <p:sp>
        <p:nvSpPr>
          <p:cNvPr id="24" name="矩形 23"/>
          <p:cNvSpPr/>
          <p:nvPr/>
        </p:nvSpPr>
        <p:spPr bwMode="auto">
          <a:xfrm>
            <a:off x="5120409" y="1568724"/>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5" name="TextBox 24"/>
          <p:cNvSpPr txBox="1"/>
          <p:nvPr/>
        </p:nvSpPr>
        <p:spPr bwMode="auto">
          <a:xfrm>
            <a:off x="6929614" y="3672473"/>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itchFamily="34" charset="0"/>
            </a:endParaRPr>
          </a:p>
        </p:txBody>
      </p:sp>
      <p:sp>
        <p:nvSpPr>
          <p:cNvPr id="26" name="矩形 25"/>
          <p:cNvSpPr/>
          <p:nvPr/>
        </p:nvSpPr>
        <p:spPr bwMode="auto">
          <a:xfrm>
            <a:off x="7045627" y="3412247"/>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7"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635364677"/>
      </p:ext>
    </p:extLst>
  </p:cSld>
  <p:clrMapOvr>
    <a:masterClrMapping/>
  </p:clrMapOvr>
  <mc:AlternateContent xmlns:mc="http://schemas.openxmlformats.org/markup-compatibility/2006" xmlns:p14="http://schemas.microsoft.com/office/powerpoint/2010/main">
    <mc:Choice Requires="p14">
      <p:transition spd="slow" p14:dur="2000" advTm="12564"/>
    </mc:Choice>
    <mc:Fallback xmlns="">
      <p:transition spd="slow" advTm="12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ppt_x"/>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1000"/>
                                        <p:tgtEl>
                                          <p:spTgt spid="21"/>
                                        </p:tgtEl>
                                      </p:cBhvr>
                                    </p:animEffect>
                                    <p:anim calcmode="lin" valueType="num">
                                      <p:cBhvr>
                                        <p:cTn id="95" dur="1000" fill="hold"/>
                                        <p:tgtEl>
                                          <p:spTgt spid="21"/>
                                        </p:tgtEl>
                                        <p:attrNameLst>
                                          <p:attrName>ppt_x</p:attrName>
                                        </p:attrNameLst>
                                      </p:cBhvr>
                                      <p:tavLst>
                                        <p:tav tm="0">
                                          <p:val>
                                            <p:strVal val="#ppt_x"/>
                                          </p:val>
                                        </p:tav>
                                        <p:tav tm="100000">
                                          <p:val>
                                            <p:strVal val="#ppt_x"/>
                                          </p:val>
                                        </p:tav>
                                      </p:tavLst>
                                    </p:anim>
                                    <p:anim calcmode="lin" valueType="num">
                                      <p:cBhvr>
                                        <p:cTn id="96" dur="1000" fill="hold"/>
                                        <p:tgtEl>
                                          <p:spTgt spid="2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1000"/>
                                        <p:tgtEl>
                                          <p:spTgt spid="23"/>
                                        </p:tgtEl>
                                      </p:cBhvr>
                                    </p:animEffect>
                                    <p:anim calcmode="lin" valueType="num">
                                      <p:cBhvr>
                                        <p:cTn id="105" dur="1000" fill="hold"/>
                                        <p:tgtEl>
                                          <p:spTgt spid="23"/>
                                        </p:tgtEl>
                                        <p:attrNameLst>
                                          <p:attrName>ppt_x</p:attrName>
                                        </p:attrNameLst>
                                      </p:cBhvr>
                                      <p:tavLst>
                                        <p:tav tm="0">
                                          <p:val>
                                            <p:strVal val="#ppt_x"/>
                                          </p:val>
                                        </p:tav>
                                        <p:tav tm="100000">
                                          <p:val>
                                            <p:strVal val="#ppt_x"/>
                                          </p:val>
                                        </p:tav>
                                      </p:tavLst>
                                    </p:anim>
                                    <p:anim calcmode="lin" valueType="num">
                                      <p:cBhvr>
                                        <p:cTn id="106" dur="1000" fill="hold"/>
                                        <p:tgtEl>
                                          <p:spTgt spid="2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1000"/>
                                        <p:tgtEl>
                                          <p:spTgt spid="25"/>
                                        </p:tgtEl>
                                      </p:cBhvr>
                                    </p:animEffect>
                                    <p:anim calcmode="lin" valueType="num">
                                      <p:cBhvr>
                                        <p:cTn id="115" dur="1000" fill="hold"/>
                                        <p:tgtEl>
                                          <p:spTgt spid="25"/>
                                        </p:tgtEl>
                                        <p:attrNameLst>
                                          <p:attrName>ppt_x</p:attrName>
                                        </p:attrNameLst>
                                      </p:cBhvr>
                                      <p:tavLst>
                                        <p:tav tm="0">
                                          <p:val>
                                            <p:strVal val="#ppt_x"/>
                                          </p:val>
                                        </p:tav>
                                        <p:tav tm="100000">
                                          <p:val>
                                            <p:strVal val="#ppt_x"/>
                                          </p:val>
                                        </p:tav>
                                      </p:tavLst>
                                    </p:anim>
                                    <p:anim calcmode="lin" valueType="num">
                                      <p:cBhvr>
                                        <p:cTn id="1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611561" y="1258923"/>
            <a:ext cx="1944216" cy="1478181"/>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497378" y="2140627"/>
            <a:ext cx="784531" cy="596477"/>
          </a:xfrm>
          <a:prstGeom prst="hexagon">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623389" y="2285120"/>
            <a:ext cx="444352"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01</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5" name="矩形 4"/>
          <p:cNvSpPr/>
          <p:nvPr/>
        </p:nvSpPr>
        <p:spPr>
          <a:xfrm flipH="1">
            <a:off x="3544220" y="1577291"/>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6" name="矩形 5"/>
          <p:cNvSpPr/>
          <p:nvPr/>
        </p:nvSpPr>
        <p:spPr>
          <a:xfrm>
            <a:off x="3554585" y="1250016"/>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7" name="六边形 6"/>
          <p:cNvSpPr/>
          <p:nvPr/>
        </p:nvSpPr>
        <p:spPr>
          <a:xfrm>
            <a:off x="6401959" y="2874005"/>
            <a:ext cx="1944216" cy="1478181"/>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5617429" y="3791811"/>
            <a:ext cx="784531" cy="596477"/>
          </a:xfrm>
          <a:prstGeom prst="hexagon">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743440" y="3936304"/>
            <a:ext cx="444352"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02</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0" name="矩形 9"/>
          <p:cNvSpPr/>
          <p:nvPr/>
        </p:nvSpPr>
        <p:spPr>
          <a:xfrm flipH="1">
            <a:off x="611562" y="3302545"/>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1" name="矩形 10"/>
          <p:cNvSpPr/>
          <p:nvPr/>
        </p:nvSpPr>
        <p:spPr>
          <a:xfrm>
            <a:off x="2675204" y="3022777"/>
            <a:ext cx="2338167" cy="328267"/>
          </a:xfrm>
          <a:prstGeom prst="rect">
            <a:avLst/>
          </a:prstGeom>
        </p:spPr>
        <p:txBody>
          <a:bodyPr wrap="square" lIns="121893" tIns="60946" rIns="121893" bIns="60946">
            <a:spAutoFit/>
          </a:bodyPr>
          <a:lstStyle/>
          <a:p>
            <a:pPr algn="r"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12"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007760163"/>
      </p:ext>
    </p:extLst>
  </p:cSld>
  <p:clrMapOvr>
    <a:masterClrMapping/>
  </p:clrMapOvr>
  <mc:AlternateContent xmlns:mc="http://schemas.openxmlformats.org/markup-compatibility/2006" xmlns:p14="http://schemas.microsoft.com/office/powerpoint/2010/main">
    <mc:Choice Requires="p14">
      <p:transition spd="slow" p14:dur="2000" advTm="8679"/>
    </mc:Choice>
    <mc:Fallback xmlns="">
      <p:transition spd="slow" advTm="8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50"/>
                                        <p:tgtEl>
                                          <p:spTgt spid="6"/>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6"/>
                                        </p:tgtEl>
                                      </p:cBhvr>
                                    </p:animEffect>
                                    <p:animScale>
                                      <p:cBhvr>
                                        <p:cTn id="26" dur="200" autoRev="1" fill="hold"/>
                                        <p:tgtEl>
                                          <p:spTgt spid="6"/>
                                        </p:tgtEl>
                                      </p:cBhvr>
                                      <p:by x="105000" y="105000"/>
                                    </p:animScale>
                                  </p:childTnLst>
                                </p:cTn>
                              </p:par>
                            </p:childTnLst>
                          </p:cTn>
                        </p:par>
                        <p:par>
                          <p:cTn id="27" fill="hold">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900"/>
                            </p:stCondLst>
                            <p:childTnLst>
                              <p:par>
                                <p:cTn id="32" presetID="5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Scale>
                                      <p:cBhvr>
                                        <p:cTn id="3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9"/>
                                        </p:tgtEl>
                                        <p:attrNameLst>
                                          <p:attrName>ppt_x</p:attrName>
                                          <p:attrName>ppt_y</p:attrName>
                                        </p:attrNameLst>
                                      </p:cBhvr>
                                    </p:animMotion>
                                    <p:animEffect transition="in" filter="fade">
                                      <p:cBhvr>
                                        <p:cTn id="41" dur="1000"/>
                                        <p:tgtEl>
                                          <p:spTgt spid="9"/>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Scale>
                                      <p:cBhvr>
                                        <p:cTn id="4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7"/>
                                        </p:tgtEl>
                                        <p:attrNameLst>
                                          <p:attrName>ppt_x</p:attrName>
                                          <p:attrName>ppt_y</p:attrName>
                                        </p:attrNameLst>
                                      </p:cBhvr>
                                    </p:animMotion>
                                    <p:animEffect transition="in" filter="fade">
                                      <p:cBhvr>
                                        <p:cTn id="46" dur="1000"/>
                                        <p:tgtEl>
                                          <p:spTgt spid="7"/>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50"/>
                                        <p:tgtEl>
                                          <p:spTgt spid="11"/>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1"/>
                                        </p:tgtEl>
                                      </p:cBhvr>
                                    </p:animEffect>
                                    <p:animScale>
                                      <p:cBhvr>
                                        <p:cTn id="53" dur="200" autoRev="1" fill="hold"/>
                                        <p:tgtEl>
                                          <p:spTgt spid="11"/>
                                        </p:tgtEl>
                                      </p:cBhvr>
                                      <p:by x="105000" y="105000"/>
                                    </p:animScale>
                                  </p:childTnLst>
                                </p:cTn>
                              </p:par>
                            </p:childTnLst>
                          </p:cTn>
                        </p:par>
                        <p:par>
                          <p:cTn id="54" fill="hold">
                            <p:stCondLst>
                              <p:cond delay="33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6" grpId="1"/>
      <p:bldP spid="7" grpId="0" animBg="1"/>
      <p:bldP spid="8" grpId="0" animBg="1"/>
      <p:bldP spid="9" grpId="0"/>
      <p:bldP spid="10" grpId="0"/>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3813010" y="753681"/>
            <a:ext cx="1080120" cy="1080120"/>
          </a:xfrm>
          <a:prstGeom prst="ellipse">
            <a:avLst/>
          </a:prstGeom>
          <a:solidFill>
            <a:schemeClr val="bg1"/>
          </a:solidFill>
          <a:ln w="152400" cmpd="sng">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68514" y="801063"/>
            <a:ext cx="1760720" cy="991364"/>
          </a:xfrm>
          <a:prstGeom prst="rect">
            <a:avLst/>
          </a:prstGeom>
        </p:spPr>
        <p:txBody>
          <a:bodyPr wrap="square" lIns="67376" tIns="33688" rIns="67376" bIns="33688">
            <a:spAutoFit/>
          </a:bodyPr>
          <a:lstStyle/>
          <a:p>
            <a:pPr marL="0" lvl="1"/>
            <a:r>
              <a:rPr lang="en-US" altLang="zh-CN" sz="6000" dirty="0">
                <a:solidFill>
                  <a:srgbClr val="004A82"/>
                </a:solidFill>
                <a:latin typeface="微软雅黑" pitchFamily="34" charset="-122"/>
                <a:ea typeface="微软雅黑" pitchFamily="34" charset="-122"/>
              </a:rPr>
              <a:t>3</a:t>
            </a:r>
            <a:endParaRPr lang="zh-CN" altLang="en-US" sz="6000" dirty="0">
              <a:solidFill>
                <a:srgbClr val="004A82"/>
              </a:solidFill>
              <a:latin typeface="微软雅黑" pitchFamily="34" charset="-122"/>
              <a:ea typeface="微软雅黑" pitchFamily="34" charset="-122"/>
            </a:endParaRPr>
          </a:p>
        </p:txBody>
      </p:sp>
      <p:sp>
        <p:nvSpPr>
          <p:cNvPr id="46" name="矩形 45"/>
          <p:cNvSpPr/>
          <p:nvPr/>
        </p:nvSpPr>
        <p:spPr>
          <a:xfrm>
            <a:off x="3204418" y="2093243"/>
            <a:ext cx="2696824" cy="498921"/>
          </a:xfrm>
          <a:prstGeom prst="rect">
            <a:avLst/>
          </a:prstGeom>
        </p:spPr>
        <p:txBody>
          <a:bodyPr wrap="square" lIns="67376" tIns="33688" rIns="67376" bIns="33688">
            <a:spAutoFit/>
          </a:bodyPr>
          <a:lstStyle/>
          <a:p>
            <a:pPr marL="0" lvl="1"/>
            <a:r>
              <a:rPr lang="zh-CN" altLang="en-US" sz="2800" dirty="0">
                <a:solidFill>
                  <a:srgbClr val="004A82"/>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80407835"/>
      </p:ext>
    </p:extLst>
  </p:cSld>
  <p:clrMapOvr>
    <a:masterClrMapping/>
  </p:clrMapOvr>
  <mc:AlternateContent xmlns:mc="http://schemas.openxmlformats.org/markup-compatibility/2006" xmlns:p14="http://schemas.microsoft.com/office/powerpoint/2010/main">
    <mc:Choice Requires="p14">
      <p:transition spd="slow" p14:dur="2000" advTm="2328"/>
    </mc:Choice>
    <mc:Fallback xmlns="">
      <p:transition spd="slow" advTm="2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1821582"/>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a:ea typeface="微软雅黑"/>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467545" y="2976259"/>
            <a:ext cx="4104456" cy="415498"/>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a:ea typeface="微软雅黑"/>
              </a:rPr>
              <a:t>添加文本说明内容添加文本说明内容添加文本</a:t>
            </a:r>
          </a:p>
        </p:txBody>
      </p:sp>
      <p:sp>
        <p:nvSpPr>
          <p:cNvPr id="4" name="对角圆角矩形 3"/>
          <p:cNvSpPr/>
          <p:nvPr/>
        </p:nvSpPr>
        <p:spPr>
          <a:xfrm>
            <a:off x="539553" y="1504044"/>
            <a:ext cx="1425644" cy="336362"/>
          </a:xfrm>
          <a:prstGeom prst="round2DiagRect">
            <a:avLst>
              <a:gd name="adj1" fmla="val 30205"/>
              <a:gd name="adj2" fmla="val 0"/>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标题一</a:t>
            </a:r>
          </a:p>
        </p:txBody>
      </p:sp>
      <p:sp>
        <p:nvSpPr>
          <p:cNvPr id="5" name="对角圆角矩形 4"/>
          <p:cNvSpPr/>
          <p:nvPr/>
        </p:nvSpPr>
        <p:spPr>
          <a:xfrm>
            <a:off x="539553" y="2679816"/>
            <a:ext cx="1425644" cy="336362"/>
          </a:xfrm>
          <a:prstGeom prst="round2DiagRect">
            <a:avLst>
              <a:gd name="adj1" fmla="val 30205"/>
              <a:gd name="adj2" fmla="val 0"/>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标题二</a:t>
            </a:r>
          </a:p>
        </p:txBody>
      </p:sp>
      <p:sp>
        <p:nvSpPr>
          <p:cNvPr id="6" name="对角圆角矩形 5"/>
          <p:cNvSpPr/>
          <p:nvPr/>
        </p:nvSpPr>
        <p:spPr>
          <a:xfrm>
            <a:off x="539553" y="3405800"/>
            <a:ext cx="1425644" cy="336362"/>
          </a:xfrm>
          <a:prstGeom prst="round2DiagRect">
            <a:avLst>
              <a:gd name="adj1" fmla="val 30205"/>
              <a:gd name="adj2" fmla="val 0"/>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标题三</a:t>
            </a:r>
          </a:p>
        </p:txBody>
      </p:sp>
      <p:sp>
        <p:nvSpPr>
          <p:cNvPr id="7" name="TextBox 6"/>
          <p:cNvSpPr txBox="1"/>
          <p:nvPr/>
        </p:nvSpPr>
        <p:spPr>
          <a:xfrm>
            <a:off x="467545" y="3732099"/>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a:ea typeface="微软雅黑"/>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34010" y="1938854"/>
            <a:ext cx="2759859" cy="1521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762634" y="2166693"/>
            <a:ext cx="2888945" cy="1940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220107" y="2952854"/>
            <a:ext cx="2562324" cy="16070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551270434"/>
      </p:ext>
    </p:extLst>
  </p:cSld>
  <p:clrMapOvr>
    <a:masterClrMapping/>
  </p:clrMapOvr>
  <mc:AlternateContent xmlns:mc="http://schemas.openxmlformats.org/markup-compatibility/2006" xmlns:p14="http://schemas.microsoft.com/office/powerpoint/2010/main">
    <mc:Choice Requires="p14">
      <p:transition spd="slow" p14:dur="2000" advTm="10817"/>
    </mc:Choice>
    <mc:Fallback xmlns="">
      <p:transition spd="slow" advTm="10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8"/>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8"/>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9" presetClass="entr" presetSubtype="0" decel="10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360"/>
                                          </p:val>
                                        </p:tav>
                                        <p:tav tm="100000">
                                          <p:val>
                                            <p:fltVal val="0"/>
                                          </p:val>
                                        </p:tav>
                                      </p:tavLst>
                                    </p:anim>
                                    <p:animEffect transition="in" filter="fade">
                                      <p:cBhvr>
                                        <p:cTn id="45" dur="500"/>
                                        <p:tgtEl>
                                          <p:spTgt spid="9"/>
                                        </p:tgtEl>
                                      </p:cBhvr>
                                    </p:animEffect>
                                  </p:childTnLst>
                                </p:cTn>
                              </p:par>
                            </p:childTnLst>
                          </p:cTn>
                        </p:par>
                        <p:par>
                          <p:cTn id="46" fill="hold">
                            <p:stCondLst>
                              <p:cond delay="6500"/>
                            </p:stCondLst>
                            <p:childTnLst>
                              <p:par>
                                <p:cTn id="47" presetID="6" presetClass="emph" presetSubtype="0" fill="hold" nodeType="afterEffect">
                                  <p:stCondLst>
                                    <p:cond delay="0"/>
                                  </p:stCondLst>
                                  <p:childTnLst>
                                    <p:animScale>
                                      <p:cBhvr>
                                        <p:cTn id="48" dur="2000" fill="hold"/>
                                        <p:tgtEl>
                                          <p:spTgt spid="9"/>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9"/>
                                        </p:tgtEl>
                                        <p:attrNameLst>
                                          <p:attrName>ppt_x</p:attrName>
                                          <p:attrName>ppt_y</p:attrName>
                                        </p:attrNameLst>
                                      </p:cBhvr>
                                      <p:rCtr x="-313" y="-8028"/>
                                    </p:animMotion>
                                  </p:childTnLst>
                                </p:cTn>
                              </p:par>
                            </p:childTnLst>
                          </p:cTn>
                        </p:par>
                        <p:par>
                          <p:cTn id="51" fill="hold">
                            <p:stCondLst>
                              <p:cond delay="850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9" presetClass="entr" presetSubtype="0" decel="10000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 calcmode="lin" valueType="num">
                                      <p:cBhvr>
                                        <p:cTn id="67" dur="500" fill="hold"/>
                                        <p:tgtEl>
                                          <p:spTgt spid="10"/>
                                        </p:tgtEl>
                                        <p:attrNameLst>
                                          <p:attrName>style.rotation</p:attrName>
                                        </p:attrNameLst>
                                      </p:cBhvr>
                                      <p:tavLst>
                                        <p:tav tm="0">
                                          <p:val>
                                            <p:fltVal val="360"/>
                                          </p:val>
                                        </p:tav>
                                        <p:tav tm="100000">
                                          <p:val>
                                            <p:fltVal val="0"/>
                                          </p:val>
                                        </p:tav>
                                      </p:tavLst>
                                    </p:anim>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121041" y="1977165"/>
            <a:ext cx="6754358"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oval" w="med" len="med"/>
          </a:ln>
          <a:effectLst/>
        </p:spPr>
        <p:txBody>
          <a:bodyPr lIns="67364" tIns="33682" rIns="67364" bIns="33682" anchor="ctr"/>
          <a:lstStyle/>
          <a:p>
            <a:pPr algn="ctr">
              <a:defRPr/>
            </a:pPr>
            <a:endParaRPr lang="en-US" sz="1000" kern="0">
              <a:solidFill>
                <a:sysClr val="window" lastClr="FFFFFF"/>
              </a:solidFill>
              <a:latin typeface="Calibri"/>
            </a:endParaRPr>
          </a:p>
        </p:txBody>
      </p:sp>
      <p:grpSp>
        <p:nvGrpSpPr>
          <p:cNvPr id="3" name="组合 2"/>
          <p:cNvGrpSpPr/>
          <p:nvPr/>
        </p:nvGrpSpPr>
        <p:grpSpPr>
          <a:xfrm>
            <a:off x="1528693" y="1355437"/>
            <a:ext cx="1309638" cy="2758700"/>
            <a:chOff x="2071688" y="1844675"/>
            <a:chExt cx="1774825" cy="3754438"/>
          </a:xfrm>
          <a:solidFill>
            <a:srgbClr val="1557A5"/>
          </a:solidFill>
        </p:grpSpPr>
        <p:sp>
          <p:nvSpPr>
            <p:cNvPr id="4" name="椭圆 3"/>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a:defRPr/>
              </a:pPr>
              <a:endParaRPr lang="en-US" sz="1000" kern="0">
                <a:solidFill>
                  <a:sysClr val="window" lastClr="FFFFFF"/>
                </a:solidFill>
                <a:latin typeface="Calibri"/>
              </a:endParaRPr>
            </a:p>
          </p:txBody>
        </p:sp>
        <p:sp>
          <p:nvSpPr>
            <p:cNvPr id="5" name="椭圆形标注 4"/>
            <p:cNvSpPr/>
            <p:nvPr/>
          </p:nvSpPr>
          <p:spPr>
            <a:xfrm flipH="1">
              <a:off x="2598738" y="1844675"/>
              <a:ext cx="720725" cy="493713"/>
            </a:xfrm>
            <a:prstGeom prst="wedgeEllipseCallout">
              <a:avLst>
                <a:gd name="adj1" fmla="val -27061"/>
                <a:gd name="adj2" fmla="val 71627"/>
              </a:avLst>
            </a:prstGeom>
            <a:solidFill>
              <a:srgbClr val="004A82"/>
            </a:solidFill>
            <a:ln w="25400" cap="flat" cmpd="sng" algn="ctr">
              <a:noFill/>
              <a:prstDash val="solid"/>
            </a:ln>
            <a:effectLst/>
          </p:spPr>
          <p:txBody>
            <a:bodyPr lIns="0" tIns="0" rIns="0" bIns="0" anchor="ctr"/>
            <a:lstStyle/>
            <a:p>
              <a:pPr algn="ctr">
                <a:defRPr/>
              </a:pPr>
              <a:r>
                <a:rPr lang="en-US" sz="18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01</a:t>
              </a:r>
            </a:p>
          </p:txBody>
        </p:sp>
        <p:sp>
          <p:nvSpPr>
            <p:cNvPr id="6" name="任意多边形 5"/>
            <p:cNvSpPr/>
            <p:nvPr/>
          </p:nvSpPr>
          <p:spPr>
            <a:xfrm>
              <a:off x="20716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rgbClr val="004A8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7" name="组合 6"/>
          <p:cNvGrpSpPr/>
          <p:nvPr/>
        </p:nvGrpSpPr>
        <p:grpSpPr>
          <a:xfrm>
            <a:off x="3115955" y="1355437"/>
            <a:ext cx="1309638" cy="2758700"/>
            <a:chOff x="4222750" y="1844675"/>
            <a:chExt cx="1774825" cy="3754438"/>
          </a:xfrm>
          <a:solidFill>
            <a:srgbClr val="092B6B"/>
          </a:solidFill>
        </p:grpSpPr>
        <p:sp>
          <p:nvSpPr>
            <p:cNvPr id="8" name="椭圆 7"/>
            <p:cNvSpPr/>
            <p:nvPr/>
          </p:nvSpPr>
          <p:spPr>
            <a:xfrm>
              <a:off x="5233988" y="2595563"/>
              <a:ext cx="179387" cy="177800"/>
            </a:xfrm>
            <a:prstGeom prst="ellipse">
              <a:avLst/>
            </a:prstGeom>
            <a:grpFill/>
            <a:ln w="25400" cap="flat" cmpd="sng" algn="ctr">
              <a:solidFill>
                <a:sysClr val="window" lastClr="FFFFFF"/>
              </a:solidFill>
              <a:prstDash val="solid"/>
            </a:ln>
            <a:effectLst/>
          </p:spPr>
          <p:txBody>
            <a:bodyPr anchor="ctr"/>
            <a:lstStyle/>
            <a:p>
              <a:pPr algn="ctr">
                <a:defRPr/>
              </a:pPr>
              <a:endParaRPr lang="en-US" sz="1000" kern="0">
                <a:solidFill>
                  <a:sysClr val="window" lastClr="FFFFFF"/>
                </a:solidFill>
                <a:latin typeface="Calibri"/>
              </a:endParaRPr>
            </a:p>
          </p:txBody>
        </p:sp>
        <p:sp>
          <p:nvSpPr>
            <p:cNvPr id="9" name="椭圆形标注 8"/>
            <p:cNvSpPr/>
            <p:nvPr/>
          </p:nvSpPr>
          <p:spPr>
            <a:xfrm flipH="1">
              <a:off x="4749800"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a:defRPr/>
              </a:pPr>
              <a:r>
                <a:rPr lang="en-US" sz="18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02</a:t>
              </a:r>
            </a:p>
          </p:txBody>
        </p:sp>
        <p:sp>
          <p:nvSpPr>
            <p:cNvPr id="10" name="任意多边形 9"/>
            <p:cNvSpPr/>
            <p:nvPr/>
          </p:nvSpPr>
          <p:spPr>
            <a:xfrm>
              <a:off x="4222750"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1" name="组合 10"/>
          <p:cNvGrpSpPr/>
          <p:nvPr/>
        </p:nvGrpSpPr>
        <p:grpSpPr>
          <a:xfrm>
            <a:off x="4687989" y="1355437"/>
            <a:ext cx="1310810" cy="2758700"/>
            <a:chOff x="6353175" y="1844675"/>
            <a:chExt cx="1776413" cy="3754438"/>
          </a:xfrm>
          <a:solidFill>
            <a:srgbClr val="1557A5"/>
          </a:solidFill>
        </p:grpSpPr>
        <p:sp>
          <p:nvSpPr>
            <p:cNvPr id="12" name="椭圆 11"/>
            <p:cNvSpPr/>
            <p:nvPr/>
          </p:nvSpPr>
          <p:spPr>
            <a:xfrm>
              <a:off x="7361238" y="2595563"/>
              <a:ext cx="179387" cy="177800"/>
            </a:xfrm>
            <a:prstGeom prst="ellipse">
              <a:avLst/>
            </a:prstGeom>
            <a:grpFill/>
            <a:ln w="25400" cap="flat" cmpd="sng" algn="ctr">
              <a:solidFill>
                <a:sysClr val="window" lastClr="FFFFFF"/>
              </a:solidFill>
              <a:prstDash val="solid"/>
            </a:ln>
            <a:effectLst/>
          </p:spPr>
          <p:txBody>
            <a:bodyPr anchor="ctr"/>
            <a:lstStyle/>
            <a:p>
              <a:pPr algn="ctr">
                <a:defRPr/>
              </a:pPr>
              <a:endParaRPr lang="en-US" sz="1000" kern="0">
                <a:solidFill>
                  <a:sysClr val="window" lastClr="FFFFFF"/>
                </a:solidFill>
                <a:latin typeface="Calibri"/>
              </a:endParaRPr>
            </a:p>
          </p:txBody>
        </p:sp>
        <p:sp>
          <p:nvSpPr>
            <p:cNvPr id="13" name="椭圆形标注 12"/>
            <p:cNvSpPr/>
            <p:nvPr/>
          </p:nvSpPr>
          <p:spPr>
            <a:xfrm flipH="1">
              <a:off x="6881813" y="1844675"/>
              <a:ext cx="719137" cy="493713"/>
            </a:xfrm>
            <a:prstGeom prst="wedgeEllipseCallout">
              <a:avLst>
                <a:gd name="adj1" fmla="val -27061"/>
                <a:gd name="adj2" fmla="val 71627"/>
              </a:avLst>
            </a:prstGeom>
            <a:solidFill>
              <a:srgbClr val="004A82"/>
            </a:solidFill>
            <a:ln w="25400" cap="flat" cmpd="sng" algn="ctr">
              <a:noFill/>
              <a:prstDash val="solid"/>
            </a:ln>
            <a:effectLst/>
          </p:spPr>
          <p:txBody>
            <a:bodyPr lIns="0" tIns="0" rIns="0" bIns="0" anchor="ctr"/>
            <a:lstStyle/>
            <a:p>
              <a:pPr algn="ctr">
                <a:defRPr/>
              </a:pPr>
              <a:r>
                <a:rPr lang="en-US" sz="18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03</a:t>
              </a:r>
            </a:p>
          </p:txBody>
        </p:sp>
        <p:sp>
          <p:nvSpPr>
            <p:cNvPr id="14" name="任意多边形 13"/>
            <p:cNvSpPr/>
            <p:nvPr/>
          </p:nvSpPr>
          <p:spPr>
            <a:xfrm>
              <a:off x="6353175" y="2851150"/>
              <a:ext cx="1776413"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rgbClr val="004A8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p:txBody>
        </p:sp>
      </p:grpSp>
      <p:grpSp>
        <p:nvGrpSpPr>
          <p:cNvPr id="15" name="组合 14"/>
          <p:cNvGrpSpPr/>
          <p:nvPr/>
        </p:nvGrpSpPr>
        <p:grpSpPr>
          <a:xfrm>
            <a:off x="6261194" y="1355437"/>
            <a:ext cx="1309638" cy="2758700"/>
            <a:chOff x="8485188" y="1844675"/>
            <a:chExt cx="1774825" cy="3754438"/>
          </a:xfrm>
          <a:solidFill>
            <a:srgbClr val="092B6B"/>
          </a:solidFill>
        </p:grpSpPr>
        <p:sp>
          <p:nvSpPr>
            <p:cNvPr id="16" name="椭圆 15"/>
            <p:cNvSpPr/>
            <p:nvPr/>
          </p:nvSpPr>
          <p:spPr>
            <a:xfrm>
              <a:off x="9491663" y="2595563"/>
              <a:ext cx="179387" cy="177800"/>
            </a:xfrm>
            <a:prstGeom prst="ellipse">
              <a:avLst/>
            </a:prstGeom>
            <a:grpFill/>
            <a:ln w="25400" cap="flat" cmpd="sng" algn="ctr">
              <a:solidFill>
                <a:sysClr val="window" lastClr="FFFFFF"/>
              </a:solidFill>
              <a:prstDash val="solid"/>
            </a:ln>
            <a:effectLst/>
          </p:spPr>
          <p:txBody>
            <a:bodyPr anchor="ctr"/>
            <a:lstStyle/>
            <a:p>
              <a:pPr algn="ctr">
                <a:defRPr/>
              </a:pPr>
              <a:endParaRPr lang="en-US" sz="1000" kern="0">
                <a:solidFill>
                  <a:sysClr val="window" lastClr="FFFFFF"/>
                </a:solidFill>
                <a:latin typeface="Calibri"/>
              </a:endParaRPr>
            </a:p>
          </p:txBody>
        </p:sp>
        <p:sp>
          <p:nvSpPr>
            <p:cNvPr id="17" name="椭圆形标注 16"/>
            <p:cNvSpPr/>
            <p:nvPr/>
          </p:nvSpPr>
          <p:spPr>
            <a:xfrm flipH="1">
              <a:off x="901858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a:defRPr/>
              </a:pPr>
              <a:r>
                <a:rPr lang="en-US" sz="1800" b="1" kern="0" dirty="0">
                  <a:ln w="18415" cmpd="sng">
                    <a:noFill/>
                    <a:prstDash val="solid"/>
                  </a:ln>
                  <a:solidFill>
                    <a:sysClr val="window" lastClr="FFFFFF"/>
                  </a:solidFill>
                  <a:latin typeface="Agency FB" pitchFamily="34" charset="0"/>
                  <a:ea typeface="微软雅黑" pitchFamily="34" charset="-122"/>
                  <a:cs typeface="Times New Roman" pitchFamily="18" charset="0"/>
                </a:rPr>
                <a:t>04</a:t>
              </a:r>
            </a:p>
          </p:txBody>
        </p:sp>
        <p:sp>
          <p:nvSpPr>
            <p:cNvPr id="18" name="任意多边形 17"/>
            <p:cNvSpPr/>
            <p:nvPr/>
          </p:nvSpPr>
          <p:spPr>
            <a:xfrm>
              <a:off x="84851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rgbClr val="004A8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a:p>
              <a:pPr algn="ctr">
                <a:lnSpc>
                  <a:spcPct val="150000"/>
                </a:lnSpc>
                <a:defRPr/>
              </a:pPr>
              <a:r>
                <a:rPr lang="zh-CN" altLang="en-US" sz="1200" dirty="0">
                  <a:solidFill>
                    <a:schemeClr val="bg1"/>
                  </a:solidFill>
                  <a:latin typeface="微软雅黑" panose="020B0503020204020204" pitchFamily="34" charset="-122"/>
                  <a:ea typeface="微软雅黑" panose="020B0503020204020204" pitchFamily="34" charset="-122"/>
                </a:rPr>
                <a:t>此处输入文本</a:t>
              </a:r>
            </a:p>
          </p:txBody>
        </p:sp>
      </p:grpSp>
      <p:sp>
        <p:nvSpPr>
          <p:cNvPr id="19"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custDataLst>
      <p:tags r:id="rId1"/>
    </p:custDataLst>
    <p:extLst>
      <p:ext uri="{BB962C8B-B14F-4D97-AF65-F5344CB8AC3E}">
        <p14:creationId xmlns:p14="http://schemas.microsoft.com/office/powerpoint/2010/main" val="319449436"/>
      </p:ext>
    </p:extLst>
  </p:cSld>
  <p:clrMapOvr>
    <a:masterClrMapping/>
  </p:clrMapOvr>
  <mc:AlternateContent xmlns:mc="http://schemas.openxmlformats.org/markup-compatibility/2006" xmlns:p14="http://schemas.microsoft.com/office/powerpoint/2010/main">
    <mc:Choice Requires="p14">
      <p:transition spd="slow" p14:dur="2000" advTm="11290"/>
    </mc:Choice>
    <mc:Fallback xmlns="">
      <p:transition spd="slow" advTm="11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940552" y="1058170"/>
            <a:ext cx="3278780" cy="3263780"/>
          </a:xfrm>
          <a:prstGeom prst="ellipse">
            <a:avLst/>
          </a:prstGeom>
          <a:noFill/>
          <a:ln w="9525">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3" name="Oval 13"/>
          <p:cNvSpPr>
            <a:spLocks noChangeArrowheads="1"/>
          </p:cNvSpPr>
          <p:nvPr/>
        </p:nvSpPr>
        <p:spPr bwMode="auto">
          <a:xfrm>
            <a:off x="1413803" y="2579245"/>
            <a:ext cx="1244039" cy="1237624"/>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4" name="Oval 14"/>
          <p:cNvSpPr>
            <a:spLocks noChangeArrowheads="1"/>
          </p:cNvSpPr>
          <p:nvPr/>
        </p:nvSpPr>
        <p:spPr bwMode="auto">
          <a:xfrm>
            <a:off x="1518058" y="2683061"/>
            <a:ext cx="1023814" cy="1019494"/>
          </a:xfrm>
          <a:prstGeom prst="ellipse">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5" name="Oval 18"/>
          <p:cNvSpPr>
            <a:spLocks noChangeArrowheads="1"/>
          </p:cNvSpPr>
          <p:nvPr/>
        </p:nvSpPr>
        <p:spPr bwMode="auto">
          <a:xfrm>
            <a:off x="2649641" y="2376280"/>
            <a:ext cx="1244039" cy="1238790"/>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6" name="Oval 19"/>
          <p:cNvSpPr>
            <a:spLocks noChangeArrowheads="1"/>
          </p:cNvSpPr>
          <p:nvPr/>
        </p:nvSpPr>
        <p:spPr bwMode="auto">
          <a:xfrm>
            <a:off x="2753897" y="2480096"/>
            <a:ext cx="1023814" cy="1019494"/>
          </a:xfrm>
          <a:prstGeom prst="ellipse">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7" name="Oval 23"/>
          <p:cNvSpPr>
            <a:spLocks noChangeArrowheads="1"/>
          </p:cNvSpPr>
          <p:nvPr/>
        </p:nvSpPr>
        <p:spPr bwMode="auto">
          <a:xfrm>
            <a:off x="1822625" y="1437272"/>
            <a:ext cx="1242868" cy="1238790"/>
          </a:xfrm>
          <a:prstGeom prst="ellipse">
            <a:avLst/>
          </a:prstGeom>
          <a:solidFill>
            <a:srgbClr val="DCDADA"/>
          </a:solidFill>
          <a:ln>
            <a:noFill/>
          </a:ln>
          <a:extLst>
            <a:ext uri="{91240B29-F687-4F45-9708-019B960494DF}">
              <a14:hiddenLine xmlns:a14="http://schemas.microsoft.com/office/drawing/2010/main" w="9525">
                <a:solidFill>
                  <a:srgbClr val="000000"/>
                </a:solidFill>
                <a:round/>
                <a:headEnd/>
                <a:tailEnd/>
              </a14:hiddenLine>
            </a:ext>
          </a:ex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8" name="Oval 24"/>
          <p:cNvSpPr>
            <a:spLocks noChangeArrowheads="1"/>
          </p:cNvSpPr>
          <p:nvPr/>
        </p:nvSpPr>
        <p:spPr bwMode="auto">
          <a:xfrm>
            <a:off x="1926881" y="1541088"/>
            <a:ext cx="1023814" cy="1019494"/>
          </a:xfrm>
          <a:prstGeom prst="ellipse">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9" name="TextBox 10"/>
          <p:cNvSpPr txBox="1">
            <a:spLocks noChangeArrowheads="1"/>
          </p:cNvSpPr>
          <p:nvPr/>
        </p:nvSpPr>
        <p:spPr bwMode="auto">
          <a:xfrm>
            <a:off x="4582470" y="1083832"/>
            <a:ext cx="1418446" cy="37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solidFill>
                  <a:schemeClr val="tx1"/>
                </a:solidFill>
                <a:latin typeface="微软雅黑" pitchFamily="34" charset="-122"/>
              </a:rPr>
              <a:t>标题文本一</a:t>
            </a:r>
          </a:p>
        </p:txBody>
      </p:sp>
      <p:sp>
        <p:nvSpPr>
          <p:cNvPr id="10" name="TextBox 11"/>
          <p:cNvSpPr txBox="1">
            <a:spLocks noChangeArrowheads="1"/>
          </p:cNvSpPr>
          <p:nvPr/>
        </p:nvSpPr>
        <p:spPr bwMode="auto">
          <a:xfrm>
            <a:off x="4582470" y="1353286"/>
            <a:ext cx="3613804" cy="67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tx1"/>
                </a:solidFill>
                <a:latin typeface="微软雅黑" pitchFamily="34" charset="-122"/>
              </a:rPr>
              <a:t>点击输入你的文字内容或复制你的文本内容</a:t>
            </a:r>
            <a:endParaRPr lang="en-US" altLang="zh-CN" sz="1300" dirty="0">
              <a:solidFill>
                <a:schemeClr val="tx1"/>
              </a:solidFill>
              <a:latin typeface="微软雅黑" pitchFamily="34" charset="-122"/>
            </a:endParaRP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endParaRPr lang="en-US" altLang="zh-CN" sz="1300" dirty="0">
              <a:solidFill>
                <a:schemeClr val="tx1"/>
              </a:solidFill>
              <a:latin typeface="微软雅黑" pitchFamily="34" charset="-122"/>
            </a:endParaRPr>
          </a:p>
        </p:txBody>
      </p:sp>
      <p:sp>
        <p:nvSpPr>
          <p:cNvPr id="11" name="TextBox 12"/>
          <p:cNvSpPr txBox="1">
            <a:spLocks noChangeArrowheads="1"/>
          </p:cNvSpPr>
          <p:nvPr/>
        </p:nvSpPr>
        <p:spPr bwMode="auto">
          <a:xfrm>
            <a:off x="2107278" y="1790712"/>
            <a:ext cx="678247"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a:solidFill>
                  <a:srgbClr val="F8F8F8"/>
                </a:solidFill>
                <a:latin typeface="微软雅黑" pitchFamily="34" charset="-122"/>
              </a:rPr>
              <a:t>标题</a:t>
            </a:r>
            <a:endParaRPr lang="en-US" altLang="zh-CN" sz="1300" b="1">
              <a:solidFill>
                <a:srgbClr val="F8F8F8"/>
              </a:solidFill>
              <a:latin typeface="微软雅黑" pitchFamily="34" charset="-122"/>
            </a:endParaRPr>
          </a:p>
          <a:p>
            <a:pPr algn="ctr" eaLnBrk="1" hangingPunct="1">
              <a:spcBef>
                <a:spcPct val="0"/>
              </a:spcBef>
              <a:buFontTx/>
              <a:buNone/>
            </a:pPr>
            <a:r>
              <a:rPr lang="zh-CN" altLang="en-US" sz="1300" b="1">
                <a:solidFill>
                  <a:srgbClr val="F8F8F8"/>
                </a:solidFill>
                <a:latin typeface="微软雅黑" pitchFamily="34" charset="-122"/>
              </a:rPr>
              <a:t>文本一</a:t>
            </a:r>
          </a:p>
        </p:txBody>
      </p:sp>
      <p:sp>
        <p:nvSpPr>
          <p:cNvPr id="12" name="TextBox 11"/>
          <p:cNvSpPr txBox="1">
            <a:spLocks noChangeArrowheads="1"/>
          </p:cNvSpPr>
          <p:nvPr/>
        </p:nvSpPr>
        <p:spPr bwMode="auto">
          <a:xfrm>
            <a:off x="1673856" y="2964180"/>
            <a:ext cx="678247"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rgbClr val="F8F8F8"/>
                </a:solidFill>
                <a:latin typeface="微软雅黑" pitchFamily="34" charset="-122"/>
              </a:rPr>
              <a:t>标题</a:t>
            </a:r>
            <a:endParaRPr lang="en-US" altLang="zh-CN" sz="1300" b="1" dirty="0">
              <a:solidFill>
                <a:srgbClr val="F8F8F8"/>
              </a:solidFill>
              <a:latin typeface="微软雅黑" pitchFamily="34" charset="-122"/>
            </a:endParaRPr>
          </a:p>
          <a:p>
            <a:pPr algn="ctr" eaLnBrk="1" hangingPunct="1">
              <a:spcBef>
                <a:spcPct val="0"/>
              </a:spcBef>
              <a:buFontTx/>
              <a:buNone/>
            </a:pPr>
            <a:r>
              <a:rPr lang="zh-CN" altLang="en-US" sz="1300" b="1" dirty="0">
                <a:solidFill>
                  <a:srgbClr val="F8F8F8"/>
                </a:solidFill>
                <a:latin typeface="微软雅黑" pitchFamily="34" charset="-122"/>
              </a:rPr>
              <a:t>文本二</a:t>
            </a:r>
          </a:p>
        </p:txBody>
      </p:sp>
      <p:sp>
        <p:nvSpPr>
          <p:cNvPr id="13" name="TextBox 12"/>
          <p:cNvSpPr txBox="1">
            <a:spLocks noChangeArrowheads="1"/>
          </p:cNvSpPr>
          <p:nvPr/>
        </p:nvSpPr>
        <p:spPr bwMode="auto">
          <a:xfrm>
            <a:off x="2953037" y="2713389"/>
            <a:ext cx="678247"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rgbClr val="F8F8F8"/>
                </a:solidFill>
                <a:latin typeface="微软雅黑" pitchFamily="34" charset="-122"/>
              </a:rPr>
              <a:t>标题</a:t>
            </a:r>
            <a:endParaRPr lang="en-US" altLang="zh-CN" sz="1300" b="1" dirty="0">
              <a:solidFill>
                <a:srgbClr val="F8F8F8"/>
              </a:solidFill>
              <a:latin typeface="微软雅黑" pitchFamily="34" charset="-122"/>
            </a:endParaRPr>
          </a:p>
          <a:p>
            <a:pPr algn="ctr" eaLnBrk="1" hangingPunct="1">
              <a:spcBef>
                <a:spcPct val="0"/>
              </a:spcBef>
              <a:buFontTx/>
              <a:buNone/>
            </a:pPr>
            <a:r>
              <a:rPr lang="zh-CN" altLang="en-US" sz="1300" b="1" dirty="0">
                <a:solidFill>
                  <a:srgbClr val="F8F8F8"/>
                </a:solidFill>
                <a:latin typeface="微软雅黑" pitchFamily="34" charset="-122"/>
              </a:rPr>
              <a:t>文本三</a:t>
            </a:r>
          </a:p>
        </p:txBody>
      </p:sp>
      <p:sp>
        <p:nvSpPr>
          <p:cNvPr id="14" name="TextBox 13"/>
          <p:cNvSpPr txBox="1">
            <a:spLocks noChangeArrowheads="1"/>
          </p:cNvSpPr>
          <p:nvPr/>
        </p:nvSpPr>
        <p:spPr bwMode="auto">
          <a:xfrm>
            <a:off x="4582470" y="2236303"/>
            <a:ext cx="1418446" cy="37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标题文本二</a:t>
            </a:r>
          </a:p>
        </p:txBody>
      </p:sp>
      <p:sp>
        <p:nvSpPr>
          <p:cNvPr id="15" name="TextBox 14"/>
          <p:cNvSpPr txBox="1">
            <a:spLocks noChangeArrowheads="1"/>
          </p:cNvSpPr>
          <p:nvPr/>
        </p:nvSpPr>
        <p:spPr bwMode="auto">
          <a:xfrm>
            <a:off x="4582470" y="2505758"/>
            <a:ext cx="3613804" cy="67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tx1"/>
                </a:solidFill>
                <a:latin typeface="微软雅黑" pitchFamily="34" charset="-122"/>
              </a:rPr>
              <a:t>点击输入你的文字内容或复制你的文本内容</a:t>
            </a:r>
            <a:endParaRPr lang="en-US" altLang="zh-CN" sz="1300" dirty="0">
              <a:solidFill>
                <a:schemeClr val="tx1"/>
              </a:solidFill>
              <a:latin typeface="微软雅黑" pitchFamily="34" charset="-122"/>
            </a:endParaRP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p>
        </p:txBody>
      </p:sp>
      <p:sp>
        <p:nvSpPr>
          <p:cNvPr id="16" name="TextBox 15"/>
          <p:cNvSpPr txBox="1">
            <a:spLocks noChangeArrowheads="1"/>
          </p:cNvSpPr>
          <p:nvPr/>
        </p:nvSpPr>
        <p:spPr bwMode="auto">
          <a:xfrm>
            <a:off x="4582470" y="3379443"/>
            <a:ext cx="1418446" cy="37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标题文本三</a:t>
            </a:r>
          </a:p>
        </p:txBody>
      </p:sp>
      <p:sp>
        <p:nvSpPr>
          <p:cNvPr id="17" name="TextBox 16"/>
          <p:cNvSpPr txBox="1">
            <a:spLocks noChangeArrowheads="1"/>
          </p:cNvSpPr>
          <p:nvPr/>
        </p:nvSpPr>
        <p:spPr bwMode="auto">
          <a:xfrm>
            <a:off x="4582470" y="3648897"/>
            <a:ext cx="3613804" cy="67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tx1"/>
                </a:solidFill>
                <a:latin typeface="微软雅黑" pitchFamily="34" charset="-122"/>
              </a:rPr>
              <a:t>点击输入你的文字内容或复制你的文本内容</a:t>
            </a:r>
            <a:endParaRPr lang="en-US" altLang="zh-CN" sz="1300" dirty="0">
              <a:solidFill>
                <a:schemeClr val="tx1"/>
              </a:solidFill>
              <a:latin typeface="微软雅黑" pitchFamily="34" charset="-122"/>
            </a:endParaRP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300" dirty="0">
                <a:solidFill>
                  <a:schemeClr val="tx1"/>
                </a:solidFill>
                <a:latin typeface="微软雅黑" pitchFamily="34" charset="-122"/>
              </a:rPr>
              <a:t>点击输入你的文字内容或复制你的文本内容</a:t>
            </a:r>
            <a:endParaRPr lang="en-US" altLang="zh-CN" sz="1300" dirty="0">
              <a:solidFill>
                <a:schemeClr val="tx1"/>
              </a:solidFill>
              <a:latin typeface="微软雅黑" pitchFamily="34" charset="-122"/>
            </a:endParaRPr>
          </a:p>
        </p:txBody>
      </p:sp>
      <p:sp>
        <p:nvSpPr>
          <p:cNvPr id="18"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333290815"/>
      </p:ext>
    </p:extLst>
  </p:cSld>
  <p:clrMapOvr>
    <a:masterClrMapping/>
  </p:clrMapOvr>
  <mc:AlternateContent xmlns:mc="http://schemas.openxmlformats.org/markup-compatibility/2006" xmlns:p14="http://schemas.microsoft.com/office/powerpoint/2010/main">
    <mc:Choice Requires="p14">
      <p:transition spd="slow" p14:dur="2000" advTm="7903"/>
    </mc:Choice>
    <mc:Fallback xmlns="">
      <p:transition spd="slow" advTm="7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7"/>
                                        </p:tgtEl>
                                        <p:attrNameLst>
                                          <p:attrName>ppt_x,ppt_y</p:attrName>
                                        </p:attrNameLst>
                                      </p:cBhvr>
                                      <p:rCtr x="0" y="0"/>
                                    </p:animMotion>
                                    <p:animEffect transition="in" filter="fade">
                                      <p:cBhvr>
                                        <p:cTn id="13" dur="1000"/>
                                        <p:tgtEl>
                                          <p:spTgt spid="7"/>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8"/>
                                        </p:tgtEl>
                                        <p:attrNameLst>
                                          <p:attrName>ppt_x,ppt_y</p:attrName>
                                        </p:attrNameLst>
                                      </p:cBhvr>
                                      <p:rCtr x="0" y="0"/>
                                    </p:animMotion>
                                    <p:animEffect transition="in" filter="fade">
                                      <p:cBhvr>
                                        <p:cTn id="18" dur="1000"/>
                                        <p:tgtEl>
                                          <p:spTgt spid="8"/>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1"/>
                                        </p:tgtEl>
                                        <p:attrNameLst>
                                          <p:attrName>ppt_x,ppt_y</p:attrName>
                                        </p:attrNameLst>
                                      </p:cBhvr>
                                      <p:rCtr x="0" y="0"/>
                                    </p:animMotion>
                                    <p:animEffect transition="in" filter="fade">
                                      <p:cBhvr>
                                        <p:cTn id="23" dur="1000"/>
                                        <p:tgtEl>
                                          <p:spTgt spid="11"/>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
                                        </p:tgtEl>
                                        <p:attrNameLst>
                                          <p:attrName>ppt_x,ppt_y</p:attrName>
                                        </p:attrNameLst>
                                      </p:cBhvr>
                                      <p:rCtr x="0" y="0"/>
                                    </p:animMotion>
                                    <p:animEffect transition="in" filter="fade">
                                      <p:cBhvr>
                                        <p:cTn id="29" dur="1000"/>
                                        <p:tgtEl>
                                          <p:spTgt spid="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4"/>
                                        </p:tgtEl>
                                        <p:attrNameLst>
                                          <p:attrName>ppt_x,ppt_y</p:attrName>
                                        </p:attrNameLst>
                                      </p:cBhvr>
                                      <p:rCtr x="0" y="0"/>
                                    </p:animMotion>
                                    <p:animEffect transition="in" filter="fade">
                                      <p:cBhvr>
                                        <p:cTn id="34" dur="1000"/>
                                        <p:tgtEl>
                                          <p:spTgt spid="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Scale>
                                      <p:cBhvr>
                                        <p:cTn id="3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2"/>
                                        </p:tgtEl>
                                        <p:attrNameLst>
                                          <p:attrName>ppt_x,ppt_y</p:attrName>
                                        </p:attrNameLst>
                                      </p:cBhvr>
                                      <p:rCtr x="0" y="0"/>
                                    </p:animMotion>
                                    <p:animEffect transition="in" filter="fade">
                                      <p:cBhvr>
                                        <p:cTn id="39" dur="1000"/>
                                        <p:tgtEl>
                                          <p:spTgt spid="12"/>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5"/>
                                        </p:tgtEl>
                                        <p:attrNameLst>
                                          <p:attrName>ppt_x,ppt_y</p:attrName>
                                        </p:attrNameLst>
                                      </p:cBhvr>
                                      <p:rCtr x="0" y="0"/>
                                    </p:animMotion>
                                    <p:animEffect transition="in" filter="fade">
                                      <p:cBhvr>
                                        <p:cTn id="45" dur="1000"/>
                                        <p:tgtEl>
                                          <p:spTgt spid="5"/>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Scale>
                                      <p:cBhvr>
                                        <p:cTn id="4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6"/>
                                        </p:tgtEl>
                                        <p:attrNameLst>
                                          <p:attrName>ppt_x,ppt_y</p:attrName>
                                        </p:attrNameLst>
                                      </p:cBhvr>
                                      <p:rCtr x="0" y="0"/>
                                    </p:animMotion>
                                    <p:animEffect transition="in" filter="fade">
                                      <p:cBhvr>
                                        <p:cTn id="50" dur="1000"/>
                                        <p:tgtEl>
                                          <p:spTgt spid="6"/>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3"/>
                                        </p:tgtEl>
                                        <p:attrNameLst>
                                          <p:attrName>ppt_x,ppt_y</p:attrName>
                                        </p:attrNameLst>
                                      </p:cBhvr>
                                      <p:rCtr x="0" y="0"/>
                                    </p:animMotion>
                                    <p:animEffect transition="in" filter="fade">
                                      <p:cBhvr>
                                        <p:cTn id="55" dur="1000"/>
                                        <p:tgtEl>
                                          <p:spTgt spid="13"/>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6"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2" presetClass="entr" presetSubtype="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up)">
                                      <p:cBhvr>
                                        <p:cTn id="74" dur="500"/>
                                        <p:tgtEl>
                                          <p:spTgt spid="10"/>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up)">
                                      <p:cBhvr>
                                        <p:cTn id="78" dur="500"/>
                                        <p:tgtEl>
                                          <p:spTgt spid="15"/>
                                        </p:tgtEl>
                                      </p:cBhvr>
                                    </p:animEffect>
                                  </p:childTnLst>
                                </p:cTn>
                              </p:par>
                            </p:childTnLst>
                          </p:cTn>
                        </p:par>
                        <p:par>
                          <p:cTn id="79" fill="hold">
                            <p:stCondLst>
                              <p:cond delay="6500"/>
                            </p:stCondLst>
                            <p:childTnLst>
                              <p:par>
                                <p:cTn id="80" presetID="22" presetClass="entr" presetSubtype="1"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up)">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6600" y="1113979"/>
            <a:ext cx="5483376" cy="551739"/>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3" name="右箭头 4"/>
          <p:cNvSpPr>
            <a:spLocks noChangeArrowheads="1"/>
          </p:cNvSpPr>
          <p:nvPr/>
        </p:nvSpPr>
        <p:spPr bwMode="auto">
          <a:xfrm>
            <a:off x="2683886" y="1220127"/>
            <a:ext cx="425223" cy="339443"/>
          </a:xfrm>
          <a:prstGeom prst="rightArrow">
            <a:avLst>
              <a:gd name="adj1" fmla="val 50000"/>
              <a:gd name="adj2" fmla="val 50001"/>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4" name="矩形 5"/>
          <p:cNvSpPr>
            <a:spLocks noChangeArrowheads="1"/>
          </p:cNvSpPr>
          <p:nvPr/>
        </p:nvSpPr>
        <p:spPr bwMode="auto">
          <a:xfrm>
            <a:off x="965427" y="1113979"/>
            <a:ext cx="1806316" cy="551739"/>
          </a:xfrm>
          <a:prstGeom prst="rect">
            <a:avLst/>
          </a:prstGeom>
          <a:solidFill>
            <a:srgbClr val="004A82"/>
          </a:solidFill>
          <a:ln w="9525">
            <a:noFill/>
            <a:bevel/>
            <a:headEnd/>
            <a:tailEnd/>
          </a:ln>
          <a:effectLst>
            <a:outerShdw blurRad="50800" dist="38100" dir="10800000" algn="r"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5" name="矩形 6"/>
          <p:cNvSpPr>
            <a:spLocks noChangeArrowheads="1"/>
          </p:cNvSpPr>
          <p:nvPr/>
        </p:nvSpPr>
        <p:spPr bwMode="auto">
          <a:xfrm>
            <a:off x="2736600" y="1936339"/>
            <a:ext cx="5483376" cy="551740"/>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6" name="右箭头 7"/>
          <p:cNvSpPr>
            <a:spLocks noChangeArrowheads="1"/>
          </p:cNvSpPr>
          <p:nvPr/>
        </p:nvSpPr>
        <p:spPr bwMode="auto">
          <a:xfrm>
            <a:off x="2683886" y="2042488"/>
            <a:ext cx="425223" cy="339442"/>
          </a:xfrm>
          <a:prstGeom prst="rightArrow">
            <a:avLst>
              <a:gd name="adj1" fmla="val 50000"/>
              <a:gd name="adj2" fmla="val 50001"/>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7" name="矩形 8"/>
          <p:cNvSpPr>
            <a:spLocks noChangeArrowheads="1"/>
          </p:cNvSpPr>
          <p:nvPr/>
        </p:nvSpPr>
        <p:spPr bwMode="auto">
          <a:xfrm>
            <a:off x="965427" y="1936339"/>
            <a:ext cx="1806316" cy="551740"/>
          </a:xfrm>
          <a:prstGeom prst="rect">
            <a:avLst/>
          </a:prstGeom>
          <a:solidFill>
            <a:srgbClr val="004A82"/>
          </a:solidFill>
          <a:ln w="9525">
            <a:noFill/>
            <a:bevel/>
            <a:headEnd/>
            <a:tailEnd/>
          </a:ln>
          <a:effectLst>
            <a:outerShdw blurRad="50800" dist="38100" dir="10800000" algn="r"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8" name="矩形 9"/>
          <p:cNvSpPr>
            <a:spLocks noChangeArrowheads="1"/>
          </p:cNvSpPr>
          <p:nvPr/>
        </p:nvSpPr>
        <p:spPr bwMode="auto">
          <a:xfrm>
            <a:off x="2736600" y="2782030"/>
            <a:ext cx="5483376" cy="551739"/>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9" name="右箭头 10"/>
          <p:cNvSpPr>
            <a:spLocks noChangeArrowheads="1"/>
          </p:cNvSpPr>
          <p:nvPr/>
        </p:nvSpPr>
        <p:spPr bwMode="auto">
          <a:xfrm>
            <a:off x="2683886" y="2888178"/>
            <a:ext cx="425223" cy="339443"/>
          </a:xfrm>
          <a:prstGeom prst="rightArrow">
            <a:avLst>
              <a:gd name="adj1" fmla="val 50000"/>
              <a:gd name="adj2" fmla="val 50001"/>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0" name="矩形 11"/>
          <p:cNvSpPr>
            <a:spLocks noChangeArrowheads="1"/>
          </p:cNvSpPr>
          <p:nvPr/>
        </p:nvSpPr>
        <p:spPr bwMode="auto">
          <a:xfrm>
            <a:off x="965427" y="2782030"/>
            <a:ext cx="1806316" cy="551739"/>
          </a:xfrm>
          <a:prstGeom prst="rect">
            <a:avLst/>
          </a:prstGeom>
          <a:solidFill>
            <a:srgbClr val="004A82"/>
          </a:solidFill>
          <a:ln w="9525">
            <a:noFill/>
            <a:bevel/>
            <a:headEnd/>
            <a:tailEnd/>
          </a:ln>
          <a:effectLst>
            <a:outerShdw blurRad="50800" dist="38100" dir="10800000" algn="r"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1" name="矩形 12"/>
          <p:cNvSpPr>
            <a:spLocks noChangeArrowheads="1"/>
          </p:cNvSpPr>
          <p:nvPr/>
        </p:nvSpPr>
        <p:spPr bwMode="auto">
          <a:xfrm>
            <a:off x="2736600" y="3662713"/>
            <a:ext cx="5483376" cy="550573"/>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2" name="右箭头 11"/>
          <p:cNvSpPr>
            <a:spLocks noChangeArrowheads="1"/>
          </p:cNvSpPr>
          <p:nvPr/>
        </p:nvSpPr>
        <p:spPr bwMode="auto">
          <a:xfrm>
            <a:off x="2683886" y="3768862"/>
            <a:ext cx="425223" cy="339442"/>
          </a:xfrm>
          <a:prstGeom prst="rightArrow">
            <a:avLst>
              <a:gd name="adj1" fmla="val 50000"/>
              <a:gd name="adj2" fmla="val 50001"/>
            </a:avLst>
          </a:prstGeom>
          <a:solidFill>
            <a:srgbClr val="004A82"/>
          </a:solidFill>
          <a:ln>
            <a:noFill/>
          </a:ln>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3" name="矩形 12"/>
          <p:cNvSpPr>
            <a:spLocks noChangeArrowheads="1"/>
          </p:cNvSpPr>
          <p:nvPr/>
        </p:nvSpPr>
        <p:spPr bwMode="auto">
          <a:xfrm>
            <a:off x="965427" y="3662713"/>
            <a:ext cx="1806316" cy="550573"/>
          </a:xfrm>
          <a:prstGeom prst="rect">
            <a:avLst/>
          </a:prstGeom>
          <a:solidFill>
            <a:srgbClr val="004A82"/>
          </a:solidFill>
          <a:ln w="9525">
            <a:noFill/>
            <a:bevel/>
            <a:headEnd/>
            <a:tailEnd/>
          </a:ln>
          <a:effectLst>
            <a:outerShdw blurRad="50800" dist="38100" dir="10800000" algn="r" rotWithShape="0">
              <a:prstClr val="black">
                <a:alpha val="40000"/>
              </a:prstClr>
            </a:outerShdw>
          </a:effectLst>
        </p:spPr>
        <p:txBody>
          <a:bodyPr lIns="67364" tIns="33682" rIns="67364" bIns="3368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4" name="TextBox 13"/>
          <p:cNvSpPr txBox="1">
            <a:spLocks noChangeArrowheads="1"/>
          </p:cNvSpPr>
          <p:nvPr/>
        </p:nvSpPr>
        <p:spPr bwMode="auto">
          <a:xfrm>
            <a:off x="1253593" y="1231792"/>
            <a:ext cx="123349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600" b="1" dirty="0">
                <a:solidFill>
                  <a:schemeClr val="bg1"/>
                </a:solidFill>
                <a:latin typeface="微软雅黑" pitchFamily="34" charset="-122"/>
              </a:rPr>
              <a:t>标题文本一</a:t>
            </a:r>
          </a:p>
        </p:txBody>
      </p:sp>
      <p:sp>
        <p:nvSpPr>
          <p:cNvPr id="15" name="TextBox 14"/>
          <p:cNvSpPr txBox="1">
            <a:spLocks noChangeArrowheads="1"/>
          </p:cNvSpPr>
          <p:nvPr/>
        </p:nvSpPr>
        <p:spPr bwMode="auto">
          <a:xfrm>
            <a:off x="3225078" y="1167636"/>
            <a:ext cx="4728988"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a:latin typeface="微软雅黑" pitchFamily="34" charset="-122"/>
              </a:rPr>
              <a:t>文字内容文字内容文字内容文字内容文字内容文字内容文字内容文字内容文字内容文字内容文字内容文字内容</a:t>
            </a:r>
          </a:p>
        </p:txBody>
      </p:sp>
      <p:sp>
        <p:nvSpPr>
          <p:cNvPr id="16" name="TextBox 15"/>
          <p:cNvSpPr txBox="1">
            <a:spLocks noChangeArrowheads="1"/>
          </p:cNvSpPr>
          <p:nvPr/>
        </p:nvSpPr>
        <p:spPr bwMode="auto">
          <a:xfrm>
            <a:off x="1263355" y="2042487"/>
            <a:ext cx="123349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600" b="1">
                <a:solidFill>
                  <a:schemeClr val="bg1"/>
                </a:solidFill>
                <a:latin typeface="微软雅黑" pitchFamily="34" charset="-122"/>
              </a:rPr>
              <a:t>标题文本二</a:t>
            </a:r>
          </a:p>
        </p:txBody>
      </p:sp>
      <p:sp>
        <p:nvSpPr>
          <p:cNvPr id="17" name="TextBox 16"/>
          <p:cNvSpPr txBox="1">
            <a:spLocks noChangeArrowheads="1"/>
          </p:cNvSpPr>
          <p:nvPr/>
        </p:nvSpPr>
        <p:spPr bwMode="auto">
          <a:xfrm>
            <a:off x="3225078" y="1978332"/>
            <a:ext cx="4728988"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a:latin typeface="微软雅黑" pitchFamily="34" charset="-122"/>
              </a:rPr>
              <a:t>文字内容文字内容文字内容文字内容文字内容文字内容文字内容文字内容文字内容文字内容文字内容文字内容</a:t>
            </a:r>
          </a:p>
        </p:txBody>
      </p:sp>
      <p:sp>
        <p:nvSpPr>
          <p:cNvPr id="18" name="TextBox 17"/>
          <p:cNvSpPr txBox="1">
            <a:spLocks noChangeArrowheads="1"/>
          </p:cNvSpPr>
          <p:nvPr/>
        </p:nvSpPr>
        <p:spPr bwMode="auto">
          <a:xfrm>
            <a:off x="1263355" y="2888178"/>
            <a:ext cx="123349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600" b="1">
                <a:solidFill>
                  <a:schemeClr val="bg1"/>
                </a:solidFill>
                <a:latin typeface="微软雅黑" pitchFamily="34" charset="-122"/>
              </a:rPr>
              <a:t>标题文本三</a:t>
            </a:r>
          </a:p>
        </p:txBody>
      </p:sp>
      <p:sp>
        <p:nvSpPr>
          <p:cNvPr id="19" name="TextBox 18"/>
          <p:cNvSpPr txBox="1">
            <a:spLocks noChangeArrowheads="1"/>
          </p:cNvSpPr>
          <p:nvPr/>
        </p:nvSpPr>
        <p:spPr bwMode="auto">
          <a:xfrm>
            <a:off x="3225078" y="2824022"/>
            <a:ext cx="4728988"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a:latin typeface="微软雅黑" pitchFamily="34" charset="-122"/>
              </a:rPr>
              <a:t>文字内容文字内容文字内容文字内容文字内容文字内容文字内容文字内容文字内容文字内容文字内容文字内容</a:t>
            </a:r>
          </a:p>
        </p:txBody>
      </p:sp>
      <p:sp>
        <p:nvSpPr>
          <p:cNvPr id="20" name="TextBox 19"/>
          <p:cNvSpPr txBox="1">
            <a:spLocks noChangeArrowheads="1"/>
          </p:cNvSpPr>
          <p:nvPr/>
        </p:nvSpPr>
        <p:spPr bwMode="auto">
          <a:xfrm>
            <a:off x="1263355" y="3768862"/>
            <a:ext cx="123349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600" b="1" dirty="0">
                <a:solidFill>
                  <a:schemeClr val="bg1"/>
                </a:solidFill>
                <a:latin typeface="微软雅黑" pitchFamily="34" charset="-122"/>
              </a:rPr>
              <a:t>标题文本四</a:t>
            </a:r>
          </a:p>
        </p:txBody>
      </p:sp>
      <p:sp>
        <p:nvSpPr>
          <p:cNvPr id="21" name="TextBox 20"/>
          <p:cNvSpPr txBox="1">
            <a:spLocks noChangeArrowheads="1"/>
          </p:cNvSpPr>
          <p:nvPr/>
        </p:nvSpPr>
        <p:spPr bwMode="auto">
          <a:xfrm>
            <a:off x="3225078" y="3704706"/>
            <a:ext cx="4728988" cy="4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a:latin typeface="微软雅黑" pitchFamily="34" charset="-122"/>
              </a:rPr>
              <a:t>文字内容文字内容文字内容文字内容文字内容文字内容文字内容文字内容文字内容文字内容文字内容文字内容</a:t>
            </a:r>
          </a:p>
        </p:txBody>
      </p:sp>
      <p:sp>
        <p:nvSpPr>
          <p:cNvPr id="22"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017498699"/>
      </p:ext>
    </p:extLst>
  </p:cSld>
  <p:clrMapOvr>
    <a:masterClrMapping/>
  </p:clrMapOvr>
  <mc:AlternateContent xmlns:mc="http://schemas.openxmlformats.org/markup-compatibility/2006" xmlns:p14="http://schemas.microsoft.com/office/powerpoint/2010/main">
    <mc:Choice Requires="p14">
      <p:transition spd="slow" p14:dur="2000" advTm="6201"/>
    </mc:Choice>
    <mc:Fallback xmlns="">
      <p:transition spd="slow" advTm="6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1100"/>
                            </p:stCondLst>
                            <p:childTnLst>
                              <p:par>
                                <p:cTn id="38" presetID="3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90"/>
                                          </p:val>
                                        </p:tav>
                                        <p:tav tm="100000">
                                          <p:val>
                                            <p:fltVal val="0"/>
                                          </p:val>
                                        </p:tav>
                                      </p:tavLst>
                                    </p:anim>
                                    <p:animEffect transition="in" filter="fade">
                                      <p:cBhvr>
                                        <p:cTn id="43" dur="500"/>
                                        <p:tgtEl>
                                          <p:spTgt spid="14"/>
                                        </p:tgtEl>
                                      </p:cBhvr>
                                    </p:animEffect>
                                  </p:childTnLst>
                                </p:cTn>
                              </p:par>
                            </p:childTnLst>
                          </p:cTn>
                        </p:par>
                        <p:par>
                          <p:cTn id="44" fill="hold">
                            <p:stCondLst>
                              <p:cond delay="16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2100"/>
                            </p:stCondLst>
                            <p:childTnLst>
                              <p:par>
                                <p:cTn id="52" presetID="3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90"/>
                                          </p:val>
                                        </p:tav>
                                        <p:tav tm="100000">
                                          <p:val>
                                            <p:fltVal val="0"/>
                                          </p:val>
                                        </p:tav>
                                      </p:tavLst>
                                    </p:anim>
                                    <p:animEffect transition="in" filter="fade">
                                      <p:cBhvr>
                                        <p:cTn id="57" dur="500"/>
                                        <p:tgtEl>
                                          <p:spTgt spid="16"/>
                                        </p:tgtEl>
                                      </p:cBhvr>
                                    </p:animEffect>
                                  </p:childTnLst>
                                </p:cTn>
                              </p:par>
                            </p:childTnLst>
                          </p:cTn>
                        </p:par>
                        <p:par>
                          <p:cTn id="58" fill="hold">
                            <p:stCondLst>
                              <p:cond delay="26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par>
                          <p:cTn id="65" fill="hold">
                            <p:stCondLst>
                              <p:cond delay="3100"/>
                            </p:stCondLst>
                            <p:childTnLst>
                              <p:par>
                                <p:cTn id="66" presetID="31"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 calcmode="lin" valueType="num">
                                      <p:cBhvr>
                                        <p:cTn id="70" dur="500" fill="hold"/>
                                        <p:tgtEl>
                                          <p:spTgt spid="18"/>
                                        </p:tgtEl>
                                        <p:attrNameLst>
                                          <p:attrName>style.rotation</p:attrName>
                                        </p:attrNameLst>
                                      </p:cBhvr>
                                      <p:tavLst>
                                        <p:tav tm="0">
                                          <p:val>
                                            <p:fltVal val="90"/>
                                          </p:val>
                                        </p:tav>
                                        <p:tav tm="100000">
                                          <p:val>
                                            <p:fltVal val="0"/>
                                          </p:val>
                                        </p:tav>
                                      </p:tavLst>
                                    </p:anim>
                                    <p:animEffect transition="in" filter="fade">
                                      <p:cBhvr>
                                        <p:cTn id="71" dur="500"/>
                                        <p:tgtEl>
                                          <p:spTgt spid="18"/>
                                        </p:tgtEl>
                                      </p:cBhvr>
                                    </p:animEffect>
                                  </p:childTnLst>
                                </p:cTn>
                              </p:par>
                            </p:childTnLst>
                          </p:cTn>
                        </p:par>
                        <p:par>
                          <p:cTn id="72" fill="hold">
                            <p:stCondLst>
                              <p:cond delay="3600"/>
                            </p:stCondLst>
                            <p:childTnLst>
                              <p:par>
                                <p:cTn id="73" presetID="2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par>
                          <p:cTn id="79" fill="hold">
                            <p:stCondLst>
                              <p:cond delay="4100"/>
                            </p:stCondLst>
                            <p:childTnLst>
                              <p:par>
                                <p:cTn id="80" presetID="31"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 calcmode="lin" valueType="num">
                                      <p:cBhvr>
                                        <p:cTn id="84" dur="500" fill="hold"/>
                                        <p:tgtEl>
                                          <p:spTgt spid="20"/>
                                        </p:tgtEl>
                                        <p:attrNameLst>
                                          <p:attrName>style.rotation</p:attrName>
                                        </p:attrNameLst>
                                      </p:cBhvr>
                                      <p:tavLst>
                                        <p:tav tm="0">
                                          <p:val>
                                            <p:fltVal val="90"/>
                                          </p:val>
                                        </p:tav>
                                        <p:tav tm="100000">
                                          <p:val>
                                            <p:fltVal val="0"/>
                                          </p:val>
                                        </p:tav>
                                      </p:tavLst>
                                    </p:anim>
                                    <p:animEffect transition="in" filter="fade">
                                      <p:cBhvr>
                                        <p:cTn id="85" dur="500"/>
                                        <p:tgtEl>
                                          <p:spTgt spid="20"/>
                                        </p:tgtEl>
                                      </p:cBhvr>
                                    </p:animEffect>
                                  </p:childTnLst>
                                </p:cTn>
                              </p:par>
                            </p:childTnLst>
                          </p:cTn>
                        </p:par>
                        <p:par>
                          <p:cTn id="86" fill="hold">
                            <p:stCondLst>
                              <p:cond delay="4600"/>
                            </p:stCondLst>
                            <p:childTnLst>
                              <p:par>
                                <p:cTn id="87" presetID="22" presetClass="entr" presetSubtype="8"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3813010" y="753681"/>
            <a:ext cx="1080120" cy="1080120"/>
          </a:xfrm>
          <a:prstGeom prst="ellipse">
            <a:avLst/>
          </a:prstGeom>
          <a:solidFill>
            <a:schemeClr val="bg1"/>
          </a:solidFill>
          <a:ln w="152400" cmpd="sng">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68514" y="801063"/>
            <a:ext cx="1760720" cy="991364"/>
          </a:xfrm>
          <a:prstGeom prst="rect">
            <a:avLst/>
          </a:prstGeom>
        </p:spPr>
        <p:txBody>
          <a:bodyPr wrap="square" lIns="67376" tIns="33688" rIns="67376" bIns="33688">
            <a:spAutoFit/>
          </a:bodyPr>
          <a:lstStyle/>
          <a:p>
            <a:pPr marL="0" lvl="1"/>
            <a:r>
              <a:rPr lang="en-US" altLang="zh-CN" sz="6000" dirty="0">
                <a:solidFill>
                  <a:srgbClr val="004A82"/>
                </a:solidFill>
                <a:latin typeface="微软雅黑" pitchFamily="34" charset="-122"/>
                <a:ea typeface="微软雅黑" pitchFamily="34" charset="-122"/>
              </a:rPr>
              <a:t>4</a:t>
            </a:r>
            <a:endParaRPr lang="zh-CN" altLang="en-US" sz="6000" dirty="0">
              <a:solidFill>
                <a:srgbClr val="004A82"/>
              </a:solidFill>
              <a:latin typeface="微软雅黑" pitchFamily="34" charset="-122"/>
              <a:ea typeface="微软雅黑" pitchFamily="34" charset="-122"/>
            </a:endParaRPr>
          </a:p>
        </p:txBody>
      </p:sp>
      <p:sp>
        <p:nvSpPr>
          <p:cNvPr id="46" name="矩形 45"/>
          <p:cNvSpPr/>
          <p:nvPr/>
        </p:nvSpPr>
        <p:spPr>
          <a:xfrm>
            <a:off x="3204418" y="2093243"/>
            <a:ext cx="2696824" cy="498921"/>
          </a:xfrm>
          <a:prstGeom prst="rect">
            <a:avLst/>
          </a:prstGeom>
        </p:spPr>
        <p:txBody>
          <a:bodyPr wrap="square" lIns="67376" tIns="33688" rIns="67376" bIns="33688">
            <a:spAutoFit/>
          </a:bodyPr>
          <a:lstStyle/>
          <a:p>
            <a:pPr marL="0" lvl="1"/>
            <a:r>
              <a:rPr lang="zh-CN" altLang="en-US" sz="2800" dirty="0">
                <a:solidFill>
                  <a:srgbClr val="004A82"/>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400634488"/>
      </p:ext>
    </p:extLst>
  </p:cSld>
  <p:clrMapOvr>
    <a:masterClrMapping/>
  </p:clrMapOvr>
  <mc:AlternateContent xmlns:mc="http://schemas.openxmlformats.org/markup-compatibility/2006" xmlns:p14="http://schemas.microsoft.com/office/powerpoint/2010/main">
    <mc:Choice Requires="p14">
      <p:transition spd="slow" p14:dur="2000" advTm="4824"/>
    </mc:Choice>
    <mc:Fallback xmlns="">
      <p:transition spd="slow" advTm="4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1574706" y="1995263"/>
            <a:ext cx="1902372" cy="1894346"/>
          </a:xfrm>
          <a:prstGeom prst="ellipse">
            <a:avLst/>
          </a:prstGeom>
          <a:solidFill>
            <a:srgbClr val="004A82"/>
          </a:solidFill>
          <a:ln>
            <a:noFill/>
          </a:ln>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3" name="椭圆 4"/>
          <p:cNvSpPr>
            <a:spLocks noChangeArrowheads="1"/>
          </p:cNvSpPr>
          <p:nvPr/>
        </p:nvSpPr>
        <p:spPr bwMode="auto">
          <a:xfrm>
            <a:off x="1384938" y="1807462"/>
            <a:ext cx="2281909" cy="2272282"/>
          </a:xfrm>
          <a:prstGeom prst="ellipse">
            <a:avLst/>
          </a:prstGeom>
          <a:noFill/>
          <a:ln w="25400" cap="flat" cmpd="sng">
            <a:solidFill>
              <a:srgbClr val="004A82"/>
            </a:solidFill>
            <a:bevel/>
            <a:headEnd/>
            <a:tailEnd/>
          </a:ln>
          <a:extLst>
            <a:ext uri="{909E8E84-426E-40DD-AFC4-6F175D3DCCD1}">
              <a14:hiddenFill xmlns:a14="http://schemas.microsoft.com/office/drawing/2010/main">
                <a:solidFill>
                  <a:srgbClr val="FFFFFF"/>
                </a:solidFill>
              </a14:hiddenFill>
            </a:ext>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4" name="椭圆 5"/>
          <p:cNvSpPr>
            <a:spLocks noChangeArrowheads="1"/>
          </p:cNvSpPr>
          <p:nvPr/>
        </p:nvSpPr>
        <p:spPr bwMode="auto">
          <a:xfrm>
            <a:off x="1225626" y="1647655"/>
            <a:ext cx="2600533" cy="2589561"/>
          </a:xfrm>
          <a:prstGeom prst="ellipse">
            <a:avLst/>
          </a:prstGeom>
          <a:noFill/>
          <a:ln w="25400" cap="flat" cmpd="sng">
            <a:solidFill>
              <a:srgbClr val="004A82"/>
            </a:solidFill>
            <a:bevel/>
            <a:headEnd/>
            <a:tailEnd/>
          </a:ln>
          <a:extLst>
            <a:ext uri="{909E8E84-426E-40DD-AFC4-6F175D3DCCD1}">
              <a14:hiddenFill xmlns:a14="http://schemas.microsoft.com/office/drawing/2010/main">
                <a:solidFill>
                  <a:srgbClr val="FFFFFF"/>
                </a:solidFill>
              </a14:hiddenFill>
            </a:ext>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5" name="椭圆 10"/>
          <p:cNvSpPr>
            <a:spLocks noChangeArrowheads="1"/>
          </p:cNvSpPr>
          <p:nvPr/>
        </p:nvSpPr>
        <p:spPr bwMode="auto">
          <a:xfrm>
            <a:off x="7481896" y="1250310"/>
            <a:ext cx="578677" cy="576236"/>
          </a:xfrm>
          <a:prstGeom prst="ellipse">
            <a:avLst/>
          </a:prstGeom>
          <a:solidFill>
            <a:srgbClr val="004A82"/>
          </a:solidFill>
          <a:ln>
            <a:noFill/>
          </a:ln>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6" name="椭圆 11"/>
          <p:cNvSpPr>
            <a:spLocks noChangeArrowheads="1"/>
          </p:cNvSpPr>
          <p:nvPr/>
        </p:nvSpPr>
        <p:spPr bwMode="auto">
          <a:xfrm>
            <a:off x="7481896" y="2155562"/>
            <a:ext cx="578677" cy="576236"/>
          </a:xfrm>
          <a:prstGeom prst="ellipse">
            <a:avLst/>
          </a:prstGeom>
          <a:solidFill>
            <a:srgbClr val="004A82"/>
          </a:solidFill>
          <a:ln>
            <a:noFill/>
          </a:ln>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7" name="椭圆 12"/>
          <p:cNvSpPr>
            <a:spLocks noChangeArrowheads="1"/>
          </p:cNvSpPr>
          <p:nvPr/>
        </p:nvSpPr>
        <p:spPr bwMode="auto">
          <a:xfrm>
            <a:off x="7481896" y="3002127"/>
            <a:ext cx="578677" cy="576236"/>
          </a:xfrm>
          <a:prstGeom prst="ellipse">
            <a:avLst/>
          </a:prstGeom>
          <a:solidFill>
            <a:srgbClr val="004A82"/>
          </a:solidFill>
          <a:ln>
            <a:noFill/>
          </a:ln>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8" name="椭圆 13"/>
          <p:cNvSpPr>
            <a:spLocks noChangeArrowheads="1"/>
          </p:cNvSpPr>
          <p:nvPr/>
        </p:nvSpPr>
        <p:spPr bwMode="auto">
          <a:xfrm>
            <a:off x="7481896" y="3848692"/>
            <a:ext cx="578677" cy="576236"/>
          </a:xfrm>
          <a:prstGeom prst="ellipse">
            <a:avLst/>
          </a:prstGeom>
          <a:solidFill>
            <a:srgbClr val="004A82"/>
          </a:solidFill>
          <a:ln>
            <a:noFill/>
          </a:ln>
          <a:extLst/>
        </p:spPr>
        <p:txBody>
          <a:bodyPr lIns="67364" tIns="33682" rIns="67364" bIns="33682" anchor="ctr"/>
          <a:lstStyle/>
          <a:p>
            <a:pPr algn="ctr"/>
            <a:endParaRPr lang="zh-CN" altLang="zh-CN">
              <a:solidFill>
                <a:srgbClr val="FFFFFF"/>
              </a:solidFill>
              <a:latin typeface="宋体" pitchFamily="2" charset="-122"/>
              <a:sym typeface="宋体" pitchFamily="2" charset="-122"/>
            </a:endParaRPr>
          </a:p>
        </p:txBody>
      </p:sp>
      <p:sp>
        <p:nvSpPr>
          <p:cNvPr id="9" name="Freeform 145"/>
          <p:cNvSpPr>
            <a:spLocks noEditPoints="1" noChangeArrowheads="1"/>
          </p:cNvSpPr>
          <p:nvPr/>
        </p:nvSpPr>
        <p:spPr bwMode="auto">
          <a:xfrm>
            <a:off x="7606065" y="3153768"/>
            <a:ext cx="351423" cy="324278"/>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67364" tIns="33682" rIns="67364" bIns="33682"/>
          <a:lstStyle/>
          <a:p>
            <a:endParaRPr lang="zh-CN" altLang="zh-CN">
              <a:solidFill>
                <a:srgbClr val="000000"/>
              </a:solidFill>
              <a:latin typeface="Calibri" pitchFamily="34" charset="0"/>
              <a:sym typeface="宋体" pitchFamily="2" charset="-122"/>
            </a:endParaRPr>
          </a:p>
        </p:txBody>
      </p:sp>
      <p:grpSp>
        <p:nvGrpSpPr>
          <p:cNvPr id="10" name="Group 32"/>
          <p:cNvGrpSpPr>
            <a:grpSpLocks/>
          </p:cNvGrpSpPr>
          <p:nvPr/>
        </p:nvGrpSpPr>
        <p:grpSpPr bwMode="auto">
          <a:xfrm>
            <a:off x="7674008" y="1377455"/>
            <a:ext cx="194454" cy="351107"/>
            <a:chOff x="0" y="0"/>
            <a:chExt cx="409575" cy="742950"/>
          </a:xfrm>
        </p:grpSpPr>
        <p:sp>
          <p:nvSpPr>
            <p:cNvPr id="11"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2"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13" name="Freeform 755"/>
          <p:cNvSpPr>
            <a:spLocks noChangeArrowheads="1"/>
          </p:cNvSpPr>
          <p:nvPr/>
        </p:nvSpPr>
        <p:spPr bwMode="auto">
          <a:xfrm>
            <a:off x="7688064" y="3952508"/>
            <a:ext cx="179226" cy="34877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67364" tIns="33682" rIns="67364" bIns="33682"/>
          <a:lstStyle/>
          <a:p>
            <a:endParaRPr lang="zh-CN" altLang="zh-CN">
              <a:solidFill>
                <a:srgbClr val="000000"/>
              </a:solidFill>
              <a:latin typeface="Calibri" pitchFamily="34" charset="0"/>
              <a:sym typeface="宋体" pitchFamily="2" charset="-122"/>
            </a:endParaRPr>
          </a:p>
        </p:txBody>
      </p:sp>
      <p:grpSp>
        <p:nvGrpSpPr>
          <p:cNvPr id="14" name="Group 36"/>
          <p:cNvGrpSpPr>
            <a:grpSpLocks/>
          </p:cNvGrpSpPr>
          <p:nvPr/>
        </p:nvGrpSpPr>
        <p:grpSpPr bwMode="auto">
          <a:xfrm>
            <a:off x="7602552" y="2315368"/>
            <a:ext cx="351423" cy="326611"/>
            <a:chOff x="0" y="0"/>
            <a:chExt cx="739775" cy="690562"/>
          </a:xfrm>
        </p:grpSpPr>
        <p:sp>
          <p:nvSpPr>
            <p:cNvPr id="15"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6"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7"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8"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9"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0"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1"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2"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23" name="矩形 22"/>
          <p:cNvSpPr>
            <a:spLocks noChangeArrowheads="1"/>
          </p:cNvSpPr>
          <p:nvPr/>
        </p:nvSpPr>
        <p:spPr bwMode="auto">
          <a:xfrm>
            <a:off x="4288025" y="1337375"/>
            <a:ext cx="3148515" cy="4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24" name="矩形 23"/>
          <p:cNvSpPr>
            <a:spLocks noChangeArrowheads="1"/>
          </p:cNvSpPr>
          <p:nvPr/>
        </p:nvSpPr>
        <p:spPr bwMode="auto">
          <a:xfrm>
            <a:off x="4288025" y="2214560"/>
            <a:ext cx="3148515" cy="4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5" name="矩形 24"/>
          <p:cNvSpPr>
            <a:spLocks noChangeArrowheads="1"/>
          </p:cNvSpPr>
          <p:nvPr/>
        </p:nvSpPr>
        <p:spPr bwMode="auto">
          <a:xfrm>
            <a:off x="4288025" y="3082413"/>
            <a:ext cx="3148515" cy="4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6" name="矩形 25"/>
          <p:cNvSpPr>
            <a:spLocks noChangeArrowheads="1"/>
          </p:cNvSpPr>
          <p:nvPr/>
        </p:nvSpPr>
        <p:spPr bwMode="auto">
          <a:xfrm>
            <a:off x="4288025" y="3911772"/>
            <a:ext cx="3148515" cy="4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4" tIns="33682" rIns="67364" bIns="3368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7" name="TextBox 26"/>
          <p:cNvSpPr txBox="1"/>
          <p:nvPr/>
        </p:nvSpPr>
        <p:spPr>
          <a:xfrm>
            <a:off x="2109511" y="2361426"/>
            <a:ext cx="968991" cy="1062901"/>
          </a:xfrm>
          <a:prstGeom prst="rect">
            <a:avLst/>
          </a:prstGeom>
          <a:noFill/>
        </p:spPr>
        <p:txBody>
          <a:bodyPr wrap="none" lIns="67364" tIns="33682" rIns="67364" bIns="33682"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输入</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zh-CN" altLang="en-US" sz="3200" dirty="0">
                <a:solidFill>
                  <a:schemeClr val="bg1"/>
                </a:solidFill>
                <a:latin typeface="微软雅黑" panose="020B0503020204020204" pitchFamily="34" charset="-122"/>
                <a:ea typeface="微软雅黑" panose="020B0503020204020204" pitchFamily="34" charset="-122"/>
              </a:rPr>
              <a:t>标题</a:t>
            </a:r>
          </a:p>
        </p:txBody>
      </p:sp>
      <p:grpSp>
        <p:nvGrpSpPr>
          <p:cNvPr id="28" name="组合 27"/>
          <p:cNvGrpSpPr/>
          <p:nvPr/>
        </p:nvGrpSpPr>
        <p:grpSpPr>
          <a:xfrm>
            <a:off x="799232" y="1196232"/>
            <a:ext cx="3469720" cy="3387426"/>
            <a:chOff x="1083121" y="1628006"/>
            <a:chExt cx="4702175" cy="4610100"/>
          </a:xfrm>
        </p:grpSpPr>
        <p:sp>
          <p:nvSpPr>
            <p:cNvPr id="29" name="椭圆 6"/>
            <p:cNvSpPr>
              <a:spLocks noChangeArrowheads="1"/>
            </p:cNvSpPr>
            <p:nvPr/>
          </p:nvSpPr>
          <p:spPr bwMode="auto">
            <a:xfrm>
              <a:off x="1083121" y="3318693"/>
              <a:ext cx="1373188" cy="1373188"/>
            </a:xfrm>
            <a:prstGeom prst="ellipse">
              <a:avLst/>
            </a:prstGeom>
            <a:solidFill>
              <a:srgbClr val="004A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 name="椭圆 7"/>
            <p:cNvSpPr>
              <a:spLocks noChangeArrowheads="1"/>
            </p:cNvSpPr>
            <p:nvPr/>
          </p:nvSpPr>
          <p:spPr bwMode="auto">
            <a:xfrm>
              <a:off x="2737296" y="1628006"/>
              <a:ext cx="1373188" cy="1373187"/>
            </a:xfrm>
            <a:prstGeom prst="ellipse">
              <a:avLst/>
            </a:prstGeom>
            <a:solidFill>
              <a:srgbClr val="004A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 name="椭圆 8"/>
            <p:cNvSpPr>
              <a:spLocks noChangeArrowheads="1"/>
            </p:cNvSpPr>
            <p:nvPr/>
          </p:nvSpPr>
          <p:spPr bwMode="auto">
            <a:xfrm>
              <a:off x="4410521" y="3318693"/>
              <a:ext cx="1374775" cy="1373188"/>
            </a:xfrm>
            <a:prstGeom prst="ellipse">
              <a:avLst/>
            </a:prstGeom>
            <a:solidFill>
              <a:srgbClr val="004A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 name="椭圆 9"/>
            <p:cNvSpPr>
              <a:spLocks noChangeArrowheads="1"/>
            </p:cNvSpPr>
            <p:nvPr/>
          </p:nvSpPr>
          <p:spPr bwMode="auto">
            <a:xfrm>
              <a:off x="2772221" y="4864918"/>
              <a:ext cx="1373188" cy="1373188"/>
            </a:xfrm>
            <a:prstGeom prst="ellipse">
              <a:avLst/>
            </a:prstGeom>
            <a:solidFill>
              <a:srgbClr val="004A8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3" name="矩形 32"/>
            <p:cNvSpPr>
              <a:spLocks noChangeArrowheads="1"/>
            </p:cNvSpPr>
            <p:nvPr/>
          </p:nvSpPr>
          <p:spPr bwMode="auto">
            <a:xfrm>
              <a:off x="1115062" y="3573810"/>
              <a:ext cx="1293009" cy="7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不足之一</a:t>
              </a:r>
            </a:p>
          </p:txBody>
        </p:sp>
        <p:sp>
          <p:nvSpPr>
            <p:cNvPr id="34" name="矩形 33"/>
            <p:cNvSpPr>
              <a:spLocks noChangeArrowheads="1"/>
            </p:cNvSpPr>
            <p:nvPr/>
          </p:nvSpPr>
          <p:spPr bwMode="auto">
            <a:xfrm>
              <a:off x="4451404" y="3573810"/>
              <a:ext cx="1293009" cy="7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不足之一</a:t>
              </a:r>
            </a:p>
          </p:txBody>
        </p:sp>
        <p:sp>
          <p:nvSpPr>
            <p:cNvPr id="35" name="矩形 34"/>
            <p:cNvSpPr>
              <a:spLocks noChangeArrowheads="1"/>
            </p:cNvSpPr>
            <p:nvPr/>
          </p:nvSpPr>
          <p:spPr bwMode="auto">
            <a:xfrm>
              <a:off x="2805504" y="1917626"/>
              <a:ext cx="1293009" cy="7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不足之一</a:t>
              </a:r>
            </a:p>
          </p:txBody>
        </p:sp>
        <p:sp>
          <p:nvSpPr>
            <p:cNvPr id="36" name="矩形 35"/>
            <p:cNvSpPr>
              <a:spLocks noChangeArrowheads="1"/>
            </p:cNvSpPr>
            <p:nvPr/>
          </p:nvSpPr>
          <p:spPr bwMode="auto">
            <a:xfrm>
              <a:off x="2805504" y="5182180"/>
              <a:ext cx="1293009" cy="75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itchFamily="2" charset="-122"/>
                </a:rPr>
                <a:t>不足之一</a:t>
              </a:r>
            </a:p>
          </p:txBody>
        </p:sp>
      </p:grpSp>
      <p:sp>
        <p:nvSpPr>
          <p:cNvPr id="37"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custDataLst>
      <p:tags r:id="rId1"/>
    </p:custDataLst>
    <p:extLst>
      <p:ext uri="{BB962C8B-B14F-4D97-AF65-F5344CB8AC3E}">
        <p14:creationId xmlns:p14="http://schemas.microsoft.com/office/powerpoint/2010/main" val="836207366"/>
      </p:ext>
    </p:extLst>
  </p:cSld>
  <p:clrMapOvr>
    <a:masterClrMapping/>
  </p:clrMapOvr>
  <mc:AlternateContent xmlns:mc="http://schemas.openxmlformats.org/markup-compatibility/2006" xmlns:p14="http://schemas.microsoft.com/office/powerpoint/2010/main">
    <mc:Choice Requires="p14">
      <p:transition spd="slow" p14:dur="2000" advTm="11145"/>
    </mc:Choice>
    <mc:Fallback xmlns="">
      <p:transition spd="slow" advTm="111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Effect transition="in" filter="fade">
                                      <p:cBhvr>
                                        <p:cTn id="37" dur="1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1+#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1+#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iterate type="lt">
                                    <p:tmPct val="10000"/>
                                  </p:iterate>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strVal val="#ppt_x"/>
                                          </p:val>
                                        </p:tav>
                                        <p:tav tm="100000">
                                          <p:val>
                                            <p:strVal val="#ppt_x"/>
                                          </p:val>
                                        </p:tav>
                                      </p:tavLst>
                                    </p:anim>
                                    <p:anim calcmode="lin" valueType="num">
                                      <p:cBhvr>
                                        <p:cTn id="78" dur="5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iterate type="lt">
                                    <p:tmPct val="10000"/>
                                  </p:iterate>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anim calcmode="lin" valueType="num">
                                      <p:cBhvr>
                                        <p:cTn id="82" dur="500" fill="hold"/>
                                        <p:tgtEl>
                                          <p:spTgt spid="24"/>
                                        </p:tgtEl>
                                        <p:attrNameLst>
                                          <p:attrName>ppt_x</p:attrName>
                                        </p:attrNameLst>
                                      </p:cBhvr>
                                      <p:tavLst>
                                        <p:tav tm="0">
                                          <p:val>
                                            <p:strVal val="#ppt_x"/>
                                          </p:val>
                                        </p:tav>
                                        <p:tav tm="100000">
                                          <p:val>
                                            <p:strVal val="#ppt_x"/>
                                          </p:val>
                                        </p:tav>
                                      </p:tavLst>
                                    </p:anim>
                                    <p:anim calcmode="lin" valueType="num">
                                      <p:cBhvr>
                                        <p:cTn id="83" dur="5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iterate type="lt">
                                    <p:tmPct val="10000"/>
                                  </p:iterate>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anim calcmode="lin" valueType="num">
                                      <p:cBhvr>
                                        <p:cTn id="87" dur="500" fill="hold"/>
                                        <p:tgtEl>
                                          <p:spTgt spid="25"/>
                                        </p:tgtEl>
                                        <p:attrNameLst>
                                          <p:attrName>ppt_x</p:attrName>
                                        </p:attrNameLst>
                                      </p:cBhvr>
                                      <p:tavLst>
                                        <p:tav tm="0">
                                          <p:val>
                                            <p:strVal val="#ppt_x"/>
                                          </p:val>
                                        </p:tav>
                                        <p:tav tm="100000">
                                          <p:val>
                                            <p:strVal val="#ppt_x"/>
                                          </p:val>
                                        </p:tav>
                                      </p:tavLst>
                                    </p:anim>
                                    <p:anim calcmode="lin" valueType="num">
                                      <p:cBhvr>
                                        <p:cTn id="88" dur="5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iterate type="lt">
                                    <p:tmPct val="10000"/>
                                  </p:iterate>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anim calcmode="lin" valueType="num">
                                      <p:cBhvr>
                                        <p:cTn id="92" dur="500" fill="hold"/>
                                        <p:tgtEl>
                                          <p:spTgt spid="26"/>
                                        </p:tgtEl>
                                        <p:attrNameLst>
                                          <p:attrName>ppt_x</p:attrName>
                                        </p:attrNameLst>
                                      </p:cBhvr>
                                      <p:tavLst>
                                        <p:tav tm="0">
                                          <p:val>
                                            <p:strVal val="#ppt_x"/>
                                          </p:val>
                                        </p:tav>
                                        <p:tav tm="100000">
                                          <p:val>
                                            <p:strVal val="#ppt_x"/>
                                          </p:val>
                                        </p:tav>
                                      </p:tavLst>
                                    </p:anim>
                                    <p:anim calcmode="lin" valueType="num">
                                      <p:cBhvr>
                                        <p:cTn id="9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428634" y="2472774"/>
            <a:ext cx="1080120" cy="1080120"/>
          </a:xfrm>
          <a:prstGeom prst="ellipse">
            <a:avLst/>
          </a:prstGeom>
          <a:solidFill>
            <a:srgbClr val="004A82"/>
          </a:solidFill>
          <a:ln w="152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0" name="矩形 29"/>
          <p:cNvSpPr/>
          <p:nvPr/>
        </p:nvSpPr>
        <p:spPr>
          <a:xfrm>
            <a:off x="756146" y="2637696"/>
            <a:ext cx="1760720" cy="806698"/>
          </a:xfrm>
          <a:prstGeom prst="rect">
            <a:avLst/>
          </a:prstGeom>
        </p:spPr>
        <p:txBody>
          <a:bodyPr wrap="square" lIns="67376" tIns="33688" rIns="67376" bIns="33688">
            <a:spAutoFit/>
          </a:bodyPr>
          <a:lstStyle/>
          <a:p>
            <a:pPr marL="0" lvl="1"/>
            <a:r>
              <a:rPr lang="en-US" altLang="zh-CN" sz="4800" dirty="0">
                <a:solidFill>
                  <a:schemeClr val="bg1"/>
                </a:solidFill>
                <a:latin typeface="微软雅黑" pitchFamily="34" charset="-122"/>
                <a:ea typeface="微软雅黑" pitchFamily="34" charset="-122"/>
              </a:rPr>
              <a:t>1</a:t>
            </a:r>
            <a:endParaRPr lang="zh-CN" altLang="en-US" sz="4800" dirty="0">
              <a:solidFill>
                <a:schemeClr val="bg1"/>
              </a:solidFill>
              <a:latin typeface="微软雅黑" pitchFamily="34" charset="-122"/>
              <a:ea typeface="微软雅黑" pitchFamily="34" charset="-122"/>
            </a:endParaRPr>
          </a:p>
        </p:txBody>
      </p:sp>
      <p:sp>
        <p:nvSpPr>
          <p:cNvPr id="31" name="椭圆 30"/>
          <p:cNvSpPr/>
          <p:nvPr/>
        </p:nvSpPr>
        <p:spPr>
          <a:xfrm>
            <a:off x="1980282" y="2232124"/>
            <a:ext cx="1080120" cy="1080120"/>
          </a:xfrm>
          <a:prstGeom prst="ellipse">
            <a:avLst/>
          </a:prstGeom>
          <a:solidFill>
            <a:srgbClr val="004A82"/>
          </a:solidFill>
          <a:ln w="152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矩形 31"/>
          <p:cNvSpPr/>
          <p:nvPr/>
        </p:nvSpPr>
        <p:spPr>
          <a:xfrm>
            <a:off x="2307794" y="2397046"/>
            <a:ext cx="1760720" cy="806698"/>
          </a:xfrm>
          <a:prstGeom prst="rect">
            <a:avLst/>
          </a:prstGeom>
        </p:spPr>
        <p:txBody>
          <a:bodyPr wrap="square" lIns="67376" tIns="33688" rIns="67376" bIns="33688">
            <a:spAutoFit/>
          </a:bodyPr>
          <a:lstStyle/>
          <a:p>
            <a:pPr marL="0" lvl="1"/>
            <a:r>
              <a:rPr lang="en-US" altLang="zh-CN" sz="4800" dirty="0">
                <a:solidFill>
                  <a:schemeClr val="bg1"/>
                </a:solidFill>
                <a:latin typeface="微软雅黑" pitchFamily="34" charset="-122"/>
                <a:ea typeface="微软雅黑" pitchFamily="34" charset="-122"/>
              </a:rPr>
              <a:t>2</a:t>
            </a:r>
            <a:endParaRPr lang="zh-CN" altLang="en-US" sz="4800" dirty="0">
              <a:solidFill>
                <a:schemeClr val="bg1"/>
              </a:solidFill>
              <a:latin typeface="微软雅黑" pitchFamily="34" charset="-122"/>
              <a:ea typeface="微软雅黑" pitchFamily="34" charset="-122"/>
            </a:endParaRPr>
          </a:p>
        </p:txBody>
      </p:sp>
      <p:sp>
        <p:nvSpPr>
          <p:cNvPr id="33" name="椭圆 32"/>
          <p:cNvSpPr/>
          <p:nvPr/>
        </p:nvSpPr>
        <p:spPr>
          <a:xfrm>
            <a:off x="3708474" y="2088108"/>
            <a:ext cx="1080120" cy="1080120"/>
          </a:xfrm>
          <a:prstGeom prst="ellipse">
            <a:avLst/>
          </a:prstGeom>
          <a:solidFill>
            <a:srgbClr val="004A82"/>
          </a:solidFill>
          <a:ln w="152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矩形 33"/>
          <p:cNvSpPr/>
          <p:nvPr/>
        </p:nvSpPr>
        <p:spPr>
          <a:xfrm>
            <a:off x="4035986" y="2253030"/>
            <a:ext cx="1760720" cy="806698"/>
          </a:xfrm>
          <a:prstGeom prst="rect">
            <a:avLst/>
          </a:prstGeom>
        </p:spPr>
        <p:txBody>
          <a:bodyPr wrap="square" lIns="67376" tIns="33688" rIns="67376" bIns="33688">
            <a:spAutoFit/>
          </a:bodyPr>
          <a:lstStyle/>
          <a:p>
            <a:pPr marL="0" lvl="1"/>
            <a:r>
              <a:rPr lang="en-US" altLang="zh-CN" sz="4800" dirty="0">
                <a:solidFill>
                  <a:schemeClr val="bg1"/>
                </a:solidFill>
                <a:latin typeface="微软雅黑" pitchFamily="34" charset="-122"/>
                <a:ea typeface="微软雅黑" pitchFamily="34" charset="-122"/>
              </a:rPr>
              <a:t>3</a:t>
            </a:r>
            <a:endParaRPr lang="zh-CN" altLang="en-US" sz="4800" dirty="0">
              <a:solidFill>
                <a:schemeClr val="bg1"/>
              </a:solidFill>
              <a:latin typeface="微软雅黑" pitchFamily="34" charset="-122"/>
              <a:ea typeface="微软雅黑" pitchFamily="34" charset="-122"/>
            </a:endParaRPr>
          </a:p>
        </p:txBody>
      </p:sp>
      <p:sp>
        <p:nvSpPr>
          <p:cNvPr id="35" name="椭圆 34"/>
          <p:cNvSpPr/>
          <p:nvPr/>
        </p:nvSpPr>
        <p:spPr>
          <a:xfrm>
            <a:off x="5364658" y="2088108"/>
            <a:ext cx="1080120" cy="1080120"/>
          </a:xfrm>
          <a:prstGeom prst="ellipse">
            <a:avLst/>
          </a:prstGeom>
          <a:solidFill>
            <a:srgbClr val="004A82"/>
          </a:solidFill>
          <a:ln w="152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6" name="矩形 35"/>
          <p:cNvSpPr/>
          <p:nvPr/>
        </p:nvSpPr>
        <p:spPr>
          <a:xfrm>
            <a:off x="5692170" y="2253030"/>
            <a:ext cx="1760720" cy="806698"/>
          </a:xfrm>
          <a:prstGeom prst="rect">
            <a:avLst/>
          </a:prstGeom>
        </p:spPr>
        <p:txBody>
          <a:bodyPr wrap="square" lIns="67376" tIns="33688" rIns="67376" bIns="33688">
            <a:spAutoFit/>
          </a:bodyPr>
          <a:lstStyle/>
          <a:p>
            <a:pPr marL="0" lvl="1"/>
            <a:r>
              <a:rPr lang="en-US" altLang="zh-CN" sz="4800" dirty="0">
                <a:solidFill>
                  <a:schemeClr val="bg1"/>
                </a:solidFill>
                <a:latin typeface="微软雅黑" pitchFamily="34" charset="-122"/>
                <a:ea typeface="微软雅黑" pitchFamily="34" charset="-122"/>
              </a:rPr>
              <a:t>4</a:t>
            </a:r>
            <a:endParaRPr lang="zh-CN" altLang="en-US" sz="4800" dirty="0">
              <a:solidFill>
                <a:schemeClr val="bg1"/>
              </a:solidFill>
              <a:latin typeface="微软雅黑" pitchFamily="34" charset="-122"/>
              <a:ea typeface="微软雅黑" pitchFamily="34" charset="-122"/>
            </a:endParaRPr>
          </a:p>
        </p:txBody>
      </p:sp>
      <p:sp>
        <p:nvSpPr>
          <p:cNvPr id="37" name="椭圆 36"/>
          <p:cNvSpPr/>
          <p:nvPr/>
        </p:nvSpPr>
        <p:spPr>
          <a:xfrm>
            <a:off x="7020842" y="2376140"/>
            <a:ext cx="1080120" cy="1080120"/>
          </a:xfrm>
          <a:prstGeom prst="ellipse">
            <a:avLst/>
          </a:prstGeom>
          <a:solidFill>
            <a:srgbClr val="004A82"/>
          </a:solidFill>
          <a:ln w="152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矩形 37"/>
          <p:cNvSpPr/>
          <p:nvPr/>
        </p:nvSpPr>
        <p:spPr>
          <a:xfrm>
            <a:off x="7348354" y="2541062"/>
            <a:ext cx="1760720" cy="806698"/>
          </a:xfrm>
          <a:prstGeom prst="rect">
            <a:avLst/>
          </a:prstGeom>
        </p:spPr>
        <p:txBody>
          <a:bodyPr wrap="square" lIns="67376" tIns="33688" rIns="67376" bIns="33688">
            <a:spAutoFit/>
          </a:bodyPr>
          <a:lstStyle/>
          <a:p>
            <a:pPr marL="0" lvl="1"/>
            <a:r>
              <a:rPr lang="en-US" altLang="zh-CN" sz="4800" dirty="0">
                <a:solidFill>
                  <a:schemeClr val="bg1"/>
                </a:solidFill>
                <a:latin typeface="微软雅黑" pitchFamily="34" charset="-122"/>
                <a:ea typeface="微软雅黑" pitchFamily="34" charset="-122"/>
              </a:rPr>
              <a:t>5</a:t>
            </a:r>
            <a:endParaRPr lang="zh-CN" altLang="en-US" sz="4800" dirty="0">
              <a:solidFill>
                <a:schemeClr val="bg1"/>
              </a:solidFill>
              <a:latin typeface="微软雅黑" pitchFamily="34" charset="-122"/>
              <a:ea typeface="微软雅黑" pitchFamily="34" charset="-122"/>
            </a:endParaRPr>
          </a:p>
        </p:txBody>
      </p:sp>
      <p:sp>
        <p:nvSpPr>
          <p:cNvPr id="39" name="圆角矩形 38"/>
          <p:cNvSpPr/>
          <p:nvPr/>
        </p:nvSpPr>
        <p:spPr>
          <a:xfrm>
            <a:off x="3492450" y="-288156"/>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1116062" y="503932"/>
            <a:ext cx="4248472" cy="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580682" y="503932"/>
            <a:ext cx="4248472" cy="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708474" y="28035"/>
            <a:ext cx="1760720" cy="745142"/>
          </a:xfrm>
          <a:prstGeom prst="rect">
            <a:avLst/>
          </a:prstGeom>
        </p:spPr>
        <p:txBody>
          <a:bodyPr wrap="square" lIns="67376" tIns="33688" rIns="67376" bIns="33688">
            <a:spAutoFit/>
          </a:bodyPr>
          <a:lstStyle/>
          <a:p>
            <a:pPr marL="0" lvl="1"/>
            <a:r>
              <a:rPr lang="zh-CN" altLang="en-US" sz="4400" dirty="0">
                <a:solidFill>
                  <a:schemeClr val="bg1"/>
                </a:solidFill>
                <a:latin typeface="微软雅黑" pitchFamily="34" charset="-122"/>
                <a:ea typeface="微软雅黑" pitchFamily="34" charset="-122"/>
              </a:rPr>
              <a:t>目录</a:t>
            </a:r>
          </a:p>
        </p:txBody>
      </p:sp>
      <p:sp>
        <p:nvSpPr>
          <p:cNvPr id="46" name="矩形 45"/>
          <p:cNvSpPr/>
          <p:nvPr/>
        </p:nvSpPr>
        <p:spPr>
          <a:xfrm>
            <a:off x="507594" y="3749427"/>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标题</a:t>
            </a:r>
          </a:p>
        </p:txBody>
      </p:sp>
      <p:sp>
        <p:nvSpPr>
          <p:cNvPr id="47" name="矩形 46"/>
          <p:cNvSpPr/>
          <p:nvPr/>
        </p:nvSpPr>
        <p:spPr>
          <a:xfrm>
            <a:off x="2163778" y="3600276"/>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标题</a:t>
            </a:r>
          </a:p>
        </p:txBody>
      </p:sp>
      <p:sp>
        <p:nvSpPr>
          <p:cNvPr id="48" name="矩形 47"/>
          <p:cNvSpPr/>
          <p:nvPr/>
        </p:nvSpPr>
        <p:spPr>
          <a:xfrm>
            <a:off x="3780482" y="3384252"/>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标题</a:t>
            </a:r>
          </a:p>
        </p:txBody>
      </p:sp>
      <p:sp>
        <p:nvSpPr>
          <p:cNvPr id="49" name="矩形 48"/>
          <p:cNvSpPr/>
          <p:nvPr/>
        </p:nvSpPr>
        <p:spPr>
          <a:xfrm>
            <a:off x="5508674" y="3461395"/>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标题</a:t>
            </a:r>
          </a:p>
        </p:txBody>
      </p:sp>
      <p:sp>
        <p:nvSpPr>
          <p:cNvPr id="50" name="矩形 49"/>
          <p:cNvSpPr/>
          <p:nvPr/>
        </p:nvSpPr>
        <p:spPr>
          <a:xfrm>
            <a:off x="7348354" y="3600276"/>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标题</a:t>
            </a:r>
          </a:p>
        </p:txBody>
      </p:sp>
    </p:spTree>
    <p:extLst>
      <p:ext uri="{BB962C8B-B14F-4D97-AF65-F5344CB8AC3E}">
        <p14:creationId xmlns:p14="http://schemas.microsoft.com/office/powerpoint/2010/main" val="3103131714"/>
      </p:ext>
    </p:extLst>
  </p:cSld>
  <p:clrMapOvr>
    <a:masterClrMapping/>
  </p:clrMapOvr>
  <mc:AlternateContent xmlns:mc="http://schemas.openxmlformats.org/markup-compatibility/2006" xmlns:p14="http://schemas.microsoft.com/office/powerpoint/2010/main">
    <mc:Choice Requires="p14">
      <p:transition spd="slow" p14:dur="2000" advTm="11744"/>
    </mc:Choice>
    <mc:Fallback xmlns="">
      <p:transition spd="slow" advTm="11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Effect transition="in" filter="fade">
                                      <p:cBhvr>
                                        <p:cTn id="49" dur="500"/>
                                        <p:tgtEl>
                                          <p:spTgt spid="48">
                                            <p:txEl>
                                              <p:pRg st="0" end="0"/>
                                            </p:txEl>
                                          </p:spTgt>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10" presetClass="entr" presetSubtype="0"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p:bldP spid="38" grpId="0"/>
      <p:bldP spid="39" grpId="0" animBg="1"/>
      <p:bldP spid="43" grpId="0"/>
      <p:bldP spid="46" grpId="0"/>
      <p:bldP spid="47"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 y="1138521"/>
            <a:ext cx="8094961" cy="1714491"/>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anchor="ctr"/>
          <a:lstStyle/>
          <a:p>
            <a:pPr algn="ctr">
              <a:defRPr/>
            </a:pPr>
            <a:endParaRPr lang="en-US">
              <a:solidFill>
                <a:schemeClr val="bg1">
                  <a:lumMod val="95000"/>
                </a:schemeClr>
              </a:solidFill>
            </a:endParaRPr>
          </a:p>
        </p:txBody>
      </p:sp>
      <p:sp>
        <p:nvSpPr>
          <p:cNvPr id="3" name="Rectangle 2"/>
          <p:cNvSpPr/>
          <p:nvPr/>
        </p:nvSpPr>
        <p:spPr>
          <a:xfrm>
            <a:off x="4510989" y="1138521"/>
            <a:ext cx="3604199" cy="1714491"/>
          </a:xfrm>
          <a:prstGeom prst="rect">
            <a:avLst/>
          </a:prstGeom>
          <a:blipFill>
            <a:blip r:embed="rId3"/>
            <a:srcRect/>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anchor="ctr"/>
          <a:lstStyle/>
          <a:p>
            <a:pPr algn="ctr">
              <a:defRPr/>
            </a:pPr>
            <a:endParaRPr lang="en-US">
              <a:solidFill>
                <a:schemeClr val="bg1">
                  <a:lumMod val="95000"/>
                </a:schemeClr>
              </a:solidFill>
            </a:endParaRPr>
          </a:p>
        </p:txBody>
      </p:sp>
      <p:sp>
        <p:nvSpPr>
          <p:cNvPr id="4" name="矩形 3"/>
          <p:cNvSpPr/>
          <p:nvPr/>
        </p:nvSpPr>
        <p:spPr>
          <a:xfrm>
            <a:off x="3358603" y="1479975"/>
            <a:ext cx="905509" cy="298866"/>
          </a:xfrm>
          <a:prstGeom prst="rect">
            <a:avLst/>
          </a:prstGeom>
          <a:effectLst/>
        </p:spPr>
        <p:txBody>
          <a:bodyPr wrap="none" lIns="67376" tIns="33688" rIns="67376" bIns="33688">
            <a:spAutoFit/>
          </a:bodyPr>
          <a:lstStyle/>
          <a:p>
            <a:pPr algn="r"/>
            <a:r>
              <a:rPr lang="zh-CN" altLang="en-US" sz="1500" b="1" dirty="0">
                <a:solidFill>
                  <a:srgbClr val="2F5EB0"/>
                </a:solidFill>
                <a:latin typeface="微软雅黑" pitchFamily="34" charset="-122"/>
                <a:ea typeface="微软雅黑" pitchFamily="34" charset="-122"/>
              </a:rPr>
              <a:t>添加标题</a:t>
            </a:r>
            <a:endParaRPr lang="en-US" altLang="zh-CN" sz="1500" b="1" dirty="0">
              <a:solidFill>
                <a:srgbClr val="2F5EB0"/>
              </a:solidFill>
              <a:latin typeface="微软雅黑" pitchFamily="34" charset="-122"/>
              <a:ea typeface="微软雅黑" pitchFamily="34" charset="-122"/>
            </a:endParaRPr>
          </a:p>
        </p:txBody>
      </p:sp>
      <p:sp>
        <p:nvSpPr>
          <p:cNvPr id="5" name="矩形 47"/>
          <p:cNvSpPr>
            <a:spLocks noChangeArrowheads="1"/>
          </p:cNvSpPr>
          <p:nvPr/>
        </p:nvSpPr>
        <p:spPr bwMode="auto">
          <a:xfrm>
            <a:off x="992773" y="1797510"/>
            <a:ext cx="3217910" cy="891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3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6" name="TextBox 7"/>
          <p:cNvSpPr>
            <a:spLocks noChangeArrowheads="1"/>
          </p:cNvSpPr>
          <p:nvPr/>
        </p:nvSpPr>
        <p:spPr bwMode="auto">
          <a:xfrm>
            <a:off x="1683701" y="3272445"/>
            <a:ext cx="1275560"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b="1" dirty="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7" name="圆角矩形 6"/>
          <p:cNvSpPr/>
          <p:nvPr/>
        </p:nvSpPr>
        <p:spPr>
          <a:xfrm>
            <a:off x="1268953" y="3213917"/>
            <a:ext cx="1690308"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2F5EB0"/>
              </a:solidFill>
            </a:endParaRPr>
          </a:p>
        </p:txBody>
      </p:sp>
      <p:sp>
        <p:nvSpPr>
          <p:cNvPr id="8" name="TextBox 7"/>
          <p:cNvSpPr>
            <a:spLocks noChangeArrowheads="1"/>
          </p:cNvSpPr>
          <p:nvPr/>
        </p:nvSpPr>
        <p:spPr bwMode="auto">
          <a:xfrm>
            <a:off x="1045922" y="3733006"/>
            <a:ext cx="1913339" cy="475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9" name="组合 8"/>
          <p:cNvGrpSpPr/>
          <p:nvPr/>
        </p:nvGrpSpPr>
        <p:grpSpPr>
          <a:xfrm>
            <a:off x="1045922" y="3143930"/>
            <a:ext cx="485293" cy="483231"/>
            <a:chOff x="1417067" y="4277724"/>
            <a:chExt cx="657499" cy="657499"/>
          </a:xfrm>
        </p:grpSpPr>
        <p:grpSp>
          <p:nvGrpSpPr>
            <p:cNvPr id="10" name="组合 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2" name="椭圆 11"/>
              <p:cNvSpPr/>
              <p:nvPr/>
            </p:nvSpPr>
            <p:spPr>
              <a:xfrm>
                <a:off x="3724323" y="1908536"/>
                <a:ext cx="1329153" cy="1329153"/>
              </a:xfrm>
              <a:prstGeom prst="ellipse">
                <a:avLst/>
              </a:prstGeom>
              <a:solidFill>
                <a:srgbClr val="2F5EB0"/>
              </a:solidFill>
              <a:ln w="28575">
                <a:solidFill>
                  <a:srgbClr val="004A8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F5EB0"/>
                  </a:solidFill>
                  <a:latin typeface="微软雅黑" panose="020B0503020204020204" pitchFamily="34" charset="-122"/>
                  <a:ea typeface="微软雅黑" panose="020B0503020204020204" pitchFamily="34" charset="-122"/>
                </a:endParaRPr>
              </a:p>
            </p:txBody>
          </p:sp>
          <p:sp>
            <p:nvSpPr>
              <p:cNvPr id="13" name="椭圆 12"/>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11" name="TextBox 7"/>
            <p:cNvSpPr>
              <a:spLocks noChangeArrowheads="1"/>
            </p:cNvSpPr>
            <p:nvPr/>
          </p:nvSpPr>
          <p:spPr bwMode="auto">
            <a:xfrm>
              <a:off x="1517646" y="4452585"/>
              <a:ext cx="456340" cy="31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rgbClr val="2F5EB0"/>
                  </a:solidFill>
                  <a:latin typeface="微软雅黑" panose="020B0503020204020204" pitchFamily="34" charset="-122"/>
                  <a:ea typeface="微软雅黑" panose="020B0503020204020204" pitchFamily="34" charset="-122"/>
                  <a:sym typeface="微软雅黑" pitchFamily="34" charset="-122"/>
                </a:rPr>
                <a:t>1</a:t>
              </a:r>
              <a:endParaRPr lang="zh-CN" altLang="en-US" sz="15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14" name="TextBox 7"/>
          <p:cNvSpPr>
            <a:spLocks noChangeArrowheads="1"/>
          </p:cNvSpPr>
          <p:nvPr/>
        </p:nvSpPr>
        <p:spPr bwMode="auto">
          <a:xfrm>
            <a:off x="4075375" y="3283742"/>
            <a:ext cx="1275560"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b="1" dirty="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15" name="圆角矩形 14"/>
          <p:cNvSpPr/>
          <p:nvPr/>
        </p:nvSpPr>
        <p:spPr>
          <a:xfrm>
            <a:off x="3660627" y="3225215"/>
            <a:ext cx="1690308"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2F5EB0"/>
              </a:solidFill>
            </a:endParaRPr>
          </a:p>
        </p:txBody>
      </p:sp>
      <p:sp>
        <p:nvSpPr>
          <p:cNvPr id="16" name="TextBox 7"/>
          <p:cNvSpPr>
            <a:spLocks noChangeArrowheads="1"/>
          </p:cNvSpPr>
          <p:nvPr/>
        </p:nvSpPr>
        <p:spPr bwMode="auto">
          <a:xfrm>
            <a:off x="3437596" y="3744304"/>
            <a:ext cx="1913339" cy="475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17" name="组合 16"/>
          <p:cNvGrpSpPr/>
          <p:nvPr/>
        </p:nvGrpSpPr>
        <p:grpSpPr>
          <a:xfrm>
            <a:off x="3441632" y="3155228"/>
            <a:ext cx="485293" cy="483231"/>
            <a:chOff x="1417067" y="4277724"/>
            <a:chExt cx="657499" cy="657499"/>
          </a:xfrm>
        </p:grpSpPr>
        <p:grpSp>
          <p:nvGrpSpPr>
            <p:cNvPr id="18" name="组合 17"/>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0" name="椭圆 19"/>
              <p:cNvSpPr/>
              <p:nvPr/>
            </p:nvSpPr>
            <p:spPr>
              <a:xfrm>
                <a:off x="3724323" y="1908536"/>
                <a:ext cx="1329153" cy="1329153"/>
              </a:xfrm>
              <a:prstGeom prst="ellipse">
                <a:avLst/>
              </a:prstGeom>
              <a:solidFill>
                <a:srgbClr val="2F5EB0"/>
              </a:solidFill>
              <a:ln w="28575">
                <a:solidFill>
                  <a:srgbClr val="004A8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sp>
            <p:nvSpPr>
              <p:cNvPr id="21" name="椭圆 20"/>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19" name="TextBox 7"/>
            <p:cNvSpPr>
              <a:spLocks noChangeArrowheads="1"/>
            </p:cNvSpPr>
            <p:nvPr/>
          </p:nvSpPr>
          <p:spPr bwMode="auto">
            <a:xfrm>
              <a:off x="1517646" y="4452585"/>
              <a:ext cx="456340" cy="31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rgbClr val="2F5EB0"/>
                  </a:solidFill>
                  <a:latin typeface="微软雅黑" panose="020B0503020204020204" pitchFamily="34" charset="-122"/>
                  <a:ea typeface="微软雅黑" panose="020B0503020204020204" pitchFamily="34" charset="-122"/>
                  <a:sym typeface="微软雅黑" pitchFamily="34" charset="-122"/>
                </a:rPr>
                <a:t>2</a:t>
              </a:r>
              <a:endParaRPr lang="zh-CN" altLang="en-US" sz="15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22" name="TextBox 7"/>
          <p:cNvSpPr>
            <a:spLocks noChangeArrowheads="1"/>
          </p:cNvSpPr>
          <p:nvPr/>
        </p:nvSpPr>
        <p:spPr bwMode="auto">
          <a:xfrm>
            <a:off x="6467050" y="3283742"/>
            <a:ext cx="1275560"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b="1" dirty="0">
                <a:solidFill>
                  <a:srgbClr val="2F5EB0"/>
                </a:solidFill>
                <a:latin typeface="Impact MT Std" pitchFamily="34" charset="0"/>
                <a:ea typeface="微软雅黑" pitchFamily="34" charset="-122"/>
                <a:sym typeface="微软雅黑" pitchFamily="34" charset="-122"/>
              </a:rPr>
              <a:t>添加标题文字</a:t>
            </a:r>
            <a:endParaRPr lang="zh-CN" altLang="en-US" b="1" dirty="0">
              <a:solidFill>
                <a:srgbClr val="2F5EB0"/>
              </a:solidFill>
              <a:latin typeface="微软雅黑" pitchFamily="34" charset="-122"/>
              <a:ea typeface="微软雅黑" pitchFamily="34" charset="-122"/>
              <a:sym typeface="微软雅黑" pitchFamily="34" charset="-122"/>
            </a:endParaRPr>
          </a:p>
        </p:txBody>
      </p:sp>
      <p:sp>
        <p:nvSpPr>
          <p:cNvPr id="23" name="圆角矩形 22"/>
          <p:cNvSpPr/>
          <p:nvPr/>
        </p:nvSpPr>
        <p:spPr>
          <a:xfrm>
            <a:off x="6052302" y="3225215"/>
            <a:ext cx="1687091"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2F5EB0"/>
              </a:solidFill>
            </a:endParaRPr>
          </a:p>
        </p:txBody>
      </p:sp>
      <p:sp>
        <p:nvSpPr>
          <p:cNvPr id="24" name="TextBox 7"/>
          <p:cNvSpPr>
            <a:spLocks noChangeArrowheads="1"/>
          </p:cNvSpPr>
          <p:nvPr/>
        </p:nvSpPr>
        <p:spPr bwMode="auto">
          <a:xfrm>
            <a:off x="5829270" y="3744304"/>
            <a:ext cx="1913339" cy="475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在此输入章节详细文字介绍，表达主题的含义合图表的意义，在此输入章节详细文字介绍。</a:t>
            </a:r>
          </a:p>
        </p:txBody>
      </p:sp>
      <p:grpSp>
        <p:nvGrpSpPr>
          <p:cNvPr id="25" name="组合 24"/>
          <p:cNvGrpSpPr/>
          <p:nvPr/>
        </p:nvGrpSpPr>
        <p:grpSpPr>
          <a:xfrm>
            <a:off x="5829270" y="3155228"/>
            <a:ext cx="485293" cy="483231"/>
            <a:chOff x="1417067" y="4277724"/>
            <a:chExt cx="657499" cy="657499"/>
          </a:xfrm>
        </p:grpSpPr>
        <p:grpSp>
          <p:nvGrpSpPr>
            <p:cNvPr id="26" name="组合 25"/>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8" name="椭圆 27"/>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sp>
            <p:nvSpPr>
              <p:cNvPr id="29" name="椭圆 28"/>
              <p:cNvSpPr/>
              <p:nvPr/>
            </p:nvSpPr>
            <p:spPr>
              <a:xfrm>
                <a:off x="3839838" y="2024052"/>
                <a:ext cx="1098122" cy="1098122"/>
              </a:xfrm>
              <a:prstGeom prst="ellipse">
                <a:avLst/>
              </a:prstGeom>
              <a:solidFill>
                <a:schemeClr val="bg1"/>
              </a:solidFill>
              <a:ln>
                <a:solidFill>
                  <a:srgbClr val="004A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F5EB0"/>
                  </a:solidFill>
                  <a:latin typeface="微软雅黑" panose="020B0503020204020204" pitchFamily="34" charset="-122"/>
                  <a:ea typeface="微软雅黑" panose="020B0503020204020204" pitchFamily="34" charset="-122"/>
                </a:endParaRPr>
              </a:p>
            </p:txBody>
          </p:sp>
        </p:grpSp>
        <p:sp>
          <p:nvSpPr>
            <p:cNvPr id="27" name="TextBox 7"/>
            <p:cNvSpPr>
              <a:spLocks noChangeArrowheads="1"/>
            </p:cNvSpPr>
            <p:nvPr/>
          </p:nvSpPr>
          <p:spPr bwMode="auto">
            <a:xfrm>
              <a:off x="1517646" y="4452585"/>
              <a:ext cx="456340" cy="31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rgbClr val="2F5EB0"/>
                  </a:solidFill>
                  <a:latin typeface="微软雅黑" panose="020B0503020204020204" pitchFamily="34" charset="-122"/>
                  <a:ea typeface="微软雅黑" panose="020B0503020204020204" pitchFamily="34" charset="-122"/>
                  <a:sym typeface="微软雅黑" pitchFamily="34" charset="-122"/>
                </a:rPr>
                <a:t>3</a:t>
              </a:r>
              <a:endParaRPr lang="zh-CN" altLang="en-US" sz="1500" b="1" dirty="0">
                <a:solidFill>
                  <a:srgbClr val="2F5EB0"/>
                </a:solidFill>
                <a:latin typeface="微软雅黑" panose="020B0503020204020204" pitchFamily="34" charset="-122"/>
                <a:ea typeface="微软雅黑" panose="020B0503020204020204" pitchFamily="34" charset="-122"/>
                <a:sym typeface="微软雅黑" pitchFamily="34" charset="-122"/>
              </a:endParaRPr>
            </a:p>
          </p:txBody>
        </p:sp>
      </p:grpSp>
      <p:sp>
        <p:nvSpPr>
          <p:cNvPr id="30"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137353293"/>
      </p:ext>
    </p:extLst>
  </p:cSld>
  <p:clrMapOvr>
    <a:masterClrMapping/>
  </p:clrMapOvr>
  <mc:AlternateContent xmlns:mc="http://schemas.openxmlformats.org/markup-compatibility/2006" xmlns:p14="http://schemas.microsoft.com/office/powerpoint/2010/main">
    <mc:Choice Requires="p14">
      <p:transition spd="slow" p14:dur="2000" advTm="10859"/>
    </mc:Choice>
    <mc:Fallback xmlns="">
      <p:transition spd="slow" advTm="10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p:bldP spid="14" grpId="0"/>
      <p:bldP spid="15" grpId="0" animBg="1"/>
      <p:bldP spid="16" grpId="0"/>
      <p:bldP spid="22" grpId="0"/>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nt Arrow 21"/>
          <p:cNvSpPr/>
          <p:nvPr/>
        </p:nvSpPr>
        <p:spPr>
          <a:xfrm>
            <a:off x="6211544" y="1621350"/>
            <a:ext cx="1792739" cy="1139852"/>
          </a:xfrm>
          <a:prstGeom prst="bentArrow">
            <a:avLst/>
          </a:prstGeom>
          <a:solidFill>
            <a:srgbClr val="004A82"/>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lIns="67382" tIns="33691" rIns="67382" bIns="33691" rtlCol="0" anchor="ctr"/>
          <a:lstStyle/>
          <a:p>
            <a:pPr algn="ctr"/>
            <a:endParaRPr lang="id-ID" sz="2400">
              <a:solidFill>
                <a:prstClr val="black"/>
              </a:solidFill>
            </a:endParaRPr>
          </a:p>
        </p:txBody>
      </p:sp>
      <p:sp>
        <p:nvSpPr>
          <p:cNvPr id="3" name="Bent Arrow 18"/>
          <p:cNvSpPr/>
          <p:nvPr/>
        </p:nvSpPr>
        <p:spPr>
          <a:xfrm>
            <a:off x="833328" y="2761203"/>
            <a:ext cx="1792739" cy="1139852"/>
          </a:xfrm>
          <a:prstGeom prst="bentArrow">
            <a:avLst/>
          </a:prstGeom>
          <a:solidFill>
            <a:srgbClr val="004A82"/>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lIns="67382" tIns="33691" rIns="67382" bIns="33691" rtlCol="0" anchor="ctr"/>
          <a:lstStyle/>
          <a:p>
            <a:pPr algn="ctr"/>
            <a:endParaRPr lang="id-ID" sz="2400">
              <a:solidFill>
                <a:prstClr val="black"/>
              </a:solidFill>
            </a:endParaRPr>
          </a:p>
        </p:txBody>
      </p:sp>
      <p:sp>
        <p:nvSpPr>
          <p:cNvPr id="4" name="Bent Arrow 20"/>
          <p:cNvSpPr/>
          <p:nvPr/>
        </p:nvSpPr>
        <p:spPr>
          <a:xfrm>
            <a:off x="4418804" y="2064625"/>
            <a:ext cx="1792739" cy="1139852"/>
          </a:xfrm>
          <a:prstGeom prst="bentArrow">
            <a:avLst/>
          </a:prstGeom>
          <a:solidFill>
            <a:srgbClr val="004A82"/>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lIns="67382" tIns="33691" rIns="67382" bIns="33691" rtlCol="0" anchor="ctr"/>
          <a:lstStyle/>
          <a:p>
            <a:pPr algn="ctr"/>
            <a:endParaRPr lang="id-ID" sz="2400">
              <a:solidFill>
                <a:prstClr val="black"/>
              </a:solidFill>
            </a:endParaRPr>
          </a:p>
        </p:txBody>
      </p:sp>
      <p:sp>
        <p:nvSpPr>
          <p:cNvPr id="5" name="Bent Arrow 19"/>
          <p:cNvSpPr/>
          <p:nvPr/>
        </p:nvSpPr>
        <p:spPr>
          <a:xfrm>
            <a:off x="2626065" y="2381252"/>
            <a:ext cx="1792739" cy="1139852"/>
          </a:xfrm>
          <a:prstGeom prst="bentArrow">
            <a:avLst/>
          </a:prstGeom>
          <a:solidFill>
            <a:srgbClr val="004A82"/>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lIns="67382" tIns="33691" rIns="67382" bIns="33691" rtlCol="0" anchor="ctr"/>
          <a:lstStyle/>
          <a:p>
            <a:pPr algn="ctr"/>
            <a:endParaRPr lang="id-ID" sz="2400">
              <a:solidFill>
                <a:prstClr val="black"/>
              </a:solidFill>
            </a:endParaRPr>
          </a:p>
        </p:txBody>
      </p:sp>
      <p:grpSp>
        <p:nvGrpSpPr>
          <p:cNvPr id="6" name="组合 5"/>
          <p:cNvGrpSpPr/>
          <p:nvPr/>
        </p:nvGrpSpPr>
        <p:grpSpPr>
          <a:xfrm>
            <a:off x="6921427" y="720790"/>
            <a:ext cx="654947" cy="949145"/>
            <a:chOff x="8516938" y="5619750"/>
            <a:chExt cx="693738" cy="1009650"/>
          </a:xfrm>
          <a:solidFill>
            <a:srgbClr val="2F5EB0"/>
          </a:solidFill>
          <a:effectLst>
            <a:innerShdw blurRad="63500" dist="50800" dir="13500000">
              <a:prstClr val="black">
                <a:alpha val="50000"/>
              </a:prstClr>
            </a:innerShdw>
          </a:effectLst>
        </p:grpSpPr>
        <p:sp>
          <p:nvSpPr>
            <p:cNvPr id="7" name="Freeform 190"/>
            <p:cNvSpPr>
              <a:spLocks/>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8" name="Freeform 191"/>
            <p:cNvSpPr>
              <a:spLocks/>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9" name="Freeform 192"/>
            <p:cNvSpPr>
              <a:spLocks/>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10" name="Freeform 193"/>
            <p:cNvSpPr>
              <a:spLocks/>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11" name="Freeform 194"/>
            <p:cNvSpPr>
              <a:spLocks/>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12" name="Freeform 195"/>
            <p:cNvSpPr>
              <a:spLocks/>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13" name="Freeform 196"/>
            <p:cNvSpPr>
              <a:spLocks/>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grpSp>
      <p:sp>
        <p:nvSpPr>
          <p:cNvPr id="14" name="Freeform 368"/>
          <p:cNvSpPr>
            <a:spLocks/>
          </p:cNvSpPr>
          <p:nvPr/>
        </p:nvSpPr>
        <p:spPr bwMode="auto">
          <a:xfrm>
            <a:off x="1561418" y="2538609"/>
            <a:ext cx="279666" cy="280941"/>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2F5EB0"/>
          </a:solidFill>
          <a:ln>
            <a:noFill/>
          </a:ln>
          <a:effectLst>
            <a:innerShdw blurRad="63500" dist="50800" dir="13500000">
              <a:prstClr val="black">
                <a:alpha val="50000"/>
              </a:prstClr>
            </a:innerShdw>
          </a:effectLst>
          <a:extLst/>
        </p:spPr>
        <p:txBody>
          <a:bodyPr vert="horz" wrap="square" lIns="67382" tIns="33691" rIns="67382" bIns="33691" numCol="1" anchor="t" anchorCtr="0" compatLnSpc="1">
            <a:prstTxWarp prst="textNoShape">
              <a:avLst/>
            </a:prstTxWarp>
          </a:bodyPr>
          <a:lstStyle/>
          <a:p>
            <a:endParaRPr lang="id-ID">
              <a:solidFill>
                <a:prstClr val="black"/>
              </a:solidFill>
            </a:endParaRPr>
          </a:p>
        </p:txBody>
      </p:sp>
      <p:sp>
        <p:nvSpPr>
          <p:cNvPr id="15" name="Freeform 336"/>
          <p:cNvSpPr>
            <a:spLocks noEditPoints="1"/>
          </p:cNvSpPr>
          <p:nvPr/>
        </p:nvSpPr>
        <p:spPr bwMode="auto">
          <a:xfrm>
            <a:off x="3397688" y="2191277"/>
            <a:ext cx="249493" cy="248433"/>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2F5EB0"/>
          </a:solidFill>
          <a:ln>
            <a:noFill/>
          </a:ln>
          <a:effectLst>
            <a:innerShdw blurRad="63500" dist="50800" dir="13500000">
              <a:prstClr val="black">
                <a:alpha val="50000"/>
              </a:prstClr>
            </a:innerShdw>
          </a:effectLst>
          <a:extLst/>
        </p:spPr>
        <p:txBody>
          <a:bodyPr vert="horz" wrap="square" lIns="67382" tIns="33691" rIns="67382" bIns="33691" numCol="1" anchor="t" anchorCtr="0" compatLnSpc="1">
            <a:prstTxWarp prst="textNoShape">
              <a:avLst/>
            </a:prstTxWarp>
          </a:bodyPr>
          <a:lstStyle/>
          <a:p>
            <a:endParaRPr lang="id-ID">
              <a:solidFill>
                <a:prstClr val="black"/>
              </a:solidFill>
            </a:endParaRPr>
          </a:p>
        </p:txBody>
      </p:sp>
      <p:sp>
        <p:nvSpPr>
          <p:cNvPr id="16" name="Freeform 261"/>
          <p:cNvSpPr>
            <a:spLocks noEditPoints="1"/>
          </p:cNvSpPr>
          <p:nvPr/>
        </p:nvSpPr>
        <p:spPr bwMode="auto">
          <a:xfrm>
            <a:off x="5147278" y="1863903"/>
            <a:ext cx="299828" cy="235701"/>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2F5EB0"/>
          </a:solidFill>
          <a:ln>
            <a:noFill/>
          </a:ln>
          <a:effectLst>
            <a:innerShdw blurRad="63500" dist="50800" dir="13500000">
              <a:prstClr val="black">
                <a:alpha val="50000"/>
              </a:prstClr>
            </a:innerShdw>
          </a:effectLst>
          <a:extLst/>
        </p:spPr>
        <p:txBody>
          <a:bodyPr vert="horz" wrap="square" lIns="67382" tIns="33691" rIns="67382" bIns="33691" numCol="1" anchor="t" anchorCtr="0" compatLnSpc="1">
            <a:prstTxWarp prst="textNoShape">
              <a:avLst/>
            </a:prstTxWarp>
          </a:bodyPr>
          <a:lstStyle/>
          <a:p>
            <a:endParaRPr lang="id-ID">
              <a:solidFill>
                <a:prstClr val="black"/>
              </a:solidFill>
            </a:endParaRPr>
          </a:p>
        </p:txBody>
      </p:sp>
      <p:sp>
        <p:nvSpPr>
          <p:cNvPr id="17" name="TextBox 7"/>
          <p:cNvSpPr>
            <a:spLocks noChangeArrowheads="1"/>
          </p:cNvSpPr>
          <p:nvPr/>
        </p:nvSpPr>
        <p:spPr bwMode="auto">
          <a:xfrm>
            <a:off x="1380816" y="3531290"/>
            <a:ext cx="903521"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18" name="圆角矩形 17"/>
          <p:cNvSpPr/>
          <p:nvPr/>
        </p:nvSpPr>
        <p:spPr>
          <a:xfrm>
            <a:off x="1224926" y="3472763"/>
            <a:ext cx="1215302"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0070C0"/>
              </a:solidFill>
            </a:endParaRPr>
          </a:p>
        </p:txBody>
      </p:sp>
      <p:sp>
        <p:nvSpPr>
          <p:cNvPr id="19" name="文本框 49"/>
          <p:cNvSpPr txBox="1"/>
          <p:nvPr/>
        </p:nvSpPr>
        <p:spPr>
          <a:xfrm>
            <a:off x="1152218" y="3868942"/>
            <a:ext cx="1341158" cy="468150"/>
          </a:xfrm>
          <a:prstGeom prst="rect">
            <a:avLst/>
          </a:prstGeom>
          <a:noFill/>
          <a:effectLst/>
        </p:spPr>
        <p:txBody>
          <a:bodyPr wrap="square" lIns="67382" tIns="33691" rIns="67382" bIns="33691"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20" name="TextBox 7"/>
          <p:cNvSpPr>
            <a:spLocks noChangeArrowheads="1"/>
          </p:cNvSpPr>
          <p:nvPr/>
        </p:nvSpPr>
        <p:spPr bwMode="auto">
          <a:xfrm>
            <a:off x="3175409" y="3160832"/>
            <a:ext cx="903521"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21" name="圆角矩形 20"/>
          <p:cNvSpPr/>
          <p:nvPr/>
        </p:nvSpPr>
        <p:spPr>
          <a:xfrm>
            <a:off x="3019519" y="3102305"/>
            <a:ext cx="1215302"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0070C0"/>
              </a:solidFill>
            </a:endParaRPr>
          </a:p>
        </p:txBody>
      </p:sp>
      <p:sp>
        <p:nvSpPr>
          <p:cNvPr id="22" name="文本框 49"/>
          <p:cNvSpPr txBox="1"/>
          <p:nvPr/>
        </p:nvSpPr>
        <p:spPr>
          <a:xfrm>
            <a:off x="2946811" y="3498484"/>
            <a:ext cx="1341158" cy="468150"/>
          </a:xfrm>
          <a:prstGeom prst="rect">
            <a:avLst/>
          </a:prstGeom>
          <a:noFill/>
          <a:effectLst/>
        </p:spPr>
        <p:txBody>
          <a:bodyPr wrap="square" lIns="67382" tIns="33691" rIns="67382" bIns="33691"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23" name="TextBox 7"/>
          <p:cNvSpPr>
            <a:spLocks noChangeArrowheads="1"/>
          </p:cNvSpPr>
          <p:nvPr/>
        </p:nvSpPr>
        <p:spPr bwMode="auto">
          <a:xfrm>
            <a:off x="4982452" y="2834407"/>
            <a:ext cx="903521"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24" name="圆角矩形 23"/>
          <p:cNvSpPr/>
          <p:nvPr/>
        </p:nvSpPr>
        <p:spPr>
          <a:xfrm>
            <a:off x="4826561" y="2775880"/>
            <a:ext cx="1215302"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0070C0"/>
              </a:solidFill>
            </a:endParaRPr>
          </a:p>
        </p:txBody>
      </p:sp>
      <p:sp>
        <p:nvSpPr>
          <p:cNvPr id="25" name="文本框 49"/>
          <p:cNvSpPr txBox="1"/>
          <p:nvPr/>
        </p:nvSpPr>
        <p:spPr>
          <a:xfrm>
            <a:off x="4753854" y="3172059"/>
            <a:ext cx="1341158" cy="468150"/>
          </a:xfrm>
          <a:prstGeom prst="rect">
            <a:avLst/>
          </a:prstGeom>
          <a:noFill/>
          <a:effectLst/>
        </p:spPr>
        <p:txBody>
          <a:bodyPr wrap="square" lIns="67382" tIns="33691" rIns="67382" bIns="33691"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26" name="TextBox 7"/>
          <p:cNvSpPr>
            <a:spLocks noChangeArrowheads="1"/>
          </p:cNvSpPr>
          <p:nvPr/>
        </p:nvSpPr>
        <p:spPr bwMode="auto">
          <a:xfrm>
            <a:off x="6801945" y="2411027"/>
            <a:ext cx="903521" cy="20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2F5EB0"/>
                </a:solidFill>
                <a:latin typeface="微软雅黑" pitchFamily="34" charset="-122"/>
                <a:ea typeface="微软雅黑" pitchFamily="34" charset="-122"/>
                <a:sym typeface="微软雅黑" pitchFamily="34" charset="-122"/>
              </a:rPr>
              <a:t>添加标题</a:t>
            </a:r>
          </a:p>
        </p:txBody>
      </p:sp>
      <p:sp>
        <p:nvSpPr>
          <p:cNvPr id="27" name="圆角矩形 26"/>
          <p:cNvSpPr/>
          <p:nvPr/>
        </p:nvSpPr>
        <p:spPr>
          <a:xfrm>
            <a:off x="6646054" y="2352499"/>
            <a:ext cx="1215302" cy="343256"/>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rgbClr val="0070C0"/>
              </a:solidFill>
            </a:endParaRPr>
          </a:p>
        </p:txBody>
      </p:sp>
      <p:sp>
        <p:nvSpPr>
          <p:cNvPr id="28" name="文本框 49"/>
          <p:cNvSpPr txBox="1"/>
          <p:nvPr/>
        </p:nvSpPr>
        <p:spPr>
          <a:xfrm>
            <a:off x="6573346" y="2748678"/>
            <a:ext cx="1341158" cy="468150"/>
          </a:xfrm>
          <a:prstGeom prst="rect">
            <a:avLst/>
          </a:prstGeom>
          <a:noFill/>
          <a:effectLst/>
        </p:spPr>
        <p:txBody>
          <a:bodyPr wrap="square" lIns="67382" tIns="33691" rIns="67382" bIns="33691"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29" name="TextBox 13"/>
          <p:cNvSpPr txBox="1"/>
          <p:nvPr/>
        </p:nvSpPr>
        <p:spPr>
          <a:xfrm flipH="1">
            <a:off x="837669" y="879557"/>
            <a:ext cx="2056986" cy="271438"/>
          </a:xfrm>
          <a:prstGeom prst="rect">
            <a:avLst/>
          </a:prstGeom>
          <a:noFill/>
          <a:ln>
            <a:noFill/>
          </a:ln>
        </p:spPr>
        <p:txBody>
          <a:bodyPr wrap="square" lIns="67378" tIns="33689" rIns="67378" bIns="33689">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a:spcBef>
                <a:spcPct val="0"/>
              </a:spcBef>
              <a:buFont typeface="Arial" charset="0"/>
              <a:buNone/>
            </a:pPr>
            <a:r>
              <a:rPr lang="zh-CN" altLang="en-US" sz="1300" dirty="0">
                <a:solidFill>
                  <a:srgbClr val="2F5EB0"/>
                </a:solidFill>
                <a:cs typeface="Arial" panose="020B0604020202020204" pitchFamily="34" charset="0"/>
              </a:rPr>
              <a:t>点击输入标题</a:t>
            </a:r>
          </a:p>
        </p:txBody>
      </p:sp>
      <p:sp>
        <p:nvSpPr>
          <p:cNvPr id="30" name="TextBox 14"/>
          <p:cNvSpPr txBox="1"/>
          <p:nvPr/>
        </p:nvSpPr>
        <p:spPr>
          <a:xfrm>
            <a:off x="837670" y="1147559"/>
            <a:ext cx="3875486" cy="685391"/>
          </a:xfrm>
          <a:prstGeom prst="rect">
            <a:avLst/>
          </a:prstGeom>
          <a:noFill/>
        </p:spPr>
        <p:txBody>
          <a:bodyPr wrap="square" lIns="67382" tIns="33691" rIns="67382" bIns="33691" rtlCol="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31"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359650054"/>
      </p:ext>
    </p:extLst>
  </p:cSld>
  <p:clrMapOvr>
    <a:masterClrMapping/>
  </p:clrMapOvr>
  <mc:AlternateContent xmlns:mc="http://schemas.openxmlformats.org/markup-compatibility/2006" xmlns:p14="http://schemas.microsoft.com/office/powerpoint/2010/main">
    <mc:Choice Requires="p14">
      <p:transition spd="slow" p14:dur="2000" advTm="17216"/>
    </mc:Choice>
    <mc:Fallback xmlns="">
      <p:transition spd="slow" advTm="17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par>
                          <p:cTn id="76" fill="hold">
                            <p:stCondLst>
                              <p:cond delay="9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500" fill="hold"/>
                                        <p:tgtEl>
                                          <p:spTgt spid="6"/>
                                        </p:tgtEl>
                                        <p:attrNameLst>
                                          <p:attrName>ppt_w</p:attrName>
                                        </p:attrNameLst>
                                      </p:cBhvr>
                                      <p:tavLst>
                                        <p:tav tm="0">
                                          <p:val>
                                            <p:fltVal val="0"/>
                                          </p:val>
                                        </p:tav>
                                        <p:tav tm="100000">
                                          <p:val>
                                            <p:strVal val="#ppt_w"/>
                                          </p:val>
                                        </p:tav>
                                      </p:tavLst>
                                    </p:anim>
                                    <p:anim calcmode="lin" valueType="num">
                                      <p:cBhvr>
                                        <p:cTn id="92" dur="500" fill="hold"/>
                                        <p:tgtEl>
                                          <p:spTgt spid="6"/>
                                        </p:tgtEl>
                                        <p:attrNameLst>
                                          <p:attrName>ppt_h</p:attrName>
                                        </p:attrNameLst>
                                      </p:cBhvr>
                                      <p:tavLst>
                                        <p:tav tm="0">
                                          <p:val>
                                            <p:fltVal val="0"/>
                                          </p:val>
                                        </p:tav>
                                        <p:tav tm="100000">
                                          <p:val>
                                            <p:strVal val="#ppt_h"/>
                                          </p:val>
                                        </p:tav>
                                      </p:tavLst>
                                    </p:anim>
                                    <p:animEffect transition="in" filter="fade">
                                      <p:cBhvr>
                                        <p:cTn id="93" dur="500"/>
                                        <p:tgtEl>
                                          <p:spTgt spid="6"/>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anim calcmode="lin" valueType="num">
                                      <p:cBhvr>
                                        <p:cTn id="98" dur="1000" fill="hold"/>
                                        <p:tgtEl>
                                          <p:spTgt spid="2"/>
                                        </p:tgtEl>
                                        <p:attrNameLst>
                                          <p:attrName>ppt_x</p:attrName>
                                        </p:attrNameLst>
                                      </p:cBhvr>
                                      <p:tavLst>
                                        <p:tav tm="0">
                                          <p:val>
                                            <p:strVal val="#ppt_x"/>
                                          </p:val>
                                        </p:tav>
                                        <p:tav tm="100000">
                                          <p:val>
                                            <p:strVal val="#ppt_x"/>
                                          </p:val>
                                        </p:tav>
                                      </p:tavLst>
                                    </p:anim>
                                    <p:anim calcmode="lin" valueType="num">
                                      <p:cBhvr>
                                        <p:cTn id="99" dur="1000" fill="hold"/>
                                        <p:tgtEl>
                                          <p:spTgt spid="2"/>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childTnLst>
                          </p:cTn>
                        </p:par>
                        <p:par>
                          <p:cTn id="104" fill="hold">
                            <p:stCondLst>
                              <p:cond delay="12500"/>
                            </p:stCondLst>
                            <p:childTnLst>
                              <p:par>
                                <p:cTn id="105" presetID="53" presetClass="entr" presetSubtype="16"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1000"/>
                                        <p:tgtEl>
                                          <p:spTgt spid="28"/>
                                        </p:tgtEl>
                                      </p:cBhvr>
                                    </p:animEffect>
                                    <p:anim calcmode="lin" valueType="num">
                                      <p:cBhvr>
                                        <p:cTn id="114" dur="1000" fill="hold"/>
                                        <p:tgtEl>
                                          <p:spTgt spid="28"/>
                                        </p:tgtEl>
                                        <p:attrNameLst>
                                          <p:attrName>ppt_x</p:attrName>
                                        </p:attrNameLst>
                                      </p:cBhvr>
                                      <p:tavLst>
                                        <p:tav tm="0">
                                          <p:val>
                                            <p:strVal val="#ppt_x"/>
                                          </p:val>
                                        </p:tav>
                                        <p:tav tm="100000">
                                          <p:val>
                                            <p:strVal val="#ppt_x"/>
                                          </p:val>
                                        </p:tav>
                                      </p:tavLst>
                                    </p:anim>
                                    <p:anim calcmode="lin" valueType="num">
                                      <p:cBhvr>
                                        <p:cTn id="115" dur="1000" fill="hold"/>
                                        <p:tgtEl>
                                          <p:spTgt spid="28"/>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29"/>
                                        </p:tgtEl>
                                        <p:attrNameLst>
                                          <p:attrName>style.visibility</p:attrName>
                                        </p:attrNameLst>
                                      </p:cBhvr>
                                      <p:to>
                                        <p:strVal val="visible"/>
                                      </p:to>
                                    </p:set>
                                    <p:animEffect transition="in" filter="fade">
                                      <p:cBhvr>
                                        <p:cTn id="118" dur="100"/>
                                        <p:tgtEl>
                                          <p:spTgt spid="29"/>
                                        </p:tgtEl>
                                      </p:cBhvr>
                                    </p:animEffect>
                                  </p:childTnLst>
                                </p:cTn>
                              </p:par>
                              <p:par>
                                <p:cTn id="119" presetID="10" presetClass="entr" presetSubtype="0" fill="hold" grpId="0" nodeType="withEffect">
                                  <p:stCondLst>
                                    <p:cond delay="1000"/>
                                  </p:stCondLst>
                                  <p:iterate type="lt">
                                    <p:tmPct val="10000"/>
                                  </p:iterate>
                                  <p:childTnLst>
                                    <p:set>
                                      <p:cBhvr>
                                        <p:cTn id="120" dur="1" fill="hold">
                                          <p:stCondLst>
                                            <p:cond delay="0"/>
                                          </p:stCondLst>
                                        </p:cTn>
                                        <p:tgtEl>
                                          <p:spTgt spid="30"/>
                                        </p:tgtEl>
                                        <p:attrNameLst>
                                          <p:attrName>style.visibility</p:attrName>
                                        </p:attrNameLst>
                                      </p:cBhvr>
                                      <p:to>
                                        <p:strVal val="visible"/>
                                      </p:to>
                                    </p:set>
                                    <p:animEffect transition="in" filter="fade">
                                      <p:cBhvr>
                                        <p:cTn id="121"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 grpId="0" animBg="1"/>
      <p:bldP spid="15" grpId="0" animBg="1"/>
      <p:bldP spid="16" grpId="0" animBg="1"/>
      <p:bldP spid="17" grpId="0"/>
      <p:bldP spid="18" grpId="0" animBg="1"/>
      <p:bldP spid="19" grpId="0"/>
      <p:bldP spid="20" grpId="0"/>
      <p:bldP spid="21" grpId="0" animBg="1"/>
      <p:bldP spid="22" grpId="0"/>
      <p:bldP spid="23" grpId="0"/>
      <p:bldP spid="24" grpId="0" animBg="1"/>
      <p:bldP spid="25" grpId="0"/>
      <p:bldP spid="26" grpId="0"/>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6607679" y="1860928"/>
            <a:ext cx="746645" cy="1255760"/>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zh-CN" altLang="en-US">
              <a:solidFill>
                <a:schemeClr val="tx1">
                  <a:lumMod val="65000"/>
                  <a:lumOff val="35000"/>
                </a:schemeClr>
              </a:solidFill>
            </a:endParaRPr>
          </a:p>
        </p:txBody>
      </p:sp>
      <p:sp>
        <p:nvSpPr>
          <p:cNvPr id="3" name="Freeform 7"/>
          <p:cNvSpPr>
            <a:spLocks/>
          </p:cNvSpPr>
          <p:nvPr/>
        </p:nvSpPr>
        <p:spPr bwMode="auto">
          <a:xfrm>
            <a:off x="4708750" y="2607027"/>
            <a:ext cx="749283" cy="509660"/>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zh-CN" altLang="en-US">
              <a:solidFill>
                <a:schemeClr val="tx1">
                  <a:lumMod val="65000"/>
                  <a:lumOff val="35000"/>
                </a:schemeClr>
              </a:solidFill>
            </a:endParaRPr>
          </a:p>
        </p:txBody>
      </p:sp>
      <p:sp>
        <p:nvSpPr>
          <p:cNvPr id="4" name="Oval 8"/>
          <p:cNvSpPr>
            <a:spLocks noChangeArrowheads="1"/>
          </p:cNvSpPr>
          <p:nvPr/>
        </p:nvSpPr>
        <p:spPr bwMode="auto">
          <a:xfrm>
            <a:off x="1471108" y="1413997"/>
            <a:ext cx="1358735" cy="1347708"/>
          </a:xfrm>
          <a:prstGeom prst="ellipse">
            <a:avLst/>
          </a:pr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r>
              <a:rPr lang="zh-CN" altLang="en-US" dirty="0">
                <a:solidFill>
                  <a:schemeClr val="bg1"/>
                </a:solidFill>
                <a:latin typeface="微软雅黑" pitchFamily="34" charset="-122"/>
                <a:ea typeface="微软雅黑" pitchFamily="34" charset="-122"/>
              </a:rPr>
              <a:t>添加标题</a:t>
            </a:r>
          </a:p>
        </p:txBody>
      </p:sp>
      <p:sp>
        <p:nvSpPr>
          <p:cNvPr id="5" name="Oval 9"/>
          <p:cNvSpPr>
            <a:spLocks noChangeArrowheads="1"/>
          </p:cNvSpPr>
          <p:nvPr/>
        </p:nvSpPr>
        <p:spPr bwMode="auto">
          <a:xfrm>
            <a:off x="2481585" y="1345692"/>
            <a:ext cx="1688525" cy="1676097"/>
          </a:xfrm>
          <a:prstGeom prst="ellipse">
            <a:avLst/>
          </a:pr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pPr algn="r"/>
            <a:r>
              <a:rPr lang="zh-CN" altLang="en-US" sz="1800" dirty="0">
                <a:solidFill>
                  <a:schemeClr val="bg1"/>
                </a:solidFill>
                <a:latin typeface="微软雅黑" pitchFamily="34" charset="-122"/>
                <a:ea typeface="微软雅黑" pitchFamily="34" charset="-122"/>
              </a:rPr>
              <a:t>添加标题</a:t>
            </a:r>
          </a:p>
        </p:txBody>
      </p:sp>
      <p:sp>
        <p:nvSpPr>
          <p:cNvPr id="6" name="Freeform 15"/>
          <p:cNvSpPr>
            <a:spLocks/>
          </p:cNvSpPr>
          <p:nvPr/>
        </p:nvSpPr>
        <p:spPr bwMode="auto">
          <a:xfrm>
            <a:off x="5653577" y="2312587"/>
            <a:ext cx="749283" cy="804101"/>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004A82"/>
          </a:solidFill>
          <a:ln>
            <a:noFill/>
          </a:ln>
          <a:effectLst>
            <a:innerShdw blurRad="63500" dist="50800" dir="13500000">
              <a:prstClr val="black">
                <a:alpha val="50000"/>
              </a:prstClr>
            </a:innerShdw>
          </a:effectLst>
          <a:extLst/>
        </p:spPr>
        <p:txBody>
          <a:bodyPr vert="horz" wrap="square" lIns="67382" tIns="33691" rIns="67382" bIns="33691" numCol="1" anchor="t" anchorCtr="0" compatLnSpc="1">
            <a:prstTxWarp prst="textNoShape">
              <a:avLst/>
            </a:prstTxWarp>
          </a:bodyPr>
          <a:lstStyle/>
          <a:p>
            <a:endParaRPr lang="zh-CN" altLang="en-US">
              <a:solidFill>
                <a:schemeClr val="tx1">
                  <a:lumMod val="65000"/>
                  <a:lumOff val="35000"/>
                </a:schemeClr>
              </a:solidFill>
            </a:endParaRPr>
          </a:p>
        </p:txBody>
      </p:sp>
      <p:sp>
        <p:nvSpPr>
          <p:cNvPr id="7" name="TextBox 14"/>
          <p:cNvSpPr txBox="1"/>
          <p:nvPr/>
        </p:nvSpPr>
        <p:spPr>
          <a:xfrm>
            <a:off x="4864642" y="2245938"/>
            <a:ext cx="405385" cy="391205"/>
          </a:xfrm>
          <a:prstGeom prst="rect">
            <a:avLst/>
          </a:prstGeom>
          <a:noFill/>
        </p:spPr>
        <p:txBody>
          <a:bodyPr wrap="none" lIns="67382" tIns="33691" rIns="67382" bIns="33691" rtlCol="0" anchor="ctr">
            <a:spAutoFit/>
          </a:bodyPr>
          <a:lstStyle/>
          <a:p>
            <a:pPr lvl="0" algn="ctr"/>
            <a:r>
              <a:rPr lang="en-US" altLang="zh-CN" sz="2100"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8" name="TextBox 18"/>
          <p:cNvSpPr txBox="1"/>
          <p:nvPr/>
        </p:nvSpPr>
        <p:spPr>
          <a:xfrm>
            <a:off x="5825526" y="1881645"/>
            <a:ext cx="405385" cy="391205"/>
          </a:xfrm>
          <a:prstGeom prst="rect">
            <a:avLst/>
          </a:prstGeom>
          <a:noFill/>
        </p:spPr>
        <p:txBody>
          <a:bodyPr wrap="none" lIns="67382" tIns="33691" rIns="67382" bIns="33691" rtlCol="0" anchor="ctr">
            <a:spAutoFit/>
          </a:bodyPr>
          <a:lstStyle/>
          <a:p>
            <a:pPr lvl="0" algn="ctr"/>
            <a:r>
              <a:rPr lang="en-US" altLang="zh-CN" sz="2100"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9" name="TextBox 19"/>
          <p:cNvSpPr txBox="1"/>
          <p:nvPr/>
        </p:nvSpPr>
        <p:spPr>
          <a:xfrm>
            <a:off x="6778309" y="1446281"/>
            <a:ext cx="405385" cy="391205"/>
          </a:xfrm>
          <a:prstGeom prst="rect">
            <a:avLst/>
          </a:prstGeom>
          <a:noFill/>
        </p:spPr>
        <p:txBody>
          <a:bodyPr wrap="none" lIns="67382" tIns="33691" rIns="67382" bIns="33691" rtlCol="0" anchor="ctr">
            <a:spAutoFit/>
          </a:bodyPr>
          <a:lstStyle/>
          <a:p>
            <a:pPr lvl="0" algn="ctr"/>
            <a:r>
              <a:rPr lang="en-US" altLang="zh-CN" sz="2100"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dirty="0">
              <a:solidFill>
                <a:srgbClr val="2F5EB0"/>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10" name="直接连接符 9"/>
          <p:cNvCxnSpPr/>
          <p:nvPr/>
        </p:nvCxnSpPr>
        <p:spPr>
          <a:xfrm>
            <a:off x="3205683" y="2369021"/>
            <a:ext cx="1222154" cy="74766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27837" y="3116687"/>
            <a:ext cx="3139080"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29"/>
          <p:cNvSpPr txBox="1"/>
          <p:nvPr/>
        </p:nvSpPr>
        <p:spPr>
          <a:xfrm flipH="1">
            <a:off x="4427837" y="3400804"/>
            <a:ext cx="2056986" cy="230726"/>
          </a:xfrm>
          <a:prstGeom prst="rect">
            <a:avLst/>
          </a:prstGeom>
          <a:noFill/>
        </p:spPr>
        <p:txBody>
          <a:bodyPr wrap="square" lIns="67382" tIns="33691" rIns="67382" bIns="33691"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spcBef>
                <a:spcPct val="0"/>
              </a:spcBef>
              <a:buFont typeface="Arial" charset="0"/>
              <a:buNone/>
            </a:pPr>
            <a:r>
              <a:rPr lang="zh-CN" altLang="en-US" sz="1300" dirty="0">
                <a:solidFill>
                  <a:srgbClr val="2F5EB0"/>
                </a:solidFill>
                <a:latin typeface="微软雅黑" panose="020B0503020204020204" pitchFamily="34" charset="-122"/>
                <a:cs typeface="Arial" panose="020B0604020202020204" pitchFamily="34" charset="0"/>
              </a:rPr>
              <a:t>点击输入标题</a:t>
            </a:r>
          </a:p>
        </p:txBody>
      </p:sp>
      <p:sp>
        <p:nvSpPr>
          <p:cNvPr id="13" name="TextBox 30"/>
          <p:cNvSpPr txBox="1"/>
          <p:nvPr/>
        </p:nvSpPr>
        <p:spPr>
          <a:xfrm>
            <a:off x="4427836" y="3631530"/>
            <a:ext cx="3396781" cy="685391"/>
          </a:xfrm>
          <a:prstGeom prst="rect">
            <a:avLst/>
          </a:prstGeom>
          <a:noFill/>
        </p:spPr>
        <p:txBody>
          <a:bodyPr wrap="square" lIns="67382" tIns="33691" rIns="67382" bIns="33691" rtlCol="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4" name="Oval 10"/>
          <p:cNvSpPr>
            <a:spLocks noChangeArrowheads="1"/>
          </p:cNvSpPr>
          <p:nvPr/>
        </p:nvSpPr>
        <p:spPr bwMode="auto">
          <a:xfrm>
            <a:off x="1895878" y="2241537"/>
            <a:ext cx="1414139" cy="1413386"/>
          </a:xfrm>
          <a:prstGeom prst="ellipse">
            <a:avLst/>
          </a:pr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ctr" anchorCtr="0" compatLnSpc="1">
            <a:prstTxWarp prst="textNoShape">
              <a:avLst/>
            </a:prstTxWarp>
          </a:bodyPr>
          <a:lstStyle/>
          <a:p>
            <a:pPr algn="ctr"/>
            <a:r>
              <a:rPr lang="zh-CN" altLang="en-US" sz="1500" dirty="0">
                <a:solidFill>
                  <a:schemeClr val="bg1"/>
                </a:solidFill>
                <a:latin typeface="微软雅黑" pitchFamily="34" charset="-122"/>
                <a:ea typeface="微软雅黑" pitchFamily="34" charset="-122"/>
              </a:rPr>
              <a:t>添加标题</a:t>
            </a:r>
          </a:p>
        </p:txBody>
      </p:sp>
      <p:sp>
        <p:nvSpPr>
          <p:cNvPr id="15"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442073938"/>
      </p:ext>
    </p:extLst>
  </p:cSld>
  <p:clrMapOvr>
    <a:masterClrMapping/>
  </p:clrMapOvr>
  <mc:AlternateContent xmlns:mc="http://schemas.openxmlformats.org/markup-compatibility/2006" xmlns:p14="http://schemas.microsoft.com/office/powerpoint/2010/main">
    <mc:Choice Requires="p14">
      <p:transition spd="slow" p14:dur="2000" advTm="7280"/>
    </mc:Choice>
    <mc:Fallback xmlns="">
      <p:transition spd="slow" advTm="7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50" fill="hold"/>
                                        <p:tgtEl>
                                          <p:spTgt spid="4"/>
                                        </p:tgtEl>
                                        <p:attrNameLst>
                                          <p:attrName>ppt_x</p:attrName>
                                        </p:attrNameLst>
                                      </p:cBhvr>
                                      <p:tavLst>
                                        <p:tav tm="0">
                                          <p:val>
                                            <p:strVal val="0-#ppt_w/2"/>
                                          </p:val>
                                        </p:tav>
                                        <p:tav tm="100000">
                                          <p:val>
                                            <p:strVal val="#ppt_x"/>
                                          </p:val>
                                        </p:tav>
                                      </p:tavLst>
                                    </p:anim>
                                    <p:anim calcmode="lin" valueType="num">
                                      <p:cBhvr additive="base">
                                        <p:cTn id="8" dur="3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400" fill="hold"/>
                                        <p:tgtEl>
                                          <p:spTgt spid="14"/>
                                        </p:tgtEl>
                                        <p:attrNameLst>
                                          <p:attrName>ppt_x</p:attrName>
                                        </p:attrNameLst>
                                      </p:cBhvr>
                                      <p:tavLst>
                                        <p:tav tm="0">
                                          <p:val>
                                            <p:strVal val="#ppt_x"/>
                                          </p:val>
                                        </p:tav>
                                        <p:tav tm="100000">
                                          <p:val>
                                            <p:strVal val="#ppt_x"/>
                                          </p:val>
                                        </p:tav>
                                      </p:tavLst>
                                    </p:anim>
                                    <p:anim calcmode="lin" valueType="num">
                                      <p:cBhvr additive="base">
                                        <p:cTn id="12" dur="4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400" fill="hold"/>
                                        <p:tgtEl>
                                          <p:spTgt spid="5"/>
                                        </p:tgtEl>
                                        <p:attrNameLst>
                                          <p:attrName>ppt_x</p:attrName>
                                        </p:attrNameLst>
                                      </p:cBhvr>
                                      <p:tavLst>
                                        <p:tav tm="0">
                                          <p:val>
                                            <p:strVal val="1+#ppt_w/2"/>
                                          </p:val>
                                        </p:tav>
                                        <p:tav tm="100000">
                                          <p:val>
                                            <p:strVal val="#ppt_x"/>
                                          </p:val>
                                        </p:tav>
                                      </p:tavLst>
                                    </p:anim>
                                    <p:anim calcmode="lin" valueType="num">
                                      <p:cBhvr additive="base">
                                        <p:cTn id="16" dur="4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9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childTnLst>
                          </p:cTn>
                        </p:par>
                        <p:par>
                          <p:cTn id="21" fill="hold">
                            <p:stCondLst>
                              <p:cond delay="13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350"/>
                                        <p:tgtEl>
                                          <p:spTgt spid="11"/>
                                        </p:tgtEl>
                                      </p:cBhvr>
                                    </p:animEffect>
                                  </p:childTnLst>
                                </p:cTn>
                              </p:par>
                            </p:childTnLst>
                          </p:cTn>
                        </p:par>
                        <p:par>
                          <p:cTn id="25" fill="hold">
                            <p:stCondLst>
                              <p:cond delay="1650"/>
                            </p:stCondLst>
                            <p:childTnLst>
                              <p:par>
                                <p:cTn id="26" presetID="2" presetClass="entr" presetSubtype="4" decel="100000" fill="hold" grpId="0" nodeType="afterEffect">
                                  <p:stCondLst>
                                    <p:cond delay="25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29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4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Effect transition="in" filter="fade">
                                      <p:cBhvr>
                                        <p:cTn id="51" dur="100"/>
                                        <p:tgtEl>
                                          <p:spTgt spid="12"/>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Effect transition="in" filter="fade">
                                      <p:cBhvr>
                                        <p:cTn id="54"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3813010" y="753681"/>
            <a:ext cx="1080120" cy="1080120"/>
          </a:xfrm>
          <a:prstGeom prst="ellipse">
            <a:avLst/>
          </a:prstGeom>
          <a:solidFill>
            <a:schemeClr val="bg1"/>
          </a:solidFill>
          <a:ln w="152400" cmpd="sng">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68514" y="801063"/>
            <a:ext cx="1760720" cy="991364"/>
          </a:xfrm>
          <a:prstGeom prst="rect">
            <a:avLst/>
          </a:prstGeom>
        </p:spPr>
        <p:txBody>
          <a:bodyPr wrap="square" lIns="67376" tIns="33688" rIns="67376" bIns="33688">
            <a:spAutoFit/>
          </a:bodyPr>
          <a:lstStyle/>
          <a:p>
            <a:pPr marL="0" lvl="1"/>
            <a:r>
              <a:rPr lang="en-US" altLang="zh-CN" sz="6000" dirty="0">
                <a:solidFill>
                  <a:srgbClr val="004A82"/>
                </a:solidFill>
                <a:latin typeface="微软雅黑" pitchFamily="34" charset="-122"/>
                <a:ea typeface="微软雅黑" pitchFamily="34" charset="-122"/>
              </a:rPr>
              <a:t>5</a:t>
            </a:r>
            <a:endParaRPr lang="zh-CN" altLang="en-US" sz="6000" dirty="0">
              <a:solidFill>
                <a:srgbClr val="004A82"/>
              </a:solidFill>
              <a:latin typeface="微软雅黑" pitchFamily="34" charset="-122"/>
              <a:ea typeface="微软雅黑" pitchFamily="34" charset="-122"/>
            </a:endParaRPr>
          </a:p>
        </p:txBody>
      </p:sp>
      <p:sp>
        <p:nvSpPr>
          <p:cNvPr id="46" name="矩形 45"/>
          <p:cNvSpPr/>
          <p:nvPr/>
        </p:nvSpPr>
        <p:spPr>
          <a:xfrm>
            <a:off x="3204418" y="2093243"/>
            <a:ext cx="2696824" cy="498921"/>
          </a:xfrm>
          <a:prstGeom prst="rect">
            <a:avLst/>
          </a:prstGeom>
        </p:spPr>
        <p:txBody>
          <a:bodyPr wrap="square" lIns="67376" tIns="33688" rIns="67376" bIns="33688">
            <a:spAutoFit/>
          </a:bodyPr>
          <a:lstStyle/>
          <a:p>
            <a:pPr marL="0" lvl="1"/>
            <a:r>
              <a:rPr lang="zh-CN" altLang="en-US" sz="2800" dirty="0">
                <a:solidFill>
                  <a:srgbClr val="004A82"/>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63268053"/>
      </p:ext>
    </p:extLst>
  </p:cSld>
  <p:clrMapOvr>
    <a:masterClrMapping/>
  </p:clrMapOvr>
  <mc:AlternateContent xmlns:mc="http://schemas.openxmlformats.org/markup-compatibility/2006" xmlns:p14="http://schemas.microsoft.com/office/powerpoint/2010/main">
    <mc:Choice Requires="p14">
      <p:transition spd="slow" p14:dur="2000" advTm="2296"/>
    </mc:Choice>
    <mc:Fallback xmlns="">
      <p:transition spd="slow" advTm="2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8" descr="portfolio-img3.jpg"/>
          <p:cNvPicPr>
            <a:picLocks noChangeAspect="1"/>
          </p:cNvPicPr>
          <p:nvPr/>
        </p:nvPicPr>
        <p:blipFill>
          <a:blip r:embed="rId3">
            <a:extLst>
              <a:ext uri="{28A0092B-C50C-407E-A947-70E740481C1C}">
                <a14:useLocalDpi xmlns:a14="http://schemas.microsoft.com/office/drawing/2010/main" val="0"/>
              </a:ext>
            </a:extLst>
          </a:blip>
          <a:srcRect l="12523" r="12523"/>
          <a:stretch>
            <a:fillRect/>
          </a:stretch>
        </p:blipFill>
        <p:spPr>
          <a:xfrm>
            <a:off x="3298193" y="1052512"/>
            <a:ext cx="2547615" cy="2547615"/>
          </a:xfrm>
          <a:prstGeom prst="diamond">
            <a:avLst/>
          </a:prstGeom>
        </p:spPr>
      </p:pic>
      <p:sp>
        <p:nvSpPr>
          <p:cNvPr id="3" name="Text Placeholder 4"/>
          <p:cNvSpPr txBox="1">
            <a:spLocks/>
          </p:cNvSpPr>
          <p:nvPr/>
        </p:nvSpPr>
        <p:spPr>
          <a:xfrm>
            <a:off x="1852934"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Our Work Name</a:t>
            </a:r>
          </a:p>
        </p:txBody>
      </p:sp>
      <p:sp>
        <p:nvSpPr>
          <p:cNvPr id="4" name="Text Placeholder 5"/>
          <p:cNvSpPr txBox="1">
            <a:spLocks/>
          </p:cNvSpPr>
          <p:nvPr/>
        </p:nvSpPr>
        <p:spPr>
          <a:xfrm>
            <a:off x="1852934"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Photography</a:t>
            </a:r>
          </a:p>
        </p:txBody>
      </p:sp>
      <p:sp>
        <p:nvSpPr>
          <p:cNvPr id="5" name="Text Placeholder 6"/>
          <p:cNvSpPr txBox="1">
            <a:spLocks/>
          </p:cNvSpPr>
          <p:nvPr/>
        </p:nvSpPr>
        <p:spPr>
          <a:xfrm>
            <a:off x="3298192" y="3695308"/>
            <a:ext cx="2547615"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Our Work Name Click Here</a:t>
            </a:r>
          </a:p>
        </p:txBody>
      </p:sp>
      <p:sp>
        <p:nvSpPr>
          <p:cNvPr id="6" name="Text Placeholder 7"/>
          <p:cNvSpPr txBox="1">
            <a:spLocks/>
          </p:cNvSpPr>
          <p:nvPr/>
        </p:nvSpPr>
        <p:spPr>
          <a:xfrm>
            <a:off x="3298192" y="3866758"/>
            <a:ext cx="2547615"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Potography</a:t>
            </a:r>
          </a:p>
          <a:p>
            <a:endParaRPr lang="en-US" sz="1200" dirty="0">
              <a:solidFill>
                <a:schemeClr val="bg1">
                  <a:lumMod val="50000"/>
                </a:schemeClr>
              </a:solidFill>
            </a:endParaRPr>
          </a:p>
        </p:txBody>
      </p:sp>
      <p:pic>
        <p:nvPicPr>
          <p:cNvPr id="7" name="Picture Placeholder 19" descr="portfolio-img8.jpg"/>
          <p:cNvPicPr>
            <a:picLocks noChangeAspect="1"/>
          </p:cNvPicPr>
          <p:nvPr/>
        </p:nvPicPr>
        <p:blipFill>
          <a:blip r:embed="rId4" cstate="print">
            <a:extLst>
              <a:ext uri="{28A0092B-C50C-407E-A947-70E740481C1C}">
                <a14:useLocalDpi xmlns:a14="http://schemas.microsoft.com/office/drawing/2010/main" val="0"/>
              </a:ext>
            </a:extLst>
          </a:blip>
          <a:srcRect l="12458" r="12458"/>
          <a:stretch>
            <a:fillRect/>
          </a:stretch>
        </p:blipFill>
        <p:spPr>
          <a:xfrm>
            <a:off x="1859285" y="1613855"/>
            <a:ext cx="1420491" cy="1420489"/>
          </a:xfrm>
          <a:prstGeom prst="diamond">
            <a:avLst/>
          </a:prstGeom>
        </p:spPr>
      </p:pic>
      <p:pic>
        <p:nvPicPr>
          <p:cNvPr id="8" name="Picture Placeholder 20" descr="portfolio-img9.jpg"/>
          <p:cNvPicPr>
            <a:picLocks noChangeAspect="1"/>
          </p:cNvPicPr>
          <p:nvPr/>
        </p:nvPicPr>
        <p:blipFill>
          <a:blip r:embed="rId5" cstate="print">
            <a:extLst>
              <a:ext uri="{28A0092B-C50C-407E-A947-70E740481C1C}">
                <a14:useLocalDpi xmlns:a14="http://schemas.microsoft.com/office/drawing/2010/main" val="0"/>
              </a:ext>
            </a:extLst>
          </a:blip>
          <a:srcRect l="12458" r="12458"/>
          <a:stretch>
            <a:fillRect/>
          </a:stretch>
        </p:blipFill>
        <p:spPr>
          <a:xfrm>
            <a:off x="432444" y="1613855"/>
            <a:ext cx="1420491" cy="1420489"/>
          </a:xfrm>
          <a:prstGeom prst="diamond">
            <a:avLst/>
          </a:prstGeom>
        </p:spPr>
      </p:pic>
      <p:pic>
        <p:nvPicPr>
          <p:cNvPr id="9" name="Picture Placeholder 22" descr="portfolio-img36.jpg"/>
          <p:cNvPicPr>
            <a:picLocks noChangeAspect="1"/>
          </p:cNvPicPr>
          <p:nvPr/>
        </p:nvPicPr>
        <p:blipFill>
          <a:blip r:embed="rId6" cstate="print">
            <a:extLst>
              <a:ext uri="{28A0092B-C50C-407E-A947-70E740481C1C}">
                <a14:useLocalDpi xmlns:a14="http://schemas.microsoft.com/office/drawing/2010/main" val="0"/>
              </a:ext>
            </a:extLst>
          </a:blip>
          <a:srcRect l="12458" r="12458"/>
          <a:stretch>
            <a:fillRect/>
          </a:stretch>
        </p:blipFill>
        <p:spPr>
          <a:xfrm>
            <a:off x="7272649" y="1613855"/>
            <a:ext cx="1420491" cy="1420489"/>
          </a:xfrm>
          <a:prstGeom prst="diamond">
            <a:avLst/>
          </a:prstGeom>
        </p:spPr>
      </p:pic>
      <p:pic>
        <p:nvPicPr>
          <p:cNvPr id="10" name="Picture Placeholder 21" descr="portfolio-img23.jpg"/>
          <p:cNvPicPr>
            <a:picLocks noChangeAspect="1"/>
          </p:cNvPicPr>
          <p:nvPr/>
        </p:nvPicPr>
        <p:blipFill>
          <a:blip r:embed="rId7" cstate="print">
            <a:extLst>
              <a:ext uri="{28A0092B-C50C-407E-A947-70E740481C1C}">
                <a14:useLocalDpi xmlns:a14="http://schemas.microsoft.com/office/drawing/2010/main" val="0"/>
              </a:ext>
            </a:extLst>
          </a:blip>
          <a:srcRect l="12458" r="12458"/>
          <a:stretch>
            <a:fillRect/>
          </a:stretch>
        </p:blipFill>
        <p:spPr>
          <a:xfrm>
            <a:off x="5845808" y="1613855"/>
            <a:ext cx="1420491" cy="1420489"/>
          </a:xfrm>
          <a:prstGeom prst="diamond">
            <a:avLst/>
          </a:prstGeom>
        </p:spPr>
      </p:pic>
      <p:sp>
        <p:nvSpPr>
          <p:cNvPr id="11" name="Text Placeholder 12"/>
          <p:cNvSpPr txBox="1">
            <a:spLocks/>
          </p:cNvSpPr>
          <p:nvPr/>
        </p:nvSpPr>
        <p:spPr>
          <a:xfrm>
            <a:off x="432444"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Our Work Name</a:t>
            </a:r>
          </a:p>
        </p:txBody>
      </p:sp>
      <p:sp>
        <p:nvSpPr>
          <p:cNvPr id="12" name="Text Placeholder 13"/>
          <p:cNvSpPr txBox="1">
            <a:spLocks/>
          </p:cNvSpPr>
          <p:nvPr/>
        </p:nvSpPr>
        <p:spPr>
          <a:xfrm>
            <a:off x="432444"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Photography</a:t>
            </a:r>
          </a:p>
        </p:txBody>
      </p:sp>
      <p:sp>
        <p:nvSpPr>
          <p:cNvPr id="13" name="Text Placeholder 14"/>
          <p:cNvSpPr txBox="1">
            <a:spLocks/>
          </p:cNvSpPr>
          <p:nvPr/>
        </p:nvSpPr>
        <p:spPr>
          <a:xfrm>
            <a:off x="7266297"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Our Work Name</a:t>
            </a:r>
          </a:p>
        </p:txBody>
      </p:sp>
      <p:sp>
        <p:nvSpPr>
          <p:cNvPr id="14" name="Text Placeholder 15"/>
          <p:cNvSpPr txBox="1">
            <a:spLocks/>
          </p:cNvSpPr>
          <p:nvPr/>
        </p:nvSpPr>
        <p:spPr>
          <a:xfrm>
            <a:off x="7266297"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Photography</a:t>
            </a:r>
          </a:p>
        </p:txBody>
      </p:sp>
      <p:sp>
        <p:nvSpPr>
          <p:cNvPr id="15" name="Text Placeholder 16"/>
          <p:cNvSpPr txBox="1">
            <a:spLocks/>
          </p:cNvSpPr>
          <p:nvPr/>
        </p:nvSpPr>
        <p:spPr>
          <a:xfrm>
            <a:off x="5845807" y="3263067"/>
            <a:ext cx="1426841" cy="2857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Our Work Name</a:t>
            </a:r>
          </a:p>
        </p:txBody>
      </p:sp>
      <p:sp>
        <p:nvSpPr>
          <p:cNvPr id="16" name="Text Placeholder 17"/>
          <p:cNvSpPr txBox="1">
            <a:spLocks/>
          </p:cNvSpPr>
          <p:nvPr/>
        </p:nvSpPr>
        <p:spPr>
          <a:xfrm>
            <a:off x="5845807" y="3434517"/>
            <a:ext cx="1426841" cy="234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bg1">
                    <a:lumMod val="50000"/>
                  </a:schemeClr>
                </a:solidFill>
              </a:rPr>
              <a:t>Photography</a:t>
            </a:r>
          </a:p>
        </p:txBody>
      </p:sp>
      <p:sp>
        <p:nvSpPr>
          <p:cNvPr id="17"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847443060"/>
      </p:ext>
    </p:extLst>
  </p:cSld>
  <p:clrMapOvr>
    <a:masterClrMapping/>
  </p:clrMapOvr>
  <mc:AlternateContent xmlns:mc="http://schemas.openxmlformats.org/markup-compatibility/2006" xmlns:p14="http://schemas.microsoft.com/office/powerpoint/2010/main">
    <mc:Choice Requires="p14">
      <p:transition spd="slow" p14:dur="2000" advTm="1624"/>
    </mc:Choice>
    <mc:Fallback xmlns="">
      <p:transition spd="slow" advTm="162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2028" y="1151902"/>
            <a:ext cx="1657670" cy="2122237"/>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3" name="矩形 2"/>
          <p:cNvSpPr/>
          <p:nvPr/>
        </p:nvSpPr>
        <p:spPr>
          <a:xfrm>
            <a:off x="992028" y="3274138"/>
            <a:ext cx="1657670" cy="459818"/>
          </a:xfrm>
          <a:prstGeom prst="rect">
            <a:avLst/>
          </a:prstGeom>
          <a:solidFill>
            <a:srgbClr val="004A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4" name="矩形 3"/>
          <p:cNvSpPr/>
          <p:nvPr/>
        </p:nvSpPr>
        <p:spPr>
          <a:xfrm>
            <a:off x="1046374" y="3342915"/>
            <a:ext cx="1548978"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37" tIns="44918" rIns="89837" bIns="44918"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 name="矩形 47"/>
          <p:cNvSpPr>
            <a:spLocks noChangeArrowheads="1"/>
          </p:cNvSpPr>
          <p:nvPr/>
        </p:nvSpPr>
        <p:spPr bwMode="auto">
          <a:xfrm>
            <a:off x="1015709" y="3804173"/>
            <a:ext cx="1657670" cy="4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000" dirty="0">
                <a:solidFill>
                  <a:schemeClr val="tx1">
                    <a:lumMod val="50000"/>
                    <a:lumOff val="50000"/>
                  </a:schemeClr>
                </a:solidFill>
                <a:sym typeface="微软雅黑" pitchFamily="34" charset="-122"/>
              </a:rPr>
              <a:t>右键点击图片选择设置图片格式可直接替换图片。</a:t>
            </a:r>
            <a:endParaRPr lang="en-US" altLang="zh-CN" sz="1000" dirty="0">
              <a:solidFill>
                <a:schemeClr val="tx1">
                  <a:lumMod val="50000"/>
                  <a:lumOff val="50000"/>
                </a:schemeClr>
              </a:solidFill>
              <a:sym typeface="微软雅黑" pitchFamily="34" charset="-122"/>
            </a:endParaRPr>
          </a:p>
        </p:txBody>
      </p:sp>
      <p:sp>
        <p:nvSpPr>
          <p:cNvPr id="6" name="矩形 5"/>
          <p:cNvSpPr/>
          <p:nvPr/>
        </p:nvSpPr>
        <p:spPr>
          <a:xfrm>
            <a:off x="2770352" y="1151902"/>
            <a:ext cx="1657670" cy="2122237"/>
          </a:xfrm>
          <a:prstGeom prst="rect">
            <a:avLst/>
          </a:prstGeom>
          <a:blipFill>
            <a:blip r:embed="rId4" cstate="print">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7" name="矩形 6"/>
          <p:cNvSpPr/>
          <p:nvPr/>
        </p:nvSpPr>
        <p:spPr>
          <a:xfrm>
            <a:off x="2770352" y="3274138"/>
            <a:ext cx="1657670" cy="459818"/>
          </a:xfrm>
          <a:prstGeom prst="rect">
            <a:avLst/>
          </a:prstGeom>
          <a:solidFill>
            <a:srgbClr val="004A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8" name="矩形 7"/>
          <p:cNvSpPr/>
          <p:nvPr/>
        </p:nvSpPr>
        <p:spPr>
          <a:xfrm>
            <a:off x="2824698" y="3342915"/>
            <a:ext cx="1548978"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37" tIns="44918" rIns="89837" bIns="44918"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2794033" y="3804173"/>
            <a:ext cx="1657670" cy="41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000" dirty="0">
                <a:solidFill>
                  <a:schemeClr val="tx1">
                    <a:lumMod val="50000"/>
                    <a:lumOff val="50000"/>
                  </a:schemeClr>
                </a:solidFill>
                <a:sym typeface="微软雅黑" pitchFamily="34" charset="-122"/>
              </a:rPr>
              <a:t>右键点击图片选择设置图片格式可直接替换图片。</a:t>
            </a:r>
            <a:endParaRPr lang="en-US" altLang="zh-CN" sz="1000" dirty="0">
              <a:solidFill>
                <a:schemeClr val="tx1">
                  <a:lumMod val="50000"/>
                  <a:lumOff val="50000"/>
                </a:schemeClr>
              </a:solidFill>
              <a:sym typeface="微软雅黑" pitchFamily="34" charset="-122"/>
            </a:endParaRPr>
          </a:p>
        </p:txBody>
      </p:sp>
      <p:sp>
        <p:nvSpPr>
          <p:cNvPr id="10" name="矩形 9"/>
          <p:cNvSpPr/>
          <p:nvPr/>
        </p:nvSpPr>
        <p:spPr>
          <a:xfrm>
            <a:off x="4548676" y="1151902"/>
            <a:ext cx="1657670" cy="2122237"/>
          </a:xfrm>
          <a:prstGeom prst="rect">
            <a:avLst/>
          </a:prstGeom>
          <a:blipFill>
            <a:blip r:embed="rId5" cstate="print">
              <a:extLst>
                <a:ext uri="{28A0092B-C50C-407E-A947-70E740481C1C}">
                  <a14:useLocalDpi xmlns:a14="http://schemas.microsoft.com/office/drawing/2010/main"/>
                </a:ext>
              </a:extLst>
            </a:blip>
            <a:srcRect/>
            <a:stretch>
              <a:fillRect b="1"/>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11" name="矩形 10"/>
          <p:cNvSpPr/>
          <p:nvPr/>
        </p:nvSpPr>
        <p:spPr>
          <a:xfrm>
            <a:off x="4548676" y="3274138"/>
            <a:ext cx="1657670" cy="459818"/>
          </a:xfrm>
          <a:prstGeom prst="rect">
            <a:avLst/>
          </a:prstGeom>
          <a:solidFill>
            <a:srgbClr val="004A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12" name="矩形 11"/>
          <p:cNvSpPr/>
          <p:nvPr/>
        </p:nvSpPr>
        <p:spPr>
          <a:xfrm>
            <a:off x="4603022" y="3342915"/>
            <a:ext cx="1548978"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37" tIns="44918" rIns="89837" bIns="44918"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4572357" y="3804173"/>
            <a:ext cx="1657670" cy="41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000" dirty="0">
                <a:solidFill>
                  <a:schemeClr val="tx1">
                    <a:lumMod val="50000"/>
                    <a:lumOff val="50000"/>
                  </a:schemeClr>
                </a:solidFill>
                <a:sym typeface="微软雅黑" pitchFamily="34" charset="-122"/>
              </a:rPr>
              <a:t>右键点击图片选择设置图片格式可直接替换图片。</a:t>
            </a:r>
            <a:endParaRPr lang="en-US" altLang="zh-CN" sz="1000" dirty="0">
              <a:solidFill>
                <a:schemeClr val="tx1">
                  <a:lumMod val="50000"/>
                  <a:lumOff val="50000"/>
                </a:schemeClr>
              </a:solidFill>
              <a:sym typeface="微软雅黑" pitchFamily="34" charset="-122"/>
            </a:endParaRPr>
          </a:p>
        </p:txBody>
      </p:sp>
      <p:sp>
        <p:nvSpPr>
          <p:cNvPr id="14" name="矩形 13"/>
          <p:cNvSpPr/>
          <p:nvPr/>
        </p:nvSpPr>
        <p:spPr>
          <a:xfrm>
            <a:off x="6327000" y="1151902"/>
            <a:ext cx="1657670" cy="2122237"/>
          </a:xfrm>
          <a:prstGeom prst="rect">
            <a:avLst/>
          </a:prstGeom>
          <a:blipFill>
            <a:blip r:embed="rId6" cstate="print">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15" name="矩形 14"/>
          <p:cNvSpPr/>
          <p:nvPr/>
        </p:nvSpPr>
        <p:spPr>
          <a:xfrm>
            <a:off x="6327000" y="3274138"/>
            <a:ext cx="1657670" cy="459818"/>
          </a:xfrm>
          <a:prstGeom prst="rect">
            <a:avLst/>
          </a:prstGeom>
          <a:solidFill>
            <a:srgbClr val="004A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16" name="矩形 15"/>
          <p:cNvSpPr/>
          <p:nvPr/>
        </p:nvSpPr>
        <p:spPr>
          <a:xfrm>
            <a:off x="6381346" y="3342915"/>
            <a:ext cx="1548978"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37" tIns="44918" rIns="89837" bIns="44918" anchor="ctr">
            <a:spAutoFit/>
          </a:bodyPr>
          <a:lstStyle/>
          <a:p>
            <a:pPr algn="ctr" font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rPr>
              <a:t>添加项目名称</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6350681" y="3804173"/>
            <a:ext cx="1657670" cy="41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buNone/>
            </a:pPr>
            <a:r>
              <a:rPr lang="zh-CN" altLang="en-US" sz="1000" dirty="0">
                <a:solidFill>
                  <a:schemeClr val="tx1">
                    <a:lumMod val="50000"/>
                    <a:lumOff val="50000"/>
                  </a:schemeClr>
                </a:solidFill>
                <a:sym typeface="微软雅黑" pitchFamily="34" charset="-122"/>
              </a:rPr>
              <a:t>右键点击图片选择设置图片格式可直接替换图片。</a:t>
            </a:r>
            <a:endParaRPr lang="en-US" altLang="zh-CN" sz="1000" dirty="0">
              <a:solidFill>
                <a:schemeClr val="tx1">
                  <a:lumMod val="50000"/>
                  <a:lumOff val="50000"/>
                </a:schemeClr>
              </a:solidFill>
              <a:sym typeface="微软雅黑" pitchFamily="34" charset="-122"/>
            </a:endParaRPr>
          </a:p>
        </p:txBody>
      </p:sp>
      <p:sp>
        <p:nvSpPr>
          <p:cNvPr id="18"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40649838"/>
      </p:ext>
    </p:extLst>
  </p:cSld>
  <p:clrMapOvr>
    <a:masterClrMapping/>
  </p:clrMapOvr>
  <mc:AlternateContent xmlns:mc="http://schemas.openxmlformats.org/markup-compatibility/2006" xmlns:p14="http://schemas.microsoft.com/office/powerpoint/2010/main">
    <mc:Choice Requires="p14">
      <p:transition spd="slow" p14:dur="2000" advTm="6619"/>
    </mc:Choice>
    <mc:Fallback xmlns="">
      <p:transition spd="slow" advTm="6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400"/>
                                        <p:tgtEl>
                                          <p:spTgt spid="4"/>
                                        </p:tgtEl>
                                      </p:cBhvr>
                                    </p:animEffect>
                                  </p:childTnLst>
                                </p:cTn>
                              </p:par>
                            </p:childTnLst>
                          </p:cTn>
                        </p:par>
                        <p:par>
                          <p:cTn id="44" fill="hold">
                            <p:stCondLst>
                              <p:cond delay="2400"/>
                            </p:stCondLst>
                            <p:childTnLst>
                              <p:par>
                                <p:cTn id="45" presetID="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par>
                          <p:cTn id="49" fill="hold">
                            <p:stCondLst>
                              <p:cond delay="2900"/>
                            </p:stCondLst>
                            <p:childTnLst>
                              <p:par>
                                <p:cTn id="50" presetID="14" presetClass="entr" presetSubtype="1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400"/>
                                        <p:tgtEl>
                                          <p:spTgt spid="8"/>
                                        </p:tgtEl>
                                      </p:cBhvr>
                                    </p:animEffect>
                                  </p:childTnLst>
                                </p:cTn>
                              </p:par>
                            </p:childTnLst>
                          </p:cTn>
                        </p:par>
                        <p:par>
                          <p:cTn id="53" fill="hold">
                            <p:stCondLst>
                              <p:cond delay="330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3800"/>
                            </p:stCondLst>
                            <p:childTnLst>
                              <p:par>
                                <p:cTn id="59" presetID="14" presetClass="entr" presetSubtype="1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400"/>
                                        <p:tgtEl>
                                          <p:spTgt spid="12"/>
                                        </p:tgtEl>
                                      </p:cBhvr>
                                    </p:animEffect>
                                  </p:childTnLst>
                                </p:cTn>
                              </p:par>
                            </p:childTnLst>
                          </p:cTn>
                        </p:par>
                        <p:par>
                          <p:cTn id="62" fill="hold">
                            <p:stCondLst>
                              <p:cond delay="4200"/>
                            </p:stCondLst>
                            <p:childTnLst>
                              <p:par>
                                <p:cTn id="63" presetID="2" presetClass="entr" presetSubtype="4"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par>
                          <p:cTn id="67" fill="hold">
                            <p:stCondLst>
                              <p:cond delay="4700"/>
                            </p:stCondLst>
                            <p:childTnLst>
                              <p:par>
                                <p:cTn id="68" presetID="14" presetClass="entr" presetSubtype="1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400"/>
                                        <p:tgtEl>
                                          <p:spTgt spid="16"/>
                                        </p:tgtEl>
                                      </p:cBhvr>
                                    </p:animEffect>
                                  </p:childTnLst>
                                </p:cTn>
                              </p:par>
                            </p:childTnLst>
                          </p:cTn>
                        </p:par>
                        <p:par>
                          <p:cTn id="71" fill="hold">
                            <p:stCondLst>
                              <p:cond delay="5100"/>
                            </p:stCondLst>
                            <p:childTnLst>
                              <p:par>
                                <p:cTn id="72" presetID="2" presetClass="entr" presetSubtype="4"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0" grpId="0" animBg="1"/>
      <p:bldP spid="11" grpId="0" animBg="1"/>
      <p:bldP spid="12" grpId="0"/>
      <p:bldP spid="13" grpId="0"/>
      <p:bldP spid="14" grpId="0" animBg="1"/>
      <p:bldP spid="15" grpId="0" animBg="1"/>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340" y="909100"/>
            <a:ext cx="9124466" cy="1958134"/>
          </a:xfrm>
          <a:prstGeom prst="rect">
            <a:avLst/>
          </a:prstGeom>
          <a:blipFill>
            <a:blip r:embed="rId3"/>
            <a:srcRect/>
            <a:stretch>
              <a:fillRect l="-34165" t="-210782" r="-29957" b="-116198"/>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grpSp>
        <p:nvGrpSpPr>
          <p:cNvPr id="3" name="组合 2"/>
          <p:cNvGrpSpPr/>
          <p:nvPr/>
        </p:nvGrpSpPr>
        <p:grpSpPr>
          <a:xfrm>
            <a:off x="1281561" y="3144164"/>
            <a:ext cx="489445" cy="487366"/>
            <a:chOff x="8077071" y="845254"/>
            <a:chExt cx="2036801" cy="2036802"/>
          </a:xfrm>
        </p:grpSpPr>
        <p:sp>
          <p:nvSpPr>
            <p:cNvPr id="4" name="椭圆 3"/>
            <p:cNvSpPr/>
            <p:nvPr/>
          </p:nvSpPr>
          <p:spPr>
            <a:xfrm>
              <a:off x="8077071" y="845254"/>
              <a:ext cx="2036801"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6" name="组合 5"/>
          <p:cNvGrpSpPr/>
          <p:nvPr/>
        </p:nvGrpSpPr>
        <p:grpSpPr>
          <a:xfrm>
            <a:off x="2742255" y="3144164"/>
            <a:ext cx="489445" cy="487366"/>
            <a:chOff x="8125599" y="1434035"/>
            <a:chExt cx="2036802" cy="2036802"/>
          </a:xfrm>
        </p:grpSpPr>
        <p:sp>
          <p:nvSpPr>
            <p:cNvPr id="7" name="椭圆 6"/>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ndParaRPr>
            </a:p>
          </p:txBody>
        </p:sp>
        <p:sp>
          <p:nvSpPr>
            <p:cNvPr id="8"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9" name="组合 8"/>
          <p:cNvGrpSpPr/>
          <p:nvPr/>
        </p:nvGrpSpPr>
        <p:grpSpPr>
          <a:xfrm>
            <a:off x="4234823" y="3144164"/>
            <a:ext cx="489445" cy="487366"/>
            <a:chOff x="8125599" y="1434035"/>
            <a:chExt cx="2036802" cy="2036802"/>
          </a:xfrm>
        </p:grpSpPr>
        <p:sp>
          <p:nvSpPr>
            <p:cNvPr id="10" name="椭圆 9"/>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11" name="组合 10"/>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12"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 name="组合 14"/>
          <p:cNvGrpSpPr/>
          <p:nvPr/>
        </p:nvGrpSpPr>
        <p:grpSpPr>
          <a:xfrm>
            <a:off x="5747693" y="3144164"/>
            <a:ext cx="489445" cy="487366"/>
            <a:chOff x="8125599" y="1434035"/>
            <a:chExt cx="2036802" cy="2036802"/>
          </a:xfrm>
        </p:grpSpPr>
        <p:sp>
          <p:nvSpPr>
            <p:cNvPr id="16" name="椭圆 15"/>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18" name="组合 17"/>
          <p:cNvGrpSpPr/>
          <p:nvPr/>
        </p:nvGrpSpPr>
        <p:grpSpPr>
          <a:xfrm>
            <a:off x="7306313" y="3144164"/>
            <a:ext cx="489445" cy="487366"/>
            <a:chOff x="8125599" y="1434035"/>
            <a:chExt cx="2036802" cy="2036802"/>
          </a:xfrm>
        </p:grpSpPr>
        <p:sp>
          <p:nvSpPr>
            <p:cNvPr id="19" name="椭圆 18"/>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1" name="矩形 20"/>
          <p:cNvSpPr/>
          <p:nvPr/>
        </p:nvSpPr>
        <p:spPr>
          <a:xfrm>
            <a:off x="673883" y="3684453"/>
            <a:ext cx="1593952" cy="682374"/>
          </a:xfrm>
          <a:prstGeom prst="rect">
            <a:avLst/>
          </a:prstGeom>
        </p:spPr>
        <p:txBody>
          <a:bodyPr wrap="none" lIns="67382" tIns="33691" rIns="67382" bIns="33691">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2" name="矩形 21"/>
          <p:cNvSpPr/>
          <p:nvPr/>
        </p:nvSpPr>
        <p:spPr>
          <a:xfrm>
            <a:off x="2215185" y="3684453"/>
            <a:ext cx="1593952" cy="682374"/>
          </a:xfrm>
          <a:prstGeom prst="rect">
            <a:avLst/>
          </a:prstGeom>
        </p:spPr>
        <p:txBody>
          <a:bodyPr wrap="none" lIns="67382" tIns="33691" rIns="67382" bIns="33691">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3" name="矩形 22"/>
          <p:cNvSpPr/>
          <p:nvPr/>
        </p:nvSpPr>
        <p:spPr>
          <a:xfrm>
            <a:off x="3703835" y="3684453"/>
            <a:ext cx="1593952" cy="682374"/>
          </a:xfrm>
          <a:prstGeom prst="rect">
            <a:avLst/>
          </a:prstGeom>
        </p:spPr>
        <p:txBody>
          <a:bodyPr wrap="none" lIns="67382" tIns="33691" rIns="67382" bIns="33691">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4" name="矩形 23"/>
          <p:cNvSpPr/>
          <p:nvPr/>
        </p:nvSpPr>
        <p:spPr>
          <a:xfrm>
            <a:off x="5191988" y="3684453"/>
            <a:ext cx="1593952" cy="682374"/>
          </a:xfrm>
          <a:prstGeom prst="rect">
            <a:avLst/>
          </a:prstGeom>
        </p:spPr>
        <p:txBody>
          <a:bodyPr wrap="none" lIns="67382" tIns="33691" rIns="67382" bIns="33691">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5" name="矩形 24"/>
          <p:cNvSpPr/>
          <p:nvPr/>
        </p:nvSpPr>
        <p:spPr>
          <a:xfrm>
            <a:off x="6733289" y="3684453"/>
            <a:ext cx="1593952" cy="682374"/>
          </a:xfrm>
          <a:prstGeom prst="rect">
            <a:avLst/>
          </a:prstGeom>
        </p:spPr>
        <p:txBody>
          <a:bodyPr wrap="none" lIns="67382" tIns="33691" rIns="67382" bIns="33691">
            <a:spAutoFit/>
          </a:bodyPr>
          <a:lstStyle/>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26"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815115073"/>
      </p:ext>
    </p:extLst>
  </p:cSld>
  <p:clrMapOvr>
    <a:masterClrMapping/>
  </p:clrMapOvr>
  <mc:AlternateContent xmlns:mc="http://schemas.openxmlformats.org/markup-compatibility/2006" xmlns:p14="http://schemas.microsoft.com/office/powerpoint/2010/main">
    <mc:Choice Requires="p14">
      <p:transition spd="slow" p14:dur="2000" advTm="8471"/>
    </mc:Choice>
    <mc:Fallback xmlns="">
      <p:transition spd="slow" advTm="8471"/>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3333">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3333">
                                          <p:cBhvr additive="base">
                                            <p:cTn id="12" dur="750" fill="hold"/>
                                            <p:tgtEl>
                                              <p:spTgt spid="3"/>
                                            </p:tgtEl>
                                            <p:attrNameLst>
                                              <p:attrName>ppt_x</p:attrName>
                                            </p:attrNameLst>
                                          </p:cBhvr>
                                          <p:tavLst>
                                            <p:tav tm="0">
                                              <p:val>
                                                <p:strVal val="#ppt_x"/>
                                              </p:val>
                                            </p:tav>
                                            <p:tav tm="100000">
                                              <p:val>
                                                <p:strVal val="#ppt_x"/>
                                              </p:val>
                                            </p:tav>
                                          </p:tavLst>
                                        </p:anim>
                                        <p:anim calcmode="lin" valueType="num" p14:bounceEnd="53333">
                                          <p:cBhvr additive="base">
                                            <p:cTn id="13" dur="75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1750"/>
                                </p:stCondLst>
                                <p:childTnLst>
                                  <p:par>
                                    <p:cTn id="19" presetID="2" presetClass="entr" presetSubtype="1" fill="hold" nodeType="afterEffect" p14:presetBounceEnd="53333">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53333">
                                          <p:cBhvr additive="base">
                                            <p:cTn id="21"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22" dur="7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3000"/>
                                </p:stCondLst>
                                <p:childTnLst>
                                  <p:par>
                                    <p:cTn id="28" presetID="2" presetClass="entr" presetSubtype="1" fill="hold" nodeType="afterEffect" p14:presetBounceEnd="53333">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14:bounceEnd="53333">
                                          <p:cBhvr additive="base">
                                            <p:cTn id="30" dur="750" fill="hold"/>
                                            <p:tgtEl>
                                              <p:spTgt spid="9"/>
                                            </p:tgtEl>
                                            <p:attrNameLst>
                                              <p:attrName>ppt_x</p:attrName>
                                            </p:attrNameLst>
                                          </p:cBhvr>
                                          <p:tavLst>
                                            <p:tav tm="0">
                                              <p:val>
                                                <p:strVal val="#ppt_x"/>
                                              </p:val>
                                            </p:tav>
                                            <p:tav tm="100000">
                                              <p:val>
                                                <p:strVal val="#ppt_x"/>
                                              </p:val>
                                            </p:tav>
                                          </p:tavLst>
                                        </p:anim>
                                        <p:anim calcmode="lin" valueType="num" p14:bounceEnd="53333">
                                          <p:cBhvr additive="base">
                                            <p:cTn id="31" dur="75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75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250"/>
                                </p:stCondLst>
                                <p:childTnLst>
                                  <p:par>
                                    <p:cTn id="37" presetID="2" presetClass="entr" presetSubtype="1" fill="hold" nodeType="afterEffect" p14:presetBounceEnd="53333">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14:bounceEnd="53333">
                                          <p:cBhvr additive="base">
                                            <p:cTn id="39"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40" dur="750" fill="hold"/>
                                            <p:tgtEl>
                                              <p:spTgt spid="15"/>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childTnLst>
                              </p:cTn>
                            </p:par>
                            <p:par>
                              <p:cTn id="45" fill="hold">
                                <p:stCondLst>
                                  <p:cond delay="5500"/>
                                </p:stCondLst>
                                <p:childTnLst>
                                  <p:par>
                                    <p:cTn id="46" presetID="2" presetClass="entr" presetSubtype="1" fill="hold" nodeType="afterEffect" p14:presetBounceEnd="53333">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3333">
                                          <p:cBhvr additive="base">
                                            <p:cTn id="48" dur="750" fill="hold"/>
                                            <p:tgtEl>
                                              <p:spTgt spid="18"/>
                                            </p:tgtEl>
                                            <p:attrNameLst>
                                              <p:attrName>ppt_x</p:attrName>
                                            </p:attrNameLst>
                                          </p:cBhvr>
                                          <p:tavLst>
                                            <p:tav tm="0">
                                              <p:val>
                                                <p:strVal val="#ppt_x"/>
                                              </p:val>
                                            </p:tav>
                                            <p:tav tm="100000">
                                              <p:val>
                                                <p:strVal val="#ppt_x"/>
                                              </p:val>
                                            </p:tav>
                                          </p:tavLst>
                                        </p:anim>
                                        <p:anim calcmode="lin" valueType="num" p14:bounceEnd="53333">
                                          <p:cBhvr additive="base">
                                            <p:cTn id="49" dur="75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625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1750"/>
                                </p:stCondLst>
                                <p:childTnLst>
                                  <p:par>
                                    <p:cTn id="19" presetID="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ppt_x"/>
                                              </p:val>
                                            </p:tav>
                                            <p:tav tm="100000">
                                              <p:val>
                                                <p:strVal val="#ppt_x"/>
                                              </p:val>
                                            </p:tav>
                                          </p:tavLst>
                                        </p:anim>
                                        <p:anim calcmode="lin" valueType="num">
                                          <p:cBhvr additive="base">
                                            <p:cTn id="22" dur="7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750" fill="hold"/>
                                            <p:tgtEl>
                                              <p:spTgt spid="9"/>
                                            </p:tgtEl>
                                            <p:attrNameLst>
                                              <p:attrName>ppt_x</p:attrName>
                                            </p:attrNameLst>
                                          </p:cBhvr>
                                          <p:tavLst>
                                            <p:tav tm="0">
                                              <p:val>
                                                <p:strVal val="#ppt_x"/>
                                              </p:val>
                                            </p:tav>
                                            <p:tav tm="100000">
                                              <p:val>
                                                <p:strVal val="#ppt_x"/>
                                              </p:val>
                                            </p:tav>
                                          </p:tavLst>
                                        </p:anim>
                                        <p:anim calcmode="lin" valueType="num">
                                          <p:cBhvr additive="base">
                                            <p:cTn id="31" dur="75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75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250"/>
                                </p:stCondLst>
                                <p:childTnLst>
                                  <p:par>
                                    <p:cTn id="37" presetID="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50" fill="hold"/>
                                            <p:tgtEl>
                                              <p:spTgt spid="15"/>
                                            </p:tgtEl>
                                            <p:attrNameLst>
                                              <p:attrName>ppt_x</p:attrName>
                                            </p:attrNameLst>
                                          </p:cBhvr>
                                          <p:tavLst>
                                            <p:tav tm="0">
                                              <p:val>
                                                <p:strVal val="#ppt_x"/>
                                              </p:val>
                                            </p:tav>
                                            <p:tav tm="100000">
                                              <p:val>
                                                <p:strVal val="#ppt_x"/>
                                              </p:val>
                                            </p:tav>
                                          </p:tavLst>
                                        </p:anim>
                                        <p:anim calcmode="lin" valueType="num">
                                          <p:cBhvr additive="base">
                                            <p:cTn id="40" dur="750" fill="hold"/>
                                            <p:tgtEl>
                                              <p:spTgt spid="15"/>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childTnLst>
                              </p:cTn>
                            </p:par>
                            <p:par>
                              <p:cTn id="45" fill="hold">
                                <p:stCondLst>
                                  <p:cond delay="5500"/>
                                </p:stCondLst>
                                <p:childTnLst>
                                  <p:par>
                                    <p:cTn id="46" presetID="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750" fill="hold"/>
                                            <p:tgtEl>
                                              <p:spTgt spid="18"/>
                                            </p:tgtEl>
                                            <p:attrNameLst>
                                              <p:attrName>ppt_x</p:attrName>
                                            </p:attrNameLst>
                                          </p:cBhvr>
                                          <p:tavLst>
                                            <p:tav tm="0">
                                              <p:val>
                                                <p:strVal val="#ppt_x"/>
                                              </p:val>
                                            </p:tav>
                                            <p:tav tm="100000">
                                              <p:val>
                                                <p:strVal val="#ppt_x"/>
                                              </p:val>
                                            </p:tav>
                                          </p:tavLst>
                                        </p:anim>
                                        <p:anim calcmode="lin" valueType="num">
                                          <p:cBhvr additive="base">
                                            <p:cTn id="49" dur="75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625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1500106" y="3294154"/>
            <a:ext cx="1778045" cy="760757"/>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en-US"/>
          </a:p>
        </p:txBody>
      </p:sp>
      <p:sp>
        <p:nvSpPr>
          <p:cNvPr id="3" name="Freeform 6"/>
          <p:cNvSpPr>
            <a:spLocks/>
          </p:cNvSpPr>
          <p:nvPr/>
        </p:nvSpPr>
        <p:spPr bwMode="auto">
          <a:xfrm>
            <a:off x="1067965" y="911195"/>
            <a:ext cx="1950151" cy="912023"/>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en-US"/>
          </a:p>
        </p:txBody>
      </p:sp>
      <p:sp>
        <p:nvSpPr>
          <p:cNvPr id="4" name="Freeform 7"/>
          <p:cNvSpPr>
            <a:spLocks/>
          </p:cNvSpPr>
          <p:nvPr/>
        </p:nvSpPr>
        <p:spPr bwMode="auto">
          <a:xfrm>
            <a:off x="833328" y="1823217"/>
            <a:ext cx="2184788" cy="743763"/>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en-US"/>
          </a:p>
        </p:txBody>
      </p:sp>
      <p:sp>
        <p:nvSpPr>
          <p:cNvPr id="5" name="Freeform 8"/>
          <p:cNvSpPr>
            <a:spLocks/>
          </p:cNvSpPr>
          <p:nvPr/>
        </p:nvSpPr>
        <p:spPr bwMode="auto">
          <a:xfrm>
            <a:off x="897935" y="2519030"/>
            <a:ext cx="1879866" cy="782829"/>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004A82"/>
          </a:solidFill>
          <a:ln>
            <a:noFill/>
          </a:ln>
          <a:effectLst>
            <a:innerShdw blurRad="63500" dist="50800" dir="13500000">
              <a:prstClr val="black">
                <a:alpha val="50000"/>
              </a:prstClr>
            </a:innerShdw>
          </a:effectLst>
        </p:spPr>
        <p:txBody>
          <a:bodyPr vert="horz" wrap="square" lIns="67382" tIns="33691" rIns="67382" bIns="33691" numCol="1" anchor="t" anchorCtr="0" compatLnSpc="1">
            <a:prstTxWarp prst="textNoShape">
              <a:avLst/>
            </a:prstTxWarp>
          </a:bodyPr>
          <a:lstStyle/>
          <a:p>
            <a:endParaRPr lang="en-US"/>
          </a:p>
        </p:txBody>
      </p:sp>
      <p:grpSp>
        <p:nvGrpSpPr>
          <p:cNvPr id="6" name="Group 9"/>
          <p:cNvGrpSpPr/>
          <p:nvPr/>
        </p:nvGrpSpPr>
        <p:grpSpPr>
          <a:xfrm>
            <a:off x="1227025" y="2098768"/>
            <a:ext cx="313159" cy="330171"/>
            <a:chOff x="3659074" y="3351023"/>
            <a:chExt cx="424283" cy="449241"/>
          </a:xfrm>
          <a:solidFill>
            <a:schemeClr val="bg1"/>
          </a:solidFill>
          <a:effectLst>
            <a:outerShdw blurRad="50800" dist="38100" dir="2700000" algn="tl" rotWithShape="0">
              <a:prstClr val="black">
                <a:alpha val="40000"/>
              </a:prstClr>
            </a:outerShdw>
          </a:effectLst>
        </p:grpSpPr>
        <p:sp>
          <p:nvSpPr>
            <p:cNvPr id="7" name="Freeform 47"/>
            <p:cNvSpPr>
              <a:spLocks/>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8"/>
            <p:cNvSpPr>
              <a:spLocks/>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9"/>
            <p:cNvSpPr>
              <a:spLocks/>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0"/>
            <p:cNvSpPr>
              <a:spLocks/>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1"/>
            <p:cNvSpPr>
              <a:spLocks/>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64"/>
          <p:cNvSpPr>
            <a:spLocks noEditPoints="1"/>
          </p:cNvSpPr>
          <p:nvPr/>
        </p:nvSpPr>
        <p:spPr bwMode="auto">
          <a:xfrm>
            <a:off x="2015822" y="2853711"/>
            <a:ext cx="282160" cy="26826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7382" tIns="33691" rIns="67382" bIns="33691" numCol="1" anchor="t" anchorCtr="0" compatLnSpc="1">
            <a:prstTxWarp prst="textNoShape">
              <a:avLst/>
            </a:prstTxWarp>
          </a:bodyPr>
          <a:lstStyle/>
          <a:p>
            <a:endParaRPr lang="en-US"/>
          </a:p>
        </p:txBody>
      </p:sp>
      <p:grpSp>
        <p:nvGrpSpPr>
          <p:cNvPr id="13" name="Group 16"/>
          <p:cNvGrpSpPr/>
          <p:nvPr/>
        </p:nvGrpSpPr>
        <p:grpSpPr>
          <a:xfrm>
            <a:off x="2225268" y="1380373"/>
            <a:ext cx="255658" cy="346337"/>
            <a:chOff x="8248816" y="4047345"/>
            <a:chExt cx="429274" cy="584013"/>
          </a:xfrm>
          <a:solidFill>
            <a:schemeClr val="bg1"/>
          </a:solidFill>
          <a:effectLst>
            <a:outerShdw blurRad="50800" dist="38100" dir="2700000" algn="tl" rotWithShape="0">
              <a:prstClr val="black">
                <a:alpha val="40000"/>
              </a:prstClr>
            </a:outerShdw>
          </a:effectLst>
        </p:grpSpPr>
        <p:sp>
          <p:nvSpPr>
            <p:cNvPr id="14" name="Freeform 136"/>
            <p:cNvSpPr>
              <a:spLocks/>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7"/>
            <p:cNvSpPr>
              <a:spLocks/>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8"/>
            <p:cNvSpPr>
              <a:spLocks/>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22"/>
          <p:cNvGrpSpPr/>
          <p:nvPr/>
        </p:nvGrpSpPr>
        <p:grpSpPr>
          <a:xfrm>
            <a:off x="1741570" y="3474595"/>
            <a:ext cx="280001" cy="276978"/>
            <a:chOff x="6853673" y="3715407"/>
            <a:chExt cx="379359" cy="376864"/>
          </a:xfrm>
          <a:solidFill>
            <a:schemeClr val="bg1"/>
          </a:solidFill>
          <a:effectLst>
            <a:outerShdw blurRad="50800" dist="38100" dir="2700000" algn="tl" rotWithShape="0">
              <a:prstClr val="black">
                <a:alpha val="40000"/>
              </a:prstClr>
            </a:outerShdw>
          </a:effectLst>
        </p:grpSpPr>
        <p:sp>
          <p:nvSpPr>
            <p:cNvPr id="20"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Text Box 10"/>
          <p:cNvSpPr txBox="1">
            <a:spLocks noChangeArrowheads="1"/>
          </p:cNvSpPr>
          <p:nvPr/>
        </p:nvSpPr>
        <p:spPr bwMode="auto">
          <a:xfrm>
            <a:off x="1614153" y="2179028"/>
            <a:ext cx="785206" cy="218687"/>
          </a:xfrm>
          <a:prstGeom prst="rect">
            <a:avLst/>
          </a:prstGeom>
          <a:noFill/>
          <a:ln w="9525">
            <a:noFill/>
            <a:miter lim="800000"/>
            <a:headEnd/>
            <a:tailEnd/>
          </a:ln>
        </p:spPr>
        <p:txBody>
          <a:bodyPr wrap="square" lIns="33691" tIns="16846" rIns="33691" bIns="16846">
            <a:spAutoFit/>
          </a:bodyPr>
          <a:lstStyle/>
          <a:p>
            <a:pPr defTabSz="801918"/>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39" name="Text Box 10"/>
          <p:cNvSpPr txBox="1">
            <a:spLocks noChangeArrowheads="1"/>
          </p:cNvSpPr>
          <p:nvPr/>
        </p:nvSpPr>
        <p:spPr bwMode="auto">
          <a:xfrm>
            <a:off x="1358463" y="1468716"/>
            <a:ext cx="805357" cy="218687"/>
          </a:xfrm>
          <a:prstGeom prst="rect">
            <a:avLst/>
          </a:prstGeom>
          <a:noFill/>
          <a:ln w="9525">
            <a:noFill/>
            <a:miter lim="800000"/>
            <a:headEnd/>
            <a:tailEnd/>
          </a:ln>
        </p:spPr>
        <p:txBody>
          <a:bodyPr wrap="square" lIns="33691" tIns="16846" rIns="33691" bIns="16846">
            <a:spAutoFit/>
          </a:bodyPr>
          <a:lstStyle/>
          <a:p>
            <a:pPr algn="r" defTabSz="801918"/>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0" name="Text Box 10"/>
          <p:cNvSpPr txBox="1">
            <a:spLocks noChangeArrowheads="1"/>
          </p:cNvSpPr>
          <p:nvPr/>
        </p:nvSpPr>
        <p:spPr bwMode="auto">
          <a:xfrm>
            <a:off x="1235388" y="2903017"/>
            <a:ext cx="690134" cy="218687"/>
          </a:xfrm>
          <a:prstGeom prst="rect">
            <a:avLst/>
          </a:prstGeom>
          <a:noFill/>
          <a:ln w="9525">
            <a:noFill/>
            <a:miter lim="800000"/>
            <a:headEnd/>
            <a:tailEnd/>
          </a:ln>
        </p:spPr>
        <p:txBody>
          <a:bodyPr wrap="square" lIns="33691" tIns="16846" rIns="33691" bIns="16846">
            <a:spAutoFit/>
          </a:bodyPr>
          <a:lstStyle/>
          <a:p>
            <a:pPr algn="r" defTabSz="801918"/>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1" name="Text Box 10"/>
          <p:cNvSpPr txBox="1">
            <a:spLocks noChangeArrowheads="1"/>
          </p:cNvSpPr>
          <p:nvPr/>
        </p:nvSpPr>
        <p:spPr bwMode="auto">
          <a:xfrm>
            <a:off x="2063799" y="3528259"/>
            <a:ext cx="690134" cy="192271"/>
          </a:xfrm>
          <a:prstGeom prst="rect">
            <a:avLst/>
          </a:prstGeom>
          <a:noFill/>
          <a:ln w="9525">
            <a:noFill/>
            <a:miter lim="800000"/>
            <a:headEnd/>
            <a:tailEnd/>
          </a:ln>
        </p:spPr>
        <p:txBody>
          <a:bodyPr wrap="square" lIns="33691" tIns="16846" rIns="33691" bIns="16846">
            <a:spAutoFit/>
          </a:bodyPr>
          <a:lstStyle/>
          <a:p>
            <a:pPr defTabSz="801918"/>
            <a:r>
              <a:rPr lang="zh-CN" altLang="en-US" sz="1000" b="1" dirty="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sz="1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2" name="燕尾形 41"/>
          <p:cNvSpPr/>
          <p:nvPr/>
        </p:nvSpPr>
        <p:spPr>
          <a:xfrm rot="5400000">
            <a:off x="3305289" y="1513725"/>
            <a:ext cx="264613" cy="42518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chemeClr val="tx1"/>
              </a:solidFill>
            </a:endParaRPr>
          </a:p>
        </p:txBody>
      </p:sp>
      <p:cxnSp>
        <p:nvCxnSpPr>
          <p:cNvPr id="43" name="直接连接符 42"/>
          <p:cNvCxnSpPr/>
          <p:nvPr/>
        </p:nvCxnSpPr>
        <p:spPr>
          <a:xfrm>
            <a:off x="3437596" y="1938008"/>
            <a:ext cx="219313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686331" y="1178498"/>
            <a:ext cx="817786" cy="271436"/>
          </a:xfrm>
          <a:prstGeom prst="rect">
            <a:avLst/>
          </a:prstGeom>
        </p:spPr>
        <p:txBody>
          <a:bodyPr wrap="none" lIns="67376" tIns="33688" rIns="67376" bIns="33688">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45" name="矩形 47"/>
          <p:cNvSpPr>
            <a:spLocks noChangeArrowheads="1"/>
          </p:cNvSpPr>
          <p:nvPr/>
        </p:nvSpPr>
        <p:spPr bwMode="auto">
          <a:xfrm>
            <a:off x="3676763" y="1437213"/>
            <a:ext cx="1966488" cy="44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在此录入上述图表的综合描述说明，在此录入上述图表。</a:t>
            </a:r>
          </a:p>
        </p:txBody>
      </p:sp>
      <p:sp>
        <p:nvSpPr>
          <p:cNvPr id="46" name="燕尾形 45"/>
          <p:cNvSpPr/>
          <p:nvPr/>
        </p:nvSpPr>
        <p:spPr>
          <a:xfrm rot="5400000">
            <a:off x="3305289" y="2519253"/>
            <a:ext cx="264613" cy="42518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chemeClr val="tx1"/>
              </a:solidFill>
            </a:endParaRPr>
          </a:p>
        </p:txBody>
      </p:sp>
      <p:cxnSp>
        <p:nvCxnSpPr>
          <p:cNvPr id="47" name="直接连接符 46"/>
          <p:cNvCxnSpPr/>
          <p:nvPr/>
        </p:nvCxnSpPr>
        <p:spPr>
          <a:xfrm>
            <a:off x="3437596" y="2943537"/>
            <a:ext cx="219313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3686331" y="2184027"/>
            <a:ext cx="817786" cy="271436"/>
          </a:xfrm>
          <a:prstGeom prst="rect">
            <a:avLst/>
          </a:prstGeom>
        </p:spPr>
        <p:txBody>
          <a:bodyPr wrap="none" lIns="67376" tIns="33688" rIns="67376" bIns="33688">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49" name="矩形 47"/>
          <p:cNvSpPr>
            <a:spLocks noChangeArrowheads="1"/>
          </p:cNvSpPr>
          <p:nvPr/>
        </p:nvSpPr>
        <p:spPr bwMode="auto">
          <a:xfrm>
            <a:off x="3676763" y="2442741"/>
            <a:ext cx="1966488" cy="44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在此录入上述图表的综合描述说明，在此录入上述图表。</a:t>
            </a:r>
          </a:p>
        </p:txBody>
      </p:sp>
      <p:sp>
        <p:nvSpPr>
          <p:cNvPr id="50" name="燕尾形 49"/>
          <p:cNvSpPr/>
          <p:nvPr/>
        </p:nvSpPr>
        <p:spPr>
          <a:xfrm rot="5400000">
            <a:off x="5803260" y="1525496"/>
            <a:ext cx="264613" cy="42518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chemeClr val="tx1"/>
              </a:solidFill>
            </a:endParaRPr>
          </a:p>
        </p:txBody>
      </p:sp>
      <p:cxnSp>
        <p:nvCxnSpPr>
          <p:cNvPr id="51" name="直接连接符 50"/>
          <p:cNvCxnSpPr/>
          <p:nvPr/>
        </p:nvCxnSpPr>
        <p:spPr>
          <a:xfrm>
            <a:off x="5935566" y="1949779"/>
            <a:ext cx="212593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184301" y="1190269"/>
            <a:ext cx="817786" cy="271436"/>
          </a:xfrm>
          <a:prstGeom prst="rect">
            <a:avLst/>
          </a:prstGeom>
        </p:spPr>
        <p:txBody>
          <a:bodyPr wrap="none" lIns="67376" tIns="33688" rIns="67376" bIns="33688">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53" name="矩形 47"/>
          <p:cNvSpPr>
            <a:spLocks noChangeArrowheads="1"/>
          </p:cNvSpPr>
          <p:nvPr/>
        </p:nvSpPr>
        <p:spPr bwMode="auto">
          <a:xfrm>
            <a:off x="6174734" y="1448984"/>
            <a:ext cx="1966488" cy="44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在此录入上述图表的综合描述说明，在此录入上述图表。</a:t>
            </a:r>
          </a:p>
        </p:txBody>
      </p:sp>
      <p:sp>
        <p:nvSpPr>
          <p:cNvPr id="54" name="燕尾形 53"/>
          <p:cNvSpPr/>
          <p:nvPr/>
        </p:nvSpPr>
        <p:spPr>
          <a:xfrm rot="5400000">
            <a:off x="5803260" y="2531024"/>
            <a:ext cx="264613" cy="42518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chemeClr val="tx1"/>
              </a:solidFill>
            </a:endParaRPr>
          </a:p>
        </p:txBody>
      </p:sp>
      <p:cxnSp>
        <p:nvCxnSpPr>
          <p:cNvPr id="55" name="直接连接符 54"/>
          <p:cNvCxnSpPr/>
          <p:nvPr/>
        </p:nvCxnSpPr>
        <p:spPr>
          <a:xfrm>
            <a:off x="5935567" y="2955308"/>
            <a:ext cx="215395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6184301" y="2195798"/>
            <a:ext cx="817786" cy="271436"/>
          </a:xfrm>
          <a:prstGeom prst="rect">
            <a:avLst/>
          </a:prstGeom>
        </p:spPr>
        <p:txBody>
          <a:bodyPr wrap="none" lIns="67376" tIns="33688" rIns="67376" bIns="33688">
            <a:spAutoFit/>
          </a:bodyPr>
          <a:lstStyle/>
          <a:p>
            <a:r>
              <a:rPr lang="zh-CN" altLang="en-US" b="1" dirty="0">
                <a:solidFill>
                  <a:srgbClr val="2F5EB0"/>
                </a:solidFill>
                <a:latin typeface="微软雅黑" pitchFamily="34" charset="-122"/>
                <a:ea typeface="微软雅黑" pitchFamily="34" charset="-122"/>
              </a:rPr>
              <a:t>添加标题</a:t>
            </a:r>
            <a:endParaRPr lang="en-US" altLang="zh-CN" b="1" dirty="0">
              <a:solidFill>
                <a:srgbClr val="2F5EB0"/>
              </a:solidFill>
              <a:latin typeface="微软雅黑" pitchFamily="34" charset="-122"/>
              <a:ea typeface="微软雅黑" pitchFamily="34" charset="-122"/>
            </a:endParaRPr>
          </a:p>
        </p:txBody>
      </p:sp>
      <p:sp>
        <p:nvSpPr>
          <p:cNvPr id="57" name="矩形 47"/>
          <p:cNvSpPr>
            <a:spLocks noChangeArrowheads="1"/>
          </p:cNvSpPr>
          <p:nvPr/>
        </p:nvSpPr>
        <p:spPr bwMode="auto">
          <a:xfrm>
            <a:off x="6174734" y="2454512"/>
            <a:ext cx="1966488" cy="44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在此录入上述图表的综合描述说明，在此录入上述图表。</a:t>
            </a:r>
          </a:p>
        </p:txBody>
      </p:sp>
      <p:sp>
        <p:nvSpPr>
          <p:cNvPr id="58" name="TextBox 57"/>
          <p:cNvSpPr txBox="1"/>
          <p:nvPr/>
        </p:nvSpPr>
        <p:spPr>
          <a:xfrm>
            <a:off x="3278151" y="3261073"/>
            <a:ext cx="4889645" cy="1095061"/>
          </a:xfrm>
          <a:prstGeom prst="rect">
            <a:avLst/>
          </a:prstGeom>
          <a:noFill/>
        </p:spPr>
        <p:txBody>
          <a:bodyPr wrap="square" lIns="60343" tIns="30171" rIns="60343" bIns="30171"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itchFamily="34" charset="-122"/>
              </a:rPr>
              <a:t>在此录入上述图表的综合描述说明。</a:t>
            </a:r>
            <a:r>
              <a:rPr lang="zh-CN" altLang="en-US" dirty="0">
                <a:solidFill>
                  <a:schemeClr val="tx1">
                    <a:lumMod val="50000"/>
                    <a:lumOff val="50000"/>
                  </a:schemeClr>
                </a:solidFill>
              </a:rPr>
              <a:t>并选择只保留文字，</a:t>
            </a:r>
            <a:r>
              <a:rPr lang="zh-CN" altLang="en-US" dirty="0">
                <a:solidFill>
                  <a:schemeClr val="tx1">
                    <a:lumMod val="50000"/>
                    <a:lumOff val="50000"/>
                  </a:schemeClr>
                </a:solidFill>
                <a:sym typeface="微软雅黑" pitchFamily="34" charset="-122"/>
              </a:rPr>
              <a:t>在此录入上述图表的综合描述说明。</a:t>
            </a:r>
            <a:endParaRPr lang="zh-CN" altLang="en-US" dirty="0">
              <a:solidFill>
                <a:schemeClr val="tx1">
                  <a:lumMod val="50000"/>
                  <a:lumOff val="50000"/>
                </a:schemeClr>
              </a:solidFill>
            </a:endParaRPr>
          </a:p>
        </p:txBody>
      </p:sp>
      <p:sp>
        <p:nvSpPr>
          <p:cNvPr id="59"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40296099"/>
      </p:ext>
    </p:extLst>
  </p:cSld>
  <p:clrMapOvr>
    <a:masterClrMapping/>
  </p:clrMapOvr>
  <mc:AlternateContent xmlns:mc="http://schemas.openxmlformats.org/markup-compatibility/2006" xmlns:p14="http://schemas.microsoft.com/office/powerpoint/2010/main">
    <mc:Choice Requires="p14">
      <p:transition spd="slow" p14:dur="2000" advTm="16665"/>
    </mc:Choice>
    <mc:Fallback xmlns="">
      <p:transition spd="slow" advTm="16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50" fill="hold"/>
                                        <p:tgtEl>
                                          <p:spTgt spid="39"/>
                                        </p:tgtEl>
                                        <p:attrNameLst>
                                          <p:attrName>ppt_x</p:attrName>
                                        </p:attrNameLst>
                                      </p:cBhvr>
                                      <p:tavLst>
                                        <p:tav tm="0">
                                          <p:val>
                                            <p:strVal val="#ppt_x"/>
                                          </p:val>
                                        </p:tav>
                                        <p:tav tm="100000">
                                          <p:val>
                                            <p:strVal val="#ppt_x"/>
                                          </p:val>
                                        </p:tav>
                                      </p:tavLst>
                                    </p:anim>
                                    <p:anim calcmode="lin" valueType="num">
                                      <p:cBhvr additive="base">
                                        <p:cTn id="18" dur="25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ppt_x"/>
                                          </p:val>
                                        </p:tav>
                                        <p:tav tm="100000">
                                          <p:val>
                                            <p:strVal val="#ppt_x"/>
                                          </p:val>
                                        </p:tav>
                                      </p:tavLst>
                                    </p:anim>
                                    <p:anim calcmode="lin" valueType="num">
                                      <p:cBhvr additive="base">
                                        <p:cTn id="23" dur="2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250" fill="hold"/>
                                        <p:tgtEl>
                                          <p:spTgt spid="38"/>
                                        </p:tgtEl>
                                        <p:attrNameLst>
                                          <p:attrName>ppt_x</p:attrName>
                                        </p:attrNameLst>
                                      </p:cBhvr>
                                      <p:tavLst>
                                        <p:tav tm="0">
                                          <p:val>
                                            <p:strVal val="#ppt_x"/>
                                          </p:val>
                                        </p:tav>
                                        <p:tav tm="100000">
                                          <p:val>
                                            <p:strVal val="#ppt_x"/>
                                          </p:val>
                                        </p:tav>
                                      </p:tavLst>
                                    </p:anim>
                                    <p:anim calcmode="lin" valueType="num">
                                      <p:cBhvr additive="base">
                                        <p:cTn id="33" dur="25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50" fill="hold"/>
                                        <p:tgtEl>
                                          <p:spTgt spid="5"/>
                                        </p:tgtEl>
                                        <p:attrNameLst>
                                          <p:attrName>ppt_x</p:attrName>
                                        </p:attrNameLst>
                                      </p:cBhvr>
                                      <p:tavLst>
                                        <p:tav tm="0">
                                          <p:val>
                                            <p:strVal val="#ppt_x"/>
                                          </p:val>
                                        </p:tav>
                                        <p:tav tm="100000">
                                          <p:val>
                                            <p:strVal val="#ppt_x"/>
                                          </p:val>
                                        </p:tav>
                                      </p:tavLst>
                                    </p:anim>
                                    <p:anim calcmode="lin" valueType="num">
                                      <p:cBhvr additive="base">
                                        <p:cTn id="38" dur="25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ppt_x"/>
                                          </p:val>
                                        </p:tav>
                                        <p:tav tm="100000">
                                          <p:val>
                                            <p:strVal val="#ppt_x"/>
                                          </p:val>
                                        </p:tav>
                                      </p:tavLst>
                                    </p:anim>
                                    <p:anim calcmode="lin" valueType="num">
                                      <p:cBhvr additive="base">
                                        <p:cTn id="48" dur="25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250" fill="hold"/>
                                        <p:tgtEl>
                                          <p:spTgt spid="2"/>
                                        </p:tgtEl>
                                        <p:attrNameLst>
                                          <p:attrName>ppt_x</p:attrName>
                                        </p:attrNameLst>
                                      </p:cBhvr>
                                      <p:tavLst>
                                        <p:tav tm="0">
                                          <p:val>
                                            <p:strVal val="#ppt_x"/>
                                          </p:val>
                                        </p:tav>
                                        <p:tav tm="100000">
                                          <p:val>
                                            <p:strVal val="#ppt_x"/>
                                          </p:val>
                                        </p:tav>
                                      </p:tavLst>
                                    </p:anim>
                                    <p:anim calcmode="lin" valueType="num">
                                      <p:cBhvr additive="base">
                                        <p:cTn id="53" dur="250" fill="hold"/>
                                        <p:tgtEl>
                                          <p:spTgt spid="2"/>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250" fill="hold"/>
                                        <p:tgtEl>
                                          <p:spTgt spid="19"/>
                                        </p:tgtEl>
                                        <p:attrNameLst>
                                          <p:attrName>ppt_x</p:attrName>
                                        </p:attrNameLst>
                                      </p:cBhvr>
                                      <p:tavLst>
                                        <p:tav tm="0">
                                          <p:val>
                                            <p:strVal val="#ppt_x"/>
                                          </p:val>
                                        </p:tav>
                                        <p:tav tm="100000">
                                          <p:val>
                                            <p:strVal val="#ppt_x"/>
                                          </p:val>
                                        </p:tav>
                                      </p:tavLst>
                                    </p:anim>
                                    <p:anim calcmode="lin" valueType="num">
                                      <p:cBhvr additive="base">
                                        <p:cTn id="58" dur="25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250" fill="hold"/>
                                        <p:tgtEl>
                                          <p:spTgt spid="41"/>
                                        </p:tgtEl>
                                        <p:attrNameLst>
                                          <p:attrName>ppt_x</p:attrName>
                                        </p:attrNameLst>
                                      </p:cBhvr>
                                      <p:tavLst>
                                        <p:tav tm="0">
                                          <p:val>
                                            <p:strVal val="#ppt_x"/>
                                          </p:val>
                                        </p:tav>
                                        <p:tav tm="100000">
                                          <p:val>
                                            <p:strVal val="#ppt_x"/>
                                          </p:val>
                                        </p:tav>
                                      </p:tavLst>
                                    </p:anim>
                                    <p:anim calcmode="lin" valueType="num">
                                      <p:cBhvr additive="base">
                                        <p:cTn id="63" dur="25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5000"/>
                            </p:stCondLst>
                            <p:childTnLst>
                              <p:par>
                                <p:cTn id="82" presetID="47"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500"/>
                                        <p:tgtEl>
                                          <p:spTgt spid="47"/>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left)">
                                      <p:cBhvr>
                                        <p:cTn id="94" dur="500"/>
                                        <p:tgtEl>
                                          <p:spTgt spid="4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left)">
                                      <p:cBhvr>
                                        <p:cTn id="97" dur="500"/>
                                        <p:tgtEl>
                                          <p:spTgt spid="49"/>
                                        </p:tgtEl>
                                      </p:cBhvr>
                                    </p:animEffect>
                                  </p:childTnLst>
                                </p:cTn>
                              </p:par>
                            </p:childTnLst>
                          </p:cTn>
                        </p:par>
                        <p:par>
                          <p:cTn id="98" fill="hold">
                            <p:stCondLst>
                              <p:cond delay="7000"/>
                            </p:stCondLst>
                            <p:childTnLst>
                              <p:par>
                                <p:cTn id="99" presetID="47" presetClass="entr" presetSubtype="0"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childTnLst>
                          </p:cTn>
                        </p:par>
                        <p:par>
                          <p:cTn id="104" fill="hold">
                            <p:stCondLst>
                              <p:cond delay="8000"/>
                            </p:stCondLst>
                            <p:childTnLst>
                              <p:par>
                                <p:cTn id="105" presetID="22" presetClass="entr" presetSubtype="8" fill="hold"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left)">
                                      <p:cBhvr>
                                        <p:cTn id="107" dur="500"/>
                                        <p:tgtEl>
                                          <p:spTgt spid="51"/>
                                        </p:tgtEl>
                                      </p:cBhvr>
                                    </p:animEffect>
                                  </p:childTnLst>
                                </p:cTn>
                              </p:par>
                            </p:childTnLst>
                          </p:cTn>
                        </p:par>
                        <p:par>
                          <p:cTn id="108" fill="hold">
                            <p:stCondLst>
                              <p:cond delay="8500"/>
                            </p:stCondLst>
                            <p:childTnLst>
                              <p:par>
                                <p:cTn id="109" presetID="22" presetClass="entr" presetSubtype="8"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50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left)">
                                      <p:cBhvr>
                                        <p:cTn id="114" dur="500"/>
                                        <p:tgtEl>
                                          <p:spTgt spid="53"/>
                                        </p:tgtEl>
                                      </p:cBhvr>
                                    </p:animEffect>
                                  </p:childTnLst>
                                </p:cTn>
                              </p:par>
                            </p:childTnLst>
                          </p:cTn>
                        </p:par>
                        <p:par>
                          <p:cTn id="115" fill="hold">
                            <p:stCondLst>
                              <p:cond delay="9000"/>
                            </p:stCondLst>
                            <p:childTnLst>
                              <p:par>
                                <p:cTn id="116" presetID="47" presetClass="entr" presetSubtype="0" fill="hold" grpId="0" nodeType="after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1000"/>
                                        <p:tgtEl>
                                          <p:spTgt spid="54"/>
                                        </p:tgtEl>
                                      </p:cBhvr>
                                    </p:animEffect>
                                    <p:anim calcmode="lin" valueType="num">
                                      <p:cBhvr>
                                        <p:cTn id="119" dur="1000" fill="hold"/>
                                        <p:tgtEl>
                                          <p:spTgt spid="54"/>
                                        </p:tgtEl>
                                        <p:attrNameLst>
                                          <p:attrName>ppt_x</p:attrName>
                                        </p:attrNameLst>
                                      </p:cBhvr>
                                      <p:tavLst>
                                        <p:tav tm="0">
                                          <p:val>
                                            <p:strVal val="#ppt_x"/>
                                          </p:val>
                                        </p:tav>
                                        <p:tav tm="100000">
                                          <p:val>
                                            <p:strVal val="#ppt_x"/>
                                          </p:val>
                                        </p:tav>
                                      </p:tavLst>
                                    </p:anim>
                                    <p:anim calcmode="lin" valueType="num">
                                      <p:cBhvr>
                                        <p:cTn id="120" dur="1000" fill="hold"/>
                                        <p:tgtEl>
                                          <p:spTgt spid="54"/>
                                        </p:tgtEl>
                                        <p:attrNameLst>
                                          <p:attrName>ppt_y</p:attrName>
                                        </p:attrNameLst>
                                      </p:cBhvr>
                                      <p:tavLst>
                                        <p:tav tm="0">
                                          <p:val>
                                            <p:strVal val="#ppt_y-.1"/>
                                          </p:val>
                                        </p:tav>
                                        <p:tav tm="100000">
                                          <p:val>
                                            <p:strVal val="#ppt_y"/>
                                          </p:val>
                                        </p:tav>
                                      </p:tavLst>
                                    </p:anim>
                                  </p:childTnLst>
                                </p:cTn>
                              </p:par>
                            </p:childTnLst>
                          </p:cTn>
                        </p:par>
                        <p:par>
                          <p:cTn id="121" fill="hold">
                            <p:stCondLst>
                              <p:cond delay="10000"/>
                            </p:stCondLst>
                            <p:childTnLst>
                              <p:par>
                                <p:cTn id="122" presetID="22" presetClass="entr" presetSubtype="8" fill="hold"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left)">
                                      <p:cBhvr>
                                        <p:cTn id="124" dur="500"/>
                                        <p:tgtEl>
                                          <p:spTgt spid="55"/>
                                        </p:tgtEl>
                                      </p:cBhvr>
                                    </p:animEffect>
                                  </p:childTnLst>
                                </p:cTn>
                              </p:par>
                            </p:childTnLst>
                          </p:cTn>
                        </p:par>
                        <p:par>
                          <p:cTn id="125" fill="hold">
                            <p:stCondLst>
                              <p:cond delay="10500"/>
                            </p:stCondLst>
                            <p:childTnLst>
                              <p:par>
                                <p:cTn id="126" presetID="22" presetClass="entr" presetSubtype="8"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wipe(left)">
                                      <p:cBhvr>
                                        <p:cTn id="128" dur="500"/>
                                        <p:tgtEl>
                                          <p:spTgt spid="5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wipe(left)">
                                      <p:cBhvr>
                                        <p:cTn id="131" dur="500"/>
                                        <p:tgtEl>
                                          <p:spTgt spid="57"/>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58"/>
                                        </p:tgtEl>
                                        <p:attrNameLst>
                                          <p:attrName>style.visibility</p:attrName>
                                        </p:attrNameLst>
                                      </p:cBhvr>
                                      <p:to>
                                        <p:strVal val="visible"/>
                                      </p:to>
                                    </p:set>
                                    <p:anim calcmode="lin" valueType="num">
                                      <p:cBhvr additive="base">
                                        <p:cTn id="134" dur="500"/>
                                        <p:tgtEl>
                                          <p:spTgt spid="58"/>
                                        </p:tgtEl>
                                        <p:attrNameLst>
                                          <p:attrName>ppt_x</p:attrName>
                                        </p:attrNameLst>
                                      </p:cBhvr>
                                      <p:tavLst>
                                        <p:tav tm="0">
                                          <p:val>
                                            <p:strVal val="#ppt_x-#ppt_w*1.125000"/>
                                          </p:val>
                                        </p:tav>
                                        <p:tav tm="100000">
                                          <p:val>
                                            <p:strVal val="#ppt_x"/>
                                          </p:val>
                                        </p:tav>
                                      </p:tavLst>
                                    </p:anim>
                                    <p:animEffect transition="in" filter="wipe(right)">
                                      <p:cBhvr>
                                        <p:cTn id="1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P spid="38" grpId="0"/>
      <p:bldP spid="39" grpId="0"/>
      <p:bldP spid="40" grpId="0"/>
      <p:bldP spid="41" grpId="0"/>
      <p:bldP spid="42" grpId="0" animBg="1"/>
      <p:bldP spid="44" grpId="0"/>
      <p:bldP spid="45" grpId="0"/>
      <p:bldP spid="46" grpId="0" animBg="1"/>
      <p:bldP spid="48" grpId="0"/>
      <p:bldP spid="49" grpId="0"/>
      <p:bldP spid="50" grpId="0" animBg="1"/>
      <p:bldP spid="52" grpId="0"/>
      <p:bldP spid="53" grpId="0"/>
      <p:bldP spid="54" grpId="0" animBg="1"/>
      <p:bldP spid="56"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椭圆 27"/>
          <p:cNvSpPr/>
          <p:nvPr/>
        </p:nvSpPr>
        <p:spPr>
          <a:xfrm>
            <a:off x="1620242"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060402"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72570"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156746" y="1553418"/>
            <a:ext cx="1080120" cy="1080120"/>
          </a:xfrm>
          <a:prstGeom prst="ellipse">
            <a:avLst/>
          </a:prstGeom>
          <a:solidFill>
            <a:srgbClr val="004A82"/>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875746"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2</a:t>
            </a:r>
            <a:endParaRPr lang="zh-CN" altLang="en-US" sz="6000" b="1" dirty="0">
              <a:solidFill>
                <a:schemeClr val="bg1"/>
              </a:solidFill>
              <a:latin typeface="微软雅黑" pitchFamily="34" charset="-122"/>
              <a:ea typeface="微软雅黑" pitchFamily="34" charset="-122"/>
            </a:endParaRPr>
          </a:p>
        </p:txBody>
      </p:sp>
      <p:sp>
        <p:nvSpPr>
          <p:cNvPr id="38" name="矩形 37"/>
          <p:cNvSpPr/>
          <p:nvPr/>
        </p:nvSpPr>
        <p:spPr>
          <a:xfrm>
            <a:off x="3315906"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0</a:t>
            </a:r>
            <a:endParaRPr lang="zh-CN" altLang="en-US" sz="6000" b="1" dirty="0">
              <a:solidFill>
                <a:schemeClr val="bg1"/>
              </a:solidFill>
              <a:latin typeface="微软雅黑" pitchFamily="34" charset="-122"/>
              <a:ea typeface="微软雅黑" pitchFamily="34" charset="-122"/>
            </a:endParaRPr>
          </a:p>
        </p:txBody>
      </p:sp>
      <p:sp>
        <p:nvSpPr>
          <p:cNvPr id="39" name="矩形 38"/>
          <p:cNvSpPr/>
          <p:nvPr/>
        </p:nvSpPr>
        <p:spPr>
          <a:xfrm>
            <a:off x="4828074"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1</a:t>
            </a:r>
            <a:endParaRPr lang="zh-CN" altLang="en-US" sz="6000" b="1" dirty="0">
              <a:solidFill>
                <a:schemeClr val="bg1"/>
              </a:solidFill>
              <a:latin typeface="微软雅黑" pitchFamily="34" charset="-122"/>
              <a:ea typeface="微软雅黑" pitchFamily="34" charset="-122"/>
            </a:endParaRPr>
          </a:p>
        </p:txBody>
      </p:sp>
      <p:sp>
        <p:nvSpPr>
          <p:cNvPr id="40" name="矩形 39"/>
          <p:cNvSpPr/>
          <p:nvPr/>
        </p:nvSpPr>
        <p:spPr>
          <a:xfrm>
            <a:off x="6412250" y="1600800"/>
            <a:ext cx="1760720" cy="991364"/>
          </a:xfrm>
          <a:prstGeom prst="rect">
            <a:avLst/>
          </a:prstGeom>
        </p:spPr>
        <p:txBody>
          <a:bodyPr wrap="square" lIns="67376" tIns="33688" rIns="67376" bIns="33688">
            <a:spAutoFit/>
          </a:bodyPr>
          <a:lstStyle/>
          <a:p>
            <a:pPr marL="0" lvl="1"/>
            <a:r>
              <a:rPr lang="en-US" altLang="zh-CN" sz="6000" b="1" dirty="0">
                <a:solidFill>
                  <a:schemeClr val="bg1"/>
                </a:solidFill>
                <a:latin typeface="微软雅黑" pitchFamily="34" charset="-122"/>
                <a:ea typeface="微软雅黑" pitchFamily="34" charset="-122"/>
              </a:rPr>
              <a:t>7</a:t>
            </a:r>
            <a:endParaRPr lang="zh-CN" altLang="en-US" sz="6000" b="1" dirty="0">
              <a:solidFill>
                <a:schemeClr val="bg1"/>
              </a:solidFill>
              <a:latin typeface="微软雅黑" pitchFamily="34" charset="-122"/>
              <a:ea typeface="微软雅黑" pitchFamily="34" charset="-122"/>
            </a:endParaRPr>
          </a:p>
        </p:txBody>
      </p:sp>
      <p:sp>
        <p:nvSpPr>
          <p:cNvPr id="41" name="矩形 40"/>
          <p:cNvSpPr/>
          <p:nvPr/>
        </p:nvSpPr>
        <p:spPr>
          <a:xfrm>
            <a:off x="3348434" y="478870"/>
            <a:ext cx="5217104" cy="622032"/>
          </a:xfrm>
          <a:prstGeom prst="rect">
            <a:avLst/>
          </a:prstGeom>
        </p:spPr>
        <p:txBody>
          <a:bodyPr wrap="square" lIns="67376" tIns="33688" rIns="67376" bIns="33688">
            <a:spAutoFit/>
          </a:bodyPr>
          <a:lstStyle/>
          <a:p>
            <a:pPr marL="0" lvl="1"/>
            <a:r>
              <a:rPr lang="zh-CN" altLang="en-US" sz="3600" spc="600" dirty="0">
                <a:solidFill>
                  <a:schemeClr val="bg1"/>
                </a:solidFill>
                <a:latin typeface="微软雅黑" pitchFamily="34" charset="-122"/>
                <a:ea typeface="微软雅黑" pitchFamily="34" charset="-122"/>
              </a:rPr>
              <a:t>北京大学</a:t>
            </a:r>
          </a:p>
        </p:txBody>
      </p:sp>
      <p:sp>
        <p:nvSpPr>
          <p:cNvPr id="42" name="矩形 41"/>
          <p:cNvSpPr/>
          <p:nvPr/>
        </p:nvSpPr>
        <p:spPr>
          <a:xfrm>
            <a:off x="828154" y="2952204"/>
            <a:ext cx="8529472" cy="945197"/>
          </a:xfrm>
          <a:prstGeom prst="rect">
            <a:avLst/>
          </a:prstGeom>
        </p:spPr>
        <p:txBody>
          <a:bodyPr wrap="square" lIns="67376" tIns="33688" rIns="67376" bIns="33688">
            <a:spAutoFit/>
          </a:bodyPr>
          <a:lstStyle/>
          <a:p>
            <a:pPr marL="0" lvl="1"/>
            <a:r>
              <a:rPr lang="zh-CN" altLang="en-US" sz="5700" dirty="0">
                <a:solidFill>
                  <a:srgbClr val="004A82"/>
                </a:solidFill>
                <a:latin typeface="微软雅黑" pitchFamily="34" charset="-122"/>
                <a:ea typeface="微软雅黑" pitchFamily="34" charset="-122"/>
              </a:rPr>
              <a:t>感谢您的观看 欢迎下载</a:t>
            </a:r>
          </a:p>
        </p:txBody>
      </p:sp>
      <p:sp>
        <p:nvSpPr>
          <p:cNvPr id="44" name="矩形 43"/>
          <p:cNvSpPr/>
          <p:nvPr/>
        </p:nvSpPr>
        <p:spPr>
          <a:xfrm>
            <a:off x="2268314" y="4032324"/>
            <a:ext cx="4680520" cy="375811"/>
          </a:xfrm>
          <a:prstGeom prst="rect">
            <a:avLst/>
          </a:prstGeom>
        </p:spPr>
        <p:txBody>
          <a:bodyPr wrap="square" lIns="67376" tIns="33688" rIns="67376" bIns="33688">
            <a:spAutoFit/>
          </a:bodyPr>
          <a:lstStyle/>
          <a:p>
            <a:pPr marL="0" lvl="1" algn="ctr"/>
            <a:r>
              <a:rPr lang="zh-CN" altLang="en-US" sz="2000" dirty="0">
                <a:solidFill>
                  <a:srgbClr val="004A82"/>
                </a:solidFill>
                <a:latin typeface="微软雅黑" pitchFamily="34" charset="-122"/>
                <a:ea typeface="微软雅黑" pitchFamily="34" charset="-122"/>
              </a:rPr>
              <a:t>答辩人：夕觉原创</a:t>
            </a:r>
            <a:r>
              <a:rPr lang="en-US" altLang="zh-CN" sz="2000" dirty="0">
                <a:solidFill>
                  <a:srgbClr val="004A82"/>
                </a:solidFill>
                <a:latin typeface="微软雅黑" pitchFamily="34" charset="-122"/>
                <a:ea typeface="微软雅黑" pitchFamily="34" charset="-122"/>
              </a:rPr>
              <a:t>   </a:t>
            </a:r>
            <a:r>
              <a:rPr lang="zh-CN" altLang="en-US" sz="2000" dirty="0">
                <a:solidFill>
                  <a:srgbClr val="004A82"/>
                </a:solidFill>
                <a:latin typeface="微软雅黑" pitchFamily="34" charset="-122"/>
                <a:ea typeface="微软雅黑" pitchFamily="34" charset="-122"/>
              </a:rPr>
              <a:t>导师：夕觉原创</a:t>
            </a:r>
          </a:p>
        </p:txBody>
      </p:sp>
    </p:spTree>
    <p:extLst>
      <p:ext uri="{BB962C8B-B14F-4D97-AF65-F5344CB8AC3E}">
        <p14:creationId xmlns:p14="http://schemas.microsoft.com/office/powerpoint/2010/main" val="244625155"/>
      </p:ext>
    </p:extLst>
  </p:cSld>
  <p:clrMapOvr>
    <a:masterClrMapping/>
  </p:clrMapOvr>
  <mc:AlternateContent xmlns:mc="http://schemas.openxmlformats.org/markup-compatibility/2006" xmlns:p14="http://schemas.microsoft.com/office/powerpoint/2010/main">
    <mc:Choice Requires="p14">
      <p:transition spd="slow" p14:dur="2000" advTm="5994"/>
    </mc:Choice>
    <mc:Fallback xmlns="">
      <p:transition spd="slow" advTm="5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randombar(horizontal)">
                                      <p:cBhvr>
                                        <p:cTn id="11" dur="500"/>
                                        <p:tgtEl>
                                          <p:spTgt spid="3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3813010" y="753681"/>
            <a:ext cx="1080120" cy="1080120"/>
          </a:xfrm>
          <a:prstGeom prst="ellipse">
            <a:avLst/>
          </a:prstGeom>
          <a:solidFill>
            <a:schemeClr val="bg1"/>
          </a:solidFill>
          <a:ln w="152400" cmpd="sng">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68514" y="801063"/>
            <a:ext cx="1760720" cy="991364"/>
          </a:xfrm>
          <a:prstGeom prst="rect">
            <a:avLst/>
          </a:prstGeom>
        </p:spPr>
        <p:txBody>
          <a:bodyPr wrap="square" lIns="67376" tIns="33688" rIns="67376" bIns="33688">
            <a:spAutoFit/>
          </a:bodyPr>
          <a:lstStyle/>
          <a:p>
            <a:pPr marL="0" lvl="1"/>
            <a:r>
              <a:rPr lang="en-US" altLang="zh-CN" sz="6000" dirty="0">
                <a:solidFill>
                  <a:srgbClr val="004A82"/>
                </a:solidFill>
                <a:latin typeface="微软雅黑" pitchFamily="34" charset="-122"/>
                <a:ea typeface="微软雅黑" pitchFamily="34" charset="-122"/>
              </a:rPr>
              <a:t>1</a:t>
            </a:r>
            <a:endParaRPr lang="zh-CN" altLang="en-US" sz="6000" dirty="0">
              <a:solidFill>
                <a:srgbClr val="004A82"/>
              </a:solidFill>
              <a:latin typeface="微软雅黑" pitchFamily="34" charset="-122"/>
              <a:ea typeface="微软雅黑" pitchFamily="34" charset="-122"/>
            </a:endParaRPr>
          </a:p>
        </p:txBody>
      </p:sp>
      <p:sp>
        <p:nvSpPr>
          <p:cNvPr id="46" name="矩形 45"/>
          <p:cNvSpPr/>
          <p:nvPr/>
        </p:nvSpPr>
        <p:spPr>
          <a:xfrm>
            <a:off x="3204418" y="2093243"/>
            <a:ext cx="2696824" cy="498921"/>
          </a:xfrm>
          <a:prstGeom prst="rect">
            <a:avLst/>
          </a:prstGeom>
        </p:spPr>
        <p:txBody>
          <a:bodyPr wrap="square" lIns="67376" tIns="33688" rIns="67376" bIns="33688">
            <a:spAutoFit/>
          </a:bodyPr>
          <a:lstStyle/>
          <a:p>
            <a:pPr marL="0" lvl="1"/>
            <a:r>
              <a:rPr lang="zh-CN" altLang="en-US" sz="2800" dirty="0">
                <a:solidFill>
                  <a:srgbClr val="004A82"/>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509876293"/>
      </p:ext>
    </p:extLst>
  </p:cSld>
  <p:clrMapOvr>
    <a:masterClrMapping/>
  </p:clrMapOvr>
  <mc:AlternateContent xmlns:mc="http://schemas.openxmlformats.org/markup-compatibility/2006" xmlns:p14="http://schemas.microsoft.com/office/powerpoint/2010/main">
    <mc:Choice Requires="p14">
      <p:transition spd="slow" p14:dur="2000" advTm="5337"/>
    </mc:Choice>
    <mc:Fallback xmlns="">
      <p:transition spd="slow" advTm="5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5"/>
          <p:cNvSpPr/>
          <p:nvPr/>
        </p:nvSpPr>
        <p:spPr>
          <a:xfrm rot="2919292">
            <a:off x="4574730" y="2096640"/>
            <a:ext cx="585674" cy="54034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5"/>
          <p:cNvSpPr/>
          <p:nvPr/>
        </p:nvSpPr>
        <p:spPr>
          <a:xfrm rot="18719445">
            <a:off x="3738238" y="2048019"/>
            <a:ext cx="585674" cy="54034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3333303" y="1651714"/>
            <a:ext cx="744076" cy="740916"/>
            <a:chOff x="4416945" y="2276872"/>
            <a:chExt cx="1008112" cy="1008112"/>
          </a:xfrm>
        </p:grpSpPr>
        <p:sp>
          <p:nvSpPr>
            <p:cNvPr id="5" name="椭圆 4"/>
            <p:cNvSpPr/>
            <p:nvPr/>
          </p:nvSpPr>
          <p:spPr>
            <a:xfrm>
              <a:off x="4416945" y="2276872"/>
              <a:ext cx="1008112" cy="100811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978062" y="2233863"/>
            <a:ext cx="949047" cy="945016"/>
            <a:chOff x="5290496" y="3068960"/>
            <a:chExt cx="1285817" cy="1285817"/>
          </a:xfrm>
        </p:grpSpPr>
        <p:sp>
          <p:nvSpPr>
            <p:cNvPr id="8" name="椭圆 7"/>
            <p:cNvSpPr/>
            <p:nvPr/>
          </p:nvSpPr>
          <p:spPr>
            <a:xfrm>
              <a:off x="5290496" y="3068960"/>
              <a:ext cx="1285817" cy="1285817"/>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839508" y="1358405"/>
            <a:ext cx="1116115" cy="1111374"/>
            <a:chOff x="6457627" y="1877786"/>
            <a:chExt cx="1512168" cy="1512168"/>
          </a:xfrm>
        </p:grpSpPr>
        <p:sp>
          <p:nvSpPr>
            <p:cNvPr id="11" name="椭圆 10"/>
            <p:cNvSpPr/>
            <p:nvPr/>
          </p:nvSpPr>
          <p:spPr>
            <a:xfrm>
              <a:off x="6457627" y="1877786"/>
              <a:ext cx="1512168" cy="1512168"/>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3" name="弧形 12"/>
          <p:cNvSpPr/>
          <p:nvPr/>
        </p:nvSpPr>
        <p:spPr>
          <a:xfrm rot="15231781">
            <a:off x="3157940" y="1550821"/>
            <a:ext cx="976515" cy="980680"/>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弧形 13"/>
          <p:cNvSpPr/>
          <p:nvPr/>
        </p:nvSpPr>
        <p:spPr>
          <a:xfrm rot="8176387">
            <a:off x="3925435" y="2219662"/>
            <a:ext cx="1141592" cy="1136743"/>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7382" tIns="33691" rIns="67382" bIns="33691" rtlCol="0" anchor="ctr"/>
          <a:lstStyle/>
          <a:p>
            <a:pPr algn="ctr"/>
            <a:endParaRPr lang="zh-CN" altLang="en-US"/>
          </a:p>
        </p:txBody>
      </p:sp>
      <p:sp>
        <p:nvSpPr>
          <p:cNvPr id="15" name="椭圆 14"/>
          <p:cNvSpPr/>
          <p:nvPr/>
        </p:nvSpPr>
        <p:spPr>
          <a:xfrm>
            <a:off x="3513326" y="1454954"/>
            <a:ext cx="265742" cy="26461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4"/>
          <p:cNvSpPr txBox="1">
            <a:spLocks/>
          </p:cNvSpPr>
          <p:nvPr/>
        </p:nvSpPr>
        <p:spPr>
          <a:xfrm>
            <a:off x="3481677" y="1462820"/>
            <a:ext cx="329039" cy="264613"/>
          </a:xfrm>
          <a:prstGeom prst="rect">
            <a:avLst/>
          </a:prstGeom>
        </p:spPr>
        <p:txBody>
          <a:bodyPr vert="horz" lIns="67382" tIns="33691" rIns="67382" bIns="336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01</a:t>
            </a:r>
          </a:p>
        </p:txBody>
      </p:sp>
      <p:sp>
        <p:nvSpPr>
          <p:cNvPr id="17" name="椭圆 16"/>
          <p:cNvSpPr/>
          <p:nvPr/>
        </p:nvSpPr>
        <p:spPr>
          <a:xfrm>
            <a:off x="3904338" y="2913989"/>
            <a:ext cx="265742" cy="26461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标题 4"/>
          <p:cNvSpPr txBox="1">
            <a:spLocks/>
          </p:cNvSpPr>
          <p:nvPr/>
        </p:nvSpPr>
        <p:spPr>
          <a:xfrm>
            <a:off x="3872690" y="2921856"/>
            <a:ext cx="329039" cy="264613"/>
          </a:xfrm>
          <a:prstGeom prst="rect">
            <a:avLst/>
          </a:prstGeom>
        </p:spPr>
        <p:txBody>
          <a:bodyPr vert="horz" lIns="67382" tIns="33691" rIns="67382" bIns="336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02</a:t>
            </a:r>
          </a:p>
        </p:txBody>
      </p:sp>
      <p:sp>
        <p:nvSpPr>
          <p:cNvPr id="19" name="椭圆 18"/>
          <p:cNvSpPr/>
          <p:nvPr/>
        </p:nvSpPr>
        <p:spPr>
          <a:xfrm>
            <a:off x="5445639" y="1175411"/>
            <a:ext cx="265742" cy="26461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标题 4"/>
          <p:cNvSpPr txBox="1">
            <a:spLocks/>
          </p:cNvSpPr>
          <p:nvPr/>
        </p:nvSpPr>
        <p:spPr>
          <a:xfrm>
            <a:off x="5413991" y="1183278"/>
            <a:ext cx="329039" cy="264613"/>
          </a:xfrm>
          <a:prstGeom prst="rect">
            <a:avLst/>
          </a:prstGeom>
        </p:spPr>
        <p:txBody>
          <a:bodyPr vert="horz" lIns="67382" tIns="33691" rIns="67382" bIns="336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solidFill>
                <a:latin typeface="微软雅黑" panose="020B0503020204020204" pitchFamily="34" charset="-122"/>
                <a:ea typeface="微软雅黑" panose="020B0503020204020204" pitchFamily="34" charset="-122"/>
              </a:rPr>
              <a:t>03</a:t>
            </a:r>
          </a:p>
        </p:txBody>
      </p:sp>
      <p:sp>
        <p:nvSpPr>
          <p:cNvPr id="21" name="矩形 20"/>
          <p:cNvSpPr/>
          <p:nvPr/>
        </p:nvSpPr>
        <p:spPr>
          <a:xfrm>
            <a:off x="1205874" y="1387102"/>
            <a:ext cx="1760720" cy="271436"/>
          </a:xfrm>
          <a:prstGeom prst="rect">
            <a:avLst/>
          </a:prstGeom>
        </p:spPr>
        <p:txBody>
          <a:bodyPr wrap="square" lIns="67376" tIns="33688" rIns="67376" bIns="33688">
            <a:spAutoFit/>
          </a:bodyPr>
          <a:lstStyle/>
          <a:p>
            <a:pPr marL="0" lvl="1"/>
            <a:r>
              <a:rPr lang="zh-CN" altLang="en-US" b="1" dirty="0">
                <a:solidFill>
                  <a:srgbClr val="2F5EB0"/>
                </a:solidFill>
                <a:latin typeface="微软雅黑" pitchFamily="34" charset="-122"/>
                <a:ea typeface="微软雅黑" pitchFamily="34" charset="-122"/>
              </a:rPr>
              <a:t>添加标题</a:t>
            </a:r>
          </a:p>
        </p:txBody>
      </p:sp>
      <p:sp>
        <p:nvSpPr>
          <p:cNvPr id="22" name="矩形 47"/>
          <p:cNvSpPr>
            <a:spLocks noChangeArrowheads="1"/>
          </p:cNvSpPr>
          <p:nvPr/>
        </p:nvSpPr>
        <p:spPr bwMode="auto">
          <a:xfrm>
            <a:off x="1205367" y="1624491"/>
            <a:ext cx="1700746" cy="44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a:t>
            </a:r>
          </a:p>
        </p:txBody>
      </p:sp>
      <p:sp>
        <p:nvSpPr>
          <p:cNvPr id="23" name="矩形 22"/>
          <p:cNvSpPr/>
          <p:nvPr/>
        </p:nvSpPr>
        <p:spPr>
          <a:xfrm>
            <a:off x="2393923" y="3137643"/>
            <a:ext cx="1584138" cy="271436"/>
          </a:xfrm>
          <a:prstGeom prst="rect">
            <a:avLst/>
          </a:prstGeom>
        </p:spPr>
        <p:txBody>
          <a:bodyPr wrap="square" lIns="67376" tIns="33688" rIns="67376" bIns="33688">
            <a:spAutoFit/>
          </a:bodyPr>
          <a:lstStyle/>
          <a:p>
            <a:pPr marL="0" lvl="1"/>
            <a:r>
              <a:rPr lang="zh-CN" altLang="en-US" b="1" dirty="0">
                <a:solidFill>
                  <a:srgbClr val="2F5EB0"/>
                </a:solidFill>
                <a:latin typeface="微软雅黑" pitchFamily="34" charset="-122"/>
                <a:ea typeface="微软雅黑" pitchFamily="34" charset="-122"/>
              </a:rPr>
              <a:t>添加标题</a:t>
            </a:r>
          </a:p>
        </p:txBody>
      </p:sp>
      <p:sp>
        <p:nvSpPr>
          <p:cNvPr id="24" name="矩形 47"/>
          <p:cNvSpPr>
            <a:spLocks noChangeArrowheads="1"/>
          </p:cNvSpPr>
          <p:nvPr/>
        </p:nvSpPr>
        <p:spPr bwMode="auto">
          <a:xfrm>
            <a:off x="2393416" y="3375032"/>
            <a:ext cx="1735108" cy="43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a:t>
            </a:r>
          </a:p>
        </p:txBody>
      </p:sp>
      <p:sp>
        <p:nvSpPr>
          <p:cNvPr id="25" name="矩形 24"/>
          <p:cNvSpPr/>
          <p:nvPr/>
        </p:nvSpPr>
        <p:spPr>
          <a:xfrm>
            <a:off x="6221871" y="2079192"/>
            <a:ext cx="1680183" cy="271436"/>
          </a:xfrm>
          <a:prstGeom prst="rect">
            <a:avLst/>
          </a:prstGeom>
        </p:spPr>
        <p:txBody>
          <a:bodyPr wrap="square" lIns="67376" tIns="33688" rIns="67376" bIns="33688">
            <a:spAutoFit/>
          </a:bodyPr>
          <a:lstStyle/>
          <a:p>
            <a:pPr marL="0" lvl="1"/>
            <a:r>
              <a:rPr lang="zh-CN" altLang="en-US" b="1" dirty="0">
                <a:solidFill>
                  <a:srgbClr val="2F5EB0"/>
                </a:solidFill>
                <a:latin typeface="微软雅黑" pitchFamily="34" charset="-122"/>
                <a:ea typeface="微软雅黑" pitchFamily="34" charset="-122"/>
              </a:rPr>
              <a:t>添加标题</a:t>
            </a:r>
          </a:p>
        </p:txBody>
      </p:sp>
      <p:sp>
        <p:nvSpPr>
          <p:cNvPr id="26" name="矩形 47"/>
          <p:cNvSpPr>
            <a:spLocks noChangeArrowheads="1"/>
          </p:cNvSpPr>
          <p:nvPr/>
        </p:nvSpPr>
        <p:spPr bwMode="auto">
          <a:xfrm>
            <a:off x="6221365" y="2316581"/>
            <a:ext cx="1680690" cy="43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50000"/>
                    <a:lumOff val="50000"/>
                  </a:schemeClr>
                </a:solidFill>
                <a:sym typeface="微软雅黑" pitchFamily="34" charset="-122"/>
              </a:rPr>
              <a:t>在此录入上述图表的综合描述说明。</a:t>
            </a:r>
          </a:p>
        </p:txBody>
      </p:sp>
      <p:sp>
        <p:nvSpPr>
          <p:cNvPr id="27" name="矩形 85"/>
          <p:cNvSpPr>
            <a:spLocks noChangeArrowheads="1"/>
          </p:cNvSpPr>
          <p:nvPr/>
        </p:nvSpPr>
        <p:spPr bwMode="auto">
          <a:xfrm>
            <a:off x="5934551" y="3267847"/>
            <a:ext cx="2286394" cy="31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897" tIns="42448" rIns="84897" bIns="4244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lvl="1" indent="0" algn="r">
              <a:buNone/>
            </a:pPr>
            <a:r>
              <a:rPr lang="zh-CN" altLang="en-US" sz="1500" b="1" dirty="0">
                <a:solidFill>
                  <a:srgbClr val="2F5EB0"/>
                </a:solidFill>
              </a:rPr>
              <a:t>添加标题</a:t>
            </a:r>
          </a:p>
        </p:txBody>
      </p:sp>
      <p:sp>
        <p:nvSpPr>
          <p:cNvPr id="29" name="矩形 28"/>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837587783"/>
      </p:ext>
    </p:extLst>
  </p:cSld>
  <p:clrMapOvr>
    <a:masterClrMapping/>
  </p:clrMapOvr>
  <mc:AlternateContent xmlns:mc="http://schemas.openxmlformats.org/markup-compatibility/2006" xmlns:p14="http://schemas.microsoft.com/office/powerpoint/2010/main">
    <mc:Choice Requires="p14">
      <p:transition spd="slow" p14:dur="2000" advTm="5424"/>
    </mc:Choice>
    <mc:Fallback xmlns="">
      <p:transition spd="slow" advTm="5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400"/>
                                        <p:tgtEl>
                                          <p:spTgt spid="21"/>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400"/>
                                        <p:tgtEl>
                                          <p:spTgt spid="22"/>
                                        </p:tgtEl>
                                      </p:cBhvr>
                                    </p:animEffect>
                                  </p:childTnLst>
                                </p:cTn>
                              </p:par>
                            </p:childTnLst>
                          </p:cTn>
                        </p:par>
                        <p:par>
                          <p:cTn id="62" fill="hold">
                            <p:stCondLst>
                              <p:cond delay="2400"/>
                            </p:stCondLst>
                            <p:childTnLst>
                              <p:par>
                                <p:cTn id="63" presetID="22" presetClass="entr" presetSubtype="1"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23"/>
                                        </p:tgtEl>
                                        <p:attrNameLst>
                                          <p:attrName>style.visibility</p:attrName>
                                        </p:attrNameLst>
                                      </p:cBhvr>
                                      <p:to>
                                        <p:strVal val="visible"/>
                                      </p:to>
                                    </p:set>
                                    <p:animEffect transition="in" filter="randombar(horizontal)">
                                      <p:cBhvr>
                                        <p:cTn id="68" dur="400"/>
                                        <p:tgtEl>
                                          <p:spTgt spid="23"/>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400"/>
                                        <p:tgtEl>
                                          <p:spTgt spid="24"/>
                                        </p:tgtEl>
                                      </p:cBhvr>
                                    </p:animEffect>
                                  </p:childTnLst>
                                </p:cTn>
                              </p:par>
                            </p:childTnLst>
                          </p:cTn>
                        </p:par>
                        <p:par>
                          <p:cTn id="72" fill="hold">
                            <p:stCondLst>
                              <p:cond delay="3300"/>
                            </p:stCondLst>
                            <p:childTnLst>
                              <p:par>
                                <p:cTn id="73" presetID="2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26"/>
                                        </p:tgtEl>
                                        <p:attrNameLst>
                                          <p:attrName>style.visibility</p:attrName>
                                        </p:attrNameLst>
                                      </p:cBhvr>
                                      <p:to>
                                        <p:strVal val="visible"/>
                                      </p:to>
                                    </p:set>
                                    <p:animEffect transition="in" filter="randombar(horizontal)">
                                      <p:cBhvr>
                                        <p:cTn id="81" dur="400"/>
                                        <p:tgtEl>
                                          <p:spTgt spid="26"/>
                                        </p:tgtEl>
                                      </p:cBhvr>
                                    </p:animEffect>
                                  </p:childTnLst>
                                </p:cTn>
                              </p:par>
                            </p:childTnLst>
                          </p:cTn>
                        </p:par>
                        <p:par>
                          <p:cTn id="82" fill="hold">
                            <p:stCondLst>
                              <p:cond delay="4200"/>
                            </p:stCondLst>
                            <p:childTnLst>
                              <p:par>
                                <p:cTn id="83" presetID="22" presetClass="entr" presetSubtype="2"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p:bldP spid="17" grpId="0" animBg="1"/>
      <p:bldP spid="18" grpId="0"/>
      <p:bldP spid="19" grpId="0" animBg="1"/>
      <p:bldP spid="20" grpId="0"/>
      <p:bldP spid="21"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55375" y="1241185"/>
            <a:ext cx="630230" cy="6302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grpSp>
      <p:sp>
        <p:nvSpPr>
          <p:cNvPr id="5" name="椭圆 4"/>
          <p:cNvSpPr/>
          <p:nvPr/>
        </p:nvSpPr>
        <p:spPr>
          <a:xfrm>
            <a:off x="5456848" y="1727399"/>
            <a:ext cx="699328" cy="699328"/>
          </a:xfrm>
          <a:prstGeom prst="ellipse">
            <a:avLst/>
          </a:prstGeom>
          <a:solidFill>
            <a:srgbClr val="004A8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grpSp>
        <p:nvGrpSpPr>
          <p:cNvPr id="6" name="组合 5"/>
          <p:cNvGrpSpPr/>
          <p:nvPr/>
        </p:nvGrpSpPr>
        <p:grpSpPr>
          <a:xfrm>
            <a:off x="5098505" y="2297495"/>
            <a:ext cx="890519" cy="89051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itchFamily="34" charset="-122"/>
                <a:ea typeface="微软雅黑" pitchFamily="34" charset="-122"/>
              </a:endParaRPr>
            </a:p>
          </p:txBody>
        </p:sp>
      </p:grpSp>
      <p:sp>
        <p:nvSpPr>
          <p:cNvPr id="9" name="椭圆 8"/>
          <p:cNvSpPr/>
          <p:nvPr/>
        </p:nvSpPr>
        <p:spPr>
          <a:xfrm>
            <a:off x="4400031" y="2735511"/>
            <a:ext cx="986506" cy="986506"/>
          </a:xfrm>
          <a:prstGeom prst="ellipse">
            <a:avLst/>
          </a:prstGeom>
          <a:solidFill>
            <a:srgbClr val="004A8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10" name="组合 9"/>
          <p:cNvGrpSpPr/>
          <p:nvPr/>
        </p:nvGrpSpPr>
        <p:grpSpPr>
          <a:xfrm>
            <a:off x="3305964" y="2375471"/>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13" name="椭圆 12"/>
          <p:cNvSpPr/>
          <p:nvPr/>
        </p:nvSpPr>
        <p:spPr>
          <a:xfrm>
            <a:off x="2774913" y="1204007"/>
            <a:ext cx="1603512" cy="1603512"/>
          </a:xfrm>
          <a:prstGeom prst="ellipse">
            <a:avLst/>
          </a:prstGeom>
          <a:solidFill>
            <a:srgbClr val="004A8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TextBox 13"/>
          <p:cNvSpPr txBox="1"/>
          <p:nvPr/>
        </p:nvSpPr>
        <p:spPr>
          <a:xfrm>
            <a:off x="6603463" y="1414875"/>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15" name="TextBox 14"/>
          <p:cNvSpPr txBox="1"/>
          <p:nvPr/>
        </p:nvSpPr>
        <p:spPr>
          <a:xfrm>
            <a:off x="6571569" y="1131590"/>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2011</a:t>
            </a:r>
          </a:p>
        </p:txBody>
      </p:sp>
      <p:sp>
        <p:nvSpPr>
          <p:cNvPr id="16" name="TextBox 15"/>
          <p:cNvSpPr txBox="1"/>
          <p:nvPr/>
        </p:nvSpPr>
        <p:spPr>
          <a:xfrm>
            <a:off x="6499180" y="2329885"/>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17" name="TextBox 16"/>
          <p:cNvSpPr txBox="1"/>
          <p:nvPr/>
        </p:nvSpPr>
        <p:spPr>
          <a:xfrm>
            <a:off x="6501974" y="2043034"/>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2012</a:t>
            </a:r>
          </a:p>
        </p:txBody>
      </p:sp>
      <p:sp>
        <p:nvSpPr>
          <p:cNvPr id="18" name="TextBox 17"/>
          <p:cNvSpPr txBox="1"/>
          <p:nvPr/>
        </p:nvSpPr>
        <p:spPr>
          <a:xfrm>
            <a:off x="6145043" y="3297615"/>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19" name="TextBox 18"/>
          <p:cNvSpPr txBox="1"/>
          <p:nvPr/>
        </p:nvSpPr>
        <p:spPr>
          <a:xfrm>
            <a:off x="6124367" y="2979850"/>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2013</a:t>
            </a:r>
          </a:p>
        </p:txBody>
      </p:sp>
      <p:sp>
        <p:nvSpPr>
          <p:cNvPr id="20" name="TextBox 19"/>
          <p:cNvSpPr txBox="1"/>
          <p:nvPr/>
        </p:nvSpPr>
        <p:spPr>
          <a:xfrm>
            <a:off x="4842996" y="4247679"/>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21" name="TextBox 20"/>
          <p:cNvSpPr txBox="1"/>
          <p:nvPr/>
        </p:nvSpPr>
        <p:spPr>
          <a:xfrm>
            <a:off x="4846613" y="3874769"/>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2014</a:t>
            </a:r>
          </a:p>
        </p:txBody>
      </p:sp>
      <p:sp>
        <p:nvSpPr>
          <p:cNvPr id="22" name="TextBox 21"/>
          <p:cNvSpPr txBox="1"/>
          <p:nvPr/>
        </p:nvSpPr>
        <p:spPr>
          <a:xfrm>
            <a:off x="1721463" y="3541294"/>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23" name="TextBox 22"/>
          <p:cNvSpPr txBox="1"/>
          <p:nvPr/>
        </p:nvSpPr>
        <p:spPr>
          <a:xfrm>
            <a:off x="1680237" y="3154832"/>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2015</a:t>
            </a:r>
          </a:p>
        </p:txBody>
      </p:sp>
      <p:sp>
        <p:nvSpPr>
          <p:cNvPr id="24" name="TextBox 23"/>
          <p:cNvSpPr txBox="1"/>
          <p:nvPr/>
        </p:nvSpPr>
        <p:spPr>
          <a:xfrm>
            <a:off x="911287" y="1800568"/>
            <a:ext cx="1595309"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单击此处添加文本内容</a:t>
            </a:r>
            <a:endParaRPr lang="en-US" altLang="zh-CN" sz="1100" dirty="0">
              <a:solidFill>
                <a:srgbClr val="484848"/>
              </a:solidFill>
              <a:latin typeface="微软雅黑" pitchFamily="34" charset="-122"/>
              <a:ea typeface="微软雅黑" pitchFamily="34" charset="-122"/>
            </a:endParaRPr>
          </a:p>
        </p:txBody>
      </p:sp>
      <p:sp>
        <p:nvSpPr>
          <p:cNvPr id="25" name="TextBox 24"/>
          <p:cNvSpPr txBox="1"/>
          <p:nvPr/>
        </p:nvSpPr>
        <p:spPr>
          <a:xfrm>
            <a:off x="911287" y="1447531"/>
            <a:ext cx="627095" cy="307777"/>
          </a:xfrm>
          <a:prstGeom prst="rect">
            <a:avLst/>
          </a:prstGeom>
          <a:noFill/>
        </p:spPr>
        <p:txBody>
          <a:bodyPr wrap="none" rtlCol="0">
            <a:spAutoFit/>
          </a:bodyPr>
          <a:lstStyle/>
          <a:p>
            <a:r>
              <a:rPr lang="en-US" altLang="zh-CN" sz="1400" b="1" dirty="0">
                <a:solidFill>
                  <a:srgbClr val="0070C0"/>
                </a:solidFill>
                <a:latin typeface="微软雅黑" pitchFamily="34" charset="-122"/>
                <a:ea typeface="微软雅黑" pitchFamily="34" charset="-122"/>
              </a:rPr>
              <a:t>2018</a:t>
            </a:r>
          </a:p>
        </p:txBody>
      </p:sp>
      <p:cxnSp>
        <p:nvCxnSpPr>
          <p:cNvPr id="26" name="直接连接符 25"/>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675336" y="3095551"/>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899592"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363199831"/>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14:bounceEnd="40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14:bounceEnd="40000">
                                          <p:cBhvr additive="base">
                                            <p:cTn id="6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14:bounceEnd="40000">
                                          <p:cBhvr additive="base">
                                            <p:cTn id="79"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14:bounceEnd="40000">
                                          <p:cBhvr additive="base">
                                            <p:cTn id="9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12" idx="2"/>
          </p:cNvCxnSpPr>
          <p:nvPr/>
        </p:nvCxnSpPr>
        <p:spPr>
          <a:xfrm flipH="1">
            <a:off x="3184409" y="2692992"/>
            <a:ext cx="323925" cy="0"/>
          </a:xfrm>
          <a:prstGeom prst="line">
            <a:avLst/>
          </a:prstGeom>
          <a:noFill/>
          <a:ln w="9525" cap="flat" cmpd="sng" algn="ctr">
            <a:solidFill>
              <a:srgbClr val="0070C0"/>
            </a:solidFill>
            <a:prstDash val="solid"/>
          </a:ln>
          <a:effectLst/>
        </p:spPr>
      </p:cxnSp>
      <p:cxnSp>
        <p:nvCxnSpPr>
          <p:cNvPr id="3" name="直接连接符 2"/>
          <p:cNvCxnSpPr/>
          <p:nvPr/>
        </p:nvCxnSpPr>
        <p:spPr>
          <a:xfrm flipH="1">
            <a:off x="7217559" y="3528334"/>
            <a:ext cx="596" cy="381713"/>
          </a:xfrm>
          <a:prstGeom prst="line">
            <a:avLst/>
          </a:prstGeom>
          <a:noFill/>
          <a:ln w="9525" cap="flat" cmpd="sng" algn="ctr">
            <a:solidFill>
              <a:srgbClr val="0070C0"/>
            </a:solidFill>
            <a:prstDash val="solid"/>
          </a:ln>
          <a:effectLst/>
        </p:spPr>
      </p:cxnSp>
      <p:cxnSp>
        <p:nvCxnSpPr>
          <p:cNvPr id="4" name="直接连接符 3"/>
          <p:cNvCxnSpPr>
            <a:stCxn id="13" idx="4"/>
          </p:cNvCxnSpPr>
          <p:nvPr/>
        </p:nvCxnSpPr>
        <p:spPr>
          <a:xfrm>
            <a:off x="3670296" y="3818480"/>
            <a:ext cx="0" cy="549047"/>
          </a:xfrm>
          <a:prstGeom prst="line">
            <a:avLst/>
          </a:prstGeom>
          <a:noFill/>
          <a:ln w="9525" cap="flat" cmpd="sng" algn="ctr">
            <a:solidFill>
              <a:srgbClr val="0070C0"/>
            </a:solidFill>
            <a:prstDash val="solid"/>
          </a:ln>
          <a:effectLst/>
        </p:spPr>
      </p:cxnSp>
      <p:cxnSp>
        <p:nvCxnSpPr>
          <p:cNvPr id="5" name="直接连接符 4"/>
          <p:cNvCxnSpPr/>
          <p:nvPr/>
        </p:nvCxnSpPr>
        <p:spPr>
          <a:xfrm>
            <a:off x="5041023" y="3881602"/>
            <a:ext cx="0" cy="647900"/>
          </a:xfrm>
          <a:prstGeom prst="line">
            <a:avLst/>
          </a:prstGeom>
          <a:noFill/>
          <a:ln w="9525" cap="flat" cmpd="sng" algn="ctr">
            <a:solidFill>
              <a:srgbClr val="0070C0"/>
            </a:solidFill>
            <a:prstDash val="solid"/>
          </a:ln>
          <a:effectLst/>
        </p:spPr>
      </p:cxnSp>
      <p:sp>
        <p:nvSpPr>
          <p:cNvPr id="6" name="TextBox 19"/>
          <p:cNvSpPr txBox="1">
            <a:spLocks noChangeArrowheads="1"/>
          </p:cNvSpPr>
          <p:nvPr/>
        </p:nvSpPr>
        <p:spPr bwMode="auto">
          <a:xfrm>
            <a:off x="3670315" y="4151418"/>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100" b="1" dirty="0">
                <a:solidFill>
                  <a:srgbClr val="4D4D4D"/>
                </a:solidFill>
                <a:latin typeface="微软雅黑" pitchFamily="34" charset="-122"/>
                <a:ea typeface="微软雅黑" pitchFamily="34" charset="-122"/>
              </a:rPr>
              <a:t>单击此处添加标题</a:t>
            </a:r>
          </a:p>
        </p:txBody>
      </p:sp>
      <p:cxnSp>
        <p:nvCxnSpPr>
          <p:cNvPr id="7" name="直接连接符 6"/>
          <p:cNvCxnSpPr>
            <a:stCxn id="8" idx="6"/>
            <a:endCxn id="11" idx="2"/>
          </p:cNvCxnSpPr>
          <p:nvPr/>
        </p:nvCxnSpPr>
        <p:spPr>
          <a:xfrm>
            <a:off x="2535369" y="3152120"/>
            <a:ext cx="4321778" cy="54190"/>
          </a:xfrm>
          <a:prstGeom prst="line">
            <a:avLst/>
          </a:prstGeom>
          <a:noFill/>
          <a:ln w="38100" cap="flat" cmpd="sng" algn="ctr">
            <a:solidFill>
              <a:srgbClr val="004A82"/>
            </a:solidFill>
            <a:prstDash val="solid"/>
          </a:ln>
          <a:effectLst/>
        </p:spPr>
      </p:cxnSp>
      <p:sp>
        <p:nvSpPr>
          <p:cNvPr id="8" name="椭圆 7"/>
          <p:cNvSpPr/>
          <p:nvPr/>
        </p:nvSpPr>
        <p:spPr>
          <a:xfrm>
            <a:off x="1833927" y="2800777"/>
            <a:ext cx="701441" cy="702686"/>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itchFamily="34" charset="-122"/>
                <a:ea typeface="微软雅黑" pitchFamily="34" charset="-122"/>
              </a:rPr>
              <a:t>A</a:t>
            </a:r>
            <a:endParaRPr lang="zh-CN" altLang="en-US" sz="2700" b="1" kern="0" dirty="0">
              <a:solidFill>
                <a:srgbClr val="F9F9F9"/>
              </a:solidFill>
              <a:latin typeface="微软雅黑" pitchFamily="34" charset="-122"/>
              <a:ea typeface="微软雅黑" pitchFamily="34" charset="-122"/>
            </a:endParaRPr>
          </a:p>
        </p:txBody>
      </p:sp>
      <p:sp>
        <p:nvSpPr>
          <p:cNvPr id="9" name="椭圆 8"/>
          <p:cNvSpPr/>
          <p:nvPr/>
        </p:nvSpPr>
        <p:spPr>
          <a:xfrm>
            <a:off x="3994221" y="2665599"/>
            <a:ext cx="972966" cy="973041"/>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itchFamily="34" charset="-122"/>
                <a:ea typeface="微软雅黑" pitchFamily="34" charset="-122"/>
              </a:rPr>
              <a:t>B</a:t>
            </a:r>
            <a:endParaRPr lang="zh-CN" altLang="en-US" sz="2700" b="1" kern="0" dirty="0">
              <a:solidFill>
                <a:srgbClr val="F9F9F9"/>
              </a:solidFill>
              <a:latin typeface="微软雅黑" pitchFamily="34" charset="-122"/>
              <a:ea typeface="微软雅黑" pitchFamily="34" charset="-122"/>
            </a:endParaRPr>
          </a:p>
        </p:txBody>
      </p:sp>
      <p:sp>
        <p:nvSpPr>
          <p:cNvPr id="10" name="椭圆 9"/>
          <p:cNvSpPr/>
          <p:nvPr/>
        </p:nvSpPr>
        <p:spPr>
          <a:xfrm>
            <a:off x="5723409" y="2697160"/>
            <a:ext cx="908658" cy="909918"/>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itchFamily="34" charset="-122"/>
                <a:ea typeface="微软雅黑" pitchFamily="34" charset="-122"/>
              </a:rPr>
              <a:t>C</a:t>
            </a:r>
            <a:endParaRPr lang="zh-CN" altLang="en-US" sz="2700" b="1" kern="0" dirty="0">
              <a:solidFill>
                <a:srgbClr val="F9F9F9"/>
              </a:solidFill>
              <a:latin typeface="微软雅黑" pitchFamily="34" charset="-122"/>
              <a:ea typeface="微软雅黑" pitchFamily="34" charset="-122"/>
            </a:endParaRPr>
          </a:p>
        </p:txBody>
      </p:sp>
      <p:sp>
        <p:nvSpPr>
          <p:cNvPr id="11" name="椭圆 10"/>
          <p:cNvSpPr/>
          <p:nvPr/>
        </p:nvSpPr>
        <p:spPr>
          <a:xfrm>
            <a:off x="6857146" y="2882360"/>
            <a:ext cx="649041" cy="647900"/>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itchFamily="34" charset="-122"/>
              <a:ea typeface="微软雅黑" pitchFamily="34" charset="-122"/>
            </a:endParaRPr>
          </a:p>
        </p:txBody>
      </p:sp>
      <p:sp>
        <p:nvSpPr>
          <p:cNvPr id="12" name="椭圆 11"/>
          <p:cNvSpPr/>
          <p:nvPr/>
        </p:nvSpPr>
        <p:spPr>
          <a:xfrm>
            <a:off x="3508334" y="2369042"/>
            <a:ext cx="647850" cy="647900"/>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itchFamily="34" charset="-122"/>
              <a:ea typeface="微软雅黑" pitchFamily="34" charset="-122"/>
            </a:endParaRPr>
          </a:p>
        </p:txBody>
      </p:sp>
      <p:sp>
        <p:nvSpPr>
          <p:cNvPr id="13" name="椭圆 12"/>
          <p:cNvSpPr/>
          <p:nvPr/>
        </p:nvSpPr>
        <p:spPr>
          <a:xfrm>
            <a:off x="3346371" y="3169389"/>
            <a:ext cx="647850" cy="649091"/>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itchFamily="34" charset="-122"/>
              <a:ea typeface="微软雅黑" pitchFamily="34" charset="-122"/>
            </a:endParaRPr>
          </a:p>
        </p:txBody>
      </p:sp>
      <p:sp>
        <p:nvSpPr>
          <p:cNvPr id="14" name="椭圆 13"/>
          <p:cNvSpPr/>
          <p:nvPr/>
        </p:nvSpPr>
        <p:spPr>
          <a:xfrm>
            <a:off x="4715907" y="3232512"/>
            <a:ext cx="649041" cy="649091"/>
          </a:xfrm>
          <a:prstGeom prst="ellipse">
            <a:avLst/>
          </a:prstGeom>
          <a:solidFill>
            <a:srgbClr val="004A82"/>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itchFamily="34" charset="-122"/>
              <a:ea typeface="微软雅黑" pitchFamily="34" charset="-122"/>
            </a:endParaRPr>
          </a:p>
        </p:txBody>
      </p:sp>
      <p:grpSp>
        <p:nvGrpSpPr>
          <p:cNvPr id="15" name="组合 14"/>
          <p:cNvGrpSpPr/>
          <p:nvPr/>
        </p:nvGrpSpPr>
        <p:grpSpPr>
          <a:xfrm>
            <a:off x="2067962" y="1126149"/>
            <a:ext cx="1296890" cy="1073989"/>
            <a:chOff x="7307974" y="1772816"/>
            <a:chExt cx="1728787" cy="1431543"/>
          </a:xfrm>
        </p:grpSpPr>
        <p:sp>
          <p:nvSpPr>
            <p:cNvPr id="16"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000" b="1" dirty="0">
                  <a:solidFill>
                    <a:srgbClr val="4D4D4D"/>
                  </a:solidFill>
                  <a:latin typeface="微软雅黑" pitchFamily="34" charset="-122"/>
                  <a:ea typeface="微软雅黑" pitchFamily="34" charset="-122"/>
                </a:rPr>
                <a:t>单击此处添加标题</a:t>
              </a:r>
            </a:p>
          </p:txBody>
        </p:sp>
        <p:sp>
          <p:nvSpPr>
            <p:cNvPr id="17" name="TextBox 16"/>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18" name="组合 19"/>
          <p:cNvGrpSpPr/>
          <p:nvPr/>
        </p:nvGrpSpPr>
        <p:grpSpPr>
          <a:xfrm>
            <a:off x="4066646" y="1126149"/>
            <a:ext cx="1296890" cy="1073989"/>
            <a:chOff x="7307974" y="1772816"/>
            <a:chExt cx="1728787" cy="1431543"/>
          </a:xfrm>
        </p:grpSpPr>
        <p:sp>
          <p:nvSpPr>
            <p:cNvPr id="19"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000" b="1" dirty="0">
                  <a:solidFill>
                    <a:srgbClr val="4D4D4D"/>
                  </a:solidFill>
                  <a:latin typeface="微软雅黑" pitchFamily="34" charset="-122"/>
                  <a:ea typeface="微软雅黑" pitchFamily="34" charset="-122"/>
                </a:rPr>
                <a:t>单击此处添加标题</a:t>
              </a:r>
            </a:p>
          </p:txBody>
        </p:sp>
        <p:sp>
          <p:nvSpPr>
            <p:cNvPr id="20" name="TextBox 19"/>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21" name="组合 22"/>
          <p:cNvGrpSpPr/>
          <p:nvPr/>
        </p:nvGrpSpPr>
        <p:grpSpPr>
          <a:xfrm>
            <a:off x="5849257" y="1126149"/>
            <a:ext cx="1296890" cy="1073989"/>
            <a:chOff x="7307974" y="1772816"/>
            <a:chExt cx="1728787" cy="1431543"/>
          </a:xfrm>
        </p:grpSpPr>
        <p:sp>
          <p:nvSpPr>
            <p:cNvPr id="22"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000" b="1" dirty="0">
                  <a:solidFill>
                    <a:srgbClr val="4D4D4D"/>
                  </a:solidFill>
                  <a:latin typeface="微软雅黑" pitchFamily="34" charset="-122"/>
                  <a:ea typeface="微软雅黑" pitchFamily="34" charset="-122"/>
                </a:rPr>
                <a:t>单击此处添加标题</a:t>
              </a:r>
            </a:p>
          </p:txBody>
        </p:sp>
        <p:sp>
          <p:nvSpPr>
            <p:cNvPr id="23" name="TextBox 22"/>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itchFamily="34" charset="-122"/>
                  <a:ea typeface="微软雅黑" pitchFamily="34" charset="-122"/>
                </a:rPr>
                <a:t>单击此处添加段落文本单击此处添加段落文本单击此处添加段落文本单击此处添加段落文本</a:t>
              </a:r>
            </a:p>
          </p:txBody>
        </p:sp>
      </p:grpSp>
      <p:sp>
        <p:nvSpPr>
          <p:cNvPr id="24" name="TextBox 19"/>
          <p:cNvSpPr txBox="1">
            <a:spLocks noChangeArrowheads="1"/>
          </p:cNvSpPr>
          <p:nvPr/>
        </p:nvSpPr>
        <p:spPr bwMode="auto">
          <a:xfrm>
            <a:off x="1941722" y="2515382"/>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100" b="1" dirty="0">
                <a:solidFill>
                  <a:srgbClr val="4D4D4D"/>
                </a:solidFill>
                <a:latin typeface="微软雅黑" pitchFamily="34" charset="-122"/>
                <a:ea typeface="微软雅黑" pitchFamily="34" charset="-122"/>
              </a:rPr>
              <a:t>单击此处添加标题</a:t>
            </a:r>
          </a:p>
        </p:txBody>
      </p:sp>
      <p:sp>
        <p:nvSpPr>
          <p:cNvPr id="25" name="TextBox 24"/>
          <p:cNvSpPr txBox="1">
            <a:spLocks noChangeArrowheads="1"/>
          </p:cNvSpPr>
          <p:nvPr/>
        </p:nvSpPr>
        <p:spPr bwMode="auto">
          <a:xfrm>
            <a:off x="5020777" y="4313486"/>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100" b="1" dirty="0">
                <a:solidFill>
                  <a:srgbClr val="4D4D4D"/>
                </a:solidFill>
                <a:latin typeface="微软雅黑" pitchFamily="34" charset="-122"/>
                <a:ea typeface="微软雅黑" pitchFamily="34" charset="-122"/>
              </a:rPr>
              <a:t>单击此处添加标题</a:t>
            </a:r>
          </a:p>
        </p:txBody>
      </p:sp>
      <p:sp>
        <p:nvSpPr>
          <p:cNvPr id="26" name="TextBox 19"/>
          <p:cNvSpPr txBox="1">
            <a:spLocks noChangeArrowheads="1"/>
          </p:cNvSpPr>
          <p:nvPr/>
        </p:nvSpPr>
        <p:spPr bwMode="auto">
          <a:xfrm>
            <a:off x="6155166" y="3773259"/>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pPr>
            <a:r>
              <a:rPr lang="zh-CN" altLang="en-US" sz="1100" b="1" dirty="0">
                <a:solidFill>
                  <a:srgbClr val="4D4D4D"/>
                </a:solidFill>
                <a:latin typeface="微软雅黑" pitchFamily="34" charset="-122"/>
                <a:ea typeface="微软雅黑" pitchFamily="34" charset="-122"/>
              </a:rPr>
              <a:t>单击此处添加标题</a:t>
            </a:r>
          </a:p>
        </p:txBody>
      </p:sp>
      <p:sp>
        <p:nvSpPr>
          <p:cNvPr id="27"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custDataLst>
      <p:tags r:id="rId1"/>
    </p:custDataLst>
    <p:extLst>
      <p:ext uri="{BB962C8B-B14F-4D97-AF65-F5344CB8AC3E}">
        <p14:creationId xmlns:p14="http://schemas.microsoft.com/office/powerpoint/2010/main" val="363199831"/>
      </p:ext>
    </p:extLst>
  </p:cSld>
  <p:clrMapOvr>
    <a:masterClrMapping/>
  </p:clrMapOvr>
  <mc:AlternateContent xmlns:mc="http://schemas.openxmlformats.org/markup-compatibility/2006" xmlns:p14="http://schemas.microsoft.com/office/powerpoint/2010/main">
    <mc:Choice Requires="p14">
      <p:transition spd="slow" p14:dur="2000" advTm="7879"/>
    </mc:Choice>
    <mc:Fallback xmlns="">
      <p:transition spd="slow" advTm="78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500"/>
                                        <p:tgtEl>
                                          <p:spTgt spid="2"/>
                                        </p:tgtEl>
                                      </p:cBhvr>
                                    </p:animEffect>
                                  </p:childTnLst>
                                </p:cTn>
                              </p:par>
                              <p:par>
                                <p:cTn id="58" presetID="22" presetClass="entr" presetSubtype="1"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up)">
                                      <p:cBhvr>
                                        <p:cTn id="60" dur="500"/>
                                        <p:tgtEl>
                                          <p:spTgt spid="4"/>
                                        </p:tgtEl>
                                      </p:cBhvr>
                                    </p:animEffect>
                                  </p:childTnLst>
                                </p:cTn>
                              </p:par>
                              <p:par>
                                <p:cTn id="61" presetID="22" presetClass="entr" presetSubtype="1"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par>
                                <p:cTn id="64" presetID="22" presetClass="entr" presetSubtype="1"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up)">
                                      <p:cBhvr>
                                        <p:cTn id="66" dur="500"/>
                                        <p:tgtEl>
                                          <p:spTgt spid="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animBg="1"/>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66180" y="1457327"/>
            <a:ext cx="1379188" cy="1371949"/>
            <a:chOff x="5305425" y="2638424"/>
            <a:chExt cx="1579563" cy="1577975"/>
          </a:xfrm>
          <a:solidFill>
            <a:srgbClr val="000000">
              <a:alpha val="60000"/>
            </a:srgbClr>
          </a:solidFill>
        </p:grpSpPr>
        <p:sp>
          <p:nvSpPr>
            <p:cNvPr id="3"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4A82"/>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5" name="组合 4"/>
          <p:cNvGrpSpPr/>
          <p:nvPr/>
        </p:nvGrpSpPr>
        <p:grpSpPr>
          <a:xfrm>
            <a:off x="2977911" y="2304675"/>
            <a:ext cx="1731262" cy="1721148"/>
            <a:chOff x="5102225" y="2441575"/>
            <a:chExt cx="1982788" cy="1979613"/>
          </a:xfrm>
          <a:solidFill>
            <a:srgbClr val="000000">
              <a:alpha val="60000"/>
            </a:srgbClr>
          </a:solidFill>
        </p:grpSpPr>
        <p:sp>
          <p:nvSpPr>
            <p:cNvPr id="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4A82"/>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ndParaRPr>
            </a:p>
          </p:txBody>
        </p:sp>
        <p:sp>
          <p:nvSpPr>
            <p:cNvPr id="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8" name="组合 7"/>
          <p:cNvGrpSpPr/>
          <p:nvPr/>
        </p:nvGrpSpPr>
        <p:grpSpPr>
          <a:xfrm>
            <a:off x="4488982" y="1967526"/>
            <a:ext cx="1135231" cy="1146971"/>
            <a:chOff x="5803900" y="2852738"/>
            <a:chExt cx="1300163" cy="1319212"/>
          </a:xfrm>
          <a:solidFill>
            <a:srgbClr val="000000">
              <a:alpha val="60000"/>
            </a:srgbClr>
          </a:solidFill>
        </p:grpSpPr>
        <p:sp>
          <p:nvSpPr>
            <p:cNvPr id="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4A82"/>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0" name="Freeform 19"/>
            <p:cNvSpPr>
              <a:spLocks noEditPoints="1"/>
            </p:cNvSpPr>
            <p:nvPr/>
          </p:nvSpPr>
          <p:spPr bwMode="auto">
            <a:xfrm>
              <a:off x="608357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11" name="组合 10"/>
          <p:cNvGrpSpPr/>
          <p:nvPr/>
        </p:nvGrpSpPr>
        <p:grpSpPr>
          <a:xfrm>
            <a:off x="5469427" y="2181914"/>
            <a:ext cx="1379188" cy="1371949"/>
            <a:chOff x="5305425" y="2638425"/>
            <a:chExt cx="1579563" cy="1577975"/>
          </a:xfrm>
          <a:solidFill>
            <a:srgbClr val="000000">
              <a:alpha val="60000"/>
            </a:srgbClr>
          </a:solidFill>
        </p:grpSpPr>
        <p:sp>
          <p:nvSpPr>
            <p:cNvPr id="1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4A82"/>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14" name="TextBox 51"/>
          <p:cNvSpPr txBox="1"/>
          <p:nvPr/>
        </p:nvSpPr>
        <p:spPr>
          <a:xfrm>
            <a:off x="1045922" y="1961449"/>
            <a:ext cx="938592" cy="637888"/>
          </a:xfrm>
          <a:prstGeom prst="rect">
            <a:avLst/>
          </a:prstGeom>
          <a:noFill/>
        </p:spPr>
        <p:txBody>
          <a:bodyPr wrap="square" lIns="67382" tIns="33691" rIns="67382" bIns="33691" rtlCol="0" anchor="ctr">
            <a:spAutoFit/>
          </a:bodyPr>
          <a:lstStyle/>
          <a:p>
            <a:pPr>
              <a:lnSpc>
                <a:spcPct val="12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a:t>
            </a:r>
          </a:p>
        </p:txBody>
      </p:sp>
      <p:sp>
        <p:nvSpPr>
          <p:cNvPr id="15" name="矩形 14"/>
          <p:cNvSpPr/>
          <p:nvPr/>
        </p:nvSpPr>
        <p:spPr>
          <a:xfrm>
            <a:off x="2243735" y="1051292"/>
            <a:ext cx="1180127" cy="271442"/>
          </a:xfrm>
          <a:prstGeom prst="rect">
            <a:avLst/>
          </a:prstGeom>
        </p:spPr>
        <p:txBody>
          <a:bodyPr wrap="square" lIns="67382" tIns="33691" rIns="67382" bIns="33691">
            <a:spAutoFit/>
          </a:bodyPr>
          <a:lstStyle/>
          <a:p>
            <a:pP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6" name="TextBox 53"/>
          <p:cNvSpPr txBox="1"/>
          <p:nvPr/>
        </p:nvSpPr>
        <p:spPr>
          <a:xfrm>
            <a:off x="1317975" y="3078615"/>
            <a:ext cx="1462593" cy="843637"/>
          </a:xfrm>
          <a:prstGeom prst="rect">
            <a:avLst/>
          </a:prstGeom>
          <a:noFill/>
        </p:spPr>
        <p:txBody>
          <a:bodyPr wrap="square" lIns="67382" tIns="33691" rIns="67382" bIns="33691"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itchFamily="34" charset="-122"/>
            </a:endParaRPr>
          </a:p>
        </p:txBody>
      </p:sp>
      <p:sp>
        <p:nvSpPr>
          <p:cNvPr id="17" name="矩形 16"/>
          <p:cNvSpPr/>
          <p:nvPr/>
        </p:nvSpPr>
        <p:spPr>
          <a:xfrm>
            <a:off x="3266979" y="4101004"/>
            <a:ext cx="1180127" cy="271442"/>
          </a:xfrm>
          <a:prstGeom prst="rect">
            <a:avLst/>
          </a:prstGeom>
        </p:spPr>
        <p:txBody>
          <a:bodyPr wrap="square" lIns="67382" tIns="33691" rIns="67382" bIns="33691">
            <a:spAutoFit/>
          </a:bodyPr>
          <a:lstStyle/>
          <a:p>
            <a:pP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8" name="TextBox 55"/>
          <p:cNvSpPr txBox="1"/>
          <p:nvPr/>
        </p:nvSpPr>
        <p:spPr>
          <a:xfrm>
            <a:off x="5935667" y="1217129"/>
            <a:ext cx="1293145" cy="1102169"/>
          </a:xfrm>
          <a:prstGeom prst="rect">
            <a:avLst/>
          </a:prstGeom>
          <a:noFill/>
        </p:spPr>
        <p:txBody>
          <a:bodyPr wrap="square" lIns="67382" tIns="33691" rIns="67382" bIns="33691"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itchFamily="34" charset="-122"/>
            </a:endParaRPr>
          </a:p>
        </p:txBody>
      </p:sp>
      <p:sp>
        <p:nvSpPr>
          <p:cNvPr id="19" name="矩形 18"/>
          <p:cNvSpPr/>
          <p:nvPr/>
        </p:nvSpPr>
        <p:spPr>
          <a:xfrm>
            <a:off x="4444086" y="1545927"/>
            <a:ext cx="1180127" cy="271442"/>
          </a:xfrm>
          <a:prstGeom prst="rect">
            <a:avLst/>
          </a:prstGeom>
        </p:spPr>
        <p:txBody>
          <a:bodyPr wrap="square" lIns="67382" tIns="33691" rIns="67382" bIns="33691">
            <a:spAutoFit/>
          </a:bodyPr>
          <a:lstStyle/>
          <a:p>
            <a:pP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20" name="TextBox 57"/>
          <p:cNvSpPr txBox="1"/>
          <p:nvPr/>
        </p:nvSpPr>
        <p:spPr>
          <a:xfrm>
            <a:off x="7012460" y="3088216"/>
            <a:ext cx="1233110" cy="447879"/>
          </a:xfrm>
          <a:prstGeom prst="rect">
            <a:avLst/>
          </a:prstGeom>
          <a:noFill/>
        </p:spPr>
        <p:txBody>
          <a:bodyPr wrap="square" lIns="67382" tIns="33691" rIns="67382" bIns="33691" rtlCol="0" anchor="ctr">
            <a:spAutoFit/>
          </a:bodyPr>
          <a:lstStyle/>
          <a:p>
            <a:pPr>
              <a:lnSpc>
                <a:spcPct val="12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a:t>
            </a:r>
          </a:p>
        </p:txBody>
      </p:sp>
      <p:sp>
        <p:nvSpPr>
          <p:cNvPr id="21" name="矩形 20"/>
          <p:cNvSpPr/>
          <p:nvPr/>
        </p:nvSpPr>
        <p:spPr>
          <a:xfrm>
            <a:off x="5571600" y="3636219"/>
            <a:ext cx="1180127" cy="271442"/>
          </a:xfrm>
          <a:prstGeom prst="rect">
            <a:avLst/>
          </a:prstGeom>
        </p:spPr>
        <p:txBody>
          <a:bodyPr wrap="square" lIns="67382" tIns="33691" rIns="67382" bIns="33691">
            <a:spAutoFit/>
          </a:bodyPr>
          <a:lstStyle/>
          <a:p>
            <a:pP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cxnSp>
        <p:nvCxnSpPr>
          <p:cNvPr id="22" name="肘形连接符 21"/>
          <p:cNvCxnSpPr/>
          <p:nvPr/>
        </p:nvCxnSpPr>
        <p:spPr>
          <a:xfrm rot="10800000" flipV="1">
            <a:off x="1101259" y="1997971"/>
            <a:ext cx="1129921" cy="613408"/>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0800000">
            <a:off x="1392997" y="3229582"/>
            <a:ext cx="1825714" cy="418427"/>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rot="10800000" flipV="1">
            <a:off x="6353316" y="3045829"/>
            <a:ext cx="1789297" cy="471087"/>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rot="10800000" flipV="1">
            <a:off x="5451279" y="1408387"/>
            <a:ext cx="1673934" cy="733160"/>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5500530"/>
      </p:ext>
    </p:extLst>
  </p:cSld>
  <p:clrMapOvr>
    <a:masterClrMapping/>
  </p:clrMapOvr>
  <mc:AlternateContent xmlns:mc="http://schemas.openxmlformats.org/markup-compatibility/2006" xmlns:p14="http://schemas.microsoft.com/office/powerpoint/2010/main">
    <mc:Choice Requires="p14">
      <p:transition spd="slow" p14:dur="2000" advTm="15488"/>
    </mc:Choice>
    <mc:Fallback xmlns="">
      <p:transition spd="slow" advTm="15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2"/>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5"/>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8"/>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11"/>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3732" y="-124"/>
            <a:ext cx="9160798" cy="5040313"/>
          </a:xfrm>
          <a:prstGeom prst="rect">
            <a:avLst/>
          </a:prstGeom>
        </p:spPr>
      </p:pic>
      <p:sp>
        <p:nvSpPr>
          <p:cNvPr id="29" name="椭圆 28"/>
          <p:cNvSpPr/>
          <p:nvPr/>
        </p:nvSpPr>
        <p:spPr>
          <a:xfrm>
            <a:off x="3813010" y="753681"/>
            <a:ext cx="1080120" cy="1080120"/>
          </a:xfrm>
          <a:prstGeom prst="ellipse">
            <a:avLst/>
          </a:prstGeom>
          <a:solidFill>
            <a:schemeClr val="bg1"/>
          </a:solidFill>
          <a:ln w="152400" cmpd="sng">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68514" y="801063"/>
            <a:ext cx="1760720" cy="991364"/>
          </a:xfrm>
          <a:prstGeom prst="rect">
            <a:avLst/>
          </a:prstGeom>
        </p:spPr>
        <p:txBody>
          <a:bodyPr wrap="square" lIns="67376" tIns="33688" rIns="67376" bIns="33688">
            <a:spAutoFit/>
          </a:bodyPr>
          <a:lstStyle/>
          <a:p>
            <a:pPr marL="0" lvl="1"/>
            <a:r>
              <a:rPr lang="en-US" altLang="zh-CN" sz="6000" dirty="0">
                <a:solidFill>
                  <a:srgbClr val="004A82"/>
                </a:solidFill>
                <a:latin typeface="微软雅黑" pitchFamily="34" charset="-122"/>
                <a:ea typeface="微软雅黑" pitchFamily="34" charset="-122"/>
              </a:rPr>
              <a:t>2</a:t>
            </a:r>
            <a:endParaRPr lang="zh-CN" altLang="en-US" sz="6000" dirty="0">
              <a:solidFill>
                <a:srgbClr val="004A82"/>
              </a:solidFill>
              <a:latin typeface="微软雅黑" pitchFamily="34" charset="-122"/>
              <a:ea typeface="微软雅黑" pitchFamily="34" charset="-122"/>
            </a:endParaRPr>
          </a:p>
        </p:txBody>
      </p:sp>
      <p:sp>
        <p:nvSpPr>
          <p:cNvPr id="46" name="矩形 45"/>
          <p:cNvSpPr/>
          <p:nvPr/>
        </p:nvSpPr>
        <p:spPr>
          <a:xfrm>
            <a:off x="3204418" y="2093243"/>
            <a:ext cx="2696824" cy="498921"/>
          </a:xfrm>
          <a:prstGeom prst="rect">
            <a:avLst/>
          </a:prstGeom>
        </p:spPr>
        <p:txBody>
          <a:bodyPr wrap="square" lIns="67376" tIns="33688" rIns="67376" bIns="33688">
            <a:spAutoFit/>
          </a:bodyPr>
          <a:lstStyle/>
          <a:p>
            <a:pPr marL="0" lvl="1"/>
            <a:r>
              <a:rPr lang="zh-CN" altLang="en-US" sz="2800" dirty="0">
                <a:solidFill>
                  <a:srgbClr val="004A82"/>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1370013026"/>
      </p:ext>
    </p:extLst>
  </p:cSld>
  <p:clrMapOvr>
    <a:masterClrMapping/>
  </p:clrMapOvr>
  <mc:AlternateContent xmlns:mc="http://schemas.openxmlformats.org/markup-compatibility/2006" xmlns:p14="http://schemas.microsoft.com/office/powerpoint/2010/main">
    <mc:Choice Requires="p14">
      <p:transition spd="slow" p14:dur="2000" advTm="4375"/>
    </mc:Choice>
    <mc:Fallback xmlns="">
      <p:transition spd="slow" advTm="4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23680" y="2077151"/>
            <a:ext cx="9034302" cy="1371533"/>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p>
        </p:txBody>
      </p:sp>
      <p:sp>
        <p:nvSpPr>
          <p:cNvPr id="58" name="矩形 57"/>
          <p:cNvSpPr/>
          <p:nvPr/>
        </p:nvSpPr>
        <p:spPr>
          <a:xfrm>
            <a:off x="940122" y="2313573"/>
            <a:ext cx="1593952" cy="917624"/>
          </a:xfrm>
          <a:prstGeom prst="rect">
            <a:avLst/>
          </a:prstGeom>
        </p:spPr>
        <p:txBody>
          <a:bodyPr wrap="none" lIns="67382" tIns="33691" rIns="67382" bIns="33691">
            <a:spAutoFit/>
          </a:bodyPr>
          <a:lstStyle/>
          <a:p>
            <a:pPr algn="ctr">
              <a:lnSpc>
                <a:spcPct val="130000"/>
              </a:lnSpc>
              <a:defRPr/>
            </a:pPr>
            <a:r>
              <a:rPr lang="en-US" altLang="zh-CN" sz="1200" kern="100" dirty="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2018</a:t>
            </a:r>
          </a:p>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59" name="矩形 58"/>
          <p:cNvSpPr/>
          <p:nvPr/>
        </p:nvSpPr>
        <p:spPr>
          <a:xfrm>
            <a:off x="2423862" y="2525263"/>
            <a:ext cx="1593952" cy="917624"/>
          </a:xfrm>
          <a:prstGeom prst="rect">
            <a:avLst/>
          </a:prstGeom>
        </p:spPr>
        <p:txBody>
          <a:bodyPr wrap="none" lIns="67382" tIns="33691" rIns="67382" bIns="33691">
            <a:spAutoFit/>
          </a:bodyPr>
          <a:lstStyle/>
          <a:p>
            <a:pPr algn="ctr">
              <a:lnSpc>
                <a:spcPct val="130000"/>
              </a:lnSpc>
              <a:defRPr/>
            </a:pPr>
            <a:r>
              <a:rPr lang="en-US" altLang="zh-CN" sz="1200" kern="100" dirty="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2018</a:t>
            </a:r>
          </a:p>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60" name="矩形 59"/>
          <p:cNvSpPr/>
          <p:nvPr/>
        </p:nvSpPr>
        <p:spPr>
          <a:xfrm>
            <a:off x="3916428" y="3137287"/>
            <a:ext cx="1593952" cy="917624"/>
          </a:xfrm>
          <a:prstGeom prst="rect">
            <a:avLst/>
          </a:prstGeom>
        </p:spPr>
        <p:txBody>
          <a:bodyPr wrap="none" lIns="67382" tIns="33691" rIns="67382" bIns="33691">
            <a:spAutoFit/>
          </a:bodyPr>
          <a:lstStyle/>
          <a:p>
            <a:pPr algn="ctr">
              <a:lnSpc>
                <a:spcPct val="130000"/>
              </a:lnSpc>
              <a:defRPr/>
            </a:pPr>
            <a:r>
              <a:rPr lang="en-US" altLang="zh-CN" sz="1200" kern="100" dirty="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2018</a:t>
            </a:r>
          </a:p>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61" name="矩形 60"/>
          <p:cNvSpPr/>
          <p:nvPr/>
        </p:nvSpPr>
        <p:spPr>
          <a:xfrm>
            <a:off x="5333616" y="2123035"/>
            <a:ext cx="1593952" cy="917624"/>
          </a:xfrm>
          <a:prstGeom prst="rect">
            <a:avLst/>
          </a:prstGeom>
        </p:spPr>
        <p:txBody>
          <a:bodyPr wrap="none" lIns="67382" tIns="33691" rIns="67382" bIns="33691">
            <a:spAutoFit/>
          </a:bodyPr>
          <a:lstStyle/>
          <a:p>
            <a:pPr algn="ctr">
              <a:lnSpc>
                <a:spcPct val="130000"/>
              </a:lnSpc>
              <a:defRPr/>
            </a:pPr>
            <a:r>
              <a:rPr lang="en-US" altLang="zh-CN" sz="1200" kern="100" dirty="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2019</a:t>
            </a:r>
          </a:p>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62" name="矩形 61"/>
          <p:cNvSpPr/>
          <p:nvPr/>
        </p:nvSpPr>
        <p:spPr>
          <a:xfrm>
            <a:off x="6892236" y="1966853"/>
            <a:ext cx="1593952" cy="917624"/>
          </a:xfrm>
          <a:prstGeom prst="rect">
            <a:avLst/>
          </a:prstGeom>
        </p:spPr>
        <p:txBody>
          <a:bodyPr wrap="none" lIns="67382" tIns="33691" rIns="67382" bIns="33691">
            <a:spAutoFit/>
          </a:bodyPr>
          <a:lstStyle/>
          <a:p>
            <a:pPr algn="ctr">
              <a:lnSpc>
                <a:spcPct val="130000"/>
              </a:lnSpc>
              <a:defRPr/>
            </a:pPr>
            <a:r>
              <a:rPr lang="en-US" altLang="zh-CN" sz="1200" kern="100" dirty="0">
                <a:solidFill>
                  <a:srgbClr val="2F5EB0"/>
                </a:solidFill>
                <a:latin typeface="微软雅黑" panose="020B0503020204020204" pitchFamily="34" charset="-122"/>
                <a:ea typeface="微软雅黑" panose="020B0503020204020204" pitchFamily="34" charset="-122"/>
                <a:cs typeface="Times New Roman" panose="02020603050405020304" pitchFamily="18" charset="0"/>
              </a:rPr>
              <a:t>2020</a:t>
            </a:r>
          </a:p>
          <a:p>
            <a:pPr algn="ctr">
              <a:spcBef>
                <a:spcPct val="0"/>
              </a:spcBef>
              <a:buFont typeface="Arial" charset="0"/>
              <a:buNone/>
            </a:pPr>
            <a:r>
              <a:rPr lang="zh-CN" altLang="en-US" b="1" dirty="0">
                <a:solidFill>
                  <a:srgbClr val="2F5EB0"/>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368"/>
              </a:spcBef>
              <a:defRPr/>
            </a:pPr>
            <a:r>
              <a:rPr lang="zh-CN" altLang="en-US" sz="10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grpSp>
        <p:nvGrpSpPr>
          <p:cNvPr id="63" name="组合 62"/>
          <p:cNvGrpSpPr/>
          <p:nvPr/>
        </p:nvGrpSpPr>
        <p:grpSpPr>
          <a:xfrm>
            <a:off x="1500491" y="1808085"/>
            <a:ext cx="489445" cy="487366"/>
            <a:chOff x="8077071" y="845254"/>
            <a:chExt cx="2036801" cy="2036802"/>
          </a:xfrm>
        </p:grpSpPr>
        <p:sp>
          <p:nvSpPr>
            <p:cNvPr id="64" name="椭圆 63"/>
            <p:cNvSpPr/>
            <p:nvPr/>
          </p:nvSpPr>
          <p:spPr>
            <a:xfrm>
              <a:off x="8077071" y="845254"/>
              <a:ext cx="2036801"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5"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66" name="组合 65"/>
          <p:cNvGrpSpPr/>
          <p:nvPr/>
        </p:nvGrpSpPr>
        <p:grpSpPr>
          <a:xfrm>
            <a:off x="2984230" y="2019775"/>
            <a:ext cx="489445" cy="487366"/>
            <a:chOff x="8125599" y="1434035"/>
            <a:chExt cx="2036802" cy="2036802"/>
          </a:xfrm>
        </p:grpSpPr>
        <p:sp>
          <p:nvSpPr>
            <p:cNvPr id="67" name="椭圆 66"/>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8"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69" name="组合 68"/>
          <p:cNvGrpSpPr/>
          <p:nvPr/>
        </p:nvGrpSpPr>
        <p:grpSpPr>
          <a:xfrm>
            <a:off x="4476798" y="2631799"/>
            <a:ext cx="489445" cy="487366"/>
            <a:chOff x="8125599" y="1434035"/>
            <a:chExt cx="2036802" cy="2036802"/>
          </a:xfrm>
        </p:grpSpPr>
        <p:sp>
          <p:nvSpPr>
            <p:cNvPr id="70" name="椭圆 69"/>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71" name="组合 70"/>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72"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3"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4"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75" name="组合 74"/>
          <p:cNvGrpSpPr/>
          <p:nvPr/>
        </p:nvGrpSpPr>
        <p:grpSpPr>
          <a:xfrm>
            <a:off x="5893985" y="3120086"/>
            <a:ext cx="489445" cy="487366"/>
            <a:chOff x="8125599" y="1434035"/>
            <a:chExt cx="2036802" cy="2036802"/>
          </a:xfrm>
        </p:grpSpPr>
        <p:sp>
          <p:nvSpPr>
            <p:cNvPr id="76" name="椭圆 75"/>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78" name="组合 77"/>
          <p:cNvGrpSpPr/>
          <p:nvPr/>
        </p:nvGrpSpPr>
        <p:grpSpPr>
          <a:xfrm>
            <a:off x="7452605" y="3012344"/>
            <a:ext cx="489445" cy="487366"/>
            <a:chOff x="8125599" y="1434035"/>
            <a:chExt cx="2036802" cy="2036802"/>
          </a:xfrm>
        </p:grpSpPr>
        <p:sp>
          <p:nvSpPr>
            <p:cNvPr id="79" name="椭圆 78"/>
            <p:cNvSpPr/>
            <p:nvPr/>
          </p:nvSpPr>
          <p:spPr>
            <a:xfrm>
              <a:off x="8125599" y="1434035"/>
              <a:ext cx="2036802" cy="2036802"/>
            </a:xfrm>
            <a:prstGeom prst="ellipse">
              <a:avLst/>
            </a:prstGeom>
            <a:solidFill>
              <a:srgbClr val="004A8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0"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6" name="圆角矩形 38"/>
          <p:cNvSpPr/>
          <p:nvPr/>
        </p:nvSpPr>
        <p:spPr>
          <a:xfrm>
            <a:off x="3492450" y="-576188"/>
            <a:ext cx="1728192" cy="1106898"/>
          </a:xfrm>
          <a:prstGeom prst="round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31930" y="71884"/>
            <a:ext cx="1760720" cy="375811"/>
          </a:xfrm>
          <a:prstGeom prst="rect">
            <a:avLst/>
          </a:prstGeom>
        </p:spPr>
        <p:txBody>
          <a:bodyPr wrap="square" lIns="67376" tIns="33688" rIns="67376" bIns="33688">
            <a:spAutoFit/>
          </a:bodyPr>
          <a:lstStyle/>
          <a:p>
            <a:pPr marL="0" lvl="1"/>
            <a:r>
              <a:rPr lang="zh-CN" altLang="en-US" sz="2000" dirty="0">
                <a:solidFill>
                  <a:schemeClr val="bg1"/>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064131981"/>
      </p:ext>
    </p:extLst>
  </p:cSld>
  <p:clrMapOvr>
    <a:masterClrMapping/>
  </p:clrMapOvr>
  <mc:AlternateContent xmlns:mc="http://schemas.openxmlformats.org/markup-compatibility/2006" xmlns:p14="http://schemas.microsoft.com/office/powerpoint/2010/main">
    <mc:Choice Requires="p14">
      <p:transition spd="slow" p14:dur="2000" advTm="6262"/>
    </mc:Choice>
    <mc:Fallback xmlns="">
      <p:transition spd="slow" advTm="6262"/>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2" presetClass="entr" presetSubtype="1" fill="hold" nodeType="afterEffect" p14:presetBounceEnd="53333">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53333">
                                          <p:cBhvr additive="base">
                                            <p:cTn id="11" dur="750" fill="hold"/>
                                            <p:tgtEl>
                                              <p:spTgt spid="63"/>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63"/>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750"/>
                                </p:stCondLst>
                                <p:childTnLst>
                                  <p:par>
                                    <p:cTn id="17" presetID="2" presetClass="entr" presetSubtype="1" fill="hold" nodeType="afterEffect" p14:presetBounceEnd="53333">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3333">
                                          <p:cBhvr additive="base">
                                            <p:cTn id="19" dur="750" fill="hold"/>
                                            <p:tgtEl>
                                              <p:spTgt spid="66"/>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66"/>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500"/>
                                </p:stCondLst>
                                <p:childTnLst>
                                  <p:par>
                                    <p:cTn id="25" presetID="2" presetClass="entr" presetSubtype="1" fill="hold" nodeType="afterEffect" p14:presetBounceEnd="53333">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14:bounceEnd="53333">
                                          <p:cBhvr additive="base">
                                            <p:cTn id="27" dur="750" fill="hold"/>
                                            <p:tgtEl>
                                              <p:spTgt spid="69"/>
                                            </p:tgtEl>
                                            <p:attrNameLst>
                                              <p:attrName>ppt_x</p:attrName>
                                            </p:attrNameLst>
                                          </p:cBhvr>
                                          <p:tavLst>
                                            <p:tav tm="0">
                                              <p:val>
                                                <p:strVal val="#ppt_x"/>
                                              </p:val>
                                            </p:tav>
                                            <p:tav tm="100000">
                                              <p:val>
                                                <p:strVal val="#ppt_x"/>
                                              </p:val>
                                            </p:tav>
                                          </p:tavLst>
                                        </p:anim>
                                        <p:anim calcmode="lin" valueType="num" p14:bounceEnd="53333">
                                          <p:cBhvr additive="base">
                                            <p:cTn id="28" dur="750" fill="hold"/>
                                            <p:tgtEl>
                                              <p:spTgt spid="69"/>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60"/>
                                            </p:tgtEl>
                                            <p:attrNameLst>
                                              <p:attrName>style.visibility</p:attrName>
                                            </p:attrNameLst>
                                          </p:cBhvr>
                                          <p:to>
                                            <p:strVal val="visible"/>
                                          </p:to>
                                        </p:set>
                                        <p:animEffect transition="in" filter="wipe(up)">
                                          <p:cBhvr>
                                            <p:cTn id="31" dur="500"/>
                                            <p:tgtEl>
                                              <p:spTgt spid="60"/>
                                            </p:tgtEl>
                                          </p:cBhvr>
                                        </p:animEffect>
                                      </p:childTnLst>
                                    </p:cTn>
                                  </p:par>
                                </p:childTnLst>
                              </p:cTn>
                            </p:par>
                            <p:par>
                              <p:cTn id="32" fill="hold">
                                <p:stCondLst>
                                  <p:cond delay="3250"/>
                                </p:stCondLst>
                                <p:childTnLst>
                                  <p:par>
                                    <p:cTn id="33" presetID="2" presetClass="entr" presetSubtype="1" fill="hold" nodeType="afterEffect" p14:presetBounceEnd="53333">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14:bounceEnd="53333">
                                          <p:cBhvr additive="base">
                                            <p:cTn id="35" dur="750" fill="hold"/>
                                            <p:tgtEl>
                                              <p:spTgt spid="75"/>
                                            </p:tgtEl>
                                            <p:attrNameLst>
                                              <p:attrName>ppt_x</p:attrName>
                                            </p:attrNameLst>
                                          </p:cBhvr>
                                          <p:tavLst>
                                            <p:tav tm="0">
                                              <p:val>
                                                <p:strVal val="#ppt_x"/>
                                              </p:val>
                                            </p:tav>
                                            <p:tav tm="100000">
                                              <p:val>
                                                <p:strVal val="#ppt_x"/>
                                              </p:val>
                                            </p:tav>
                                          </p:tavLst>
                                        </p:anim>
                                        <p:anim calcmode="lin" valueType="num" p14:bounceEnd="53333">
                                          <p:cBhvr additive="base">
                                            <p:cTn id="36" dur="750" fill="hold"/>
                                            <p:tgtEl>
                                              <p:spTgt spid="75"/>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p:stCondLst>
                                  <p:cond delay="4000"/>
                                </p:stCondLst>
                                <p:childTnLst>
                                  <p:par>
                                    <p:cTn id="41" presetID="2" presetClass="entr" presetSubtype="1" fill="hold" nodeType="afterEffect" p14:presetBounceEnd="53333">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14:bounceEnd="53333">
                                          <p:cBhvr additive="base">
                                            <p:cTn id="43" dur="750" fill="hold"/>
                                            <p:tgtEl>
                                              <p:spTgt spid="78"/>
                                            </p:tgtEl>
                                            <p:attrNameLst>
                                              <p:attrName>ppt_x</p:attrName>
                                            </p:attrNameLst>
                                          </p:cBhvr>
                                          <p:tavLst>
                                            <p:tav tm="0">
                                              <p:val>
                                                <p:strVal val="#ppt_x"/>
                                              </p:val>
                                            </p:tav>
                                            <p:tav tm="100000">
                                              <p:val>
                                                <p:strVal val="#ppt_x"/>
                                              </p:val>
                                            </p:tav>
                                          </p:tavLst>
                                        </p:anim>
                                        <p:anim calcmode="lin" valueType="num" p14:bounceEnd="53333">
                                          <p:cBhvr additive="base">
                                            <p:cTn id="44" dur="750" fill="hold"/>
                                            <p:tgtEl>
                                              <p:spTgt spid="78"/>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62"/>
                                            </p:tgtEl>
                                            <p:attrNameLst>
                                              <p:attrName>style.visibility</p:attrName>
                                            </p:attrNameLst>
                                          </p:cBhvr>
                                          <p:to>
                                            <p:strVal val="visible"/>
                                          </p:to>
                                        </p:set>
                                        <p:animEffect transition="in" filter="wipe(up)">
                                          <p:cBhvr>
                                            <p:cTn id="4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ppt_x"/>
                                              </p:val>
                                            </p:tav>
                                            <p:tav tm="100000">
                                              <p:val>
                                                <p:strVal val="#ppt_x"/>
                                              </p:val>
                                            </p:tav>
                                          </p:tavLst>
                                        </p:anim>
                                        <p:anim calcmode="lin" valueType="num">
                                          <p:cBhvr additive="base">
                                            <p:cTn id="12" dur="750" fill="hold"/>
                                            <p:tgtEl>
                                              <p:spTgt spid="63"/>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750"/>
                                </p:stCondLst>
                                <p:childTnLst>
                                  <p:par>
                                    <p:cTn id="17" presetID="2" presetClass="entr" presetSubtype="1"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750" fill="hold"/>
                                            <p:tgtEl>
                                              <p:spTgt spid="66"/>
                                            </p:tgtEl>
                                            <p:attrNameLst>
                                              <p:attrName>ppt_x</p:attrName>
                                            </p:attrNameLst>
                                          </p:cBhvr>
                                          <p:tavLst>
                                            <p:tav tm="0">
                                              <p:val>
                                                <p:strVal val="#ppt_x"/>
                                              </p:val>
                                            </p:tav>
                                            <p:tav tm="100000">
                                              <p:val>
                                                <p:strVal val="#ppt_x"/>
                                              </p:val>
                                            </p:tav>
                                          </p:tavLst>
                                        </p:anim>
                                        <p:anim calcmode="lin" valueType="num">
                                          <p:cBhvr additive="base">
                                            <p:cTn id="20" dur="750" fill="hold"/>
                                            <p:tgtEl>
                                              <p:spTgt spid="66"/>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750" fill="hold"/>
                                            <p:tgtEl>
                                              <p:spTgt spid="69"/>
                                            </p:tgtEl>
                                            <p:attrNameLst>
                                              <p:attrName>ppt_x</p:attrName>
                                            </p:attrNameLst>
                                          </p:cBhvr>
                                          <p:tavLst>
                                            <p:tav tm="0">
                                              <p:val>
                                                <p:strVal val="#ppt_x"/>
                                              </p:val>
                                            </p:tav>
                                            <p:tav tm="100000">
                                              <p:val>
                                                <p:strVal val="#ppt_x"/>
                                              </p:val>
                                            </p:tav>
                                          </p:tavLst>
                                        </p:anim>
                                        <p:anim calcmode="lin" valueType="num">
                                          <p:cBhvr additive="base">
                                            <p:cTn id="28" dur="750" fill="hold"/>
                                            <p:tgtEl>
                                              <p:spTgt spid="69"/>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60"/>
                                            </p:tgtEl>
                                            <p:attrNameLst>
                                              <p:attrName>style.visibility</p:attrName>
                                            </p:attrNameLst>
                                          </p:cBhvr>
                                          <p:to>
                                            <p:strVal val="visible"/>
                                          </p:to>
                                        </p:set>
                                        <p:animEffect transition="in" filter="wipe(up)">
                                          <p:cBhvr>
                                            <p:cTn id="31" dur="500"/>
                                            <p:tgtEl>
                                              <p:spTgt spid="60"/>
                                            </p:tgtEl>
                                          </p:cBhvr>
                                        </p:animEffect>
                                      </p:childTnLst>
                                    </p:cTn>
                                  </p:par>
                                </p:childTnLst>
                              </p:cTn>
                            </p:par>
                            <p:par>
                              <p:cTn id="32" fill="hold">
                                <p:stCondLst>
                                  <p:cond delay="3250"/>
                                </p:stCondLst>
                                <p:childTnLst>
                                  <p:par>
                                    <p:cTn id="33" presetID="2" presetClass="entr" presetSubtype="1"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750" fill="hold"/>
                                            <p:tgtEl>
                                              <p:spTgt spid="75"/>
                                            </p:tgtEl>
                                            <p:attrNameLst>
                                              <p:attrName>ppt_x</p:attrName>
                                            </p:attrNameLst>
                                          </p:cBhvr>
                                          <p:tavLst>
                                            <p:tav tm="0">
                                              <p:val>
                                                <p:strVal val="#ppt_x"/>
                                              </p:val>
                                            </p:tav>
                                            <p:tav tm="100000">
                                              <p:val>
                                                <p:strVal val="#ppt_x"/>
                                              </p:val>
                                            </p:tav>
                                          </p:tavLst>
                                        </p:anim>
                                        <p:anim calcmode="lin" valueType="num">
                                          <p:cBhvr additive="base">
                                            <p:cTn id="36" dur="750" fill="hold"/>
                                            <p:tgtEl>
                                              <p:spTgt spid="75"/>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750" fill="hold"/>
                                            <p:tgtEl>
                                              <p:spTgt spid="78"/>
                                            </p:tgtEl>
                                            <p:attrNameLst>
                                              <p:attrName>ppt_x</p:attrName>
                                            </p:attrNameLst>
                                          </p:cBhvr>
                                          <p:tavLst>
                                            <p:tav tm="0">
                                              <p:val>
                                                <p:strVal val="#ppt_x"/>
                                              </p:val>
                                            </p:tav>
                                            <p:tav tm="100000">
                                              <p:val>
                                                <p:strVal val="#ppt_x"/>
                                              </p:val>
                                            </p:tav>
                                          </p:tavLst>
                                        </p:anim>
                                        <p:anim calcmode="lin" valueType="num">
                                          <p:cBhvr additive="base">
                                            <p:cTn id="44" dur="750" fill="hold"/>
                                            <p:tgtEl>
                                              <p:spTgt spid="78"/>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62"/>
                                            </p:tgtEl>
                                            <p:attrNameLst>
                                              <p:attrName>style.visibility</p:attrName>
                                            </p:attrNameLst>
                                          </p:cBhvr>
                                          <p:to>
                                            <p:strVal val="visible"/>
                                          </p:to>
                                        </p:set>
                                        <p:animEffect transition="in" filter="wipe(up)">
                                          <p:cBhvr>
                                            <p:cTn id="4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P spid="61" grpId="0"/>
          <p:bldP spid="6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
</p:tagLst>
</file>

<file path=ppt/tags/tag2.xml><?xml version="1.0" encoding="utf-8"?>
<p:tagLst xmlns:a="http://schemas.openxmlformats.org/drawingml/2006/main" xmlns:r="http://schemas.openxmlformats.org/officeDocument/2006/relationships" xmlns:p="http://schemas.openxmlformats.org/presentationml/2006/main">
  <p:tag name="TIMING" val="|1.9|2.9"/>
</p:tagLst>
</file>

<file path=ppt/tags/tag3.xml><?xml version="1.0" encoding="utf-8"?>
<p:tagLst xmlns:a="http://schemas.openxmlformats.org/drawingml/2006/main" xmlns:r="http://schemas.openxmlformats.org/officeDocument/2006/relationships" xmlns:p="http://schemas.openxmlformats.org/presentationml/2006/main">
  <p:tag name="TIMING" val="|4.9|1.5"/>
</p:tagLst>
</file>

<file path=ppt/tags/tag4.xml><?xml version="1.0" encoding="utf-8"?>
<p:tagLst xmlns:a="http://schemas.openxmlformats.org/drawingml/2006/main" xmlns:r="http://schemas.openxmlformats.org/officeDocument/2006/relationships" xmlns:p="http://schemas.openxmlformats.org/presentationml/2006/main">
  <p:tag name="TIMING" val="|1.7|1.7|1|0.6|0.5|1.5|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1779</Words>
  <Application>Microsoft Office PowerPoint</Application>
  <PresentationFormat>自定义</PresentationFormat>
  <Paragraphs>325</Paragraphs>
  <Slides>28</Slides>
  <Notes>28</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Adobe 黑体 Std R</vt:lpstr>
      <vt:lpstr>Impact MT Std</vt:lpstr>
      <vt:lpstr>Open Sans</vt:lpstr>
      <vt:lpstr>等线</vt:lpstr>
      <vt:lpstr>方正兰亭黑简体</vt:lpstr>
      <vt:lpstr>方正正大黑简体</vt:lpstr>
      <vt:lpstr>宋体</vt:lpstr>
      <vt:lpstr>Agency FB</vt:lpstr>
      <vt:lpstr>Arial</vt:lpstr>
      <vt:lpstr>Calibri</vt:lpstr>
      <vt:lpstr>Times New Roman</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dc:title>
  <cp:lastModifiedBy>dreamsummit</cp:lastModifiedBy>
  <cp:revision>44</cp:revision>
  <dcterms:modified xsi:type="dcterms:W3CDTF">2018-03-28T02:18:21Z</dcterms:modified>
</cp:coreProperties>
</file>