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4249" r:id="rId2"/>
    <p:sldId id="4243" r:id="rId3"/>
    <p:sldId id="4244" r:id="rId4"/>
    <p:sldId id="4230" r:id="rId5"/>
    <p:sldId id="4241" r:id="rId6"/>
    <p:sldId id="4231" r:id="rId7"/>
    <p:sldId id="4226" r:id="rId8"/>
    <p:sldId id="4245" r:id="rId9"/>
    <p:sldId id="4228" r:id="rId10"/>
    <p:sldId id="4222" r:id="rId11"/>
    <p:sldId id="4219" r:id="rId12"/>
    <p:sldId id="4238" r:id="rId13"/>
    <p:sldId id="4246" r:id="rId14"/>
    <p:sldId id="4224" r:id="rId15"/>
    <p:sldId id="4227" r:id="rId16"/>
    <p:sldId id="4221" r:id="rId17"/>
    <p:sldId id="4239" r:id="rId18"/>
    <p:sldId id="4247" r:id="rId19"/>
    <p:sldId id="4229" r:id="rId20"/>
    <p:sldId id="4160" r:id="rId21"/>
    <p:sldId id="4240" r:id="rId22"/>
    <p:sldId id="4250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744"/>
    <a:srgbClr val="29ABE2"/>
    <a:srgbClr val="4BC1DD"/>
    <a:srgbClr val="FFC000"/>
    <a:srgbClr val="5CBA46"/>
    <a:srgbClr val="00939F"/>
    <a:srgbClr val="DC5B3E"/>
    <a:srgbClr val="4B5C6E"/>
    <a:srgbClr val="005490"/>
    <a:srgbClr val="57C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3" autoAdjust="0"/>
    <p:restoredTop sz="95274" autoAdjust="0"/>
  </p:normalViewPr>
  <p:slideViewPr>
    <p:cSldViewPr>
      <p:cViewPr varScale="1">
        <p:scale>
          <a:sx n="110" d="100"/>
          <a:sy n="110" d="100"/>
        </p:scale>
        <p:origin x="132" y="13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12839466497"/>
          <c:y val="1.9316848786758798E-2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B6E4-46AD-8629-A257CE914DE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B6E4-46AD-8629-A257CE914DE9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B6E4-46AD-8629-A257CE914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3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>
              <c:ext xmlns:c16="http://schemas.microsoft.com/office/drawing/2014/chart" uri="{C3380CC4-5D6E-409C-BE32-E72D297353CC}">
                <c16:uniqueId val="{00000001-456C-4E57-9223-5712E43F7E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456C-4E57-9223-5712E43F7E76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456C-4E57-9223-5712E43F7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1-FE13-41DA-9772-84D66261E82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3-FE13-41DA-9772-84D66261E82C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E13-41DA-9772-84D66261E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8700985239"/>
          <c:y val="1.9316859890001186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7FDC-48A6-8A4E-D7545BD8E4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7FDC-48A6-8A4E-D7545BD8E41F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7FDC-48A6-8A4E-D7545BD8E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998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2018/3/28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70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52633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3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904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87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104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091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37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132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649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4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043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399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15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7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39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4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2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71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949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66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64594" y="508964"/>
            <a:ext cx="7929563" cy="49711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7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36156" y="1003924"/>
            <a:ext cx="5786438" cy="2822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8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42915" indent="0">
              <a:buNone/>
              <a:defRPr sz="1687"/>
            </a:lvl2pPr>
            <a:lvl3pPr marL="1285829" indent="0">
              <a:buNone/>
              <a:defRPr sz="1406"/>
            </a:lvl3pPr>
            <a:lvl4pPr marL="1928744" indent="0">
              <a:buNone/>
              <a:defRPr sz="1266"/>
            </a:lvl4pPr>
            <a:lvl5pPr marL="2571659" indent="0">
              <a:buNone/>
              <a:defRPr sz="1266"/>
            </a:lvl5pPr>
            <a:lvl6pPr marL="3214573" indent="0">
              <a:buNone/>
              <a:defRPr sz="1266"/>
            </a:lvl6pPr>
            <a:lvl7pPr marL="3857488" indent="0">
              <a:buNone/>
              <a:defRPr sz="1266"/>
            </a:lvl7pPr>
            <a:lvl8pPr marL="4500402" indent="0">
              <a:buNone/>
              <a:defRPr sz="1266"/>
            </a:lvl8pPr>
            <a:lvl9pPr marL="5143317" indent="0">
              <a:buNone/>
              <a:defRPr sz="1266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489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35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8373"/>
            <a:ext cx="12858750" cy="3184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16783" y="824384"/>
            <a:ext cx="2625184" cy="2619388"/>
            <a:chOff x="2423438" y="1854200"/>
            <a:chExt cx="1438276" cy="14351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423438" y="1854200"/>
              <a:ext cx="1438275" cy="143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552026" y="2409825"/>
              <a:ext cx="1309688" cy="879475"/>
            </a:xfrm>
            <a:custGeom>
              <a:avLst/>
              <a:gdLst>
                <a:gd name="T0" fmla="*/ 346 w 346"/>
                <a:gd name="T1" fmla="*/ 43 h 233"/>
                <a:gd name="T2" fmla="*/ 156 w 346"/>
                <a:gd name="T3" fmla="*/ 233 h 233"/>
                <a:gd name="T4" fmla="*/ 128 w 346"/>
                <a:gd name="T5" fmla="*/ 231 h 233"/>
                <a:gd name="T6" fmla="*/ 24 w 346"/>
                <a:gd name="T7" fmla="*/ 127 h 233"/>
                <a:gd name="T8" fmla="*/ 22 w 346"/>
                <a:gd name="T9" fmla="*/ 118 h 233"/>
                <a:gd name="T10" fmla="*/ 32 w 346"/>
                <a:gd name="T11" fmla="*/ 86 h 233"/>
                <a:gd name="T12" fmla="*/ 22 w 346"/>
                <a:gd name="T13" fmla="*/ 76 h 233"/>
                <a:gd name="T14" fmla="*/ 32 w 346"/>
                <a:gd name="T15" fmla="*/ 72 h 233"/>
                <a:gd name="T16" fmla="*/ 33 w 346"/>
                <a:gd name="T17" fmla="*/ 39 h 233"/>
                <a:gd name="T18" fmla="*/ 0 w 346"/>
                <a:gd name="T19" fmla="*/ 7 h 233"/>
                <a:gd name="T20" fmla="*/ 312 w 346"/>
                <a:gd name="T21" fmla="*/ 0 h 233"/>
                <a:gd name="T22" fmla="*/ 346 w 346"/>
                <a:gd name="T23" fmla="*/ 34 h 233"/>
                <a:gd name="T24" fmla="*/ 346 w 346"/>
                <a:gd name="T25" fmla="*/ 4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33">
                  <a:moveTo>
                    <a:pt x="346" y="43"/>
                  </a:moveTo>
                  <a:cubicBezTo>
                    <a:pt x="346" y="148"/>
                    <a:pt x="261" y="233"/>
                    <a:pt x="156" y="233"/>
                  </a:cubicBezTo>
                  <a:cubicBezTo>
                    <a:pt x="146" y="233"/>
                    <a:pt x="137" y="233"/>
                    <a:pt x="128" y="231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46" y="34"/>
                    <a:pt x="346" y="34"/>
                    <a:pt x="346" y="34"/>
                  </a:cubicBezTo>
                  <a:cubicBezTo>
                    <a:pt x="346" y="37"/>
                    <a:pt x="346" y="40"/>
                    <a:pt x="346" y="4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545676" y="2235200"/>
              <a:ext cx="1195388" cy="676275"/>
            </a:xfrm>
            <a:custGeom>
              <a:avLst/>
              <a:gdLst>
                <a:gd name="T0" fmla="*/ 72 w 316"/>
                <a:gd name="T1" fmla="*/ 96 h 179"/>
                <a:gd name="T2" fmla="*/ 72 w 316"/>
                <a:gd name="T3" fmla="*/ 133 h 179"/>
                <a:gd name="T4" fmla="*/ 244 w 316"/>
                <a:gd name="T5" fmla="*/ 133 h 179"/>
                <a:gd name="T6" fmla="*/ 244 w 316"/>
                <a:gd name="T7" fmla="*/ 96 h 179"/>
                <a:gd name="T8" fmla="*/ 237 w 316"/>
                <a:gd name="T9" fmla="*/ 91 h 179"/>
                <a:gd name="T10" fmla="*/ 163 w 316"/>
                <a:gd name="T11" fmla="*/ 122 h 179"/>
                <a:gd name="T12" fmla="*/ 153 w 316"/>
                <a:gd name="T13" fmla="*/ 122 h 179"/>
                <a:gd name="T14" fmla="*/ 80 w 316"/>
                <a:gd name="T15" fmla="*/ 91 h 179"/>
                <a:gd name="T16" fmla="*/ 72 w 316"/>
                <a:gd name="T17" fmla="*/ 96 h 179"/>
                <a:gd name="T18" fmla="*/ 39 w 316"/>
                <a:gd name="T19" fmla="*/ 73 h 179"/>
                <a:gd name="T20" fmla="*/ 39 w 316"/>
                <a:gd name="T21" fmla="*/ 106 h 179"/>
                <a:gd name="T22" fmla="*/ 39 w 316"/>
                <a:gd name="T23" fmla="*/ 107 h 179"/>
                <a:gd name="T24" fmla="*/ 41 w 316"/>
                <a:gd name="T25" fmla="*/ 107 h 179"/>
                <a:gd name="T26" fmla="*/ 45 w 316"/>
                <a:gd name="T27" fmla="*/ 112 h 179"/>
                <a:gd name="T28" fmla="*/ 44 w 316"/>
                <a:gd name="T29" fmla="*/ 119 h 179"/>
                <a:gd name="T30" fmla="*/ 44 w 316"/>
                <a:gd name="T31" fmla="*/ 119 h 179"/>
                <a:gd name="T32" fmla="*/ 44 w 316"/>
                <a:gd name="T33" fmla="*/ 123 h 179"/>
                <a:gd name="T34" fmla="*/ 44 w 316"/>
                <a:gd name="T35" fmla="*/ 124 h 179"/>
                <a:gd name="T36" fmla="*/ 42 w 316"/>
                <a:gd name="T37" fmla="*/ 174 h 179"/>
                <a:gd name="T38" fmla="*/ 41 w 316"/>
                <a:gd name="T39" fmla="*/ 174 h 179"/>
                <a:gd name="T40" fmla="*/ 42 w 316"/>
                <a:gd name="T41" fmla="*/ 169 h 179"/>
                <a:gd name="T42" fmla="*/ 40 w 316"/>
                <a:gd name="T43" fmla="*/ 169 h 179"/>
                <a:gd name="T44" fmla="*/ 35 w 316"/>
                <a:gd name="T45" fmla="*/ 179 h 179"/>
                <a:gd name="T46" fmla="*/ 34 w 316"/>
                <a:gd name="T47" fmla="*/ 178 h 179"/>
                <a:gd name="T48" fmla="*/ 33 w 316"/>
                <a:gd name="T49" fmla="*/ 168 h 179"/>
                <a:gd name="T50" fmla="*/ 31 w 316"/>
                <a:gd name="T51" fmla="*/ 166 h 179"/>
                <a:gd name="T52" fmla="*/ 31 w 316"/>
                <a:gd name="T53" fmla="*/ 172 h 179"/>
                <a:gd name="T54" fmla="*/ 30 w 316"/>
                <a:gd name="T55" fmla="*/ 172 h 179"/>
                <a:gd name="T56" fmla="*/ 29 w 316"/>
                <a:gd name="T57" fmla="*/ 168 h 179"/>
                <a:gd name="T58" fmla="*/ 28 w 316"/>
                <a:gd name="T59" fmla="*/ 169 h 179"/>
                <a:gd name="T60" fmla="*/ 28 w 316"/>
                <a:gd name="T61" fmla="*/ 174 h 179"/>
                <a:gd name="T62" fmla="*/ 27 w 316"/>
                <a:gd name="T63" fmla="*/ 175 h 179"/>
                <a:gd name="T64" fmla="*/ 26 w 316"/>
                <a:gd name="T65" fmla="*/ 123 h 179"/>
                <a:gd name="T66" fmla="*/ 26 w 316"/>
                <a:gd name="T67" fmla="*/ 122 h 179"/>
                <a:gd name="T68" fmla="*/ 26 w 316"/>
                <a:gd name="T69" fmla="*/ 118 h 179"/>
                <a:gd name="T70" fmla="*/ 26 w 316"/>
                <a:gd name="T71" fmla="*/ 118 h 179"/>
                <a:gd name="T72" fmla="*/ 25 w 316"/>
                <a:gd name="T73" fmla="*/ 112 h 179"/>
                <a:gd name="T74" fmla="*/ 30 w 316"/>
                <a:gd name="T75" fmla="*/ 105 h 179"/>
                <a:gd name="T76" fmla="*/ 32 w 316"/>
                <a:gd name="T77" fmla="*/ 105 h 179"/>
                <a:gd name="T78" fmla="*/ 32 w 316"/>
                <a:gd name="T79" fmla="*/ 104 h 179"/>
                <a:gd name="T80" fmla="*/ 32 w 316"/>
                <a:gd name="T81" fmla="*/ 68 h 179"/>
                <a:gd name="T82" fmla="*/ 30 w 316"/>
                <a:gd name="T83" fmla="*/ 65 h 179"/>
                <a:gd name="T84" fmla="*/ 4 w 316"/>
                <a:gd name="T85" fmla="*/ 54 h 179"/>
                <a:gd name="T86" fmla="*/ 4 w 316"/>
                <a:gd name="T87" fmla="*/ 45 h 179"/>
                <a:gd name="T88" fmla="*/ 154 w 316"/>
                <a:gd name="T89" fmla="*/ 0 h 179"/>
                <a:gd name="T90" fmla="*/ 162 w 316"/>
                <a:gd name="T91" fmla="*/ 0 h 179"/>
                <a:gd name="T92" fmla="*/ 311 w 316"/>
                <a:gd name="T93" fmla="*/ 45 h 179"/>
                <a:gd name="T94" fmla="*/ 312 w 316"/>
                <a:gd name="T95" fmla="*/ 54 h 179"/>
                <a:gd name="T96" fmla="*/ 163 w 316"/>
                <a:gd name="T97" fmla="*/ 116 h 179"/>
                <a:gd name="T98" fmla="*/ 153 w 316"/>
                <a:gd name="T99" fmla="*/ 116 h 179"/>
                <a:gd name="T100" fmla="*/ 43 w 316"/>
                <a:gd name="T101" fmla="*/ 70 h 179"/>
                <a:gd name="T102" fmla="*/ 39 w 316"/>
                <a:gd name="T103" fmla="*/ 7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179">
                  <a:moveTo>
                    <a:pt x="72" y="96"/>
                  </a:moveTo>
                  <a:cubicBezTo>
                    <a:pt x="72" y="133"/>
                    <a:pt x="72" y="133"/>
                    <a:pt x="72" y="133"/>
                  </a:cubicBezTo>
                  <a:cubicBezTo>
                    <a:pt x="72" y="177"/>
                    <a:pt x="244" y="177"/>
                    <a:pt x="244" y="133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4" y="92"/>
                    <a:pt x="240" y="89"/>
                    <a:pt x="237" y="91"/>
                  </a:cubicBezTo>
                  <a:cubicBezTo>
                    <a:pt x="163" y="122"/>
                    <a:pt x="163" y="122"/>
                    <a:pt x="163" y="122"/>
                  </a:cubicBezTo>
                  <a:cubicBezTo>
                    <a:pt x="160" y="123"/>
                    <a:pt x="156" y="123"/>
                    <a:pt x="153" y="122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6" y="89"/>
                    <a:pt x="72" y="92"/>
                    <a:pt x="72" y="96"/>
                  </a:cubicBezTo>
                  <a:close/>
                  <a:moveTo>
                    <a:pt x="39" y="73"/>
                  </a:move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7"/>
                  </a:cubicBezTo>
                  <a:cubicBezTo>
                    <a:pt x="40" y="107"/>
                    <a:pt x="40" y="107"/>
                    <a:pt x="41" y="107"/>
                  </a:cubicBezTo>
                  <a:cubicBezTo>
                    <a:pt x="45" y="105"/>
                    <a:pt x="45" y="109"/>
                    <a:pt x="45" y="112"/>
                  </a:cubicBezTo>
                  <a:cubicBezTo>
                    <a:pt x="45" y="114"/>
                    <a:pt x="45" y="117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20"/>
                    <a:pt x="46" y="123"/>
                    <a:pt x="44" y="123"/>
                  </a:cubicBezTo>
                  <a:cubicBezTo>
                    <a:pt x="44" y="123"/>
                    <a:pt x="44" y="124"/>
                    <a:pt x="44" y="124"/>
                  </a:cubicBezTo>
                  <a:cubicBezTo>
                    <a:pt x="53" y="139"/>
                    <a:pt x="57" y="161"/>
                    <a:pt x="42" y="174"/>
                  </a:cubicBezTo>
                  <a:cubicBezTo>
                    <a:pt x="41" y="175"/>
                    <a:pt x="41" y="175"/>
                    <a:pt x="41" y="174"/>
                  </a:cubicBezTo>
                  <a:cubicBezTo>
                    <a:pt x="41" y="172"/>
                    <a:pt x="42" y="171"/>
                    <a:pt x="42" y="169"/>
                  </a:cubicBezTo>
                  <a:cubicBezTo>
                    <a:pt x="43" y="163"/>
                    <a:pt x="42" y="163"/>
                    <a:pt x="40" y="169"/>
                  </a:cubicBezTo>
                  <a:cubicBezTo>
                    <a:pt x="39" y="173"/>
                    <a:pt x="37" y="176"/>
                    <a:pt x="35" y="179"/>
                  </a:cubicBezTo>
                  <a:cubicBezTo>
                    <a:pt x="35" y="179"/>
                    <a:pt x="34" y="179"/>
                    <a:pt x="34" y="178"/>
                  </a:cubicBezTo>
                  <a:cubicBezTo>
                    <a:pt x="34" y="175"/>
                    <a:pt x="34" y="172"/>
                    <a:pt x="33" y="168"/>
                  </a:cubicBezTo>
                  <a:cubicBezTo>
                    <a:pt x="33" y="161"/>
                    <a:pt x="32" y="160"/>
                    <a:pt x="31" y="166"/>
                  </a:cubicBezTo>
                  <a:cubicBezTo>
                    <a:pt x="31" y="168"/>
                    <a:pt x="31" y="170"/>
                    <a:pt x="31" y="172"/>
                  </a:cubicBezTo>
                  <a:cubicBezTo>
                    <a:pt x="31" y="173"/>
                    <a:pt x="31" y="174"/>
                    <a:pt x="30" y="172"/>
                  </a:cubicBezTo>
                  <a:cubicBezTo>
                    <a:pt x="30" y="171"/>
                    <a:pt x="30" y="170"/>
                    <a:pt x="29" y="168"/>
                  </a:cubicBezTo>
                  <a:cubicBezTo>
                    <a:pt x="28" y="165"/>
                    <a:pt x="28" y="165"/>
                    <a:pt x="28" y="169"/>
                  </a:cubicBezTo>
                  <a:cubicBezTo>
                    <a:pt x="28" y="171"/>
                    <a:pt x="28" y="172"/>
                    <a:pt x="28" y="174"/>
                  </a:cubicBezTo>
                  <a:cubicBezTo>
                    <a:pt x="28" y="175"/>
                    <a:pt x="28" y="175"/>
                    <a:pt x="27" y="175"/>
                  </a:cubicBezTo>
                  <a:cubicBezTo>
                    <a:pt x="13" y="162"/>
                    <a:pt x="13" y="142"/>
                    <a:pt x="26" y="123"/>
                  </a:cubicBezTo>
                  <a:cubicBezTo>
                    <a:pt x="26" y="123"/>
                    <a:pt x="26" y="123"/>
                    <a:pt x="26" y="122"/>
                  </a:cubicBezTo>
                  <a:cubicBezTo>
                    <a:pt x="23" y="122"/>
                    <a:pt x="23" y="119"/>
                    <a:pt x="26" y="118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16"/>
                    <a:pt x="25" y="114"/>
                    <a:pt x="25" y="112"/>
                  </a:cubicBezTo>
                  <a:cubicBezTo>
                    <a:pt x="25" y="110"/>
                    <a:pt x="27" y="104"/>
                    <a:pt x="30" y="105"/>
                  </a:cubicBezTo>
                  <a:cubicBezTo>
                    <a:pt x="31" y="106"/>
                    <a:pt x="31" y="106"/>
                    <a:pt x="32" y="105"/>
                  </a:cubicBezTo>
                  <a:cubicBezTo>
                    <a:pt x="32" y="105"/>
                    <a:pt x="32" y="105"/>
                    <a:pt x="32" y="104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7"/>
                    <a:pt x="32" y="65"/>
                    <a:pt x="30" y="6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52"/>
                    <a:pt x="0" y="46"/>
                    <a:pt x="4" y="45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7" y="0"/>
                    <a:pt x="159" y="0"/>
                    <a:pt x="162" y="0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16" y="46"/>
                    <a:pt x="316" y="52"/>
                    <a:pt x="312" y="54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0" y="118"/>
                    <a:pt x="156" y="118"/>
                    <a:pt x="153" y="116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1" y="69"/>
                    <a:pt x="39" y="71"/>
                    <a:pt x="39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714750" y="6412077"/>
            <a:ext cx="54292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汇报人：夕觉原创  </a:t>
            </a:r>
            <a:r>
              <a:rPr lang="en-US" altLang="zh-CN" sz="1600" dirty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600" dirty="0" err="1">
                <a:solidFill>
                  <a:schemeClr val="bg1"/>
                </a:solidFill>
                <a:cs typeface="Arial" panose="020B0604020202020204" pitchFamily="34" charset="0"/>
              </a:rPr>
              <a:t>Baotuwang</a:t>
            </a:r>
            <a:endParaRPr lang="zh-CN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2364921" y="5007257"/>
            <a:ext cx="81289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毕业论文答辩 </a:t>
            </a:r>
            <a:r>
              <a:rPr lang="en-US" altLang="zh-CN" sz="6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zh-CN" altLang="en-US" sz="6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714750" y="4712869"/>
            <a:ext cx="54292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>
                <a:solidFill>
                  <a:schemeClr val="bg1"/>
                </a:solidFill>
                <a:cs typeface="Arial" panose="020B0604020202020204" pitchFamily="34" charset="0"/>
              </a:rPr>
              <a:t>GRADUATION THESIS DEFENSE PPT</a:t>
            </a:r>
          </a:p>
        </p:txBody>
      </p:sp>
      <p:pic>
        <p:nvPicPr>
          <p:cNvPr id="3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568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3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4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10" grpId="0"/>
          <p:bldP spid="10" grpId="1"/>
          <p:bldP spid="11" grpId="0"/>
          <p:bldP spid="11" grpId="1"/>
          <p:bldP spid="12" grpId="0"/>
          <p:bldP spid="1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3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4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10" grpId="0"/>
          <p:bldP spid="10" grpId="1"/>
          <p:bldP spid="11" grpId="0"/>
          <p:bldP spid="11" grpId="1"/>
          <p:bldP spid="12" grpId="0"/>
          <p:bldP spid="1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>
            <a:spLocks/>
          </p:cNvSpPr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645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>
              <a:spLocks/>
            </p:cNvSpPr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>
              <a:spLocks/>
            </p:cNvSpPr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>
              <a:spLocks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37087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5279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1825773" y="2225084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>
            <a:spLocks/>
          </p:cNvSpPr>
          <p:nvPr/>
        </p:nvSpPr>
        <p:spPr bwMode="auto">
          <a:xfrm>
            <a:off x="2236143" y="2673506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/>
          </p:cNvSpPr>
          <p:nvPr/>
        </p:nvSpPr>
        <p:spPr bwMode="auto">
          <a:xfrm>
            <a:off x="2109300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>
            <a:spLocks/>
          </p:cNvSpPr>
          <p:nvPr/>
        </p:nvSpPr>
        <p:spPr bwMode="auto">
          <a:xfrm>
            <a:off x="2109300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/>
          </p:nvPr>
        </p:nvGraphicFramePr>
        <p:xfrm>
          <a:off x="4158913" y="2256421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22" name="AutoShape 10"/>
          <p:cNvSpPr>
            <a:spLocks/>
          </p:cNvSpPr>
          <p:nvPr/>
        </p:nvSpPr>
        <p:spPr bwMode="auto">
          <a:xfrm>
            <a:off x="4573758" y="2680221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/>
          </p:cNvSpPr>
          <p:nvPr/>
        </p:nvSpPr>
        <p:spPr bwMode="auto">
          <a:xfrm>
            <a:off x="4446916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>
            <a:spLocks/>
          </p:cNvSpPr>
          <p:nvPr/>
        </p:nvSpPr>
        <p:spPr bwMode="auto">
          <a:xfrm>
            <a:off x="4446916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/>
          </p:nvPr>
        </p:nvGraphicFramePr>
        <p:xfrm>
          <a:off x="6423406" y="2254927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526" name="AutoShape 14"/>
          <p:cNvSpPr>
            <a:spLocks/>
          </p:cNvSpPr>
          <p:nvPr/>
        </p:nvSpPr>
        <p:spPr bwMode="auto">
          <a:xfrm>
            <a:off x="6839000" y="2680221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>
            <a:spLocks/>
          </p:cNvSpPr>
          <p:nvPr/>
        </p:nvSpPr>
        <p:spPr bwMode="auto">
          <a:xfrm>
            <a:off x="6712903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>
            <a:spLocks/>
          </p:cNvSpPr>
          <p:nvPr/>
        </p:nvSpPr>
        <p:spPr bwMode="auto">
          <a:xfrm>
            <a:off x="6712903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/>
          </p:nvPr>
        </p:nvGraphicFramePr>
        <p:xfrm>
          <a:off x="8645372" y="2222098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530" name="AutoShape 18"/>
          <p:cNvSpPr>
            <a:spLocks/>
          </p:cNvSpPr>
          <p:nvPr/>
        </p:nvSpPr>
        <p:spPr bwMode="auto">
          <a:xfrm>
            <a:off x="9094541" y="2663060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>
            <a:spLocks/>
          </p:cNvSpPr>
          <p:nvPr/>
        </p:nvSpPr>
        <p:spPr bwMode="auto">
          <a:xfrm>
            <a:off x="8967698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>
            <a:spLocks/>
          </p:cNvSpPr>
          <p:nvPr/>
        </p:nvSpPr>
        <p:spPr bwMode="auto">
          <a:xfrm>
            <a:off x="8967698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2753209" y="3197286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>
              <a:spLocks/>
            </p:cNvSpPr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>
              <a:spLocks/>
            </p:cNvSpPr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>
              <a:spLocks/>
            </p:cNvSpPr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>
              <a:spLocks/>
            </p:cNvSpPr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1281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2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>
              <a:blip r:embed="rId4" cstate="print">
                <a:grayscl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7830" y="1336677"/>
            <a:ext cx="8280920" cy="517545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800" y="1328566"/>
            <a:ext cx="5245872" cy="1711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2799" y="4482475"/>
            <a:ext cx="3384327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12799" y="5034806"/>
            <a:ext cx="3384328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62176" y="1630415"/>
            <a:ext cx="4608512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" fmla="*/ 0 w 10000"/>
                <a:gd name="connsiteY0" fmla="*/ 5342 h 6013"/>
                <a:gd name="connsiteX1" fmla="*/ 0 w 10000"/>
                <a:gd name="connsiteY1" fmla="*/ 5342 h 6013"/>
                <a:gd name="connsiteX2" fmla="*/ 5000 w 10000"/>
                <a:gd name="connsiteY2" fmla="*/ 6013 h 6013"/>
                <a:gd name="connsiteX3" fmla="*/ 5000 w 10000"/>
                <a:gd name="connsiteY3" fmla="*/ 6013 h 6013"/>
                <a:gd name="connsiteX4" fmla="*/ 10000 w 10000"/>
                <a:gd name="connsiteY4" fmla="*/ 5342 h 6013"/>
                <a:gd name="connsiteX5" fmla="*/ 10000 w 10000"/>
                <a:gd name="connsiteY5" fmla="*/ 5342 h 6013"/>
                <a:gd name="connsiteX6" fmla="*/ 10000 w 10000"/>
                <a:gd name="connsiteY6" fmla="*/ 0 h 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6159" tIns="18080" rIns="36159" bIns="1808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58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>
            <a:spLocks/>
          </p:cNvSpPr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>
            <a:spLocks/>
          </p:cNvSpPr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4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6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5119" y="2104157"/>
            <a:ext cx="5064342" cy="3573719"/>
            <a:chOff x="6199748" y="2294758"/>
            <a:chExt cx="4802010" cy="3388601"/>
          </a:xfrm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602">
                <a:lnSpc>
                  <a:spcPct val="120000"/>
                </a:lnSpc>
                <a:spcAft>
                  <a:spcPct val="35000"/>
                </a:spcAft>
              </a:pPr>
              <a:endParaRPr lang="id-ID" sz="5484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416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416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itle 13"/>
          <p:cNvSpPr txBox="1">
            <a:spLocks/>
          </p:cNvSpPr>
          <p:nvPr/>
        </p:nvSpPr>
        <p:spPr>
          <a:xfrm>
            <a:off x="5928358" y="3958973"/>
            <a:ext cx="1016097" cy="30380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itle 13"/>
          <p:cNvSpPr txBox="1">
            <a:spLocks/>
          </p:cNvSpPr>
          <p:nvPr/>
        </p:nvSpPr>
        <p:spPr>
          <a:xfrm>
            <a:off x="4197626" y="3668558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26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>
            <a:spLocks/>
          </p:cNvSpPr>
          <p:nvPr/>
        </p:nvSpPr>
        <p:spPr>
          <a:xfrm>
            <a:off x="8101502" y="2768730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26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6657" y="344028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27311" y="2343706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5212" y="322945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27814" y="4549425"/>
            <a:ext cx="574175" cy="5741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49917"/>
              <a:satOff val="23029"/>
              <a:lumOff val="9673"/>
              <a:alphaOff val="0"/>
            </a:schemeClr>
          </a:fillRef>
          <a:effectRef idx="0">
            <a:schemeClr val="accent3">
              <a:hueOff val="449917"/>
              <a:satOff val="23029"/>
              <a:lumOff val="96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907590" y="36299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907589" y="33500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5392863" y="60683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644813" y="57884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9286290" y="27282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6289" y="24483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4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bigstock-Part-of-body-of-business-man-w-50977628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grayscl/>
          </a:blip>
          <a:srcRect t="2501" b="2501"/>
          <a:stretch>
            <a:fillRect/>
          </a:stretch>
        </p:blipFill>
        <p:spPr>
          <a:xfrm>
            <a:off x="1414239" y="1735138"/>
            <a:ext cx="3317875" cy="23137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Rectangle 5"/>
          <p:cNvSpPr/>
          <p:nvPr/>
        </p:nvSpPr>
        <p:spPr>
          <a:xfrm>
            <a:off x="4770688" y="1735835"/>
            <a:ext cx="3317375" cy="2312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6637" y="1735835"/>
            <a:ext cx="3317375" cy="23125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Placeholder 32"/>
          <p:cNvSpPr txBox="1">
            <a:spLocks/>
          </p:cNvSpPr>
          <p:nvPr/>
        </p:nvSpPr>
        <p:spPr>
          <a:xfrm>
            <a:off x="5083216" y="2454909"/>
            <a:ext cx="2680182" cy="121764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10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Placeholder 33"/>
          <p:cNvSpPr txBox="1">
            <a:spLocks/>
          </p:cNvSpPr>
          <p:nvPr/>
        </p:nvSpPr>
        <p:spPr>
          <a:xfrm>
            <a:off x="5083216" y="2130501"/>
            <a:ext cx="2680182" cy="2109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37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371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Placeholder 32"/>
          <p:cNvSpPr txBox="1">
            <a:spLocks/>
          </p:cNvSpPr>
          <p:nvPr/>
        </p:nvSpPr>
        <p:spPr>
          <a:xfrm>
            <a:off x="8273143" y="1958514"/>
            <a:ext cx="3001764" cy="18671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" name="Text Placeholder 32"/>
          <p:cNvSpPr txBox="1">
            <a:spLocks/>
          </p:cNvSpPr>
          <p:nvPr/>
        </p:nvSpPr>
        <p:spPr>
          <a:xfrm>
            <a:off x="1414738" y="4846665"/>
            <a:ext cx="530267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54504" y="4541540"/>
            <a:ext cx="617788" cy="617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4" name="Text Placeholder 32"/>
          <p:cNvSpPr txBox="1">
            <a:spLocks/>
          </p:cNvSpPr>
          <p:nvPr/>
        </p:nvSpPr>
        <p:spPr>
          <a:xfrm>
            <a:off x="8278566" y="4774863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Placeholder 33"/>
          <p:cNvSpPr txBox="1">
            <a:spLocks/>
          </p:cNvSpPr>
          <p:nvPr/>
        </p:nvSpPr>
        <p:spPr>
          <a:xfrm>
            <a:off x="8273143" y="4494840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454504" y="5582206"/>
            <a:ext cx="617788" cy="6177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AU" sz="1687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687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>
            <a:spLocks/>
          </p:cNvSpPr>
          <p:nvPr/>
        </p:nvSpPr>
        <p:spPr>
          <a:xfrm>
            <a:off x="8278566" y="5815529"/>
            <a:ext cx="31654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>
            <a:spLocks/>
          </p:cNvSpPr>
          <p:nvPr/>
        </p:nvSpPr>
        <p:spPr>
          <a:xfrm>
            <a:off x="8273143" y="5535506"/>
            <a:ext cx="246495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2"/>
          <p:cNvSpPr txBox="1">
            <a:spLocks/>
          </p:cNvSpPr>
          <p:nvPr/>
        </p:nvSpPr>
        <p:spPr>
          <a:xfrm>
            <a:off x="1414738" y="4454749"/>
            <a:ext cx="4718902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3" grpId="0" animBg="1"/>
      <p:bldP spid="24" grpId="0"/>
      <p:bldP spid="25" grpId="0"/>
      <p:bldP spid="26" grpId="0" animBg="1"/>
      <p:bldP spid="27" grpId="0"/>
      <p:bldP spid="28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506239" y="4869707"/>
            <a:ext cx="4395530" cy="6813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buNone/>
            </a:pP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47718" y="2147567"/>
            <a:ext cx="2467672" cy="129912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847718" y="3150373"/>
            <a:ext cx="2482740" cy="385051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944817" y="3669353"/>
            <a:ext cx="2370573" cy="369984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075399" y="3855184"/>
            <a:ext cx="2271799" cy="1325913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506239" y="1760843"/>
            <a:ext cx="4395530" cy="6830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506239" y="2797132"/>
            <a:ext cx="4395530" cy="683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buNone/>
            </a:pP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506239" y="3833420"/>
            <a:ext cx="4395530" cy="6813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buNone/>
            </a:pPr>
            <a:r>
              <a:rPr lang="en-US" altLang="zh-CN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758308" y="2308364"/>
            <a:ext cx="2606465" cy="26064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2531" b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2049357" y="2599413"/>
            <a:ext cx="2026043" cy="20260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sz="5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TW" altLang="en-US" sz="5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42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474642"/>
            <a:ext cx="2771272" cy="271774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 flipH="1">
            <a:off x="1293464" y="1371620"/>
            <a:ext cx="3000215" cy="418892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2800" y="5882030"/>
            <a:ext cx="11233150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1480382" y="4358761"/>
            <a:ext cx="2613203" cy="865808"/>
            <a:chOff x="680210" y="1949615"/>
            <a:chExt cx="1718591" cy="616167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680210" y="2171520"/>
              <a:ext cx="1718591" cy="3942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0210" y="1949615"/>
              <a:ext cx="1330361" cy="1533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5069404" y="1474642"/>
            <a:ext cx="2771272" cy="271774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4941539" y="1371620"/>
            <a:ext cx="3000215" cy="418892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5173738" y="4358760"/>
            <a:ext cx="2569913" cy="865810"/>
            <a:chOff x="578159" y="1949614"/>
            <a:chExt cx="1777231" cy="616168"/>
          </a:xfrm>
        </p:grpSpPr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578159" y="2171520"/>
              <a:ext cx="1777231" cy="3942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474642"/>
            <a:ext cx="2771272" cy="271774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8589614" y="1371620"/>
            <a:ext cx="3000215" cy="418892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8823803" y="4358760"/>
            <a:ext cx="2569911" cy="865810"/>
            <a:chOff x="578159" y="1949614"/>
            <a:chExt cx="1971069" cy="616168"/>
          </a:xfrm>
        </p:grpSpPr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578159" y="2171520"/>
              <a:ext cx="1971069" cy="39426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0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20" grpId="0"/>
      <p:bldP spid="30" grpId="0" animBg="1"/>
      <p:bldP spid="31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1869"/>
          <p:cNvSpPr/>
          <p:nvPr/>
        </p:nvSpPr>
        <p:spPr>
          <a:xfrm rot="10800000">
            <a:off x="4127124" y="1803500"/>
            <a:ext cx="4604502" cy="2296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2" y="2114"/>
                  <a:pt x="3163" y="6342"/>
                </a:cubicBezTo>
                <a:cubicBezTo>
                  <a:pt x="1060" y="10557"/>
                  <a:pt x="7" y="16076"/>
                  <a:pt x="0" y="21600"/>
                </a:cubicBezTo>
                <a:lnTo>
                  <a:pt x="21600" y="21600"/>
                </a:lnTo>
                <a:cubicBezTo>
                  <a:pt x="21593" y="16076"/>
                  <a:pt x="20540" y="10557"/>
                  <a:pt x="18437" y="6342"/>
                </a:cubicBezTo>
                <a:cubicBezTo>
                  <a:pt x="16328" y="2114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0091" tIns="20091" rIns="20091" bIns="20091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475216" y="2257044"/>
            <a:ext cx="1973262" cy="1181862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633"/>
              </a:spcBef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862370" y="3386138"/>
            <a:ext cx="1809750" cy="578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 fontAlgn="base">
              <a:lnSpc>
                <a:spcPct val="120000"/>
              </a:lnSpc>
              <a:spcBef>
                <a:spcPts val="4500"/>
              </a:spcBef>
              <a:spcAft>
                <a:spcPct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Shape 1851"/>
          <p:cNvSpPr/>
          <p:nvPr/>
        </p:nvSpPr>
        <p:spPr>
          <a:xfrm>
            <a:off x="1991975" y="3076776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Shape 1852"/>
          <p:cNvSpPr/>
          <p:nvPr/>
        </p:nvSpPr>
        <p:spPr>
          <a:xfrm>
            <a:off x="2293401" y="1792953"/>
            <a:ext cx="947691" cy="947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53"/>
          <p:cNvSpPr/>
          <p:nvPr/>
        </p:nvSpPr>
        <p:spPr>
          <a:xfrm>
            <a:off x="2571012" y="2107073"/>
            <a:ext cx="392466" cy="319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80" h="21024" extrusionOk="0">
                <a:moveTo>
                  <a:pt x="18800" y="1728"/>
                </a:moveTo>
                <a:cubicBezTo>
                  <a:pt x="16810" y="-576"/>
                  <a:pt x="13583" y="-576"/>
                  <a:pt x="11591" y="1728"/>
                </a:cubicBezTo>
                <a:lnTo>
                  <a:pt x="10239" y="3293"/>
                </a:lnTo>
                <a:lnTo>
                  <a:pt x="8887" y="1728"/>
                </a:lnTo>
                <a:cubicBezTo>
                  <a:pt x="6897" y="-576"/>
                  <a:pt x="3670" y="-576"/>
                  <a:pt x="1680" y="1728"/>
                </a:cubicBezTo>
                <a:cubicBezTo>
                  <a:pt x="-560" y="4320"/>
                  <a:pt x="-560" y="8522"/>
                  <a:pt x="1680" y="11115"/>
                </a:cubicBezTo>
                <a:lnTo>
                  <a:pt x="10239" y="21024"/>
                </a:lnTo>
                <a:lnTo>
                  <a:pt x="18800" y="11115"/>
                </a:lnTo>
                <a:cubicBezTo>
                  <a:pt x="21040" y="8522"/>
                  <a:pt x="21040" y="4320"/>
                  <a:pt x="18800" y="17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855"/>
          <p:cNvSpPr/>
          <p:nvPr/>
        </p:nvSpPr>
        <p:spPr>
          <a:xfrm>
            <a:off x="3530706" y="5507022"/>
            <a:ext cx="1773664" cy="578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Shape 1856"/>
          <p:cNvSpPr/>
          <p:nvPr/>
        </p:nvSpPr>
        <p:spPr>
          <a:xfrm>
            <a:off x="3642266" y="5204014"/>
            <a:ext cx="1550543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857"/>
          <p:cNvSpPr/>
          <p:nvPr/>
        </p:nvSpPr>
        <p:spPr>
          <a:xfrm>
            <a:off x="3940501" y="3916999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59"/>
          <p:cNvSpPr/>
          <p:nvPr/>
        </p:nvSpPr>
        <p:spPr>
          <a:xfrm>
            <a:off x="7491341" y="5532716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Shape 1860"/>
          <p:cNvSpPr/>
          <p:nvPr/>
        </p:nvSpPr>
        <p:spPr>
          <a:xfrm>
            <a:off x="7602902" y="522970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Shape 1861"/>
          <p:cNvSpPr/>
          <p:nvPr/>
        </p:nvSpPr>
        <p:spPr>
          <a:xfrm>
            <a:off x="7903328" y="3944883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1862"/>
          <p:cNvSpPr/>
          <p:nvPr/>
        </p:nvSpPr>
        <p:spPr>
          <a:xfrm>
            <a:off x="8196543" y="4222218"/>
            <a:ext cx="363260" cy="324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7" h="21458" extrusionOk="0">
                <a:moveTo>
                  <a:pt x="20906" y="11130"/>
                </a:moveTo>
                <a:lnTo>
                  <a:pt x="11466" y="425"/>
                </a:lnTo>
                <a:cubicBezTo>
                  <a:pt x="10983" y="-142"/>
                  <a:pt x="10193" y="-142"/>
                  <a:pt x="9710" y="425"/>
                </a:cubicBezTo>
                <a:lnTo>
                  <a:pt x="271" y="11130"/>
                </a:lnTo>
                <a:cubicBezTo>
                  <a:pt x="-212" y="11696"/>
                  <a:pt x="-32" y="12160"/>
                  <a:pt x="671" y="12160"/>
                </a:cubicBezTo>
                <a:lnTo>
                  <a:pt x="2638" y="12160"/>
                </a:lnTo>
                <a:lnTo>
                  <a:pt x="2638" y="20381"/>
                </a:lnTo>
                <a:cubicBezTo>
                  <a:pt x="2638" y="20976"/>
                  <a:pt x="2661" y="21458"/>
                  <a:pt x="3609" y="21458"/>
                </a:cubicBezTo>
                <a:lnTo>
                  <a:pt x="8190" y="21458"/>
                </a:lnTo>
                <a:lnTo>
                  <a:pt x="8190" y="13214"/>
                </a:lnTo>
                <a:lnTo>
                  <a:pt x="12986" y="13214"/>
                </a:lnTo>
                <a:lnTo>
                  <a:pt x="12986" y="21458"/>
                </a:lnTo>
                <a:lnTo>
                  <a:pt x="17795" y="21458"/>
                </a:lnTo>
                <a:cubicBezTo>
                  <a:pt x="18518" y="21458"/>
                  <a:pt x="18538" y="20976"/>
                  <a:pt x="18538" y="20381"/>
                </a:cubicBezTo>
                <a:lnTo>
                  <a:pt x="18538" y="12160"/>
                </a:lnTo>
                <a:lnTo>
                  <a:pt x="20505" y="12160"/>
                </a:lnTo>
                <a:cubicBezTo>
                  <a:pt x="21208" y="12160"/>
                  <a:pt x="21388" y="11696"/>
                  <a:pt x="20906" y="1113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Shape 1864"/>
          <p:cNvSpPr/>
          <p:nvPr/>
        </p:nvSpPr>
        <p:spPr>
          <a:xfrm>
            <a:off x="9199136" y="3379785"/>
            <a:ext cx="1773664" cy="578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Shape 1865"/>
          <p:cNvSpPr/>
          <p:nvPr/>
        </p:nvSpPr>
        <p:spPr>
          <a:xfrm>
            <a:off x="9310696" y="3076777"/>
            <a:ext cx="1550543" cy="258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>
            <a:lvl1pPr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66"/>
          <p:cNvSpPr/>
          <p:nvPr/>
        </p:nvSpPr>
        <p:spPr>
          <a:xfrm>
            <a:off x="9611121" y="1791952"/>
            <a:ext cx="949693" cy="94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Shape 1857"/>
          <p:cNvSpPr/>
          <p:nvPr/>
        </p:nvSpPr>
        <p:spPr>
          <a:xfrm>
            <a:off x="3940501" y="3917655"/>
            <a:ext cx="954074" cy="95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858"/>
          <p:cNvSpPr/>
          <p:nvPr/>
        </p:nvSpPr>
        <p:spPr>
          <a:xfrm>
            <a:off x="4301622" y="4182942"/>
            <a:ext cx="231830" cy="422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hape 1867"/>
          <p:cNvSpPr/>
          <p:nvPr/>
        </p:nvSpPr>
        <p:spPr>
          <a:xfrm>
            <a:off x="9918245" y="2091274"/>
            <a:ext cx="335443" cy="351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6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build="p"/>
      <p:bldP spid="5" grpId="0" build="p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 animBg="1"/>
      <p:bldP spid="21" grpId="0" animBg="1"/>
      <p:bldP spid="23" grpId="0"/>
      <p:bldP spid="24" grpId="0"/>
      <p:bldP spid="25" grpId="0" animBg="1"/>
      <p:bldP spid="28" grpId="0" animBg="1"/>
      <p:bldP spid="28" grpId="1" animBg="1"/>
      <p:bldP spid="16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48373"/>
            <a:ext cx="12858750" cy="3184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16783" y="824384"/>
            <a:ext cx="2625184" cy="2619388"/>
            <a:chOff x="2423438" y="1854200"/>
            <a:chExt cx="1438276" cy="14351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423438" y="1854200"/>
              <a:ext cx="1438275" cy="143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552026" y="2409825"/>
              <a:ext cx="1309688" cy="879475"/>
            </a:xfrm>
            <a:custGeom>
              <a:avLst/>
              <a:gdLst>
                <a:gd name="T0" fmla="*/ 346 w 346"/>
                <a:gd name="T1" fmla="*/ 43 h 233"/>
                <a:gd name="T2" fmla="*/ 156 w 346"/>
                <a:gd name="T3" fmla="*/ 233 h 233"/>
                <a:gd name="T4" fmla="*/ 128 w 346"/>
                <a:gd name="T5" fmla="*/ 231 h 233"/>
                <a:gd name="T6" fmla="*/ 24 w 346"/>
                <a:gd name="T7" fmla="*/ 127 h 233"/>
                <a:gd name="T8" fmla="*/ 22 w 346"/>
                <a:gd name="T9" fmla="*/ 118 h 233"/>
                <a:gd name="T10" fmla="*/ 32 w 346"/>
                <a:gd name="T11" fmla="*/ 86 h 233"/>
                <a:gd name="T12" fmla="*/ 22 w 346"/>
                <a:gd name="T13" fmla="*/ 76 h 233"/>
                <a:gd name="T14" fmla="*/ 32 w 346"/>
                <a:gd name="T15" fmla="*/ 72 h 233"/>
                <a:gd name="T16" fmla="*/ 33 w 346"/>
                <a:gd name="T17" fmla="*/ 39 h 233"/>
                <a:gd name="T18" fmla="*/ 0 w 346"/>
                <a:gd name="T19" fmla="*/ 7 h 233"/>
                <a:gd name="T20" fmla="*/ 312 w 346"/>
                <a:gd name="T21" fmla="*/ 0 h 233"/>
                <a:gd name="T22" fmla="*/ 346 w 346"/>
                <a:gd name="T23" fmla="*/ 34 h 233"/>
                <a:gd name="T24" fmla="*/ 346 w 346"/>
                <a:gd name="T25" fmla="*/ 4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33">
                  <a:moveTo>
                    <a:pt x="346" y="43"/>
                  </a:moveTo>
                  <a:cubicBezTo>
                    <a:pt x="346" y="148"/>
                    <a:pt x="261" y="233"/>
                    <a:pt x="156" y="233"/>
                  </a:cubicBezTo>
                  <a:cubicBezTo>
                    <a:pt x="146" y="233"/>
                    <a:pt x="137" y="233"/>
                    <a:pt x="128" y="231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46" y="34"/>
                    <a:pt x="346" y="34"/>
                    <a:pt x="346" y="34"/>
                  </a:cubicBezTo>
                  <a:cubicBezTo>
                    <a:pt x="346" y="37"/>
                    <a:pt x="346" y="40"/>
                    <a:pt x="346" y="4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545676" y="2235200"/>
              <a:ext cx="1195388" cy="676275"/>
            </a:xfrm>
            <a:custGeom>
              <a:avLst/>
              <a:gdLst>
                <a:gd name="T0" fmla="*/ 72 w 316"/>
                <a:gd name="T1" fmla="*/ 96 h 179"/>
                <a:gd name="T2" fmla="*/ 72 w 316"/>
                <a:gd name="T3" fmla="*/ 133 h 179"/>
                <a:gd name="T4" fmla="*/ 244 w 316"/>
                <a:gd name="T5" fmla="*/ 133 h 179"/>
                <a:gd name="T6" fmla="*/ 244 w 316"/>
                <a:gd name="T7" fmla="*/ 96 h 179"/>
                <a:gd name="T8" fmla="*/ 237 w 316"/>
                <a:gd name="T9" fmla="*/ 91 h 179"/>
                <a:gd name="T10" fmla="*/ 163 w 316"/>
                <a:gd name="T11" fmla="*/ 122 h 179"/>
                <a:gd name="T12" fmla="*/ 153 w 316"/>
                <a:gd name="T13" fmla="*/ 122 h 179"/>
                <a:gd name="T14" fmla="*/ 80 w 316"/>
                <a:gd name="T15" fmla="*/ 91 h 179"/>
                <a:gd name="T16" fmla="*/ 72 w 316"/>
                <a:gd name="T17" fmla="*/ 96 h 179"/>
                <a:gd name="T18" fmla="*/ 39 w 316"/>
                <a:gd name="T19" fmla="*/ 73 h 179"/>
                <a:gd name="T20" fmla="*/ 39 w 316"/>
                <a:gd name="T21" fmla="*/ 106 h 179"/>
                <a:gd name="T22" fmla="*/ 39 w 316"/>
                <a:gd name="T23" fmla="*/ 107 h 179"/>
                <a:gd name="T24" fmla="*/ 41 w 316"/>
                <a:gd name="T25" fmla="*/ 107 h 179"/>
                <a:gd name="T26" fmla="*/ 45 w 316"/>
                <a:gd name="T27" fmla="*/ 112 h 179"/>
                <a:gd name="T28" fmla="*/ 44 w 316"/>
                <a:gd name="T29" fmla="*/ 119 h 179"/>
                <a:gd name="T30" fmla="*/ 44 w 316"/>
                <a:gd name="T31" fmla="*/ 119 h 179"/>
                <a:gd name="T32" fmla="*/ 44 w 316"/>
                <a:gd name="T33" fmla="*/ 123 h 179"/>
                <a:gd name="T34" fmla="*/ 44 w 316"/>
                <a:gd name="T35" fmla="*/ 124 h 179"/>
                <a:gd name="T36" fmla="*/ 42 w 316"/>
                <a:gd name="T37" fmla="*/ 174 h 179"/>
                <a:gd name="T38" fmla="*/ 41 w 316"/>
                <a:gd name="T39" fmla="*/ 174 h 179"/>
                <a:gd name="T40" fmla="*/ 42 w 316"/>
                <a:gd name="T41" fmla="*/ 169 h 179"/>
                <a:gd name="T42" fmla="*/ 40 w 316"/>
                <a:gd name="T43" fmla="*/ 169 h 179"/>
                <a:gd name="T44" fmla="*/ 35 w 316"/>
                <a:gd name="T45" fmla="*/ 179 h 179"/>
                <a:gd name="T46" fmla="*/ 34 w 316"/>
                <a:gd name="T47" fmla="*/ 178 h 179"/>
                <a:gd name="T48" fmla="*/ 33 w 316"/>
                <a:gd name="T49" fmla="*/ 168 h 179"/>
                <a:gd name="T50" fmla="*/ 31 w 316"/>
                <a:gd name="T51" fmla="*/ 166 h 179"/>
                <a:gd name="T52" fmla="*/ 31 w 316"/>
                <a:gd name="T53" fmla="*/ 172 h 179"/>
                <a:gd name="T54" fmla="*/ 30 w 316"/>
                <a:gd name="T55" fmla="*/ 172 h 179"/>
                <a:gd name="T56" fmla="*/ 29 w 316"/>
                <a:gd name="T57" fmla="*/ 168 h 179"/>
                <a:gd name="T58" fmla="*/ 28 w 316"/>
                <a:gd name="T59" fmla="*/ 169 h 179"/>
                <a:gd name="T60" fmla="*/ 28 w 316"/>
                <a:gd name="T61" fmla="*/ 174 h 179"/>
                <a:gd name="T62" fmla="*/ 27 w 316"/>
                <a:gd name="T63" fmla="*/ 175 h 179"/>
                <a:gd name="T64" fmla="*/ 26 w 316"/>
                <a:gd name="T65" fmla="*/ 123 h 179"/>
                <a:gd name="T66" fmla="*/ 26 w 316"/>
                <a:gd name="T67" fmla="*/ 122 h 179"/>
                <a:gd name="T68" fmla="*/ 26 w 316"/>
                <a:gd name="T69" fmla="*/ 118 h 179"/>
                <a:gd name="T70" fmla="*/ 26 w 316"/>
                <a:gd name="T71" fmla="*/ 118 h 179"/>
                <a:gd name="T72" fmla="*/ 25 w 316"/>
                <a:gd name="T73" fmla="*/ 112 h 179"/>
                <a:gd name="T74" fmla="*/ 30 w 316"/>
                <a:gd name="T75" fmla="*/ 105 h 179"/>
                <a:gd name="T76" fmla="*/ 32 w 316"/>
                <a:gd name="T77" fmla="*/ 105 h 179"/>
                <a:gd name="T78" fmla="*/ 32 w 316"/>
                <a:gd name="T79" fmla="*/ 104 h 179"/>
                <a:gd name="T80" fmla="*/ 32 w 316"/>
                <a:gd name="T81" fmla="*/ 68 h 179"/>
                <a:gd name="T82" fmla="*/ 30 w 316"/>
                <a:gd name="T83" fmla="*/ 65 h 179"/>
                <a:gd name="T84" fmla="*/ 4 w 316"/>
                <a:gd name="T85" fmla="*/ 54 h 179"/>
                <a:gd name="T86" fmla="*/ 4 w 316"/>
                <a:gd name="T87" fmla="*/ 45 h 179"/>
                <a:gd name="T88" fmla="*/ 154 w 316"/>
                <a:gd name="T89" fmla="*/ 0 h 179"/>
                <a:gd name="T90" fmla="*/ 162 w 316"/>
                <a:gd name="T91" fmla="*/ 0 h 179"/>
                <a:gd name="T92" fmla="*/ 311 w 316"/>
                <a:gd name="T93" fmla="*/ 45 h 179"/>
                <a:gd name="T94" fmla="*/ 312 w 316"/>
                <a:gd name="T95" fmla="*/ 54 h 179"/>
                <a:gd name="T96" fmla="*/ 163 w 316"/>
                <a:gd name="T97" fmla="*/ 116 h 179"/>
                <a:gd name="T98" fmla="*/ 153 w 316"/>
                <a:gd name="T99" fmla="*/ 116 h 179"/>
                <a:gd name="T100" fmla="*/ 43 w 316"/>
                <a:gd name="T101" fmla="*/ 70 h 179"/>
                <a:gd name="T102" fmla="*/ 39 w 316"/>
                <a:gd name="T103" fmla="*/ 7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179">
                  <a:moveTo>
                    <a:pt x="72" y="96"/>
                  </a:moveTo>
                  <a:cubicBezTo>
                    <a:pt x="72" y="133"/>
                    <a:pt x="72" y="133"/>
                    <a:pt x="72" y="133"/>
                  </a:cubicBezTo>
                  <a:cubicBezTo>
                    <a:pt x="72" y="177"/>
                    <a:pt x="244" y="177"/>
                    <a:pt x="244" y="133"/>
                  </a:cubicBezTo>
                  <a:cubicBezTo>
                    <a:pt x="244" y="96"/>
                    <a:pt x="244" y="96"/>
                    <a:pt x="244" y="96"/>
                  </a:cubicBezTo>
                  <a:cubicBezTo>
                    <a:pt x="244" y="92"/>
                    <a:pt x="240" y="89"/>
                    <a:pt x="237" y="91"/>
                  </a:cubicBezTo>
                  <a:cubicBezTo>
                    <a:pt x="163" y="122"/>
                    <a:pt x="163" y="122"/>
                    <a:pt x="163" y="122"/>
                  </a:cubicBezTo>
                  <a:cubicBezTo>
                    <a:pt x="160" y="123"/>
                    <a:pt x="156" y="123"/>
                    <a:pt x="153" y="122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6" y="89"/>
                    <a:pt x="72" y="92"/>
                    <a:pt x="72" y="96"/>
                  </a:cubicBezTo>
                  <a:close/>
                  <a:moveTo>
                    <a:pt x="39" y="73"/>
                  </a:move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9" y="106"/>
                    <a:pt x="39" y="107"/>
                  </a:cubicBezTo>
                  <a:cubicBezTo>
                    <a:pt x="40" y="107"/>
                    <a:pt x="40" y="107"/>
                    <a:pt x="41" y="107"/>
                  </a:cubicBezTo>
                  <a:cubicBezTo>
                    <a:pt x="45" y="105"/>
                    <a:pt x="45" y="109"/>
                    <a:pt x="45" y="112"/>
                  </a:cubicBezTo>
                  <a:cubicBezTo>
                    <a:pt x="45" y="114"/>
                    <a:pt x="45" y="117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20"/>
                    <a:pt x="46" y="123"/>
                    <a:pt x="44" y="123"/>
                  </a:cubicBezTo>
                  <a:cubicBezTo>
                    <a:pt x="44" y="123"/>
                    <a:pt x="44" y="124"/>
                    <a:pt x="44" y="124"/>
                  </a:cubicBezTo>
                  <a:cubicBezTo>
                    <a:pt x="53" y="139"/>
                    <a:pt x="57" y="161"/>
                    <a:pt x="42" y="174"/>
                  </a:cubicBezTo>
                  <a:cubicBezTo>
                    <a:pt x="41" y="175"/>
                    <a:pt x="41" y="175"/>
                    <a:pt x="41" y="174"/>
                  </a:cubicBezTo>
                  <a:cubicBezTo>
                    <a:pt x="41" y="172"/>
                    <a:pt x="42" y="171"/>
                    <a:pt x="42" y="169"/>
                  </a:cubicBezTo>
                  <a:cubicBezTo>
                    <a:pt x="43" y="163"/>
                    <a:pt x="42" y="163"/>
                    <a:pt x="40" y="169"/>
                  </a:cubicBezTo>
                  <a:cubicBezTo>
                    <a:pt x="39" y="173"/>
                    <a:pt x="37" y="176"/>
                    <a:pt x="35" y="179"/>
                  </a:cubicBezTo>
                  <a:cubicBezTo>
                    <a:pt x="35" y="179"/>
                    <a:pt x="34" y="179"/>
                    <a:pt x="34" y="178"/>
                  </a:cubicBezTo>
                  <a:cubicBezTo>
                    <a:pt x="34" y="175"/>
                    <a:pt x="34" y="172"/>
                    <a:pt x="33" y="168"/>
                  </a:cubicBezTo>
                  <a:cubicBezTo>
                    <a:pt x="33" y="161"/>
                    <a:pt x="32" y="160"/>
                    <a:pt x="31" y="166"/>
                  </a:cubicBezTo>
                  <a:cubicBezTo>
                    <a:pt x="31" y="168"/>
                    <a:pt x="31" y="170"/>
                    <a:pt x="31" y="172"/>
                  </a:cubicBezTo>
                  <a:cubicBezTo>
                    <a:pt x="31" y="173"/>
                    <a:pt x="31" y="174"/>
                    <a:pt x="30" y="172"/>
                  </a:cubicBezTo>
                  <a:cubicBezTo>
                    <a:pt x="30" y="171"/>
                    <a:pt x="30" y="170"/>
                    <a:pt x="29" y="168"/>
                  </a:cubicBezTo>
                  <a:cubicBezTo>
                    <a:pt x="28" y="165"/>
                    <a:pt x="28" y="165"/>
                    <a:pt x="28" y="169"/>
                  </a:cubicBezTo>
                  <a:cubicBezTo>
                    <a:pt x="28" y="171"/>
                    <a:pt x="28" y="172"/>
                    <a:pt x="28" y="174"/>
                  </a:cubicBezTo>
                  <a:cubicBezTo>
                    <a:pt x="28" y="175"/>
                    <a:pt x="28" y="175"/>
                    <a:pt x="27" y="175"/>
                  </a:cubicBezTo>
                  <a:cubicBezTo>
                    <a:pt x="13" y="162"/>
                    <a:pt x="13" y="142"/>
                    <a:pt x="26" y="123"/>
                  </a:cubicBezTo>
                  <a:cubicBezTo>
                    <a:pt x="26" y="123"/>
                    <a:pt x="26" y="123"/>
                    <a:pt x="26" y="122"/>
                  </a:cubicBezTo>
                  <a:cubicBezTo>
                    <a:pt x="23" y="122"/>
                    <a:pt x="23" y="119"/>
                    <a:pt x="26" y="118"/>
                  </a:cubicBezTo>
                  <a:cubicBezTo>
                    <a:pt x="26" y="118"/>
                    <a:pt x="26" y="118"/>
                    <a:pt x="26" y="118"/>
                  </a:cubicBezTo>
                  <a:cubicBezTo>
                    <a:pt x="26" y="116"/>
                    <a:pt x="25" y="114"/>
                    <a:pt x="25" y="112"/>
                  </a:cubicBezTo>
                  <a:cubicBezTo>
                    <a:pt x="25" y="110"/>
                    <a:pt x="27" y="104"/>
                    <a:pt x="30" y="105"/>
                  </a:cubicBezTo>
                  <a:cubicBezTo>
                    <a:pt x="31" y="106"/>
                    <a:pt x="31" y="106"/>
                    <a:pt x="32" y="105"/>
                  </a:cubicBezTo>
                  <a:cubicBezTo>
                    <a:pt x="32" y="105"/>
                    <a:pt x="32" y="105"/>
                    <a:pt x="32" y="104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67"/>
                    <a:pt x="32" y="65"/>
                    <a:pt x="30" y="6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52"/>
                    <a:pt x="0" y="46"/>
                    <a:pt x="4" y="45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7" y="0"/>
                    <a:pt x="159" y="0"/>
                    <a:pt x="162" y="0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16" y="46"/>
                    <a:pt x="316" y="52"/>
                    <a:pt x="312" y="54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0" y="118"/>
                    <a:pt x="156" y="118"/>
                    <a:pt x="153" y="116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1" y="69"/>
                    <a:pt x="39" y="71"/>
                    <a:pt x="39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247315" y="6147239"/>
            <a:ext cx="43641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162300" y="4549611"/>
            <a:ext cx="6534150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cap="all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you</a:t>
            </a:r>
            <a:endParaRPr lang="zh-CN" altLang="en-US" sz="11500" cap="all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51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/>
          <p:bldP spid="10" grpId="1"/>
          <p:bldP spid="11" grpId="0"/>
          <p:bldP spid="1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5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/>
          <p:bldP spid="10" grpId="1"/>
          <p:bldP spid="11" grpId="0"/>
          <p:bldP spid="11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9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6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>
            <a:spLocks/>
          </p:cNvSpPr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>
            <a:spLocks/>
          </p:cNvSpPr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>
            <a:spLocks/>
          </p:cNvSpPr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5082931" y="5776565"/>
            <a:ext cx="2743123" cy="2743123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971615" y="4729244"/>
            <a:ext cx="4915523" cy="4915523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889" y="6998206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6412" y="6998206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69971" y="4567386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23237" y="5306869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20196" y="5306869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665718" y="5853036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355498" y="4165571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381521" y="4165572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9141618" y="5853036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858111" y="3118073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7"/>
          <p:cNvSpPr>
            <a:spLocks/>
          </p:cNvSpPr>
          <p:nvPr/>
        </p:nvSpPr>
        <p:spPr bwMode="auto">
          <a:xfrm>
            <a:off x="6193757" y="3483115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9486510" y="6307663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45"/>
          <p:cNvSpPr>
            <a:spLocks/>
          </p:cNvSpPr>
          <p:nvPr/>
        </p:nvSpPr>
        <p:spPr bwMode="auto">
          <a:xfrm>
            <a:off x="3698063" y="4539363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3023712" y="6269240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753200" y="4527670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1244799" y="5176825"/>
            <a:ext cx="1769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757203" y="4903577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1757202" y="3631153"/>
            <a:ext cx="179264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293094" y="3357905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5496765" y="2206552"/>
            <a:ext cx="186786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802319" y="1933304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8887138" y="3326010"/>
            <a:ext cx="186271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887138" y="3052762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9885837" y="5260398"/>
            <a:ext cx="178834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885837" y="4987150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305387" y="1948017"/>
            <a:ext cx="1975418" cy="1975418"/>
            <a:chOff x="1969562" y="1927536"/>
            <a:chExt cx="1687296" cy="168729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969562" y="1927536"/>
              <a:ext cx="1687296" cy="16872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253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2195767" y="2596276"/>
              <a:ext cx="1233979" cy="63092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 Placeholder 33"/>
            <p:cNvSpPr txBox="1">
              <a:spLocks/>
            </p:cNvSpPr>
            <p:nvPr/>
          </p:nvSpPr>
          <p:spPr>
            <a:xfrm>
              <a:off x="2196579" y="2408465"/>
              <a:ext cx="1232356" cy="203073"/>
            </a:xfrm>
            <a:prstGeom prst="rect">
              <a:avLst/>
            </a:prstGeom>
            <a:no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zh-CN" altLang="en-US" sz="1266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26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>
          <a:xfrm rot="10800000" flipV="1">
            <a:off x="5411548" y="4049449"/>
            <a:ext cx="570048" cy="570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8218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AU" sz="2109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109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4819706" y="2046629"/>
            <a:ext cx="729648" cy="7296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53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7989151" y="1616151"/>
            <a:ext cx="593761" cy="5937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476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476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328765" y="2792324"/>
            <a:ext cx="1392435" cy="13924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3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917283" y="4248897"/>
            <a:ext cx="1523343" cy="15233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253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rot="10800000" flipV="1">
            <a:off x="6986285" y="5323723"/>
            <a:ext cx="684958" cy="6849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45160" y="1789168"/>
            <a:ext cx="1662068" cy="166206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endParaRPr lang="en-US" sz="253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946361" y="4142488"/>
            <a:ext cx="1975418" cy="1975418"/>
            <a:chOff x="4225339" y="3801934"/>
            <a:chExt cx="1687296" cy="168729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225339" y="3801934"/>
              <a:ext cx="1687296" cy="16872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en-US" sz="253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 Placeholder 32"/>
            <p:cNvSpPr txBox="1">
              <a:spLocks/>
            </p:cNvSpPr>
            <p:nvPr/>
          </p:nvSpPr>
          <p:spPr>
            <a:xfrm>
              <a:off x="4440757" y="4449449"/>
              <a:ext cx="1246871" cy="63092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3"/>
            <p:cNvSpPr txBox="1">
              <a:spLocks/>
            </p:cNvSpPr>
            <p:nvPr/>
          </p:nvSpPr>
          <p:spPr>
            <a:xfrm>
              <a:off x="4446925" y="4261632"/>
              <a:ext cx="1232356" cy="16638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zh-CN" altLang="en-US" sz="126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26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Text Placeholder 32"/>
          <p:cNvSpPr txBox="1">
            <a:spLocks/>
          </p:cNvSpPr>
          <p:nvPr/>
        </p:nvSpPr>
        <p:spPr>
          <a:xfrm>
            <a:off x="6078257" y="4714152"/>
            <a:ext cx="119884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32"/>
          <p:cNvSpPr txBox="1">
            <a:spLocks/>
          </p:cNvSpPr>
          <p:nvPr/>
        </p:nvSpPr>
        <p:spPr>
          <a:xfrm>
            <a:off x="8888680" y="2192286"/>
            <a:ext cx="125106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9356890" y="3907067"/>
            <a:ext cx="564889" cy="5648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3773698" y="3687709"/>
            <a:ext cx="1538122" cy="15381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3671450" y="3461622"/>
            <a:ext cx="593761" cy="593761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109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109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10394386" y="3079522"/>
            <a:ext cx="1392435" cy="13924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rot="10800000" flipV="1">
            <a:off x="11567243" y="4026941"/>
            <a:ext cx="481576" cy="4815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10184101" y="4685135"/>
            <a:ext cx="890125" cy="8901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953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n-US" sz="2953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32"/>
          <p:cNvSpPr txBox="1">
            <a:spLocks/>
          </p:cNvSpPr>
          <p:nvPr/>
        </p:nvSpPr>
        <p:spPr>
          <a:xfrm>
            <a:off x="855769" y="1880601"/>
            <a:ext cx="241219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33"/>
          <p:cNvSpPr txBox="1">
            <a:spLocks/>
          </p:cNvSpPr>
          <p:nvPr/>
        </p:nvSpPr>
        <p:spPr>
          <a:xfrm>
            <a:off x="841354" y="1579853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32"/>
          <p:cNvSpPr txBox="1">
            <a:spLocks/>
          </p:cNvSpPr>
          <p:nvPr/>
        </p:nvSpPr>
        <p:spPr>
          <a:xfrm>
            <a:off x="855769" y="3772353"/>
            <a:ext cx="241219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 Placeholder 33"/>
          <p:cNvSpPr txBox="1">
            <a:spLocks/>
          </p:cNvSpPr>
          <p:nvPr/>
        </p:nvSpPr>
        <p:spPr>
          <a:xfrm>
            <a:off x="841354" y="347160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 Placeholder 32"/>
          <p:cNvSpPr txBox="1">
            <a:spLocks/>
          </p:cNvSpPr>
          <p:nvPr/>
        </p:nvSpPr>
        <p:spPr>
          <a:xfrm>
            <a:off x="855769" y="5418857"/>
            <a:ext cx="241219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 Placeholder 33"/>
          <p:cNvSpPr txBox="1">
            <a:spLocks/>
          </p:cNvSpPr>
          <p:nvPr/>
        </p:nvSpPr>
        <p:spPr>
          <a:xfrm>
            <a:off x="841354" y="5118108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1" grpId="0" animBg="1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3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836" y="3493251"/>
            <a:ext cx="4381081" cy="9699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" tIns="36359" rIns="72720" bIns="36359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65" y="2214894"/>
            <a:ext cx="1020423" cy="1020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472" y="3624164"/>
            <a:ext cx="2535812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51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7968" y="4646859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51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968" y="4916487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33" lvl="1" indent="-171433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7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7651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自定义设计方案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358"/>
      </a:accent1>
      <a:accent2>
        <a:srgbClr val="18B29D"/>
      </a:accent2>
      <a:accent3>
        <a:srgbClr val="004358"/>
      </a:accent3>
      <a:accent4>
        <a:srgbClr val="18B29D"/>
      </a:accent4>
      <a:accent5>
        <a:srgbClr val="004358"/>
      </a:accent5>
      <a:accent6>
        <a:srgbClr val="18B29D"/>
      </a:accent6>
      <a:hlink>
        <a:srgbClr val="004358"/>
      </a:hlink>
      <a:folHlink>
        <a:srgbClr val="18B29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3451</Words>
  <Application>Microsoft Office PowerPoint</Application>
  <PresentationFormat>自定义</PresentationFormat>
  <Paragraphs>254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FontAwesome</vt:lpstr>
      <vt:lpstr>Gill Sans</vt:lpstr>
      <vt:lpstr>Lato Regular</vt:lpstr>
      <vt:lpstr>League Gothic Regular</vt:lpstr>
      <vt:lpstr>맑은 고딕</vt:lpstr>
      <vt:lpstr>Open Sans</vt:lpstr>
      <vt:lpstr>Open Sans Light</vt:lpstr>
      <vt:lpstr>宋体</vt:lpstr>
      <vt:lpstr>Arial</vt:lpstr>
      <vt:lpstr>Calibri</vt:lpstr>
      <vt:lpstr>Calibri Light</vt:lpstr>
      <vt:lpstr>Impact</vt:lpstr>
      <vt:lpstr>Wingdings</vt:lpstr>
      <vt:lpstr>微软雅黑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bt134</dc:title>
  <dc:creator/>
  <cp:lastModifiedBy/>
  <cp:revision>1</cp:revision>
  <dcterms:created xsi:type="dcterms:W3CDTF">2016-11-21T13:43:25Z</dcterms:created>
  <dcterms:modified xsi:type="dcterms:W3CDTF">2018-03-28T02:12:14Z</dcterms:modified>
</cp:coreProperties>
</file>