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4251" r:id="rId2"/>
    <p:sldId id="4252" r:id="rId3"/>
    <p:sldId id="4244" r:id="rId4"/>
    <p:sldId id="4254" r:id="rId5"/>
    <p:sldId id="4260" r:id="rId6"/>
    <p:sldId id="4266" r:id="rId7"/>
    <p:sldId id="4270" r:id="rId8"/>
    <p:sldId id="4245" r:id="rId9"/>
    <p:sldId id="4256" r:id="rId10"/>
    <p:sldId id="4258" r:id="rId11"/>
    <p:sldId id="4268" r:id="rId12"/>
    <p:sldId id="4269" r:id="rId13"/>
    <p:sldId id="4246" r:id="rId14"/>
    <p:sldId id="4255" r:id="rId15"/>
    <p:sldId id="4259" r:id="rId16"/>
    <p:sldId id="4262" r:id="rId17"/>
    <p:sldId id="4264" r:id="rId18"/>
    <p:sldId id="4247" r:id="rId19"/>
    <p:sldId id="4257" r:id="rId20"/>
    <p:sldId id="4261" r:id="rId21"/>
    <p:sldId id="4263" r:id="rId22"/>
    <p:sldId id="425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A9CC"/>
    <a:srgbClr val="0C2744"/>
    <a:srgbClr val="29ABE2"/>
    <a:srgbClr val="4BC1DD"/>
    <a:srgbClr val="FFC000"/>
    <a:srgbClr val="5CBA46"/>
    <a:srgbClr val="00939F"/>
    <a:srgbClr val="DC5B3E"/>
    <a:srgbClr val="4B5C6E"/>
    <a:srgbClr val="005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3" autoAdjust="0"/>
    <p:restoredTop sz="95274" autoAdjust="0"/>
  </p:normalViewPr>
  <p:slideViewPr>
    <p:cSldViewPr>
      <p:cViewPr varScale="1">
        <p:scale>
          <a:sx n="110" d="100"/>
          <a:sy n="110" d="100"/>
        </p:scale>
        <p:origin x="132" y="144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CB-4584-8543-7CED0CCE33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CB-4584-8543-7CED0CCE33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CB-4584-8543-7CED0CCE33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CB-4584-8543-7CED0CCE3366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CB-4584-8543-7CED0CCE3366}"/>
              </c:ext>
            </c:extLst>
          </c:dP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2.6</c:v>
                </c:pt>
                <c:pt idx="3">
                  <c:v>2.2000000000000002</c:v>
                </c:pt>
                <c:pt idx="4">
                  <c:v>2.2999999999999998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  <c:pt idx="4">
                        <c:v>5th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04CB-4584-8543-7CED0CCE3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2018/3/28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819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874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069864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770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878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960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875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45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713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649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383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72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95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62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79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39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57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08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365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7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949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79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35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96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932163" y="964353"/>
            <a:ext cx="4497214" cy="26519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6429375" y="3616325"/>
            <a:ext cx="4497214" cy="26519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858750" cy="7232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8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713607" y="1380511"/>
            <a:ext cx="1898438" cy="189833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66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2617644" y="3289127"/>
            <a:ext cx="1898438" cy="189833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66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4531509" y="1380511"/>
            <a:ext cx="1898438" cy="189833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66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6435546" y="3289127"/>
            <a:ext cx="1898438" cy="189833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66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8341895" y="1380511"/>
            <a:ext cx="1898438" cy="189833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66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10252631" y="3289127"/>
            <a:ext cx="1898438" cy="189833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66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68026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894087" y="1193384"/>
            <a:ext cx="3070576" cy="3072548"/>
          </a:xfrm>
          <a:prstGeom prst="ellipse">
            <a:avLst/>
          </a:prstGeom>
          <a:solidFill>
            <a:srgbClr val="58A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901936" y="1489738"/>
            <a:ext cx="3054878" cy="2479840"/>
            <a:chOff x="3692525" y="1855788"/>
            <a:chExt cx="1754188" cy="1423988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692525" y="2009776"/>
              <a:ext cx="1754188" cy="1270000"/>
            </a:xfrm>
            <a:custGeom>
              <a:avLst/>
              <a:gdLst>
                <a:gd name="T0" fmla="*/ 412 w 412"/>
                <a:gd name="T1" fmla="*/ 0 h 298"/>
                <a:gd name="T2" fmla="*/ 0 w 412"/>
                <a:gd name="T3" fmla="*/ 0 h 298"/>
                <a:gd name="T4" fmla="*/ 0 w 412"/>
                <a:gd name="T5" fmla="*/ 284 h 298"/>
                <a:gd name="T6" fmla="*/ 179 w 412"/>
                <a:gd name="T7" fmla="*/ 284 h 298"/>
                <a:gd name="T8" fmla="*/ 209 w 412"/>
                <a:gd name="T9" fmla="*/ 298 h 298"/>
                <a:gd name="T10" fmla="*/ 238 w 412"/>
                <a:gd name="T11" fmla="*/ 284 h 298"/>
                <a:gd name="T12" fmla="*/ 412 w 412"/>
                <a:gd name="T13" fmla="*/ 284 h 298"/>
                <a:gd name="T14" fmla="*/ 412 w 412"/>
                <a:gd name="T1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2" h="298">
                  <a:moveTo>
                    <a:pt x="4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79" y="284"/>
                    <a:pt x="179" y="284"/>
                    <a:pt x="179" y="284"/>
                  </a:cubicBezTo>
                  <a:cubicBezTo>
                    <a:pt x="183" y="292"/>
                    <a:pt x="195" y="298"/>
                    <a:pt x="209" y="298"/>
                  </a:cubicBezTo>
                  <a:cubicBezTo>
                    <a:pt x="223" y="298"/>
                    <a:pt x="234" y="292"/>
                    <a:pt x="238" y="284"/>
                  </a:cubicBezTo>
                  <a:cubicBezTo>
                    <a:pt x="412" y="284"/>
                    <a:pt x="412" y="284"/>
                    <a:pt x="412" y="284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CC5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692525" y="1997076"/>
              <a:ext cx="877888" cy="1282700"/>
            </a:xfrm>
            <a:custGeom>
              <a:avLst/>
              <a:gdLst>
                <a:gd name="T0" fmla="*/ 0 w 206"/>
                <a:gd name="T1" fmla="*/ 0 h 301"/>
                <a:gd name="T2" fmla="*/ 0 w 206"/>
                <a:gd name="T3" fmla="*/ 287 h 301"/>
                <a:gd name="T4" fmla="*/ 177 w 206"/>
                <a:gd name="T5" fmla="*/ 287 h 301"/>
                <a:gd name="T6" fmla="*/ 206 w 206"/>
                <a:gd name="T7" fmla="*/ 301 h 301"/>
                <a:gd name="T8" fmla="*/ 206 w 206"/>
                <a:gd name="T9" fmla="*/ 0 h 301"/>
                <a:gd name="T10" fmla="*/ 0 w 206"/>
                <a:gd name="T1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301">
                  <a:moveTo>
                    <a:pt x="0" y="0"/>
                  </a:moveTo>
                  <a:cubicBezTo>
                    <a:pt x="0" y="287"/>
                    <a:pt x="0" y="287"/>
                    <a:pt x="0" y="287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1" y="295"/>
                    <a:pt x="193" y="301"/>
                    <a:pt x="206" y="301"/>
                  </a:cubicBezTo>
                  <a:cubicBezTo>
                    <a:pt x="206" y="0"/>
                    <a:pt x="206" y="0"/>
                    <a:pt x="20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78250" y="1855788"/>
              <a:ext cx="800100" cy="1368425"/>
            </a:xfrm>
            <a:custGeom>
              <a:avLst/>
              <a:gdLst>
                <a:gd name="T0" fmla="*/ 0 w 188"/>
                <a:gd name="T1" fmla="*/ 287 h 321"/>
                <a:gd name="T2" fmla="*/ 188 w 188"/>
                <a:gd name="T3" fmla="*/ 321 h 321"/>
                <a:gd name="T4" fmla="*/ 188 w 188"/>
                <a:gd name="T5" fmla="*/ 34 h 321"/>
                <a:gd name="T6" fmla="*/ 0 w 188"/>
                <a:gd name="T7" fmla="*/ 0 h 321"/>
                <a:gd name="T8" fmla="*/ 0 w 188"/>
                <a:gd name="T9" fmla="*/ 28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21">
                  <a:moveTo>
                    <a:pt x="0" y="287"/>
                  </a:moveTo>
                  <a:cubicBezTo>
                    <a:pt x="132" y="287"/>
                    <a:pt x="188" y="321"/>
                    <a:pt x="188" y="321"/>
                  </a:cubicBezTo>
                  <a:cubicBezTo>
                    <a:pt x="188" y="34"/>
                    <a:pt x="188" y="34"/>
                    <a:pt x="188" y="34"/>
                  </a:cubicBezTo>
                  <a:cubicBezTo>
                    <a:pt x="188" y="34"/>
                    <a:pt x="132" y="0"/>
                    <a:pt x="0" y="0"/>
                  </a:cubicBezTo>
                  <a:lnTo>
                    <a:pt x="0" y="28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578350" y="1855788"/>
              <a:ext cx="800100" cy="1368425"/>
            </a:xfrm>
            <a:custGeom>
              <a:avLst/>
              <a:gdLst>
                <a:gd name="T0" fmla="*/ 188 w 188"/>
                <a:gd name="T1" fmla="*/ 287 h 321"/>
                <a:gd name="T2" fmla="*/ 0 w 188"/>
                <a:gd name="T3" fmla="*/ 321 h 321"/>
                <a:gd name="T4" fmla="*/ 0 w 188"/>
                <a:gd name="T5" fmla="*/ 34 h 321"/>
                <a:gd name="T6" fmla="*/ 188 w 188"/>
                <a:gd name="T7" fmla="*/ 0 h 321"/>
                <a:gd name="T8" fmla="*/ 188 w 188"/>
                <a:gd name="T9" fmla="*/ 28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21">
                  <a:moveTo>
                    <a:pt x="188" y="287"/>
                  </a:moveTo>
                  <a:cubicBezTo>
                    <a:pt x="56" y="287"/>
                    <a:pt x="0" y="321"/>
                    <a:pt x="0" y="32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56" y="0"/>
                    <a:pt x="188" y="0"/>
                  </a:cubicBezTo>
                  <a:lnTo>
                    <a:pt x="188" y="28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664075" y="1916113"/>
              <a:ext cx="152400" cy="404813"/>
            </a:xfrm>
            <a:custGeom>
              <a:avLst/>
              <a:gdLst>
                <a:gd name="T0" fmla="*/ 18 w 36"/>
                <a:gd name="T1" fmla="*/ 80 h 95"/>
                <a:gd name="T2" fmla="*/ 36 w 36"/>
                <a:gd name="T3" fmla="*/ 95 h 95"/>
                <a:gd name="T4" fmla="*/ 36 w 36"/>
                <a:gd name="T5" fmla="*/ 0 h 95"/>
                <a:gd name="T6" fmla="*/ 0 w 36"/>
                <a:gd name="T7" fmla="*/ 11 h 95"/>
                <a:gd name="T8" fmla="*/ 0 w 36"/>
                <a:gd name="T9" fmla="*/ 95 h 95"/>
                <a:gd name="T10" fmla="*/ 18 w 36"/>
                <a:gd name="T11" fmla="*/ 8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5">
                  <a:moveTo>
                    <a:pt x="18" y="80"/>
                  </a:moveTo>
                  <a:cubicBezTo>
                    <a:pt x="36" y="95"/>
                    <a:pt x="36" y="95"/>
                    <a:pt x="36" y="9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4" y="2"/>
                    <a:pt x="4" y="8"/>
                    <a:pt x="0" y="11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18" y="8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714750" y="6412077"/>
            <a:ext cx="54292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dirty="0">
                <a:solidFill>
                  <a:srgbClr val="58A9CC"/>
                </a:solidFill>
                <a:cs typeface="Arial" panose="020B0604020202020204" pitchFamily="34" charset="0"/>
              </a:rPr>
              <a:t>汇报人：夕觉原创  </a:t>
            </a:r>
            <a:r>
              <a:rPr lang="en-US" altLang="zh-CN" sz="1600" dirty="0">
                <a:solidFill>
                  <a:srgbClr val="58A9CC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600" dirty="0" err="1">
                <a:solidFill>
                  <a:srgbClr val="58A9CC"/>
                </a:solidFill>
                <a:cs typeface="Arial" panose="020B0604020202020204" pitchFamily="34" charset="0"/>
              </a:rPr>
              <a:t>Baotuwang</a:t>
            </a:r>
            <a:endParaRPr lang="zh-CN" altLang="en-US" sz="1600" dirty="0">
              <a:solidFill>
                <a:srgbClr val="58A9CC"/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409950" y="4969157"/>
            <a:ext cx="6038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b="1" cap="all" dirty="0">
                <a:solidFill>
                  <a:srgbClr val="58A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毕业论文答辩 </a:t>
            </a:r>
            <a:r>
              <a:rPr lang="en-US" altLang="zh-CN" sz="5400" cap="all" dirty="0">
                <a:solidFill>
                  <a:srgbClr val="58A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zh-CN" altLang="en-US" sz="5400" cap="all" dirty="0">
              <a:solidFill>
                <a:srgbClr val="58A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714750" y="4712869"/>
            <a:ext cx="54292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rgbClr val="58A9CC"/>
                </a:solidFill>
                <a:cs typeface="Arial" panose="020B0604020202020204" pitchFamily="34" charset="0"/>
              </a:rPr>
              <a:t>GRADUATION THESIS DEFENSE PPT</a:t>
            </a: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17122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3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4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4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5" grpId="0" animBg="1"/>
          <p:bldP spid="12" grpId="0"/>
          <p:bldP spid="12" grpId="1"/>
          <p:bldP spid="13" grpId="0"/>
          <p:bldP spid="13" grpId="1"/>
          <p:bldP spid="14" grpId="0"/>
          <p:bldP spid="14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3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4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4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5" grpId="0" animBg="1"/>
          <p:bldP spid="12" grpId="0"/>
          <p:bldP spid="12" grpId="1"/>
          <p:bldP spid="13" grpId="0"/>
          <p:bldP spid="13" grpId="1"/>
          <p:bldP spid="14" grpId="0"/>
          <p:bldP spid="14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>
            <a:spLocks/>
          </p:cNvSpPr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>
            <a:spLocks/>
          </p:cNvSpPr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>
            <a:spLocks/>
          </p:cNvSpPr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>
            <a:spLocks/>
          </p:cNvSpPr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180141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80141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246724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246725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629010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629011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901129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01129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6313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>
            <a:spLocks/>
          </p:cNvSpPr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>
            <a:spLocks/>
          </p:cNvSpPr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>
            <a:spLocks/>
          </p:cNvSpPr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>
            <a:spLocks/>
          </p:cNvSpPr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>
            <a:spLocks/>
          </p:cNvSpPr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47368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59800" y="2365643"/>
            <a:ext cx="8539146" cy="1371266"/>
            <a:chOff x="967802" y="1902099"/>
            <a:chExt cx="10256393" cy="1647031"/>
          </a:xfrm>
        </p:grpSpPr>
        <p:grpSp>
          <p:nvGrpSpPr>
            <p:cNvPr id="5" name="Group 4"/>
            <p:cNvGrpSpPr/>
            <p:nvPr/>
          </p:nvGrpSpPr>
          <p:grpSpPr>
            <a:xfrm>
              <a:off x="967802" y="1902099"/>
              <a:ext cx="10256393" cy="1647031"/>
              <a:chOff x="-1123401" y="2523132"/>
              <a:chExt cx="11282033" cy="1811734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033366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206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992214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1987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190132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206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148980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216466 h 1050805"/>
                  <a:gd name="connsiteX1" fmla="*/ 911521 w 1050805"/>
                  <a:gd name="connsiteY1" fmla="*/ 216466 h 1050805"/>
                  <a:gd name="connsiteX2" fmla="*/ 911521 w 1050805"/>
                  <a:gd name="connsiteY2" fmla="*/ 463615 h 1050805"/>
                  <a:gd name="connsiteX3" fmla="*/ 139284 w 1050805"/>
                  <a:gd name="connsiteY3" fmla="*/ 463615 h 1050805"/>
                  <a:gd name="connsiteX4" fmla="*/ 139284 w 1050805"/>
                  <a:gd name="connsiteY4" fmla="*/ 216466 h 1050805"/>
                  <a:gd name="connsiteX5" fmla="*/ 139284 w 1050805"/>
                  <a:gd name="connsiteY5" fmla="*/ 587190 h 1050805"/>
                  <a:gd name="connsiteX6" fmla="*/ 911521 w 1050805"/>
                  <a:gd name="connsiteY6" fmla="*/ 587190 h 1050805"/>
                  <a:gd name="connsiteX7" fmla="*/ 911521 w 1050805"/>
                  <a:gd name="connsiteY7" fmla="*/ 834339 h 1050805"/>
                  <a:gd name="connsiteX8" fmla="*/ 139284 w 1050805"/>
                  <a:gd name="connsiteY8" fmla="*/ 834339 h 1050805"/>
                  <a:gd name="connsiteX9" fmla="*/ 139284 w 1050805"/>
                  <a:gd name="connsiteY9" fmla="*/ 587190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0805" h="1050805">
                    <a:moveTo>
                      <a:pt x="139284" y="216466"/>
                    </a:moveTo>
                    <a:lnTo>
                      <a:pt x="911521" y="216466"/>
                    </a:lnTo>
                    <a:lnTo>
                      <a:pt x="911521" y="463615"/>
                    </a:lnTo>
                    <a:lnTo>
                      <a:pt x="139284" y="463615"/>
                    </a:lnTo>
                    <a:lnTo>
                      <a:pt x="139284" y="216466"/>
                    </a:lnTo>
                    <a:close/>
                    <a:moveTo>
                      <a:pt x="139284" y="587190"/>
                    </a:moveTo>
                    <a:lnTo>
                      <a:pt x="911521" y="587190"/>
                    </a:lnTo>
                    <a:lnTo>
                      <a:pt x="911521" y="834339"/>
                    </a:lnTo>
                    <a:lnTo>
                      <a:pt x="139284" y="834339"/>
                    </a:lnTo>
                    <a:lnTo>
                      <a:pt x="139284" y="58719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198245" rIns="127559" bIns="198245" numCol="1" spcCol="1270" anchor="ctr" anchorCtr="0">
                <a:noAutofit/>
              </a:bodyPr>
              <a:lstStyle/>
              <a:p>
                <a:pPr algn="just" defTabSz="1791027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8346898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206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-1123401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206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35447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1987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01841" y="2407611"/>
              <a:ext cx="578952" cy="618042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1" name="AutoShape 78"/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AutoShape 79"/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AutoShape 80"/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0091658" y="2416592"/>
              <a:ext cx="618042" cy="618042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19" name="AutoShape 81"/>
              <p:cNvSpPr>
                <a:spLocks/>
              </p:cNvSpPr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82"/>
              <p:cNvSpPr>
                <a:spLocks/>
              </p:cNvSpPr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221342" y="2435608"/>
              <a:ext cx="619099" cy="58000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7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352084" y="2484206"/>
              <a:ext cx="618042" cy="482812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10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824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827890" y="4197389"/>
            <a:ext cx="2035086" cy="705892"/>
            <a:chOff x="520106" y="2243168"/>
            <a:chExt cx="2513428" cy="770769"/>
          </a:xfrm>
        </p:grpSpPr>
        <p:sp>
          <p:nvSpPr>
            <p:cNvPr id="38" name="TextBox 37"/>
            <p:cNvSpPr txBox="1"/>
            <p:nvPr/>
          </p:nvSpPr>
          <p:spPr>
            <a:xfrm>
              <a:off x="959966" y="2243168"/>
              <a:ext cx="1633707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0106" y="2544848"/>
              <a:ext cx="2513428" cy="4690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1670581" y="5055631"/>
            <a:ext cx="9517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995771" y="4197386"/>
            <a:ext cx="2035086" cy="705891"/>
            <a:chOff x="520106" y="2243168"/>
            <a:chExt cx="2513428" cy="770770"/>
          </a:xfrm>
        </p:grpSpPr>
        <p:sp>
          <p:nvSpPr>
            <p:cNvPr id="52" name="TextBox 51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606476" y="4197386"/>
            <a:ext cx="2035086" cy="705891"/>
            <a:chOff x="520106" y="2243168"/>
            <a:chExt cx="2513428" cy="770770"/>
          </a:xfrm>
        </p:grpSpPr>
        <p:sp>
          <p:nvSpPr>
            <p:cNvPr id="55" name="TextBox 54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17183" y="4197386"/>
            <a:ext cx="2035086" cy="705891"/>
            <a:chOff x="520106" y="2243168"/>
            <a:chExt cx="2513428" cy="770770"/>
          </a:xfrm>
        </p:grpSpPr>
        <p:sp>
          <p:nvSpPr>
            <p:cNvPr id="58" name="TextBox 57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711939" y="5232651"/>
            <a:ext cx="9434876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1303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836" y="3493251"/>
            <a:ext cx="4381081" cy="9699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59" rIns="72720" bIns="36359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65" y="2214894"/>
            <a:ext cx="1020423" cy="10204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472" y="3624164"/>
            <a:ext cx="2535812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51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96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51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96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29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57964" y="2419519"/>
            <a:ext cx="4517903" cy="3080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2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RECENT POPULAR WORK ANALYSIS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57963" y="3001332"/>
            <a:ext cx="4268379" cy="584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4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9342" y="5071345"/>
            <a:ext cx="4103751" cy="3080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002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MODER AND CLEAN SOLUTIONS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32410" y="5653158"/>
            <a:ext cx="4270685" cy="584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44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2163" y="1288203"/>
            <a:ext cx="4497214" cy="2651972"/>
          </a:xfrm>
        </p:spPr>
      </p:pic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75" y="3940175"/>
            <a:ext cx="4497214" cy="2651972"/>
          </a:xfrm>
        </p:spPr>
      </p:pic>
      <p:sp>
        <p:nvSpPr>
          <p:cNvPr id="9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1738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3106" y="2642326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409" y="2642322"/>
            <a:ext cx="2382218" cy="840416"/>
            <a:chOff x="509993" y="4146958"/>
            <a:chExt cx="2041329" cy="796928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3106" y="3827485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106" y="5012644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409" y="5012640"/>
            <a:ext cx="2382218" cy="840416"/>
            <a:chOff x="509993" y="4146958"/>
            <a:chExt cx="2041329" cy="796928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409" y="3827481"/>
            <a:ext cx="2382218" cy="840416"/>
            <a:chOff x="509993" y="4146958"/>
            <a:chExt cx="2041329" cy="796928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671" y="2290278"/>
            <a:ext cx="4202009" cy="4181440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2437276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3046596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2437276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21" y="5222090"/>
            <a:ext cx="788708" cy="461040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581" y="3597723"/>
            <a:ext cx="693683" cy="543732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>
            <a:spLocks/>
          </p:cNvSpPr>
          <p:nvPr/>
        </p:nvSpPr>
        <p:spPr bwMode="auto">
          <a:xfrm>
            <a:off x="6990762" y="3459044"/>
            <a:ext cx="514191" cy="761226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597" y="2607649"/>
            <a:ext cx="3073704" cy="170279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3952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10113" y="5469167"/>
            <a:ext cx="796944" cy="796944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900231" y="4526943"/>
            <a:ext cx="796944" cy="796944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8138" y="4672206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533" y="4934399"/>
            <a:ext cx="960519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6385" y="5614431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7250" y="5876624"/>
            <a:ext cx="1140056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8393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10820290" y="4976954"/>
            <a:ext cx="468897" cy="352177"/>
          </a:xfrm>
          <a:custGeom>
            <a:avLst/>
            <a:gdLst>
              <a:gd name="T0" fmla="*/ 3 w 108"/>
              <a:gd name="T1" fmla="*/ 54 h 81"/>
              <a:gd name="T2" fmla="*/ 21 w 108"/>
              <a:gd name="T3" fmla="*/ 47 h 81"/>
              <a:gd name="T4" fmla="*/ 25 w 108"/>
              <a:gd name="T5" fmla="*/ 44 h 81"/>
              <a:gd name="T6" fmla="*/ 35 w 108"/>
              <a:gd name="T7" fmla="*/ 62 h 81"/>
              <a:gd name="T8" fmla="*/ 43 w 108"/>
              <a:gd name="T9" fmla="*/ 44 h 81"/>
              <a:gd name="T10" fmla="*/ 48 w 108"/>
              <a:gd name="T11" fmla="*/ 47 h 81"/>
              <a:gd name="T12" fmla="*/ 60 w 108"/>
              <a:gd name="T13" fmla="*/ 52 h 81"/>
              <a:gd name="T14" fmla="*/ 60 w 108"/>
              <a:gd name="T15" fmla="*/ 51 h 81"/>
              <a:gd name="T16" fmla="*/ 72 w 108"/>
              <a:gd name="T17" fmla="*/ 47 h 81"/>
              <a:gd name="T18" fmla="*/ 83 w 108"/>
              <a:gd name="T19" fmla="*/ 61 h 81"/>
              <a:gd name="T20" fmla="*/ 96 w 108"/>
              <a:gd name="T21" fmla="*/ 47 h 81"/>
              <a:gd name="T22" fmla="*/ 105 w 108"/>
              <a:gd name="T23" fmla="*/ 49 h 81"/>
              <a:gd name="T24" fmla="*/ 108 w 108"/>
              <a:gd name="T25" fmla="*/ 72 h 81"/>
              <a:gd name="T26" fmla="*/ 69 w 108"/>
              <a:gd name="T27" fmla="*/ 72 h 81"/>
              <a:gd name="T28" fmla="*/ 69 w 108"/>
              <a:gd name="T29" fmla="*/ 81 h 81"/>
              <a:gd name="T30" fmla="*/ 0 w 108"/>
              <a:gd name="T31" fmla="*/ 81 h 81"/>
              <a:gd name="T32" fmla="*/ 3 w 108"/>
              <a:gd name="T33" fmla="*/ 54 h 81"/>
              <a:gd name="T34" fmla="*/ 73 w 108"/>
              <a:gd name="T35" fmla="*/ 27 h 81"/>
              <a:gd name="T36" fmla="*/ 93 w 108"/>
              <a:gd name="T37" fmla="*/ 25 h 81"/>
              <a:gd name="T38" fmla="*/ 92 w 108"/>
              <a:gd name="T39" fmla="*/ 37 h 81"/>
              <a:gd name="T40" fmla="*/ 88 w 108"/>
              <a:gd name="T41" fmla="*/ 42 h 81"/>
              <a:gd name="T42" fmla="*/ 99 w 108"/>
              <a:gd name="T43" fmla="*/ 42 h 81"/>
              <a:gd name="T44" fmla="*/ 98 w 108"/>
              <a:gd name="T45" fmla="*/ 32 h 81"/>
              <a:gd name="T46" fmla="*/ 69 w 108"/>
              <a:gd name="T47" fmla="*/ 32 h 81"/>
              <a:gd name="T48" fmla="*/ 68 w 108"/>
              <a:gd name="T49" fmla="*/ 42 h 81"/>
              <a:gd name="T50" fmla="*/ 78 w 108"/>
              <a:gd name="T51" fmla="*/ 42 h 81"/>
              <a:gd name="T52" fmla="*/ 75 w 108"/>
              <a:gd name="T53" fmla="*/ 37 h 81"/>
              <a:gd name="T54" fmla="*/ 73 w 108"/>
              <a:gd name="T55" fmla="*/ 27 h 81"/>
              <a:gd name="T56" fmla="*/ 73 w 108"/>
              <a:gd name="T57" fmla="*/ 27 h 81"/>
              <a:gd name="T58" fmla="*/ 21 w 108"/>
              <a:gd name="T59" fmla="*/ 31 h 81"/>
              <a:gd name="T60" fmla="*/ 22 w 108"/>
              <a:gd name="T61" fmla="*/ 16 h 81"/>
              <a:gd name="T62" fmla="*/ 46 w 108"/>
              <a:gd name="T63" fmla="*/ 16 h 81"/>
              <a:gd name="T64" fmla="*/ 47 w 108"/>
              <a:gd name="T65" fmla="*/ 31 h 81"/>
              <a:gd name="T66" fmla="*/ 52 w 108"/>
              <a:gd name="T67" fmla="*/ 25 h 81"/>
              <a:gd name="T68" fmla="*/ 50 w 108"/>
              <a:gd name="T69" fmla="*/ 8 h 81"/>
              <a:gd name="T70" fmla="*/ 19 w 108"/>
              <a:gd name="T71" fmla="*/ 7 h 81"/>
              <a:gd name="T72" fmla="*/ 18 w 108"/>
              <a:gd name="T73" fmla="*/ 28 h 81"/>
              <a:gd name="T74" fmla="*/ 21 w 108"/>
              <a:gd name="T75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" h="81">
                <a:moveTo>
                  <a:pt x="3" y="54"/>
                </a:moveTo>
                <a:cubicBezTo>
                  <a:pt x="9" y="52"/>
                  <a:pt x="15" y="49"/>
                  <a:pt x="21" y="47"/>
                </a:cubicBezTo>
                <a:cubicBezTo>
                  <a:pt x="22" y="46"/>
                  <a:pt x="24" y="45"/>
                  <a:pt x="25" y="44"/>
                </a:cubicBezTo>
                <a:cubicBezTo>
                  <a:pt x="35" y="62"/>
                  <a:pt x="35" y="62"/>
                  <a:pt x="35" y="62"/>
                </a:cubicBezTo>
                <a:cubicBezTo>
                  <a:pt x="43" y="44"/>
                  <a:pt x="43" y="44"/>
                  <a:pt x="43" y="44"/>
                </a:cubicBezTo>
                <a:cubicBezTo>
                  <a:pt x="45" y="45"/>
                  <a:pt x="46" y="46"/>
                  <a:pt x="48" y="47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51"/>
                  <a:pt x="60" y="51"/>
                  <a:pt x="60" y="51"/>
                </a:cubicBezTo>
                <a:cubicBezTo>
                  <a:pt x="65" y="49"/>
                  <a:pt x="69" y="47"/>
                  <a:pt x="72" y="47"/>
                </a:cubicBezTo>
                <a:cubicBezTo>
                  <a:pt x="74" y="53"/>
                  <a:pt x="78" y="57"/>
                  <a:pt x="83" y="61"/>
                </a:cubicBezTo>
                <a:cubicBezTo>
                  <a:pt x="89" y="57"/>
                  <a:pt x="93" y="52"/>
                  <a:pt x="96" y="47"/>
                </a:cubicBezTo>
                <a:cubicBezTo>
                  <a:pt x="98" y="47"/>
                  <a:pt x="102" y="48"/>
                  <a:pt x="105" y="49"/>
                </a:cubicBezTo>
                <a:cubicBezTo>
                  <a:pt x="108" y="54"/>
                  <a:pt x="108" y="65"/>
                  <a:pt x="108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70" y="75"/>
                  <a:pt x="70" y="78"/>
                  <a:pt x="69" y="81"/>
                </a:cubicBezTo>
                <a:cubicBezTo>
                  <a:pt x="46" y="81"/>
                  <a:pt x="23" y="81"/>
                  <a:pt x="0" y="81"/>
                </a:cubicBezTo>
                <a:cubicBezTo>
                  <a:pt x="0" y="68"/>
                  <a:pt x="0" y="59"/>
                  <a:pt x="3" y="54"/>
                </a:cubicBezTo>
                <a:close/>
                <a:moveTo>
                  <a:pt x="73" y="27"/>
                </a:moveTo>
                <a:cubicBezTo>
                  <a:pt x="79" y="28"/>
                  <a:pt x="89" y="27"/>
                  <a:pt x="93" y="25"/>
                </a:cubicBezTo>
                <a:cubicBezTo>
                  <a:pt x="93" y="27"/>
                  <a:pt x="93" y="33"/>
                  <a:pt x="92" y="37"/>
                </a:cubicBezTo>
                <a:cubicBezTo>
                  <a:pt x="91" y="39"/>
                  <a:pt x="90" y="41"/>
                  <a:pt x="88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8" y="34"/>
                  <a:pt x="98" y="32"/>
                </a:cubicBezTo>
                <a:cubicBezTo>
                  <a:pt x="102" y="3"/>
                  <a:pt x="64" y="3"/>
                  <a:pt x="69" y="32"/>
                </a:cubicBezTo>
                <a:cubicBezTo>
                  <a:pt x="69" y="34"/>
                  <a:pt x="68" y="42"/>
                  <a:pt x="68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7" y="41"/>
                  <a:pt x="76" y="39"/>
                  <a:pt x="75" y="37"/>
                </a:cubicBezTo>
                <a:cubicBezTo>
                  <a:pt x="73" y="34"/>
                  <a:pt x="73" y="30"/>
                  <a:pt x="73" y="27"/>
                </a:cubicBezTo>
                <a:cubicBezTo>
                  <a:pt x="73" y="27"/>
                  <a:pt x="73" y="27"/>
                  <a:pt x="73" y="27"/>
                </a:cubicBezTo>
                <a:close/>
                <a:moveTo>
                  <a:pt x="21" y="31"/>
                </a:moveTo>
                <a:cubicBezTo>
                  <a:pt x="21" y="25"/>
                  <a:pt x="21" y="21"/>
                  <a:pt x="22" y="16"/>
                </a:cubicBezTo>
                <a:cubicBezTo>
                  <a:pt x="29" y="12"/>
                  <a:pt x="37" y="18"/>
                  <a:pt x="46" y="16"/>
                </a:cubicBezTo>
                <a:cubicBezTo>
                  <a:pt x="47" y="20"/>
                  <a:pt x="48" y="25"/>
                  <a:pt x="47" y="31"/>
                </a:cubicBezTo>
                <a:cubicBezTo>
                  <a:pt x="47" y="31"/>
                  <a:pt x="51" y="28"/>
                  <a:pt x="52" y="25"/>
                </a:cubicBezTo>
                <a:cubicBezTo>
                  <a:pt x="52" y="22"/>
                  <a:pt x="51" y="10"/>
                  <a:pt x="50" y="8"/>
                </a:cubicBezTo>
                <a:cubicBezTo>
                  <a:pt x="45" y="0"/>
                  <a:pt x="25" y="0"/>
                  <a:pt x="19" y="7"/>
                </a:cubicBezTo>
                <a:cubicBezTo>
                  <a:pt x="18" y="9"/>
                  <a:pt x="16" y="25"/>
                  <a:pt x="18" y="28"/>
                </a:cubicBezTo>
                <a:cubicBezTo>
                  <a:pt x="19" y="30"/>
                  <a:pt x="21" y="31"/>
                  <a:pt x="21" y="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656754" y="4891450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4513341" y="4891451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9246162" y="4945787"/>
            <a:ext cx="408523" cy="350163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6082626" y="4828668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1143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98858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86247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43963" y="5403701"/>
            <a:ext cx="1210727" cy="96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631963" y="5403701"/>
            <a:ext cx="1210727" cy="96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4089" y="2809714"/>
            <a:ext cx="4041410" cy="3443938"/>
            <a:chOff x="458370" y="2292267"/>
            <a:chExt cx="3832276" cy="3265722"/>
          </a:xfrm>
        </p:grpSpPr>
        <p:graphicFrame>
          <p:nvGraphicFramePr>
            <p:cNvPr id="16" name="Chart 15"/>
            <p:cNvGraphicFramePr/>
            <p:nvPr>
              <p:extLst/>
            </p:nvPr>
          </p:nvGraphicFramePr>
          <p:xfrm>
            <a:off x="458370" y="2292267"/>
            <a:ext cx="3832276" cy="3265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1876984" y="3744336"/>
              <a:ext cx="1000497" cy="310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SUCCESS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27904" y="3736315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55514" y="2707379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17254" y="3338633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16279" y="4257790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76984" y="4885903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400550" y="2818450"/>
            <a:ext cx="1491114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00436" y="3167799"/>
            <a:ext cx="734162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00436" y="4053265"/>
            <a:ext cx="734162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88908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9" grpId="0"/>
      <p:bldP spid="30" grpId="0"/>
      <p:bldP spid="31" grpId="0"/>
      <p:bldP spid="32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978266" y="2104572"/>
            <a:ext cx="4122932" cy="4366921"/>
            <a:chOff x="950284" y="2059774"/>
            <a:chExt cx="3788406" cy="40126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863217" y="5309576"/>
              <a:ext cx="843589" cy="762798"/>
            </a:xfrm>
            <a:custGeom>
              <a:avLst/>
              <a:gdLst>
                <a:gd name="T0" fmla="*/ 1253 w 1253"/>
                <a:gd name="T1" fmla="*/ 1133 h 1133"/>
                <a:gd name="T2" fmla="*/ 0 w 1253"/>
                <a:gd name="T3" fmla="*/ 1133 h 1133"/>
                <a:gd name="T4" fmla="*/ 151 w 1253"/>
                <a:gd name="T5" fmla="*/ 0 h 1133"/>
                <a:gd name="T6" fmla="*/ 1102 w 1253"/>
                <a:gd name="T7" fmla="*/ 0 h 1133"/>
                <a:gd name="T8" fmla="*/ 1253 w 1253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133">
                  <a:moveTo>
                    <a:pt x="1253" y="1133"/>
                  </a:moveTo>
                  <a:lnTo>
                    <a:pt x="0" y="1133"/>
                  </a:lnTo>
                  <a:lnTo>
                    <a:pt x="151" y="0"/>
                  </a:lnTo>
                  <a:lnTo>
                    <a:pt x="1102" y="0"/>
                  </a:lnTo>
                  <a:lnTo>
                    <a:pt x="1253" y="11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894860" y="5309576"/>
              <a:ext cx="778283" cy="517733"/>
            </a:xfrm>
            <a:custGeom>
              <a:avLst/>
              <a:gdLst>
                <a:gd name="T0" fmla="*/ 1156 w 1156"/>
                <a:gd name="T1" fmla="*/ 769 h 769"/>
                <a:gd name="T2" fmla="*/ 1055 w 1156"/>
                <a:gd name="T3" fmla="*/ 0 h 769"/>
                <a:gd name="T4" fmla="*/ 104 w 1156"/>
                <a:gd name="T5" fmla="*/ 0 h 769"/>
                <a:gd name="T6" fmla="*/ 0 w 1156"/>
                <a:gd name="T7" fmla="*/ 769 h 769"/>
                <a:gd name="T8" fmla="*/ 1156 w 115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769">
                  <a:moveTo>
                    <a:pt x="1156" y="769"/>
                  </a:moveTo>
                  <a:lnTo>
                    <a:pt x="1055" y="0"/>
                  </a:lnTo>
                  <a:lnTo>
                    <a:pt x="104" y="0"/>
                  </a:lnTo>
                  <a:lnTo>
                    <a:pt x="0" y="769"/>
                  </a:lnTo>
                  <a:lnTo>
                    <a:pt x="1156" y="7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50284" y="3625092"/>
              <a:ext cx="2668783" cy="1956479"/>
            </a:xfrm>
            <a:custGeom>
              <a:avLst/>
              <a:gdLst>
                <a:gd name="T0" fmla="*/ 1676 w 1676"/>
                <a:gd name="T1" fmla="*/ 1196 h 1229"/>
                <a:gd name="T2" fmla="*/ 1643 w 1676"/>
                <a:gd name="T3" fmla="*/ 1229 h 1229"/>
                <a:gd name="T4" fmla="*/ 33 w 1676"/>
                <a:gd name="T5" fmla="*/ 1229 h 1229"/>
                <a:gd name="T6" fmla="*/ 0 w 1676"/>
                <a:gd name="T7" fmla="*/ 1196 h 1229"/>
                <a:gd name="T8" fmla="*/ 0 w 1676"/>
                <a:gd name="T9" fmla="*/ 32 h 1229"/>
                <a:gd name="T10" fmla="*/ 33 w 1676"/>
                <a:gd name="T11" fmla="*/ 0 h 1229"/>
                <a:gd name="T12" fmla="*/ 1643 w 1676"/>
                <a:gd name="T13" fmla="*/ 0 h 1229"/>
                <a:gd name="T14" fmla="*/ 1676 w 1676"/>
                <a:gd name="T15" fmla="*/ 32 h 1229"/>
                <a:gd name="T16" fmla="*/ 1676 w 1676"/>
                <a:gd name="T17" fmla="*/ 1196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6" h="1229">
                  <a:moveTo>
                    <a:pt x="1676" y="1196"/>
                  </a:moveTo>
                  <a:cubicBezTo>
                    <a:pt x="1676" y="1214"/>
                    <a:pt x="1661" y="1229"/>
                    <a:pt x="1643" y="1229"/>
                  </a:cubicBezTo>
                  <a:cubicBezTo>
                    <a:pt x="33" y="1229"/>
                    <a:pt x="33" y="1229"/>
                    <a:pt x="33" y="1229"/>
                  </a:cubicBezTo>
                  <a:cubicBezTo>
                    <a:pt x="15" y="1229"/>
                    <a:pt x="0" y="1214"/>
                    <a:pt x="0" y="11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43" y="0"/>
                    <a:pt x="1643" y="0"/>
                    <a:pt x="1643" y="0"/>
                  </a:cubicBezTo>
                  <a:cubicBezTo>
                    <a:pt x="1661" y="0"/>
                    <a:pt x="1676" y="15"/>
                    <a:pt x="1676" y="32"/>
                  </a:cubicBezTo>
                  <a:lnTo>
                    <a:pt x="1676" y="11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50284" y="5232825"/>
              <a:ext cx="2668783" cy="348746"/>
            </a:xfrm>
            <a:custGeom>
              <a:avLst/>
              <a:gdLst>
                <a:gd name="T0" fmla="*/ 0 w 1676"/>
                <a:gd name="T1" fmla="*/ 0 h 219"/>
                <a:gd name="T2" fmla="*/ 0 w 1676"/>
                <a:gd name="T3" fmla="*/ 186 h 219"/>
                <a:gd name="T4" fmla="*/ 33 w 1676"/>
                <a:gd name="T5" fmla="*/ 219 h 219"/>
                <a:gd name="T6" fmla="*/ 1643 w 1676"/>
                <a:gd name="T7" fmla="*/ 219 h 219"/>
                <a:gd name="T8" fmla="*/ 1676 w 1676"/>
                <a:gd name="T9" fmla="*/ 186 h 219"/>
                <a:gd name="T10" fmla="*/ 1676 w 1676"/>
                <a:gd name="T11" fmla="*/ 0 h 219"/>
                <a:gd name="T12" fmla="*/ 0 w 1676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6" h="219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5" y="219"/>
                    <a:pt x="33" y="219"/>
                  </a:cubicBezTo>
                  <a:cubicBezTo>
                    <a:pt x="1643" y="219"/>
                    <a:pt x="1643" y="219"/>
                    <a:pt x="1643" y="219"/>
                  </a:cubicBezTo>
                  <a:cubicBezTo>
                    <a:pt x="1661" y="219"/>
                    <a:pt x="1676" y="204"/>
                    <a:pt x="1676" y="186"/>
                  </a:cubicBezTo>
                  <a:cubicBezTo>
                    <a:pt x="1676" y="0"/>
                    <a:pt x="1676" y="0"/>
                    <a:pt x="16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74836" y="3722041"/>
              <a:ext cx="2420352" cy="15107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709715" y="6025919"/>
              <a:ext cx="1149920" cy="46455"/>
            </a:xfrm>
            <a:custGeom>
              <a:avLst/>
              <a:gdLst>
                <a:gd name="T0" fmla="*/ 693 w 722"/>
                <a:gd name="T1" fmla="*/ 0 h 29"/>
                <a:gd name="T2" fmla="*/ 29 w 722"/>
                <a:gd name="T3" fmla="*/ 0 h 29"/>
                <a:gd name="T4" fmla="*/ 0 w 722"/>
                <a:gd name="T5" fmla="*/ 29 h 29"/>
                <a:gd name="T6" fmla="*/ 722 w 722"/>
                <a:gd name="T7" fmla="*/ 29 h 29"/>
                <a:gd name="T8" fmla="*/ 693 w 72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9">
                  <a:moveTo>
                    <a:pt x="69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722" y="29"/>
                    <a:pt x="722" y="29"/>
                    <a:pt x="722" y="29"/>
                  </a:cubicBezTo>
                  <a:cubicBezTo>
                    <a:pt x="722" y="13"/>
                    <a:pt x="709" y="0"/>
                    <a:pt x="69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7920" y="4095878"/>
              <a:ext cx="2542885" cy="1136454"/>
            </a:xfrm>
            <a:custGeom>
              <a:avLst/>
              <a:gdLst>
                <a:gd name="T0" fmla="*/ 1533 w 1597"/>
                <a:gd name="T1" fmla="*/ 472 h 714"/>
                <a:gd name="T2" fmla="*/ 1534 w 1597"/>
                <a:gd name="T3" fmla="*/ 459 h 714"/>
                <a:gd name="T4" fmla="*/ 1396 w 1597"/>
                <a:gd name="T5" fmla="*/ 328 h 714"/>
                <a:gd name="T6" fmla="*/ 1285 w 1597"/>
                <a:gd name="T7" fmla="*/ 381 h 714"/>
                <a:gd name="T8" fmla="*/ 1266 w 1597"/>
                <a:gd name="T9" fmla="*/ 376 h 714"/>
                <a:gd name="T10" fmla="*/ 1107 w 1597"/>
                <a:gd name="T11" fmla="*/ 238 h 714"/>
                <a:gd name="T12" fmla="*/ 1008 w 1597"/>
                <a:gd name="T13" fmla="*/ 271 h 714"/>
                <a:gd name="T14" fmla="*/ 896 w 1597"/>
                <a:gd name="T15" fmla="*/ 208 h 714"/>
                <a:gd name="T16" fmla="*/ 846 w 1597"/>
                <a:gd name="T17" fmla="*/ 218 h 714"/>
                <a:gd name="T18" fmla="*/ 707 w 1597"/>
                <a:gd name="T19" fmla="*/ 107 h 714"/>
                <a:gd name="T20" fmla="*/ 690 w 1597"/>
                <a:gd name="T21" fmla="*/ 108 h 714"/>
                <a:gd name="T22" fmla="*/ 575 w 1597"/>
                <a:gd name="T23" fmla="*/ 0 h 714"/>
                <a:gd name="T24" fmla="*/ 472 w 1597"/>
                <a:gd name="T25" fmla="*/ 61 h 714"/>
                <a:gd name="T26" fmla="*/ 460 w 1597"/>
                <a:gd name="T27" fmla="*/ 59 h 714"/>
                <a:gd name="T28" fmla="*/ 400 w 1597"/>
                <a:gd name="T29" fmla="*/ 116 h 714"/>
                <a:gd name="T30" fmla="*/ 402 w 1597"/>
                <a:gd name="T31" fmla="*/ 133 h 714"/>
                <a:gd name="T32" fmla="*/ 333 w 1597"/>
                <a:gd name="T33" fmla="*/ 210 h 714"/>
                <a:gd name="T34" fmla="*/ 311 w 1597"/>
                <a:gd name="T35" fmla="*/ 208 h 714"/>
                <a:gd name="T36" fmla="*/ 213 w 1597"/>
                <a:gd name="T37" fmla="*/ 286 h 714"/>
                <a:gd name="T38" fmla="*/ 109 w 1597"/>
                <a:gd name="T39" fmla="*/ 437 h 714"/>
                <a:gd name="T40" fmla="*/ 109 w 1597"/>
                <a:gd name="T41" fmla="*/ 451 h 714"/>
                <a:gd name="T42" fmla="*/ 0 w 1597"/>
                <a:gd name="T43" fmla="*/ 633 h 714"/>
                <a:gd name="T44" fmla="*/ 17 w 1597"/>
                <a:gd name="T45" fmla="*/ 714 h 714"/>
                <a:gd name="T46" fmla="*/ 1546 w 1597"/>
                <a:gd name="T47" fmla="*/ 714 h 714"/>
                <a:gd name="T48" fmla="*/ 1597 w 1597"/>
                <a:gd name="T49" fmla="*/ 598 h 714"/>
                <a:gd name="T50" fmla="*/ 1533 w 1597"/>
                <a:gd name="T51" fmla="*/ 472 h 714"/>
                <a:gd name="T52" fmla="*/ 581 w 1597"/>
                <a:gd name="T53" fmla="*/ 390 h 714"/>
                <a:gd name="T54" fmla="*/ 564 w 1597"/>
                <a:gd name="T55" fmla="*/ 356 h 714"/>
                <a:gd name="T56" fmla="*/ 595 w 1597"/>
                <a:gd name="T57" fmla="*/ 319 h 714"/>
                <a:gd name="T58" fmla="*/ 615 w 1597"/>
                <a:gd name="T59" fmla="*/ 340 h 714"/>
                <a:gd name="T60" fmla="*/ 609 w 1597"/>
                <a:gd name="T61" fmla="*/ 376 h 714"/>
                <a:gd name="T62" fmla="*/ 610 w 1597"/>
                <a:gd name="T63" fmla="*/ 382 h 714"/>
                <a:gd name="T64" fmla="*/ 581 w 1597"/>
                <a:gd name="T65" fmla="*/ 39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7" h="714">
                  <a:moveTo>
                    <a:pt x="1533" y="472"/>
                  </a:moveTo>
                  <a:cubicBezTo>
                    <a:pt x="1534" y="468"/>
                    <a:pt x="1534" y="463"/>
                    <a:pt x="1534" y="459"/>
                  </a:cubicBezTo>
                  <a:cubicBezTo>
                    <a:pt x="1534" y="386"/>
                    <a:pt x="1472" y="328"/>
                    <a:pt x="1396" y="328"/>
                  </a:cubicBezTo>
                  <a:cubicBezTo>
                    <a:pt x="1350" y="328"/>
                    <a:pt x="1310" y="349"/>
                    <a:pt x="1285" y="381"/>
                  </a:cubicBezTo>
                  <a:cubicBezTo>
                    <a:pt x="1279" y="379"/>
                    <a:pt x="1273" y="377"/>
                    <a:pt x="1266" y="376"/>
                  </a:cubicBezTo>
                  <a:cubicBezTo>
                    <a:pt x="1259" y="299"/>
                    <a:pt x="1190" y="238"/>
                    <a:pt x="1107" y="238"/>
                  </a:cubicBezTo>
                  <a:cubicBezTo>
                    <a:pt x="1069" y="238"/>
                    <a:pt x="1035" y="251"/>
                    <a:pt x="1008" y="271"/>
                  </a:cubicBezTo>
                  <a:cubicBezTo>
                    <a:pt x="986" y="233"/>
                    <a:pt x="945" y="208"/>
                    <a:pt x="896" y="208"/>
                  </a:cubicBezTo>
                  <a:cubicBezTo>
                    <a:pt x="878" y="208"/>
                    <a:pt x="861" y="211"/>
                    <a:pt x="846" y="218"/>
                  </a:cubicBezTo>
                  <a:cubicBezTo>
                    <a:pt x="835" y="155"/>
                    <a:pt x="777" y="107"/>
                    <a:pt x="707" y="107"/>
                  </a:cubicBezTo>
                  <a:cubicBezTo>
                    <a:pt x="702" y="107"/>
                    <a:pt x="696" y="107"/>
                    <a:pt x="690" y="108"/>
                  </a:cubicBezTo>
                  <a:cubicBezTo>
                    <a:pt x="690" y="48"/>
                    <a:pt x="638" y="0"/>
                    <a:pt x="575" y="0"/>
                  </a:cubicBezTo>
                  <a:cubicBezTo>
                    <a:pt x="530" y="0"/>
                    <a:pt x="491" y="25"/>
                    <a:pt x="472" y="61"/>
                  </a:cubicBezTo>
                  <a:cubicBezTo>
                    <a:pt x="468" y="60"/>
                    <a:pt x="464" y="59"/>
                    <a:pt x="460" y="59"/>
                  </a:cubicBezTo>
                  <a:cubicBezTo>
                    <a:pt x="427" y="59"/>
                    <a:pt x="400" y="85"/>
                    <a:pt x="400" y="116"/>
                  </a:cubicBezTo>
                  <a:cubicBezTo>
                    <a:pt x="400" y="122"/>
                    <a:pt x="401" y="127"/>
                    <a:pt x="402" y="133"/>
                  </a:cubicBezTo>
                  <a:cubicBezTo>
                    <a:pt x="370" y="149"/>
                    <a:pt x="345" y="177"/>
                    <a:pt x="333" y="210"/>
                  </a:cubicBezTo>
                  <a:cubicBezTo>
                    <a:pt x="326" y="209"/>
                    <a:pt x="319" y="208"/>
                    <a:pt x="311" y="208"/>
                  </a:cubicBezTo>
                  <a:cubicBezTo>
                    <a:pt x="262" y="208"/>
                    <a:pt x="221" y="242"/>
                    <a:pt x="213" y="286"/>
                  </a:cubicBezTo>
                  <a:cubicBezTo>
                    <a:pt x="151" y="312"/>
                    <a:pt x="109" y="370"/>
                    <a:pt x="109" y="437"/>
                  </a:cubicBezTo>
                  <a:cubicBezTo>
                    <a:pt x="109" y="442"/>
                    <a:pt x="109" y="446"/>
                    <a:pt x="109" y="451"/>
                  </a:cubicBezTo>
                  <a:cubicBezTo>
                    <a:pt x="44" y="488"/>
                    <a:pt x="0" y="555"/>
                    <a:pt x="0" y="633"/>
                  </a:cubicBezTo>
                  <a:cubicBezTo>
                    <a:pt x="0" y="661"/>
                    <a:pt x="6" y="689"/>
                    <a:pt x="17" y="714"/>
                  </a:cubicBezTo>
                  <a:cubicBezTo>
                    <a:pt x="1546" y="714"/>
                    <a:pt x="1546" y="714"/>
                    <a:pt x="1546" y="714"/>
                  </a:cubicBezTo>
                  <a:cubicBezTo>
                    <a:pt x="1578" y="684"/>
                    <a:pt x="1597" y="644"/>
                    <a:pt x="1597" y="598"/>
                  </a:cubicBezTo>
                  <a:cubicBezTo>
                    <a:pt x="1597" y="547"/>
                    <a:pt x="1572" y="502"/>
                    <a:pt x="1533" y="472"/>
                  </a:cubicBezTo>
                  <a:close/>
                  <a:moveTo>
                    <a:pt x="581" y="390"/>
                  </a:moveTo>
                  <a:cubicBezTo>
                    <a:pt x="578" y="377"/>
                    <a:pt x="572" y="365"/>
                    <a:pt x="564" y="356"/>
                  </a:cubicBezTo>
                  <a:cubicBezTo>
                    <a:pt x="576" y="345"/>
                    <a:pt x="587" y="333"/>
                    <a:pt x="595" y="319"/>
                  </a:cubicBezTo>
                  <a:cubicBezTo>
                    <a:pt x="601" y="327"/>
                    <a:pt x="608" y="334"/>
                    <a:pt x="615" y="340"/>
                  </a:cubicBezTo>
                  <a:cubicBezTo>
                    <a:pt x="611" y="351"/>
                    <a:pt x="609" y="363"/>
                    <a:pt x="609" y="376"/>
                  </a:cubicBezTo>
                  <a:cubicBezTo>
                    <a:pt x="609" y="378"/>
                    <a:pt x="610" y="380"/>
                    <a:pt x="610" y="382"/>
                  </a:cubicBezTo>
                  <a:cubicBezTo>
                    <a:pt x="600" y="384"/>
                    <a:pt x="590" y="386"/>
                    <a:pt x="581" y="39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810030" y="3099280"/>
              <a:ext cx="1890500" cy="1993508"/>
            </a:xfrm>
            <a:custGeom>
              <a:avLst/>
              <a:gdLst>
                <a:gd name="T0" fmla="*/ 1060 w 1187"/>
                <a:gd name="T1" fmla="*/ 0 h 1252"/>
                <a:gd name="T2" fmla="*/ 832 w 1187"/>
                <a:gd name="T3" fmla="*/ 228 h 1252"/>
                <a:gd name="T4" fmla="*/ 729 w 1187"/>
                <a:gd name="T5" fmla="*/ 312 h 1252"/>
                <a:gd name="T6" fmla="*/ 512 w 1187"/>
                <a:gd name="T7" fmla="*/ 432 h 1252"/>
                <a:gd name="T8" fmla="*/ 342 w 1187"/>
                <a:gd name="T9" fmla="*/ 509 h 1252"/>
                <a:gd name="T10" fmla="*/ 222 w 1187"/>
                <a:gd name="T11" fmla="*/ 568 h 1252"/>
                <a:gd name="T12" fmla="*/ 141 w 1187"/>
                <a:gd name="T13" fmla="*/ 619 h 1252"/>
                <a:gd name="T14" fmla="*/ 88 w 1187"/>
                <a:gd name="T15" fmla="*/ 664 h 1252"/>
                <a:gd name="T16" fmla="*/ 53 w 1187"/>
                <a:gd name="T17" fmla="*/ 704 h 1252"/>
                <a:gd name="T18" fmla="*/ 14 w 1187"/>
                <a:gd name="T19" fmla="*/ 777 h 1252"/>
                <a:gd name="T20" fmla="*/ 0 w 1187"/>
                <a:gd name="T21" fmla="*/ 862 h 1252"/>
                <a:gd name="T22" fmla="*/ 15 w 1187"/>
                <a:gd name="T23" fmla="*/ 954 h 1252"/>
                <a:gd name="T24" fmla="*/ 84 w 1187"/>
                <a:gd name="T25" fmla="*/ 1095 h 1252"/>
                <a:gd name="T26" fmla="*/ 210 w 1187"/>
                <a:gd name="T27" fmla="*/ 1252 h 1252"/>
                <a:gd name="T28" fmla="*/ 342 w 1187"/>
                <a:gd name="T29" fmla="*/ 1129 h 1252"/>
                <a:gd name="T30" fmla="*/ 263 w 1187"/>
                <a:gd name="T31" fmla="*/ 1036 h 1252"/>
                <a:gd name="T32" fmla="*/ 197 w 1187"/>
                <a:gd name="T33" fmla="*/ 929 h 1252"/>
                <a:gd name="T34" fmla="*/ 184 w 1187"/>
                <a:gd name="T35" fmla="*/ 890 h 1252"/>
                <a:gd name="T36" fmla="*/ 180 w 1187"/>
                <a:gd name="T37" fmla="*/ 862 h 1252"/>
                <a:gd name="T38" fmla="*/ 183 w 1187"/>
                <a:gd name="T39" fmla="*/ 841 h 1252"/>
                <a:gd name="T40" fmla="*/ 191 w 1187"/>
                <a:gd name="T41" fmla="*/ 822 h 1252"/>
                <a:gd name="T42" fmla="*/ 204 w 1187"/>
                <a:gd name="T43" fmla="*/ 803 h 1252"/>
                <a:gd name="T44" fmla="*/ 249 w 1187"/>
                <a:gd name="T45" fmla="*/ 763 h 1252"/>
                <a:gd name="T46" fmla="*/ 309 w 1187"/>
                <a:gd name="T47" fmla="*/ 726 h 1252"/>
                <a:gd name="T48" fmla="*/ 451 w 1187"/>
                <a:gd name="T49" fmla="*/ 657 h 1252"/>
                <a:gd name="T50" fmla="*/ 707 w 1187"/>
                <a:gd name="T51" fmla="*/ 535 h 1252"/>
                <a:gd name="T52" fmla="*/ 838 w 1187"/>
                <a:gd name="T53" fmla="*/ 456 h 1252"/>
                <a:gd name="T54" fmla="*/ 959 w 1187"/>
                <a:gd name="T55" fmla="*/ 355 h 1252"/>
                <a:gd name="T56" fmla="*/ 1152 w 1187"/>
                <a:gd name="T57" fmla="*/ 162 h 1252"/>
                <a:gd name="T58" fmla="*/ 1181 w 1187"/>
                <a:gd name="T59" fmla="*/ 133 h 1252"/>
                <a:gd name="T60" fmla="*/ 1187 w 1187"/>
                <a:gd name="T61" fmla="*/ 127 h 1252"/>
                <a:gd name="T62" fmla="*/ 1060 w 1187"/>
                <a:gd name="T63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1252">
                  <a:moveTo>
                    <a:pt x="1060" y="0"/>
                  </a:moveTo>
                  <a:cubicBezTo>
                    <a:pt x="1060" y="0"/>
                    <a:pt x="1043" y="16"/>
                    <a:pt x="832" y="228"/>
                  </a:cubicBezTo>
                  <a:cubicBezTo>
                    <a:pt x="801" y="258"/>
                    <a:pt x="766" y="286"/>
                    <a:pt x="729" y="312"/>
                  </a:cubicBezTo>
                  <a:cubicBezTo>
                    <a:pt x="663" y="358"/>
                    <a:pt x="588" y="396"/>
                    <a:pt x="512" y="432"/>
                  </a:cubicBezTo>
                  <a:cubicBezTo>
                    <a:pt x="455" y="459"/>
                    <a:pt x="397" y="484"/>
                    <a:pt x="342" y="509"/>
                  </a:cubicBezTo>
                  <a:cubicBezTo>
                    <a:pt x="300" y="528"/>
                    <a:pt x="260" y="547"/>
                    <a:pt x="222" y="568"/>
                  </a:cubicBezTo>
                  <a:cubicBezTo>
                    <a:pt x="194" y="584"/>
                    <a:pt x="167" y="600"/>
                    <a:pt x="141" y="619"/>
                  </a:cubicBezTo>
                  <a:cubicBezTo>
                    <a:pt x="122" y="633"/>
                    <a:pt x="104" y="648"/>
                    <a:pt x="88" y="664"/>
                  </a:cubicBezTo>
                  <a:cubicBezTo>
                    <a:pt x="75" y="677"/>
                    <a:pt x="63" y="690"/>
                    <a:pt x="53" y="704"/>
                  </a:cubicBezTo>
                  <a:cubicBezTo>
                    <a:pt x="37" y="726"/>
                    <a:pt x="24" y="751"/>
                    <a:pt x="14" y="777"/>
                  </a:cubicBezTo>
                  <a:cubicBezTo>
                    <a:pt x="5" y="804"/>
                    <a:pt x="0" y="833"/>
                    <a:pt x="0" y="862"/>
                  </a:cubicBezTo>
                  <a:cubicBezTo>
                    <a:pt x="0" y="893"/>
                    <a:pt x="5" y="923"/>
                    <a:pt x="15" y="954"/>
                  </a:cubicBezTo>
                  <a:cubicBezTo>
                    <a:pt x="29" y="1000"/>
                    <a:pt x="52" y="1046"/>
                    <a:pt x="84" y="1095"/>
                  </a:cubicBezTo>
                  <a:cubicBezTo>
                    <a:pt x="116" y="1144"/>
                    <a:pt x="158" y="1196"/>
                    <a:pt x="210" y="1252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10" y="1096"/>
                    <a:pt x="284" y="1065"/>
                    <a:pt x="263" y="1036"/>
                  </a:cubicBezTo>
                  <a:cubicBezTo>
                    <a:pt x="231" y="994"/>
                    <a:pt x="209" y="958"/>
                    <a:pt x="197" y="929"/>
                  </a:cubicBezTo>
                  <a:cubicBezTo>
                    <a:pt x="191" y="914"/>
                    <a:pt x="186" y="901"/>
                    <a:pt x="184" y="890"/>
                  </a:cubicBezTo>
                  <a:cubicBezTo>
                    <a:pt x="181" y="879"/>
                    <a:pt x="180" y="870"/>
                    <a:pt x="180" y="862"/>
                  </a:cubicBezTo>
                  <a:cubicBezTo>
                    <a:pt x="180" y="854"/>
                    <a:pt x="181" y="847"/>
                    <a:pt x="183" y="841"/>
                  </a:cubicBezTo>
                  <a:cubicBezTo>
                    <a:pt x="185" y="834"/>
                    <a:pt x="187" y="829"/>
                    <a:pt x="191" y="822"/>
                  </a:cubicBezTo>
                  <a:cubicBezTo>
                    <a:pt x="194" y="816"/>
                    <a:pt x="198" y="810"/>
                    <a:pt x="204" y="803"/>
                  </a:cubicBezTo>
                  <a:cubicBezTo>
                    <a:pt x="214" y="791"/>
                    <a:pt x="229" y="777"/>
                    <a:pt x="249" y="763"/>
                  </a:cubicBezTo>
                  <a:cubicBezTo>
                    <a:pt x="266" y="751"/>
                    <a:pt x="286" y="738"/>
                    <a:pt x="309" y="726"/>
                  </a:cubicBezTo>
                  <a:cubicBezTo>
                    <a:pt x="349" y="703"/>
                    <a:pt x="398" y="681"/>
                    <a:pt x="451" y="657"/>
                  </a:cubicBezTo>
                  <a:cubicBezTo>
                    <a:pt x="530" y="621"/>
                    <a:pt x="619" y="583"/>
                    <a:pt x="707" y="535"/>
                  </a:cubicBezTo>
                  <a:cubicBezTo>
                    <a:pt x="752" y="512"/>
                    <a:pt x="796" y="485"/>
                    <a:pt x="838" y="456"/>
                  </a:cubicBezTo>
                  <a:cubicBezTo>
                    <a:pt x="880" y="426"/>
                    <a:pt x="921" y="393"/>
                    <a:pt x="959" y="355"/>
                  </a:cubicBezTo>
                  <a:cubicBezTo>
                    <a:pt x="1065" y="249"/>
                    <a:pt x="1122" y="192"/>
                    <a:pt x="1152" y="162"/>
                  </a:cubicBezTo>
                  <a:cubicBezTo>
                    <a:pt x="1168" y="146"/>
                    <a:pt x="1176" y="138"/>
                    <a:pt x="1181" y="133"/>
                  </a:cubicBezTo>
                  <a:cubicBezTo>
                    <a:pt x="1186" y="128"/>
                    <a:pt x="1187" y="127"/>
                    <a:pt x="1187" y="127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194002" y="4629588"/>
              <a:ext cx="1920124" cy="603237"/>
            </a:xfrm>
            <a:custGeom>
              <a:avLst/>
              <a:gdLst>
                <a:gd name="T0" fmla="*/ 38 w 1206"/>
                <a:gd name="T1" fmla="*/ 379 h 379"/>
                <a:gd name="T2" fmla="*/ 0 w 1206"/>
                <a:gd name="T3" fmla="*/ 287 h 379"/>
                <a:gd name="T4" fmla="*/ 48 w 1206"/>
                <a:gd name="T5" fmla="*/ 186 h 379"/>
                <a:gd name="T6" fmla="*/ 48 w 1206"/>
                <a:gd name="T7" fmla="*/ 176 h 379"/>
                <a:gd name="T8" fmla="*/ 152 w 1206"/>
                <a:gd name="T9" fmla="*/ 71 h 379"/>
                <a:gd name="T10" fmla="*/ 236 w 1206"/>
                <a:gd name="T11" fmla="*/ 114 h 379"/>
                <a:gd name="T12" fmla="*/ 250 w 1206"/>
                <a:gd name="T13" fmla="*/ 110 h 379"/>
                <a:gd name="T14" fmla="*/ 370 w 1206"/>
                <a:gd name="T15" fmla="*/ 0 h 379"/>
                <a:gd name="T16" fmla="*/ 487 w 1206"/>
                <a:gd name="T17" fmla="*/ 91 h 379"/>
                <a:gd name="T18" fmla="*/ 501 w 1206"/>
                <a:gd name="T19" fmla="*/ 89 h 379"/>
                <a:gd name="T20" fmla="*/ 552 w 1206"/>
                <a:gd name="T21" fmla="*/ 110 h 379"/>
                <a:gd name="T22" fmla="*/ 552 w 1206"/>
                <a:gd name="T23" fmla="*/ 110 h 379"/>
                <a:gd name="T24" fmla="*/ 649 w 1206"/>
                <a:gd name="T25" fmla="*/ 13 h 379"/>
                <a:gd name="T26" fmla="*/ 746 w 1206"/>
                <a:gd name="T27" fmla="*/ 110 h 379"/>
                <a:gd name="T28" fmla="*/ 746 w 1206"/>
                <a:gd name="T29" fmla="*/ 115 h 379"/>
                <a:gd name="T30" fmla="*/ 767 w 1206"/>
                <a:gd name="T31" fmla="*/ 121 h 379"/>
                <a:gd name="T32" fmla="*/ 827 w 1206"/>
                <a:gd name="T33" fmla="*/ 71 h 379"/>
                <a:gd name="T34" fmla="*/ 877 w 1206"/>
                <a:gd name="T35" fmla="*/ 98 h 379"/>
                <a:gd name="T36" fmla="*/ 993 w 1206"/>
                <a:gd name="T37" fmla="*/ 27 h 379"/>
                <a:gd name="T38" fmla="*/ 1124 w 1206"/>
                <a:gd name="T39" fmla="*/ 158 h 379"/>
                <a:gd name="T40" fmla="*/ 1123 w 1206"/>
                <a:gd name="T41" fmla="*/ 170 h 379"/>
                <a:gd name="T42" fmla="*/ 1206 w 1206"/>
                <a:gd name="T43" fmla="*/ 314 h 379"/>
                <a:gd name="T44" fmla="*/ 1193 w 1206"/>
                <a:gd name="T45" fmla="*/ 379 h 379"/>
                <a:gd name="T46" fmla="*/ 38 w 1206"/>
                <a:gd name="T4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79">
                  <a:moveTo>
                    <a:pt x="38" y="379"/>
                  </a:moveTo>
                  <a:cubicBezTo>
                    <a:pt x="15" y="355"/>
                    <a:pt x="0" y="323"/>
                    <a:pt x="0" y="287"/>
                  </a:cubicBezTo>
                  <a:cubicBezTo>
                    <a:pt x="0" y="246"/>
                    <a:pt x="19" y="210"/>
                    <a:pt x="48" y="186"/>
                  </a:cubicBezTo>
                  <a:cubicBezTo>
                    <a:pt x="48" y="183"/>
                    <a:pt x="48" y="179"/>
                    <a:pt x="48" y="176"/>
                  </a:cubicBezTo>
                  <a:cubicBezTo>
                    <a:pt x="48" y="118"/>
                    <a:pt x="94" y="71"/>
                    <a:pt x="152" y="71"/>
                  </a:cubicBezTo>
                  <a:cubicBezTo>
                    <a:pt x="186" y="71"/>
                    <a:pt x="217" y="88"/>
                    <a:pt x="236" y="114"/>
                  </a:cubicBezTo>
                  <a:cubicBezTo>
                    <a:pt x="240" y="112"/>
                    <a:pt x="245" y="111"/>
                    <a:pt x="250" y="110"/>
                  </a:cubicBezTo>
                  <a:cubicBezTo>
                    <a:pt x="256" y="49"/>
                    <a:pt x="307" y="0"/>
                    <a:pt x="370" y="0"/>
                  </a:cubicBezTo>
                  <a:cubicBezTo>
                    <a:pt x="427" y="0"/>
                    <a:pt x="474" y="39"/>
                    <a:pt x="487" y="91"/>
                  </a:cubicBezTo>
                  <a:cubicBezTo>
                    <a:pt x="492" y="90"/>
                    <a:pt x="496" y="89"/>
                    <a:pt x="501" y="89"/>
                  </a:cubicBezTo>
                  <a:cubicBezTo>
                    <a:pt x="521" y="89"/>
                    <a:pt x="539" y="97"/>
                    <a:pt x="552" y="110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2" y="56"/>
                    <a:pt x="596" y="13"/>
                    <a:pt x="649" y="13"/>
                  </a:cubicBezTo>
                  <a:cubicBezTo>
                    <a:pt x="703" y="13"/>
                    <a:pt x="746" y="56"/>
                    <a:pt x="746" y="110"/>
                  </a:cubicBezTo>
                  <a:cubicBezTo>
                    <a:pt x="746" y="111"/>
                    <a:pt x="746" y="113"/>
                    <a:pt x="746" y="115"/>
                  </a:cubicBezTo>
                  <a:cubicBezTo>
                    <a:pt x="753" y="116"/>
                    <a:pt x="760" y="118"/>
                    <a:pt x="767" y="121"/>
                  </a:cubicBezTo>
                  <a:cubicBezTo>
                    <a:pt x="773" y="93"/>
                    <a:pt x="797" y="71"/>
                    <a:pt x="827" y="71"/>
                  </a:cubicBezTo>
                  <a:cubicBezTo>
                    <a:pt x="848" y="71"/>
                    <a:pt x="866" y="82"/>
                    <a:pt x="877" y="98"/>
                  </a:cubicBezTo>
                  <a:cubicBezTo>
                    <a:pt x="899" y="56"/>
                    <a:pt x="943" y="27"/>
                    <a:pt x="993" y="27"/>
                  </a:cubicBezTo>
                  <a:cubicBezTo>
                    <a:pt x="1065" y="27"/>
                    <a:pt x="1124" y="86"/>
                    <a:pt x="1124" y="158"/>
                  </a:cubicBezTo>
                  <a:cubicBezTo>
                    <a:pt x="1124" y="162"/>
                    <a:pt x="1124" y="166"/>
                    <a:pt x="1123" y="170"/>
                  </a:cubicBezTo>
                  <a:cubicBezTo>
                    <a:pt x="1173" y="199"/>
                    <a:pt x="1206" y="253"/>
                    <a:pt x="1206" y="314"/>
                  </a:cubicBezTo>
                  <a:cubicBezTo>
                    <a:pt x="1206" y="337"/>
                    <a:pt x="1201" y="359"/>
                    <a:pt x="1193" y="379"/>
                  </a:cubicBezTo>
                  <a:lnTo>
                    <a:pt x="38" y="37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845713" y="3123517"/>
              <a:ext cx="1829234" cy="1945707"/>
            </a:xfrm>
            <a:custGeom>
              <a:avLst/>
              <a:gdLst>
                <a:gd name="T0" fmla="*/ 1053 w 1149"/>
                <a:gd name="T1" fmla="*/ 0 h 1222"/>
                <a:gd name="T2" fmla="*/ 825 w 1149"/>
                <a:gd name="T3" fmla="*/ 228 h 1222"/>
                <a:gd name="T4" fmla="*/ 597 w 1149"/>
                <a:gd name="T5" fmla="*/ 389 h 1222"/>
                <a:gd name="T6" fmla="*/ 401 w 1149"/>
                <a:gd name="T7" fmla="*/ 481 h 1222"/>
                <a:gd name="T8" fmla="*/ 260 w 1149"/>
                <a:gd name="T9" fmla="*/ 547 h 1222"/>
                <a:gd name="T10" fmla="*/ 165 w 1149"/>
                <a:gd name="T11" fmla="*/ 600 h 1222"/>
                <a:gd name="T12" fmla="*/ 102 w 1149"/>
                <a:gd name="T13" fmla="*/ 645 h 1222"/>
                <a:gd name="T14" fmla="*/ 62 w 1149"/>
                <a:gd name="T15" fmla="*/ 686 h 1222"/>
                <a:gd name="T16" fmla="*/ 17 w 1149"/>
                <a:gd name="T17" fmla="*/ 759 h 1222"/>
                <a:gd name="T18" fmla="*/ 0 w 1149"/>
                <a:gd name="T19" fmla="*/ 847 h 1222"/>
                <a:gd name="T20" fmla="*/ 14 w 1149"/>
                <a:gd name="T21" fmla="*/ 933 h 1222"/>
                <a:gd name="T22" fmla="*/ 80 w 1149"/>
                <a:gd name="T23" fmla="*/ 1068 h 1222"/>
                <a:gd name="T24" fmla="*/ 204 w 1149"/>
                <a:gd name="T25" fmla="*/ 1222 h 1222"/>
                <a:gd name="T26" fmla="*/ 304 w 1149"/>
                <a:gd name="T27" fmla="*/ 1129 h 1222"/>
                <a:gd name="T28" fmla="*/ 223 w 1149"/>
                <a:gd name="T29" fmla="*/ 1035 h 1222"/>
                <a:gd name="T30" fmla="*/ 155 w 1149"/>
                <a:gd name="T31" fmla="*/ 922 h 1222"/>
                <a:gd name="T32" fmla="*/ 140 w 1149"/>
                <a:gd name="T33" fmla="*/ 880 h 1222"/>
                <a:gd name="T34" fmla="*/ 136 w 1149"/>
                <a:gd name="T35" fmla="*/ 847 h 1222"/>
                <a:gd name="T36" fmla="*/ 140 w 1149"/>
                <a:gd name="T37" fmla="*/ 820 h 1222"/>
                <a:gd name="T38" fmla="*/ 150 w 1149"/>
                <a:gd name="T39" fmla="*/ 797 h 1222"/>
                <a:gd name="T40" fmla="*/ 165 w 1149"/>
                <a:gd name="T41" fmla="*/ 774 h 1222"/>
                <a:gd name="T42" fmla="*/ 214 w 1149"/>
                <a:gd name="T43" fmla="*/ 731 h 1222"/>
                <a:gd name="T44" fmla="*/ 276 w 1149"/>
                <a:gd name="T45" fmla="*/ 691 h 1222"/>
                <a:gd name="T46" fmla="*/ 420 w 1149"/>
                <a:gd name="T47" fmla="*/ 622 h 1222"/>
                <a:gd name="T48" fmla="*/ 675 w 1149"/>
                <a:gd name="T49" fmla="*/ 501 h 1222"/>
                <a:gd name="T50" fmla="*/ 922 w 1149"/>
                <a:gd name="T51" fmla="*/ 324 h 1222"/>
                <a:gd name="T52" fmla="*/ 1115 w 1149"/>
                <a:gd name="T53" fmla="*/ 131 h 1222"/>
                <a:gd name="T54" fmla="*/ 1144 w 1149"/>
                <a:gd name="T55" fmla="*/ 102 h 1222"/>
                <a:gd name="T56" fmla="*/ 1149 w 1149"/>
                <a:gd name="T57" fmla="*/ 96 h 1222"/>
                <a:gd name="T58" fmla="*/ 1053 w 1149"/>
                <a:gd name="T59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9" h="1222">
                  <a:moveTo>
                    <a:pt x="1053" y="0"/>
                  </a:moveTo>
                  <a:cubicBezTo>
                    <a:pt x="1053" y="0"/>
                    <a:pt x="1037" y="17"/>
                    <a:pt x="825" y="228"/>
                  </a:cubicBezTo>
                  <a:cubicBezTo>
                    <a:pt x="762" y="292"/>
                    <a:pt x="682" y="344"/>
                    <a:pt x="597" y="389"/>
                  </a:cubicBezTo>
                  <a:cubicBezTo>
                    <a:pt x="533" y="423"/>
                    <a:pt x="466" y="453"/>
                    <a:pt x="401" y="481"/>
                  </a:cubicBezTo>
                  <a:cubicBezTo>
                    <a:pt x="352" y="503"/>
                    <a:pt x="305" y="524"/>
                    <a:pt x="260" y="547"/>
                  </a:cubicBezTo>
                  <a:cubicBezTo>
                    <a:pt x="226" y="563"/>
                    <a:pt x="194" y="581"/>
                    <a:pt x="165" y="600"/>
                  </a:cubicBezTo>
                  <a:cubicBezTo>
                    <a:pt x="142" y="614"/>
                    <a:pt x="121" y="629"/>
                    <a:pt x="102" y="645"/>
                  </a:cubicBezTo>
                  <a:cubicBezTo>
                    <a:pt x="88" y="658"/>
                    <a:pt x="74" y="671"/>
                    <a:pt x="62" y="686"/>
                  </a:cubicBezTo>
                  <a:cubicBezTo>
                    <a:pt x="44" y="707"/>
                    <a:pt x="28" y="732"/>
                    <a:pt x="17" y="759"/>
                  </a:cubicBezTo>
                  <a:cubicBezTo>
                    <a:pt x="6" y="786"/>
                    <a:pt x="0" y="816"/>
                    <a:pt x="0" y="847"/>
                  </a:cubicBezTo>
                  <a:cubicBezTo>
                    <a:pt x="0" y="875"/>
                    <a:pt x="5" y="904"/>
                    <a:pt x="14" y="933"/>
                  </a:cubicBezTo>
                  <a:cubicBezTo>
                    <a:pt x="27" y="976"/>
                    <a:pt x="49" y="1021"/>
                    <a:pt x="80" y="1068"/>
                  </a:cubicBezTo>
                  <a:cubicBezTo>
                    <a:pt x="112" y="1116"/>
                    <a:pt x="153" y="1166"/>
                    <a:pt x="204" y="1222"/>
                  </a:cubicBezTo>
                  <a:cubicBezTo>
                    <a:pt x="304" y="1129"/>
                    <a:pt x="304" y="1129"/>
                    <a:pt x="304" y="1129"/>
                  </a:cubicBezTo>
                  <a:cubicBezTo>
                    <a:pt x="272" y="1095"/>
                    <a:pt x="245" y="1064"/>
                    <a:pt x="223" y="1035"/>
                  </a:cubicBezTo>
                  <a:cubicBezTo>
                    <a:pt x="190" y="991"/>
                    <a:pt x="168" y="954"/>
                    <a:pt x="155" y="922"/>
                  </a:cubicBezTo>
                  <a:cubicBezTo>
                    <a:pt x="148" y="907"/>
                    <a:pt x="143" y="893"/>
                    <a:pt x="140" y="880"/>
                  </a:cubicBezTo>
                  <a:cubicBezTo>
                    <a:pt x="138" y="868"/>
                    <a:pt x="136" y="857"/>
                    <a:pt x="136" y="847"/>
                  </a:cubicBezTo>
                  <a:cubicBezTo>
                    <a:pt x="136" y="837"/>
                    <a:pt x="138" y="828"/>
                    <a:pt x="140" y="820"/>
                  </a:cubicBezTo>
                  <a:cubicBezTo>
                    <a:pt x="142" y="812"/>
                    <a:pt x="145" y="804"/>
                    <a:pt x="150" y="797"/>
                  </a:cubicBezTo>
                  <a:cubicBezTo>
                    <a:pt x="154" y="789"/>
                    <a:pt x="159" y="782"/>
                    <a:pt x="165" y="774"/>
                  </a:cubicBezTo>
                  <a:cubicBezTo>
                    <a:pt x="177" y="760"/>
                    <a:pt x="193" y="745"/>
                    <a:pt x="214" y="731"/>
                  </a:cubicBezTo>
                  <a:cubicBezTo>
                    <a:pt x="232" y="717"/>
                    <a:pt x="253" y="704"/>
                    <a:pt x="276" y="691"/>
                  </a:cubicBezTo>
                  <a:cubicBezTo>
                    <a:pt x="318" y="669"/>
                    <a:pt x="367" y="646"/>
                    <a:pt x="420" y="622"/>
                  </a:cubicBezTo>
                  <a:cubicBezTo>
                    <a:pt x="499" y="586"/>
                    <a:pt x="588" y="548"/>
                    <a:pt x="675" y="501"/>
                  </a:cubicBezTo>
                  <a:cubicBezTo>
                    <a:pt x="762" y="454"/>
                    <a:pt x="848" y="398"/>
                    <a:pt x="922" y="324"/>
                  </a:cubicBezTo>
                  <a:cubicBezTo>
                    <a:pt x="1027" y="219"/>
                    <a:pt x="1084" y="162"/>
                    <a:pt x="1115" y="131"/>
                  </a:cubicBezTo>
                  <a:cubicBezTo>
                    <a:pt x="1130" y="116"/>
                    <a:pt x="1139" y="107"/>
                    <a:pt x="1144" y="102"/>
                  </a:cubicBezTo>
                  <a:cubicBezTo>
                    <a:pt x="1148" y="97"/>
                    <a:pt x="1149" y="96"/>
                    <a:pt x="1149" y="96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892841" y="3156506"/>
              <a:ext cx="1748444" cy="1879055"/>
            </a:xfrm>
            <a:custGeom>
              <a:avLst/>
              <a:gdLst>
                <a:gd name="T0" fmla="*/ 1045 w 1098"/>
                <a:gd name="T1" fmla="*/ 0 h 1180"/>
                <a:gd name="T2" fmla="*/ 817 w 1098"/>
                <a:gd name="T3" fmla="*/ 228 h 1180"/>
                <a:gd name="T4" fmla="*/ 581 w 1098"/>
                <a:gd name="T5" fmla="*/ 394 h 1180"/>
                <a:gd name="T6" fmla="*/ 383 w 1098"/>
                <a:gd name="T7" fmla="*/ 488 h 1180"/>
                <a:gd name="T8" fmla="*/ 243 w 1098"/>
                <a:gd name="T9" fmla="*/ 553 h 1180"/>
                <a:gd name="T10" fmla="*/ 151 w 1098"/>
                <a:gd name="T11" fmla="*/ 604 h 1180"/>
                <a:gd name="T12" fmla="*/ 44 w 1098"/>
                <a:gd name="T13" fmla="*/ 697 h 1180"/>
                <a:gd name="T14" fmla="*/ 12 w 1098"/>
                <a:gd name="T15" fmla="*/ 757 h 1180"/>
                <a:gd name="T16" fmla="*/ 0 w 1098"/>
                <a:gd name="T17" fmla="*/ 826 h 1180"/>
                <a:gd name="T18" fmla="*/ 12 w 1098"/>
                <a:gd name="T19" fmla="*/ 903 h 1180"/>
                <a:gd name="T20" fmla="*/ 75 w 1098"/>
                <a:gd name="T21" fmla="*/ 1031 h 1180"/>
                <a:gd name="T22" fmla="*/ 196 w 1098"/>
                <a:gd name="T23" fmla="*/ 1180 h 1180"/>
                <a:gd name="T24" fmla="*/ 252 w 1098"/>
                <a:gd name="T25" fmla="*/ 1129 h 1180"/>
                <a:gd name="T26" fmla="*/ 115 w 1098"/>
                <a:gd name="T27" fmla="*/ 949 h 1180"/>
                <a:gd name="T28" fmla="*/ 85 w 1098"/>
                <a:gd name="T29" fmla="*/ 881 h 1180"/>
                <a:gd name="T30" fmla="*/ 76 w 1098"/>
                <a:gd name="T31" fmla="*/ 826 h 1180"/>
                <a:gd name="T32" fmla="*/ 81 w 1098"/>
                <a:gd name="T33" fmla="*/ 791 h 1180"/>
                <a:gd name="T34" fmla="*/ 113 w 1098"/>
                <a:gd name="T35" fmla="*/ 732 h 1180"/>
                <a:gd name="T36" fmla="*/ 168 w 1098"/>
                <a:gd name="T37" fmla="*/ 684 h 1180"/>
                <a:gd name="T38" fmla="*/ 314 w 1098"/>
                <a:gd name="T39" fmla="*/ 603 h 1180"/>
                <a:gd name="T40" fmla="*/ 595 w 1098"/>
                <a:gd name="T41" fmla="*/ 472 h 1180"/>
                <a:gd name="T42" fmla="*/ 870 w 1098"/>
                <a:gd name="T43" fmla="*/ 282 h 1180"/>
                <a:gd name="T44" fmla="*/ 1098 w 1098"/>
                <a:gd name="T45" fmla="*/ 54 h 1180"/>
                <a:gd name="T46" fmla="*/ 1045 w 1098"/>
                <a:gd name="T4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180">
                  <a:moveTo>
                    <a:pt x="1045" y="0"/>
                  </a:moveTo>
                  <a:cubicBezTo>
                    <a:pt x="1045" y="0"/>
                    <a:pt x="1028" y="17"/>
                    <a:pt x="817" y="228"/>
                  </a:cubicBezTo>
                  <a:cubicBezTo>
                    <a:pt x="750" y="295"/>
                    <a:pt x="667" y="348"/>
                    <a:pt x="581" y="394"/>
                  </a:cubicBezTo>
                  <a:cubicBezTo>
                    <a:pt x="516" y="429"/>
                    <a:pt x="448" y="459"/>
                    <a:pt x="383" y="488"/>
                  </a:cubicBezTo>
                  <a:cubicBezTo>
                    <a:pt x="334" y="510"/>
                    <a:pt x="287" y="531"/>
                    <a:pt x="243" y="553"/>
                  </a:cubicBezTo>
                  <a:cubicBezTo>
                    <a:pt x="210" y="569"/>
                    <a:pt x="179" y="586"/>
                    <a:pt x="151" y="604"/>
                  </a:cubicBezTo>
                  <a:cubicBezTo>
                    <a:pt x="108" y="631"/>
                    <a:pt x="71" y="661"/>
                    <a:pt x="44" y="697"/>
                  </a:cubicBezTo>
                  <a:cubicBezTo>
                    <a:pt x="31" y="716"/>
                    <a:pt x="20" y="736"/>
                    <a:pt x="12" y="757"/>
                  </a:cubicBezTo>
                  <a:cubicBezTo>
                    <a:pt x="4" y="779"/>
                    <a:pt x="0" y="802"/>
                    <a:pt x="0" y="826"/>
                  </a:cubicBezTo>
                  <a:cubicBezTo>
                    <a:pt x="0" y="851"/>
                    <a:pt x="4" y="876"/>
                    <a:pt x="12" y="903"/>
                  </a:cubicBezTo>
                  <a:cubicBezTo>
                    <a:pt x="24" y="943"/>
                    <a:pt x="45" y="985"/>
                    <a:pt x="75" y="1031"/>
                  </a:cubicBezTo>
                  <a:cubicBezTo>
                    <a:pt x="106" y="1076"/>
                    <a:pt x="145" y="1126"/>
                    <a:pt x="196" y="1180"/>
                  </a:cubicBezTo>
                  <a:cubicBezTo>
                    <a:pt x="252" y="1129"/>
                    <a:pt x="252" y="1129"/>
                    <a:pt x="252" y="1129"/>
                  </a:cubicBezTo>
                  <a:cubicBezTo>
                    <a:pt x="187" y="1059"/>
                    <a:pt x="143" y="999"/>
                    <a:pt x="115" y="949"/>
                  </a:cubicBezTo>
                  <a:cubicBezTo>
                    <a:pt x="101" y="924"/>
                    <a:pt x="91" y="901"/>
                    <a:pt x="85" y="881"/>
                  </a:cubicBezTo>
                  <a:cubicBezTo>
                    <a:pt x="79" y="861"/>
                    <a:pt x="76" y="843"/>
                    <a:pt x="76" y="826"/>
                  </a:cubicBezTo>
                  <a:cubicBezTo>
                    <a:pt x="76" y="814"/>
                    <a:pt x="78" y="802"/>
                    <a:pt x="81" y="791"/>
                  </a:cubicBezTo>
                  <a:cubicBezTo>
                    <a:pt x="87" y="770"/>
                    <a:pt x="97" y="751"/>
                    <a:pt x="113" y="732"/>
                  </a:cubicBezTo>
                  <a:cubicBezTo>
                    <a:pt x="128" y="716"/>
                    <a:pt x="146" y="700"/>
                    <a:pt x="168" y="684"/>
                  </a:cubicBezTo>
                  <a:cubicBezTo>
                    <a:pt x="207" y="656"/>
                    <a:pt x="257" y="630"/>
                    <a:pt x="314" y="603"/>
                  </a:cubicBezTo>
                  <a:cubicBezTo>
                    <a:pt x="398" y="563"/>
                    <a:pt x="497" y="522"/>
                    <a:pt x="595" y="472"/>
                  </a:cubicBezTo>
                  <a:cubicBezTo>
                    <a:pt x="693" y="422"/>
                    <a:pt x="790" y="362"/>
                    <a:pt x="870" y="282"/>
                  </a:cubicBezTo>
                  <a:cubicBezTo>
                    <a:pt x="1082" y="71"/>
                    <a:pt x="1098" y="54"/>
                    <a:pt x="1098" y="54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235311" y="3198248"/>
              <a:ext cx="366251" cy="364231"/>
            </a:xfrm>
            <a:custGeom>
              <a:avLst/>
              <a:gdLst>
                <a:gd name="T0" fmla="*/ 230 w 230"/>
                <a:gd name="T1" fmla="*/ 126 h 229"/>
                <a:gd name="T2" fmla="*/ 177 w 230"/>
                <a:gd name="T3" fmla="*/ 53 h 229"/>
                <a:gd name="T4" fmla="*/ 104 w 230"/>
                <a:gd name="T5" fmla="*/ 0 h 229"/>
                <a:gd name="T6" fmla="*/ 0 w 230"/>
                <a:gd name="T7" fmla="*/ 229 h 229"/>
                <a:gd name="T8" fmla="*/ 230 w 230"/>
                <a:gd name="T9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230" y="126"/>
                  </a:moveTo>
                  <a:cubicBezTo>
                    <a:pt x="177" y="53"/>
                    <a:pt x="177" y="53"/>
                    <a:pt x="177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0" y="96"/>
                    <a:pt x="0" y="229"/>
                  </a:cubicBezTo>
                  <a:cubicBezTo>
                    <a:pt x="134" y="229"/>
                    <a:pt x="230" y="126"/>
                    <a:pt x="230" y="126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314755" y="3221812"/>
              <a:ext cx="263243" cy="261223"/>
            </a:xfrm>
            <a:custGeom>
              <a:avLst/>
              <a:gdLst>
                <a:gd name="T0" fmla="*/ 165 w 165"/>
                <a:gd name="T1" fmla="*/ 90 h 164"/>
                <a:gd name="T2" fmla="*/ 127 w 165"/>
                <a:gd name="T3" fmla="*/ 38 h 164"/>
                <a:gd name="T4" fmla="*/ 75 w 165"/>
                <a:gd name="T5" fmla="*/ 0 h 164"/>
                <a:gd name="T6" fmla="*/ 0 w 165"/>
                <a:gd name="T7" fmla="*/ 164 h 164"/>
                <a:gd name="T8" fmla="*/ 165 w 165"/>
                <a:gd name="T9" fmla="*/ 9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4">
                  <a:moveTo>
                    <a:pt x="165" y="90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9"/>
                    <a:pt x="0" y="164"/>
                  </a:cubicBezTo>
                  <a:cubicBezTo>
                    <a:pt x="96" y="164"/>
                    <a:pt x="165" y="90"/>
                    <a:pt x="165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380061" y="3241337"/>
              <a:ext cx="178413" cy="178413"/>
            </a:xfrm>
            <a:custGeom>
              <a:avLst/>
              <a:gdLst>
                <a:gd name="T0" fmla="*/ 112 w 112"/>
                <a:gd name="T1" fmla="*/ 61 h 112"/>
                <a:gd name="T2" fmla="*/ 86 w 112"/>
                <a:gd name="T3" fmla="*/ 26 h 112"/>
                <a:gd name="T4" fmla="*/ 50 w 112"/>
                <a:gd name="T5" fmla="*/ 0 h 112"/>
                <a:gd name="T6" fmla="*/ 0 w 112"/>
                <a:gd name="T7" fmla="*/ 112 h 112"/>
                <a:gd name="T8" fmla="*/ 112 w 112"/>
                <a:gd name="T9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2" y="61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47"/>
                    <a:pt x="0" y="112"/>
                  </a:cubicBezTo>
                  <a:cubicBezTo>
                    <a:pt x="65" y="112"/>
                    <a:pt x="112" y="61"/>
                    <a:pt x="112" y="61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170006" y="2741108"/>
              <a:ext cx="509654" cy="514367"/>
            </a:xfrm>
            <a:custGeom>
              <a:avLst/>
              <a:gdLst>
                <a:gd name="T0" fmla="*/ 320 w 320"/>
                <a:gd name="T1" fmla="*/ 24 h 323"/>
                <a:gd name="T2" fmla="*/ 201 w 320"/>
                <a:gd name="T3" fmla="*/ 67 h 323"/>
                <a:gd name="T4" fmla="*/ 0 w 320"/>
                <a:gd name="T5" fmla="*/ 268 h 323"/>
                <a:gd name="T6" fmla="*/ 180 w 320"/>
                <a:gd name="T7" fmla="*/ 255 h 323"/>
                <a:gd name="T8" fmla="*/ 320 w 320"/>
                <a:gd name="T9" fmla="*/ 2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3">
                  <a:moveTo>
                    <a:pt x="320" y="24"/>
                  </a:moveTo>
                  <a:cubicBezTo>
                    <a:pt x="320" y="24"/>
                    <a:pt x="269" y="0"/>
                    <a:pt x="201" y="67"/>
                  </a:cubicBezTo>
                  <a:cubicBezTo>
                    <a:pt x="134" y="134"/>
                    <a:pt x="0" y="268"/>
                    <a:pt x="0" y="268"/>
                  </a:cubicBezTo>
                  <a:cubicBezTo>
                    <a:pt x="0" y="268"/>
                    <a:pt x="112" y="187"/>
                    <a:pt x="180" y="255"/>
                  </a:cubicBezTo>
                  <a:cubicBezTo>
                    <a:pt x="248" y="323"/>
                    <a:pt x="320" y="24"/>
                    <a:pt x="320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544335" y="3118804"/>
              <a:ext cx="514367" cy="508981"/>
            </a:xfrm>
            <a:custGeom>
              <a:avLst/>
              <a:gdLst>
                <a:gd name="T0" fmla="*/ 298 w 323"/>
                <a:gd name="T1" fmla="*/ 0 h 320"/>
                <a:gd name="T2" fmla="*/ 256 w 323"/>
                <a:gd name="T3" fmla="*/ 119 h 320"/>
                <a:gd name="T4" fmla="*/ 55 w 323"/>
                <a:gd name="T5" fmla="*/ 320 h 320"/>
                <a:gd name="T6" fmla="*/ 68 w 323"/>
                <a:gd name="T7" fmla="*/ 141 h 320"/>
                <a:gd name="T8" fmla="*/ 298 w 323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20">
                  <a:moveTo>
                    <a:pt x="298" y="0"/>
                  </a:moveTo>
                  <a:cubicBezTo>
                    <a:pt x="298" y="0"/>
                    <a:pt x="323" y="52"/>
                    <a:pt x="256" y="119"/>
                  </a:cubicBezTo>
                  <a:cubicBezTo>
                    <a:pt x="189" y="186"/>
                    <a:pt x="55" y="320"/>
                    <a:pt x="55" y="320"/>
                  </a:cubicBezTo>
                  <a:cubicBezTo>
                    <a:pt x="55" y="320"/>
                    <a:pt x="136" y="209"/>
                    <a:pt x="68" y="141"/>
                  </a:cubicBezTo>
                  <a:cubicBezTo>
                    <a:pt x="0" y="73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400932" y="3091201"/>
              <a:ext cx="305658" cy="307678"/>
            </a:xfrm>
            <a:custGeom>
              <a:avLst/>
              <a:gdLst>
                <a:gd name="T0" fmla="*/ 298 w 454"/>
                <a:gd name="T1" fmla="*/ 457 h 457"/>
                <a:gd name="T2" fmla="*/ 0 w 454"/>
                <a:gd name="T3" fmla="*/ 159 h 457"/>
                <a:gd name="T4" fmla="*/ 156 w 454"/>
                <a:gd name="T5" fmla="*/ 0 h 457"/>
                <a:gd name="T6" fmla="*/ 454 w 454"/>
                <a:gd name="T7" fmla="*/ 298 h 457"/>
                <a:gd name="T8" fmla="*/ 298 w 454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457">
                  <a:moveTo>
                    <a:pt x="298" y="457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454" y="298"/>
                  </a:lnTo>
                  <a:lnTo>
                    <a:pt x="298" y="4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400932" y="3091201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417090" y="3107359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431229" y="3121497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445367" y="3137655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461525" y="3151794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475663" y="3165932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9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9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491822" y="3182090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505960" y="3196228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520098" y="3212387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536256" y="3226525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550395" y="3242683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566553" y="3256821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580691" y="3271633"/>
              <a:ext cx="111760" cy="111087"/>
            </a:xfrm>
            <a:custGeom>
              <a:avLst/>
              <a:gdLst>
                <a:gd name="T0" fmla="*/ 10 w 166"/>
                <a:gd name="T1" fmla="*/ 165 h 165"/>
                <a:gd name="T2" fmla="*/ 0 w 166"/>
                <a:gd name="T3" fmla="*/ 158 h 165"/>
                <a:gd name="T4" fmla="*/ 159 w 166"/>
                <a:gd name="T5" fmla="*/ 0 h 165"/>
                <a:gd name="T6" fmla="*/ 166 w 166"/>
                <a:gd name="T7" fmla="*/ 9 h 165"/>
                <a:gd name="T8" fmla="*/ 10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0" y="165"/>
                  </a:moveTo>
                  <a:lnTo>
                    <a:pt x="0" y="158"/>
                  </a:lnTo>
                  <a:lnTo>
                    <a:pt x="159" y="0"/>
                  </a:lnTo>
                  <a:lnTo>
                    <a:pt x="166" y="9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596849" y="3287118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426516" y="2059774"/>
              <a:ext cx="1312174" cy="1313521"/>
            </a:xfrm>
            <a:custGeom>
              <a:avLst/>
              <a:gdLst>
                <a:gd name="T0" fmla="*/ 141 w 824"/>
                <a:gd name="T1" fmla="*/ 825 h 825"/>
                <a:gd name="T2" fmla="*/ 482 w 824"/>
                <a:gd name="T3" fmla="*/ 564 h 825"/>
                <a:gd name="T4" fmla="*/ 763 w 824"/>
                <a:gd name="T5" fmla="*/ 61 h 825"/>
                <a:gd name="T6" fmla="*/ 261 w 824"/>
                <a:gd name="T7" fmla="*/ 343 h 825"/>
                <a:gd name="T8" fmla="*/ 0 w 824"/>
                <a:gd name="T9" fmla="*/ 683 h 825"/>
                <a:gd name="T10" fmla="*/ 141 w 824"/>
                <a:gd name="T11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25">
                  <a:moveTo>
                    <a:pt x="141" y="825"/>
                  </a:moveTo>
                  <a:cubicBezTo>
                    <a:pt x="237" y="778"/>
                    <a:pt x="361" y="685"/>
                    <a:pt x="482" y="564"/>
                  </a:cubicBezTo>
                  <a:cubicBezTo>
                    <a:pt x="698" y="348"/>
                    <a:pt x="824" y="123"/>
                    <a:pt x="763" y="61"/>
                  </a:cubicBezTo>
                  <a:cubicBezTo>
                    <a:pt x="702" y="0"/>
                    <a:pt x="477" y="126"/>
                    <a:pt x="261" y="343"/>
                  </a:cubicBezTo>
                  <a:cubicBezTo>
                    <a:pt x="140" y="464"/>
                    <a:pt x="47" y="587"/>
                    <a:pt x="0" y="683"/>
                  </a:cubicBezTo>
                  <a:cubicBezTo>
                    <a:pt x="141" y="825"/>
                    <a:pt x="141" y="825"/>
                    <a:pt x="141" y="82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549048" y="2779484"/>
              <a:ext cx="469932" cy="471279"/>
            </a:xfrm>
            <a:custGeom>
              <a:avLst/>
              <a:gdLst>
                <a:gd name="T0" fmla="*/ 205 w 295"/>
                <a:gd name="T1" fmla="*/ 285 h 296"/>
                <a:gd name="T2" fmla="*/ 295 w 295"/>
                <a:gd name="T3" fmla="*/ 213 h 296"/>
                <a:gd name="T4" fmla="*/ 176 w 295"/>
                <a:gd name="T5" fmla="*/ 120 h 296"/>
                <a:gd name="T6" fmla="*/ 82 w 295"/>
                <a:gd name="T7" fmla="*/ 0 h 296"/>
                <a:gd name="T8" fmla="*/ 11 w 295"/>
                <a:gd name="T9" fmla="*/ 90 h 296"/>
                <a:gd name="T10" fmla="*/ 95 w 295"/>
                <a:gd name="T11" fmla="*/ 201 h 296"/>
                <a:gd name="T12" fmla="*/ 205 w 295"/>
                <a:gd name="T13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96">
                  <a:moveTo>
                    <a:pt x="205" y="285"/>
                  </a:moveTo>
                  <a:cubicBezTo>
                    <a:pt x="235" y="263"/>
                    <a:pt x="265" y="240"/>
                    <a:pt x="295" y="213"/>
                  </a:cubicBezTo>
                  <a:cubicBezTo>
                    <a:pt x="295" y="213"/>
                    <a:pt x="281" y="225"/>
                    <a:pt x="176" y="120"/>
                  </a:cubicBezTo>
                  <a:cubicBezTo>
                    <a:pt x="71" y="15"/>
                    <a:pt x="82" y="0"/>
                    <a:pt x="82" y="0"/>
                  </a:cubicBezTo>
                  <a:cubicBezTo>
                    <a:pt x="56" y="31"/>
                    <a:pt x="32" y="61"/>
                    <a:pt x="11" y="90"/>
                  </a:cubicBezTo>
                  <a:cubicBezTo>
                    <a:pt x="11" y="90"/>
                    <a:pt x="0" y="105"/>
                    <a:pt x="95" y="201"/>
                  </a:cubicBezTo>
                  <a:cubicBezTo>
                    <a:pt x="190" y="296"/>
                    <a:pt x="205" y="285"/>
                    <a:pt x="20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179888" y="2092763"/>
              <a:ext cx="526485" cy="527159"/>
            </a:xfrm>
            <a:custGeom>
              <a:avLst/>
              <a:gdLst>
                <a:gd name="T0" fmla="*/ 191 w 331"/>
                <a:gd name="T1" fmla="*/ 331 h 331"/>
                <a:gd name="T2" fmla="*/ 290 w 331"/>
                <a:gd name="T3" fmla="*/ 40 h 331"/>
                <a:gd name="T4" fmla="*/ 0 w 331"/>
                <a:gd name="T5" fmla="*/ 140 h 331"/>
                <a:gd name="T6" fmla="*/ 75 w 331"/>
                <a:gd name="T7" fmla="*/ 256 h 331"/>
                <a:gd name="T8" fmla="*/ 191 w 33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191" y="331"/>
                  </a:moveTo>
                  <a:cubicBezTo>
                    <a:pt x="288" y="195"/>
                    <a:pt x="331" y="81"/>
                    <a:pt x="290" y="40"/>
                  </a:cubicBezTo>
                  <a:cubicBezTo>
                    <a:pt x="249" y="0"/>
                    <a:pt x="135" y="42"/>
                    <a:pt x="0" y="140"/>
                  </a:cubicBezTo>
                  <a:cubicBezTo>
                    <a:pt x="0" y="140"/>
                    <a:pt x="20" y="202"/>
                    <a:pt x="75" y="256"/>
                  </a:cubicBezTo>
                  <a:cubicBezTo>
                    <a:pt x="129" y="310"/>
                    <a:pt x="191" y="331"/>
                    <a:pt x="191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009555" y="2486618"/>
              <a:ext cx="302292" cy="303638"/>
            </a:xfrm>
            <a:custGeom>
              <a:avLst/>
              <a:gdLst>
                <a:gd name="T0" fmla="*/ 156 w 190"/>
                <a:gd name="T1" fmla="*/ 157 h 191"/>
                <a:gd name="T2" fmla="*/ 34 w 190"/>
                <a:gd name="T3" fmla="*/ 157 h 191"/>
                <a:gd name="T4" fmla="*/ 34 w 190"/>
                <a:gd name="T5" fmla="*/ 34 h 191"/>
                <a:gd name="T6" fmla="*/ 156 w 190"/>
                <a:gd name="T7" fmla="*/ 34 h 191"/>
                <a:gd name="T8" fmla="*/ 156 w 190"/>
                <a:gd name="T9" fmla="*/ 15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56" y="157"/>
                  </a:moveTo>
                  <a:cubicBezTo>
                    <a:pt x="122" y="191"/>
                    <a:pt x="68" y="191"/>
                    <a:pt x="34" y="157"/>
                  </a:cubicBezTo>
                  <a:cubicBezTo>
                    <a:pt x="0" y="123"/>
                    <a:pt x="0" y="68"/>
                    <a:pt x="34" y="34"/>
                  </a:cubicBezTo>
                  <a:cubicBezTo>
                    <a:pt x="68" y="0"/>
                    <a:pt x="122" y="0"/>
                    <a:pt x="156" y="34"/>
                  </a:cubicBezTo>
                  <a:cubicBezTo>
                    <a:pt x="190" y="68"/>
                    <a:pt x="190" y="123"/>
                    <a:pt x="156" y="1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036485" y="2513548"/>
              <a:ext cx="248431" cy="249778"/>
            </a:xfrm>
            <a:custGeom>
              <a:avLst/>
              <a:gdLst>
                <a:gd name="T0" fmla="*/ 107 w 156"/>
                <a:gd name="T1" fmla="*/ 141 h 157"/>
                <a:gd name="T2" fmla="*/ 16 w 156"/>
                <a:gd name="T3" fmla="*/ 108 h 157"/>
                <a:gd name="T4" fmla="*/ 49 w 156"/>
                <a:gd name="T5" fmla="*/ 17 h 157"/>
                <a:gd name="T6" fmla="*/ 140 w 156"/>
                <a:gd name="T7" fmla="*/ 50 h 157"/>
                <a:gd name="T8" fmla="*/ 107 w 156"/>
                <a:gd name="T9" fmla="*/ 1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07" y="141"/>
                  </a:moveTo>
                  <a:cubicBezTo>
                    <a:pt x="73" y="157"/>
                    <a:pt x="32" y="142"/>
                    <a:pt x="16" y="108"/>
                  </a:cubicBezTo>
                  <a:cubicBezTo>
                    <a:pt x="0" y="73"/>
                    <a:pt x="15" y="33"/>
                    <a:pt x="49" y="17"/>
                  </a:cubicBezTo>
                  <a:cubicBezTo>
                    <a:pt x="83" y="0"/>
                    <a:pt x="124" y="15"/>
                    <a:pt x="140" y="50"/>
                  </a:cubicBezTo>
                  <a:cubicBezTo>
                    <a:pt x="156" y="84"/>
                    <a:pt x="141" y="125"/>
                    <a:pt x="107" y="1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4238461" y="2540478"/>
              <a:ext cx="18851" cy="18851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3 h 12"/>
                <a:gd name="T6" fmla="*/ 10 w 12"/>
                <a:gd name="T7" fmla="*/ 3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4182581" y="2508835"/>
              <a:ext cx="19524" cy="18851"/>
            </a:xfrm>
            <a:custGeom>
              <a:avLst/>
              <a:gdLst>
                <a:gd name="T0" fmla="*/ 12 w 12"/>
                <a:gd name="T1" fmla="*/ 8 h 12"/>
                <a:gd name="T2" fmla="*/ 5 w 12"/>
                <a:gd name="T3" fmla="*/ 12 h 12"/>
                <a:gd name="T4" fmla="*/ 1 w 12"/>
                <a:gd name="T5" fmla="*/ 5 h 12"/>
                <a:gd name="T6" fmla="*/ 8 w 12"/>
                <a:gd name="T7" fmla="*/ 1 h 12"/>
                <a:gd name="T8" fmla="*/ 12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8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2" y="5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4119295" y="2508835"/>
              <a:ext cx="18851" cy="18851"/>
            </a:xfrm>
            <a:custGeom>
              <a:avLst/>
              <a:gdLst>
                <a:gd name="T0" fmla="*/ 11 w 12"/>
                <a:gd name="T1" fmla="*/ 5 h 12"/>
                <a:gd name="T2" fmla="*/ 7 w 12"/>
                <a:gd name="T3" fmla="*/ 12 h 12"/>
                <a:gd name="T4" fmla="*/ 0 w 12"/>
                <a:gd name="T5" fmla="*/ 8 h 12"/>
                <a:gd name="T6" fmla="*/ 4 w 12"/>
                <a:gd name="T7" fmla="*/ 1 h 12"/>
                <a:gd name="T8" fmla="*/ 1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4063415" y="2540478"/>
              <a:ext cx="18851" cy="18851"/>
            </a:xfrm>
            <a:custGeom>
              <a:avLst/>
              <a:gdLst>
                <a:gd name="T0" fmla="*/ 10 w 12"/>
                <a:gd name="T1" fmla="*/ 3 h 12"/>
                <a:gd name="T2" fmla="*/ 10 w 12"/>
                <a:gd name="T3" fmla="*/ 10 h 12"/>
                <a:gd name="T4" fmla="*/ 2 w 12"/>
                <a:gd name="T5" fmla="*/ 10 h 12"/>
                <a:gd name="T6" fmla="*/ 2 w 12"/>
                <a:gd name="T7" fmla="*/ 3 h 12"/>
                <a:gd name="T8" fmla="*/ 10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3"/>
                  </a:moveTo>
                  <a:cubicBezTo>
                    <a:pt x="12" y="5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4029752" y="2596358"/>
              <a:ext cx="20871" cy="20198"/>
            </a:xfrm>
            <a:custGeom>
              <a:avLst/>
              <a:gdLst>
                <a:gd name="T0" fmla="*/ 8 w 13"/>
                <a:gd name="T1" fmla="*/ 1 h 13"/>
                <a:gd name="T2" fmla="*/ 12 w 13"/>
                <a:gd name="T3" fmla="*/ 8 h 13"/>
                <a:gd name="T4" fmla="*/ 5 w 13"/>
                <a:gd name="T5" fmla="*/ 12 h 13"/>
                <a:gd name="T6" fmla="*/ 1 w 13"/>
                <a:gd name="T7" fmla="*/ 5 h 13"/>
                <a:gd name="T8" fmla="*/ 8 w 13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4029752" y="2661664"/>
              <a:ext cx="20871" cy="18851"/>
            </a:xfrm>
            <a:custGeom>
              <a:avLst/>
              <a:gdLst>
                <a:gd name="T0" fmla="*/ 5 w 13"/>
                <a:gd name="T1" fmla="*/ 1 h 12"/>
                <a:gd name="T2" fmla="*/ 12 w 13"/>
                <a:gd name="T3" fmla="*/ 4 h 12"/>
                <a:gd name="T4" fmla="*/ 8 w 13"/>
                <a:gd name="T5" fmla="*/ 11 h 12"/>
                <a:gd name="T6" fmla="*/ 1 w 13"/>
                <a:gd name="T7" fmla="*/ 7 h 12"/>
                <a:gd name="T8" fmla="*/ 5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"/>
                  </a:moveTo>
                  <a:cubicBezTo>
                    <a:pt x="8" y="0"/>
                    <a:pt x="11" y="2"/>
                    <a:pt x="12" y="4"/>
                  </a:cubicBez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4063415" y="2716871"/>
              <a:ext cx="18851" cy="19524"/>
            </a:xfrm>
            <a:custGeom>
              <a:avLst/>
              <a:gdLst>
                <a:gd name="T0" fmla="*/ 2 w 12"/>
                <a:gd name="T1" fmla="*/ 2 h 12"/>
                <a:gd name="T2" fmla="*/ 10 w 12"/>
                <a:gd name="T3" fmla="*/ 2 h 12"/>
                <a:gd name="T4" fmla="*/ 10 w 12"/>
                <a:gd name="T5" fmla="*/ 10 h 12"/>
                <a:gd name="T6" fmla="*/ 2 w 12"/>
                <a:gd name="T7" fmla="*/ 10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4119295" y="2749187"/>
              <a:ext cx="18851" cy="18851"/>
            </a:xfrm>
            <a:custGeom>
              <a:avLst/>
              <a:gdLst>
                <a:gd name="T0" fmla="*/ 0 w 12"/>
                <a:gd name="T1" fmla="*/ 5 h 12"/>
                <a:gd name="T2" fmla="*/ 7 w 12"/>
                <a:gd name="T3" fmla="*/ 1 h 12"/>
                <a:gd name="T4" fmla="*/ 11 w 12"/>
                <a:gd name="T5" fmla="*/ 8 h 12"/>
                <a:gd name="T6" fmla="*/ 4 w 12"/>
                <a:gd name="T7" fmla="*/ 11 h 12"/>
                <a:gd name="T8" fmla="*/ 0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1" y="11"/>
                    <a:pt x="0" y="8"/>
                    <a:pt x="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4182581" y="2749187"/>
              <a:ext cx="19524" cy="18851"/>
            </a:xfrm>
            <a:custGeom>
              <a:avLst/>
              <a:gdLst>
                <a:gd name="T0" fmla="*/ 1 w 12"/>
                <a:gd name="T1" fmla="*/ 8 h 12"/>
                <a:gd name="T2" fmla="*/ 5 w 12"/>
                <a:gd name="T3" fmla="*/ 1 h 12"/>
                <a:gd name="T4" fmla="*/ 12 w 12"/>
                <a:gd name="T5" fmla="*/ 5 h 12"/>
                <a:gd name="T6" fmla="*/ 8 w 12"/>
                <a:gd name="T7" fmla="*/ 11 h 12"/>
                <a:gd name="T8" fmla="*/ 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2" y="8"/>
                    <a:pt x="11" y="11"/>
                    <a:pt x="8" y="11"/>
                  </a:cubicBezTo>
                  <a:cubicBezTo>
                    <a:pt x="5" y="12"/>
                    <a:pt x="2" y="10"/>
                    <a:pt x="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4238461" y="2716871"/>
              <a:ext cx="18851" cy="19524"/>
            </a:xfrm>
            <a:custGeom>
              <a:avLst/>
              <a:gdLst>
                <a:gd name="T0" fmla="*/ 2 w 12"/>
                <a:gd name="T1" fmla="*/ 10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10 h 12"/>
                <a:gd name="T8" fmla="*/ 2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4270104" y="2661664"/>
              <a:ext cx="20871" cy="18851"/>
            </a:xfrm>
            <a:custGeom>
              <a:avLst/>
              <a:gdLst>
                <a:gd name="T0" fmla="*/ 5 w 13"/>
                <a:gd name="T1" fmla="*/ 11 h 12"/>
                <a:gd name="T2" fmla="*/ 1 w 13"/>
                <a:gd name="T3" fmla="*/ 4 h 12"/>
                <a:gd name="T4" fmla="*/ 8 w 13"/>
                <a:gd name="T5" fmla="*/ 1 h 12"/>
                <a:gd name="T6" fmla="*/ 12 w 13"/>
                <a:gd name="T7" fmla="*/ 7 h 12"/>
                <a:gd name="T8" fmla="*/ 5 w 1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1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0"/>
                    <a:pt x="8" y="12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4270104" y="2596358"/>
              <a:ext cx="20871" cy="20198"/>
            </a:xfrm>
            <a:custGeom>
              <a:avLst/>
              <a:gdLst>
                <a:gd name="T0" fmla="*/ 8 w 13"/>
                <a:gd name="T1" fmla="*/ 12 h 13"/>
                <a:gd name="T2" fmla="*/ 1 w 13"/>
                <a:gd name="T3" fmla="*/ 8 h 13"/>
                <a:gd name="T4" fmla="*/ 5 w 13"/>
                <a:gd name="T5" fmla="*/ 1 h 13"/>
                <a:gd name="T6" fmla="*/ 12 w 13"/>
                <a:gd name="T7" fmla="*/ 5 h 13"/>
                <a:gd name="T8" fmla="*/ 8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3390160" y="2990886"/>
              <a:ext cx="418765" cy="418765"/>
            </a:xfrm>
            <a:custGeom>
              <a:avLst/>
              <a:gdLst>
                <a:gd name="T0" fmla="*/ 144 w 263"/>
                <a:gd name="T1" fmla="*/ 144 h 263"/>
                <a:gd name="T2" fmla="*/ 7 w 263"/>
                <a:gd name="T3" fmla="*/ 256 h 263"/>
                <a:gd name="T4" fmla="*/ 118 w 263"/>
                <a:gd name="T5" fmla="*/ 118 h 263"/>
                <a:gd name="T6" fmla="*/ 256 w 263"/>
                <a:gd name="T7" fmla="*/ 7 h 263"/>
                <a:gd name="T8" fmla="*/ 144 w 263"/>
                <a:gd name="T9" fmla="*/ 1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3">
                  <a:moveTo>
                    <a:pt x="144" y="144"/>
                  </a:moveTo>
                  <a:cubicBezTo>
                    <a:pt x="76" y="213"/>
                    <a:pt x="14" y="263"/>
                    <a:pt x="7" y="256"/>
                  </a:cubicBezTo>
                  <a:cubicBezTo>
                    <a:pt x="0" y="249"/>
                    <a:pt x="50" y="187"/>
                    <a:pt x="118" y="118"/>
                  </a:cubicBezTo>
                  <a:cubicBezTo>
                    <a:pt x="187" y="49"/>
                    <a:pt x="249" y="0"/>
                    <a:pt x="256" y="7"/>
                  </a:cubicBezTo>
                  <a:cubicBezTo>
                    <a:pt x="263" y="14"/>
                    <a:pt x="213" y="76"/>
                    <a:pt x="144" y="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1429641" y="4756834"/>
              <a:ext cx="1514151" cy="475991"/>
            </a:xfrm>
            <a:custGeom>
              <a:avLst/>
              <a:gdLst>
                <a:gd name="T0" fmla="*/ 921 w 951"/>
                <a:gd name="T1" fmla="*/ 299 h 299"/>
                <a:gd name="T2" fmla="*/ 951 w 951"/>
                <a:gd name="T3" fmla="*/ 226 h 299"/>
                <a:gd name="T4" fmla="*/ 913 w 951"/>
                <a:gd name="T5" fmla="*/ 147 h 299"/>
                <a:gd name="T6" fmla="*/ 913 w 951"/>
                <a:gd name="T7" fmla="*/ 139 h 299"/>
                <a:gd name="T8" fmla="*/ 831 w 951"/>
                <a:gd name="T9" fmla="*/ 56 h 299"/>
                <a:gd name="T10" fmla="*/ 765 w 951"/>
                <a:gd name="T11" fmla="*/ 90 h 299"/>
                <a:gd name="T12" fmla="*/ 754 w 951"/>
                <a:gd name="T13" fmla="*/ 87 h 299"/>
                <a:gd name="T14" fmla="*/ 659 w 951"/>
                <a:gd name="T15" fmla="*/ 0 h 299"/>
                <a:gd name="T16" fmla="*/ 566 w 951"/>
                <a:gd name="T17" fmla="*/ 71 h 299"/>
                <a:gd name="T18" fmla="*/ 556 w 951"/>
                <a:gd name="T19" fmla="*/ 71 h 299"/>
                <a:gd name="T20" fmla="*/ 515 w 951"/>
                <a:gd name="T21" fmla="*/ 87 h 299"/>
                <a:gd name="T22" fmla="*/ 515 w 951"/>
                <a:gd name="T23" fmla="*/ 86 h 299"/>
                <a:gd name="T24" fmla="*/ 439 w 951"/>
                <a:gd name="T25" fmla="*/ 10 h 299"/>
                <a:gd name="T26" fmla="*/ 363 w 951"/>
                <a:gd name="T27" fmla="*/ 86 h 299"/>
                <a:gd name="T28" fmla="*/ 363 w 951"/>
                <a:gd name="T29" fmla="*/ 90 h 299"/>
                <a:gd name="T30" fmla="*/ 346 w 951"/>
                <a:gd name="T31" fmla="*/ 95 h 299"/>
                <a:gd name="T32" fmla="*/ 299 w 951"/>
                <a:gd name="T33" fmla="*/ 56 h 299"/>
                <a:gd name="T34" fmla="*/ 259 w 951"/>
                <a:gd name="T35" fmla="*/ 77 h 299"/>
                <a:gd name="T36" fmla="*/ 167 w 951"/>
                <a:gd name="T37" fmla="*/ 22 h 299"/>
                <a:gd name="T38" fmla="*/ 64 w 951"/>
                <a:gd name="T39" fmla="*/ 125 h 299"/>
                <a:gd name="T40" fmla="*/ 65 w 951"/>
                <a:gd name="T41" fmla="*/ 134 h 299"/>
                <a:gd name="T42" fmla="*/ 0 w 951"/>
                <a:gd name="T43" fmla="*/ 248 h 299"/>
                <a:gd name="T44" fmla="*/ 10 w 951"/>
                <a:gd name="T45" fmla="*/ 299 h 299"/>
                <a:gd name="T46" fmla="*/ 921 w 951"/>
                <a:gd name="T4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1" h="299">
                  <a:moveTo>
                    <a:pt x="921" y="299"/>
                  </a:moveTo>
                  <a:cubicBezTo>
                    <a:pt x="939" y="280"/>
                    <a:pt x="951" y="255"/>
                    <a:pt x="951" y="226"/>
                  </a:cubicBezTo>
                  <a:cubicBezTo>
                    <a:pt x="951" y="194"/>
                    <a:pt x="936" y="166"/>
                    <a:pt x="913" y="147"/>
                  </a:cubicBezTo>
                  <a:cubicBezTo>
                    <a:pt x="913" y="144"/>
                    <a:pt x="913" y="141"/>
                    <a:pt x="913" y="139"/>
                  </a:cubicBezTo>
                  <a:cubicBezTo>
                    <a:pt x="913" y="93"/>
                    <a:pt x="876" y="56"/>
                    <a:pt x="831" y="56"/>
                  </a:cubicBezTo>
                  <a:cubicBezTo>
                    <a:pt x="804" y="56"/>
                    <a:pt x="780" y="69"/>
                    <a:pt x="765" y="90"/>
                  </a:cubicBezTo>
                  <a:cubicBezTo>
                    <a:pt x="761" y="88"/>
                    <a:pt x="758" y="87"/>
                    <a:pt x="754" y="87"/>
                  </a:cubicBezTo>
                  <a:cubicBezTo>
                    <a:pt x="749" y="38"/>
                    <a:pt x="708" y="0"/>
                    <a:pt x="659" y="0"/>
                  </a:cubicBezTo>
                  <a:cubicBezTo>
                    <a:pt x="614" y="0"/>
                    <a:pt x="577" y="31"/>
                    <a:pt x="566" y="71"/>
                  </a:cubicBezTo>
                  <a:cubicBezTo>
                    <a:pt x="563" y="71"/>
                    <a:pt x="559" y="71"/>
                    <a:pt x="556" y="71"/>
                  </a:cubicBezTo>
                  <a:cubicBezTo>
                    <a:pt x="540" y="71"/>
                    <a:pt x="526" y="77"/>
                    <a:pt x="515" y="87"/>
                  </a:cubicBezTo>
                  <a:cubicBezTo>
                    <a:pt x="515" y="86"/>
                    <a:pt x="515" y="86"/>
                    <a:pt x="515" y="86"/>
                  </a:cubicBezTo>
                  <a:cubicBezTo>
                    <a:pt x="515" y="44"/>
                    <a:pt x="481" y="10"/>
                    <a:pt x="439" y="10"/>
                  </a:cubicBezTo>
                  <a:cubicBezTo>
                    <a:pt x="397" y="10"/>
                    <a:pt x="363" y="44"/>
                    <a:pt x="363" y="86"/>
                  </a:cubicBezTo>
                  <a:cubicBezTo>
                    <a:pt x="363" y="88"/>
                    <a:pt x="363" y="89"/>
                    <a:pt x="363" y="90"/>
                  </a:cubicBezTo>
                  <a:cubicBezTo>
                    <a:pt x="357" y="91"/>
                    <a:pt x="351" y="93"/>
                    <a:pt x="346" y="95"/>
                  </a:cubicBezTo>
                  <a:cubicBezTo>
                    <a:pt x="341" y="73"/>
                    <a:pt x="322" y="56"/>
                    <a:pt x="299" y="56"/>
                  </a:cubicBezTo>
                  <a:cubicBezTo>
                    <a:pt x="282" y="56"/>
                    <a:pt x="268" y="65"/>
                    <a:pt x="259" y="77"/>
                  </a:cubicBezTo>
                  <a:cubicBezTo>
                    <a:pt x="242" y="44"/>
                    <a:pt x="207" y="22"/>
                    <a:pt x="167" y="22"/>
                  </a:cubicBezTo>
                  <a:cubicBezTo>
                    <a:pt x="110" y="22"/>
                    <a:pt x="64" y="68"/>
                    <a:pt x="64" y="125"/>
                  </a:cubicBezTo>
                  <a:cubicBezTo>
                    <a:pt x="64" y="128"/>
                    <a:pt x="64" y="131"/>
                    <a:pt x="65" y="134"/>
                  </a:cubicBezTo>
                  <a:cubicBezTo>
                    <a:pt x="26" y="157"/>
                    <a:pt x="0" y="199"/>
                    <a:pt x="0" y="248"/>
                  </a:cubicBezTo>
                  <a:cubicBezTo>
                    <a:pt x="0" y="266"/>
                    <a:pt x="3" y="283"/>
                    <a:pt x="10" y="299"/>
                  </a:cubicBezTo>
                  <a:lnTo>
                    <a:pt x="921" y="29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2" name="TextBox 62"/>
          <p:cNvSpPr txBox="1"/>
          <p:nvPr/>
        </p:nvSpPr>
        <p:spPr>
          <a:xfrm>
            <a:off x="6200266" y="293479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ectangle 64"/>
          <p:cNvSpPr/>
          <p:nvPr/>
        </p:nvSpPr>
        <p:spPr>
          <a:xfrm>
            <a:off x="6195341" y="3199345"/>
            <a:ext cx="49279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Donut 65"/>
          <p:cNvSpPr/>
          <p:nvPr/>
        </p:nvSpPr>
        <p:spPr>
          <a:xfrm>
            <a:off x="6283390" y="3838992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66"/>
          <p:cNvSpPr>
            <a:spLocks noEditPoints="1"/>
          </p:cNvSpPr>
          <p:nvPr/>
        </p:nvSpPr>
        <p:spPr bwMode="auto">
          <a:xfrm>
            <a:off x="6489146" y="4036433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6460795" y="5561576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68"/>
          <p:cNvSpPr>
            <a:spLocks noEditPoints="1"/>
          </p:cNvSpPr>
          <p:nvPr/>
        </p:nvSpPr>
        <p:spPr bwMode="auto">
          <a:xfrm>
            <a:off x="9200349" y="5559055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69"/>
          <p:cNvSpPr>
            <a:spLocks noEditPoints="1"/>
          </p:cNvSpPr>
          <p:nvPr/>
        </p:nvSpPr>
        <p:spPr bwMode="auto">
          <a:xfrm>
            <a:off x="9190217" y="4049286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Donut 70"/>
          <p:cNvSpPr/>
          <p:nvPr/>
        </p:nvSpPr>
        <p:spPr>
          <a:xfrm>
            <a:off x="8956794" y="535603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Donut 71"/>
          <p:cNvSpPr/>
          <p:nvPr/>
        </p:nvSpPr>
        <p:spPr>
          <a:xfrm>
            <a:off x="6277970" y="535618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Donut 72"/>
          <p:cNvSpPr/>
          <p:nvPr/>
        </p:nvSpPr>
        <p:spPr>
          <a:xfrm>
            <a:off x="8951088" y="383899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73"/>
          <p:cNvSpPr txBox="1"/>
          <p:nvPr/>
        </p:nvSpPr>
        <p:spPr>
          <a:xfrm>
            <a:off x="7026043" y="414699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74"/>
          <p:cNvSpPr txBox="1"/>
          <p:nvPr/>
        </p:nvSpPr>
        <p:spPr>
          <a:xfrm>
            <a:off x="7026043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75"/>
          <p:cNvSpPr txBox="1"/>
          <p:nvPr/>
        </p:nvSpPr>
        <p:spPr>
          <a:xfrm>
            <a:off x="9724047" y="414699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9724047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77"/>
          <p:cNvSpPr txBox="1"/>
          <p:nvPr/>
        </p:nvSpPr>
        <p:spPr>
          <a:xfrm>
            <a:off x="7026043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78"/>
          <p:cNvSpPr txBox="1"/>
          <p:nvPr/>
        </p:nvSpPr>
        <p:spPr>
          <a:xfrm>
            <a:off x="7026043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79"/>
          <p:cNvSpPr txBox="1"/>
          <p:nvPr/>
        </p:nvSpPr>
        <p:spPr>
          <a:xfrm>
            <a:off x="9724047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0"/>
          <p:cNvSpPr txBox="1"/>
          <p:nvPr/>
        </p:nvSpPr>
        <p:spPr>
          <a:xfrm>
            <a:off x="9724047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81"/>
          <p:cNvSpPr/>
          <p:nvPr/>
        </p:nvSpPr>
        <p:spPr>
          <a:xfrm>
            <a:off x="6230271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ectangle 82"/>
          <p:cNvSpPr/>
          <p:nvPr/>
        </p:nvSpPr>
        <p:spPr>
          <a:xfrm>
            <a:off x="6230271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ectangle 83"/>
          <p:cNvSpPr/>
          <p:nvPr/>
        </p:nvSpPr>
        <p:spPr>
          <a:xfrm>
            <a:off x="8894583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ectangle 84"/>
          <p:cNvSpPr/>
          <p:nvPr/>
        </p:nvSpPr>
        <p:spPr>
          <a:xfrm>
            <a:off x="8888454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8309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836" y="3493251"/>
            <a:ext cx="4381081" cy="9699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59" rIns="72720" bIns="36359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65" y="2214894"/>
            <a:ext cx="1020423" cy="10204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472" y="3624164"/>
            <a:ext cx="2535812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51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96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51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96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44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2618865" y="1539629"/>
            <a:ext cx="1897725" cy="1898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1" tIns="48205" rIns="96411" bIns="48205" anchor="ctr"/>
          <a:lstStyle/>
          <a:p>
            <a:pPr algn="ctr" defTabSz="642830">
              <a:lnSpc>
                <a:spcPct val="150000"/>
              </a:lnSpc>
              <a:defRPr/>
            </a:pPr>
            <a:endParaRPr lang="id-ID" sz="14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716120" y="3443118"/>
            <a:ext cx="1897725" cy="1897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1" tIns="48205" rIns="96411" bIns="48205" anchor="ctr"/>
          <a:lstStyle/>
          <a:p>
            <a:pPr algn="ctr" defTabSz="642830">
              <a:lnSpc>
                <a:spcPct val="150000"/>
              </a:lnSpc>
              <a:defRPr/>
            </a:pPr>
            <a:endParaRPr lang="id-ID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431887" y="1539629"/>
            <a:ext cx="1897725" cy="18984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1" tIns="48205" rIns="96411" bIns="48205" anchor="ctr"/>
          <a:lstStyle/>
          <a:p>
            <a:pPr algn="ctr" defTabSz="642830">
              <a:lnSpc>
                <a:spcPct val="150000"/>
              </a:lnSpc>
              <a:defRPr/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4529141" y="3443118"/>
            <a:ext cx="1897725" cy="1897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1" tIns="48205" rIns="96411" bIns="48205" anchor="ctr"/>
          <a:lstStyle/>
          <a:p>
            <a:pPr algn="ctr" defTabSz="642830">
              <a:lnSpc>
                <a:spcPct val="150000"/>
              </a:lnSpc>
              <a:defRPr/>
            </a:pPr>
            <a:endParaRPr lang="id-ID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10239888" y="1539629"/>
            <a:ext cx="1897725" cy="18984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1" tIns="48205" rIns="96411" bIns="48205" anchor="ctr"/>
          <a:lstStyle/>
          <a:p>
            <a:pPr algn="ctr" defTabSz="642830">
              <a:lnSpc>
                <a:spcPct val="150000"/>
              </a:lnSpc>
              <a:defRPr/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8337979" y="3443118"/>
            <a:ext cx="1897725" cy="18976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1" tIns="48205" rIns="96411" bIns="48205" anchor="ctr"/>
          <a:lstStyle/>
          <a:p>
            <a:pPr algn="ctr" defTabSz="642830">
              <a:lnSpc>
                <a:spcPct val="150000"/>
              </a:lnSpc>
              <a:defRPr/>
            </a:pPr>
            <a:endParaRPr lang="id-ID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4111" y="5559236"/>
            <a:ext cx="11330530" cy="9743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4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4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8271" y="1862293"/>
            <a:ext cx="1531101" cy="120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</a:t>
            </a:r>
            <a:endParaRPr lang="en-US" altLang="zh-CN" sz="147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4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4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8544" y="3893685"/>
            <a:ext cx="1531101" cy="120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</a:t>
            </a:r>
            <a:endParaRPr lang="en-US" altLang="zh-CN" sz="147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4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4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05721" y="3893685"/>
            <a:ext cx="1531101" cy="120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</a:t>
            </a:r>
            <a:endParaRPr lang="en-US" altLang="zh-CN" sz="147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4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4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07494" y="3893685"/>
            <a:ext cx="1531101" cy="120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</a:t>
            </a:r>
            <a:endParaRPr lang="en-US" altLang="zh-CN" sz="147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4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4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412341" y="1862293"/>
            <a:ext cx="1531101" cy="120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</a:t>
            </a:r>
            <a:endParaRPr lang="en-US" altLang="zh-CN" sz="147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4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4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7964" y="1862293"/>
            <a:ext cx="1531101" cy="120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</a:t>
            </a:r>
            <a:endParaRPr lang="en-US" altLang="zh-CN" sz="147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4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4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7948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5" grpId="0"/>
      <p:bldP spid="52" grpId="0"/>
      <p:bldP spid="56" grpId="0"/>
      <p:bldP spid="57" grpId="0"/>
      <p:bldP spid="58" grpId="0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H_Others_1"/>
          <p:cNvSpPr txBox="1"/>
          <p:nvPr>
            <p:custDataLst>
              <p:tags r:id="rId2"/>
            </p:custDataLst>
          </p:nvPr>
        </p:nvSpPr>
        <p:spPr>
          <a:xfrm>
            <a:off x="1428195" y="1659627"/>
            <a:ext cx="2897062" cy="12311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37" name="MH_Others_2"/>
          <p:cNvSpPr txBox="1"/>
          <p:nvPr>
            <p:custDataLst>
              <p:tags r:id="rId3"/>
            </p:custDataLst>
          </p:nvPr>
        </p:nvSpPr>
        <p:spPr>
          <a:xfrm>
            <a:off x="1486252" y="2908038"/>
            <a:ext cx="2780948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41524" y="1661766"/>
            <a:ext cx="4339590" cy="1264040"/>
            <a:chOff x="5738324" y="1661766"/>
            <a:chExt cx="4339590" cy="1264040"/>
          </a:xfrm>
        </p:grpSpPr>
        <p:sp>
          <p:nvSpPr>
            <p:cNvPr id="2051" name="MH_Other_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5943687" y="1827635"/>
              <a:ext cx="3870807" cy="805303"/>
            </a:xfrm>
            <a:custGeom>
              <a:avLst/>
              <a:gdLst>
                <a:gd name="T0" fmla="*/ 2147483646 w 3244"/>
                <a:gd name="T1" fmla="*/ 2147483646 h 674"/>
                <a:gd name="T2" fmla="*/ 2147483646 w 3244"/>
                <a:gd name="T3" fmla="*/ 2147483646 h 674"/>
                <a:gd name="T4" fmla="*/ 2147483646 w 3244"/>
                <a:gd name="T5" fmla="*/ 0 h 674"/>
                <a:gd name="T6" fmla="*/ 2147483646 w 3244"/>
                <a:gd name="T7" fmla="*/ 0 h 674"/>
                <a:gd name="T8" fmla="*/ 0 w 3244"/>
                <a:gd name="T9" fmla="*/ 2147483646 h 674"/>
                <a:gd name="T10" fmla="*/ 2147483646 w 3244"/>
                <a:gd name="T11" fmla="*/ 2147483646 h 674"/>
                <a:gd name="T12" fmla="*/ 2147483646 w 3244"/>
                <a:gd name="T13" fmla="*/ 2147483646 h 6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59333"/>
            <a:lstStyle/>
            <a:p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2" name="MH_Other_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1661766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组合 1"/>
            <p:cNvGrpSpPr/>
            <p:nvPr/>
          </p:nvGrpSpPr>
          <p:grpSpPr>
            <a:xfrm>
              <a:off x="6108394" y="2075420"/>
              <a:ext cx="515662" cy="309732"/>
              <a:chOff x="5515929" y="2199931"/>
              <a:chExt cx="515662" cy="309732"/>
            </a:xfrm>
          </p:grpSpPr>
          <p:sp>
            <p:nvSpPr>
              <p:cNvPr id="2061" name="MH_Other_11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715162" y="2199931"/>
                <a:ext cx="316429" cy="309732"/>
              </a:xfrm>
              <a:custGeom>
                <a:avLst/>
                <a:gdLst>
                  <a:gd name="T0" fmla="*/ 2147483646 w 117"/>
                  <a:gd name="T1" fmla="*/ 2147483646 h 116"/>
                  <a:gd name="T2" fmla="*/ 2147483646 w 117"/>
                  <a:gd name="T3" fmla="*/ 2147483646 h 116"/>
                  <a:gd name="T4" fmla="*/ 2147483646 w 117"/>
                  <a:gd name="T5" fmla="*/ 2147483646 h 116"/>
                  <a:gd name="T6" fmla="*/ 2147483646 w 117"/>
                  <a:gd name="T7" fmla="*/ 2147483646 h 116"/>
                  <a:gd name="T8" fmla="*/ 2147483646 w 117"/>
                  <a:gd name="T9" fmla="*/ 2147483646 h 116"/>
                  <a:gd name="T10" fmla="*/ 2147483646 w 117"/>
                  <a:gd name="T11" fmla="*/ 2147483646 h 116"/>
                  <a:gd name="T12" fmla="*/ 2147483646 w 117"/>
                  <a:gd name="T13" fmla="*/ 2147483646 h 116"/>
                  <a:gd name="T14" fmla="*/ 2147483646 w 117"/>
                  <a:gd name="T15" fmla="*/ 2147483646 h 116"/>
                  <a:gd name="T16" fmla="*/ 2147483646 w 117"/>
                  <a:gd name="T17" fmla="*/ 2147483646 h 116"/>
                  <a:gd name="T18" fmla="*/ 2147483646 w 117"/>
                  <a:gd name="T19" fmla="*/ 2147483646 h 116"/>
                  <a:gd name="T20" fmla="*/ 2147483646 w 117"/>
                  <a:gd name="T21" fmla="*/ 2147483646 h 116"/>
                  <a:gd name="T22" fmla="*/ 2147483646 w 117"/>
                  <a:gd name="T23" fmla="*/ 2147483646 h 116"/>
                  <a:gd name="T24" fmla="*/ 2147483646 w 117"/>
                  <a:gd name="T25" fmla="*/ 2147483646 h 116"/>
                  <a:gd name="T26" fmla="*/ 2147483646 w 117"/>
                  <a:gd name="T27" fmla="*/ 2147483646 h 116"/>
                  <a:gd name="T28" fmla="*/ 2147483646 w 117"/>
                  <a:gd name="T29" fmla="*/ 2147483646 h 116"/>
                  <a:gd name="T30" fmla="*/ 0 w 117"/>
                  <a:gd name="T31" fmla="*/ 2147483646 h 116"/>
                  <a:gd name="T32" fmla="*/ 2147483646 w 117"/>
                  <a:gd name="T33" fmla="*/ 2147483646 h 116"/>
                  <a:gd name="T34" fmla="*/ 2147483646 w 117"/>
                  <a:gd name="T35" fmla="*/ 2147483646 h 116"/>
                  <a:gd name="T36" fmla="*/ 2147483646 w 117"/>
                  <a:gd name="T37" fmla="*/ 2147483646 h 116"/>
                  <a:gd name="T38" fmla="*/ 2147483646 w 117"/>
                  <a:gd name="T39" fmla="*/ 2147483646 h 116"/>
                  <a:gd name="T40" fmla="*/ 2147483646 w 117"/>
                  <a:gd name="T41" fmla="*/ 2147483646 h 116"/>
                  <a:gd name="T42" fmla="*/ 2147483646 w 117"/>
                  <a:gd name="T43" fmla="*/ 2147483646 h 116"/>
                  <a:gd name="T44" fmla="*/ 2147483646 w 117"/>
                  <a:gd name="T45" fmla="*/ 2147483646 h 116"/>
                  <a:gd name="T46" fmla="*/ 2147483646 w 117"/>
                  <a:gd name="T47" fmla="*/ 2147483646 h 116"/>
                  <a:gd name="T48" fmla="*/ 2147483646 w 117"/>
                  <a:gd name="T49" fmla="*/ 2147483646 h 116"/>
                  <a:gd name="T50" fmla="*/ 2147483646 w 117"/>
                  <a:gd name="T51" fmla="*/ 2147483646 h 116"/>
                  <a:gd name="T52" fmla="*/ 2147483646 w 117"/>
                  <a:gd name="T53" fmla="*/ 2147483646 h 116"/>
                  <a:gd name="T54" fmla="*/ 2147483646 w 117"/>
                  <a:gd name="T55" fmla="*/ 2147483646 h 116"/>
                  <a:gd name="T56" fmla="*/ 2147483646 w 117"/>
                  <a:gd name="T57" fmla="*/ 2147483646 h 116"/>
                  <a:gd name="T58" fmla="*/ 2147483646 w 117"/>
                  <a:gd name="T59" fmla="*/ 2147483646 h 116"/>
                  <a:gd name="T60" fmla="*/ 2147483646 w 117"/>
                  <a:gd name="T61" fmla="*/ 2147483646 h 116"/>
                  <a:gd name="T62" fmla="*/ 2147483646 w 117"/>
                  <a:gd name="T63" fmla="*/ 2147483646 h 116"/>
                  <a:gd name="T64" fmla="*/ 2147483646 w 117"/>
                  <a:gd name="T65" fmla="*/ 2147483646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116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2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" name="MH_Other_12"/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515929" y="2295362"/>
                <a:ext cx="207604" cy="205929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2147483646 h 77"/>
                  <a:gd name="T10" fmla="*/ 2147483646 w 77"/>
                  <a:gd name="T11" fmla="*/ 2147483646 h 77"/>
                  <a:gd name="T12" fmla="*/ 2147483646 w 77"/>
                  <a:gd name="T13" fmla="*/ 2147483646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2147483646 w 77"/>
                  <a:gd name="T19" fmla="*/ 0 h 77"/>
                  <a:gd name="T20" fmla="*/ 2147483646 w 77"/>
                  <a:gd name="T21" fmla="*/ 2147483646 h 77"/>
                  <a:gd name="T22" fmla="*/ 2147483646 w 77"/>
                  <a:gd name="T23" fmla="*/ 2147483646 h 77"/>
                  <a:gd name="T24" fmla="*/ 2147483646 w 77"/>
                  <a:gd name="T25" fmla="*/ 2147483646 h 77"/>
                  <a:gd name="T26" fmla="*/ 2147483646 w 77"/>
                  <a:gd name="T27" fmla="*/ 2147483646 h 77"/>
                  <a:gd name="T28" fmla="*/ 2147483646 w 77"/>
                  <a:gd name="T29" fmla="*/ 2147483646 h 77"/>
                  <a:gd name="T30" fmla="*/ 2147483646 w 77"/>
                  <a:gd name="T31" fmla="*/ 2147483646 h 77"/>
                  <a:gd name="T32" fmla="*/ 2147483646 w 77"/>
                  <a:gd name="T33" fmla="*/ 2147483646 h 77"/>
                  <a:gd name="T34" fmla="*/ 2147483646 w 77"/>
                  <a:gd name="T35" fmla="*/ 2147483646 h 77"/>
                  <a:gd name="T36" fmla="*/ 2147483646 w 77"/>
                  <a:gd name="T37" fmla="*/ 2147483646 h 77"/>
                  <a:gd name="T38" fmla="*/ 0 w 77"/>
                  <a:gd name="T39" fmla="*/ 2147483646 h 77"/>
                  <a:gd name="T40" fmla="*/ 2147483646 w 77"/>
                  <a:gd name="T41" fmla="*/ 2147483646 h 77"/>
                  <a:gd name="T42" fmla="*/ 2147483646 w 77"/>
                  <a:gd name="T43" fmla="*/ 2147483646 h 77"/>
                  <a:gd name="T44" fmla="*/ 2147483646 w 77"/>
                  <a:gd name="T45" fmla="*/ 2147483646 h 77"/>
                  <a:gd name="T46" fmla="*/ 2147483646 w 77"/>
                  <a:gd name="T47" fmla="*/ 2147483646 h 77"/>
                  <a:gd name="T48" fmla="*/ 2147483646 w 77"/>
                  <a:gd name="T49" fmla="*/ 2147483646 h 77"/>
                  <a:gd name="T50" fmla="*/ 2147483646 w 77"/>
                  <a:gd name="T51" fmla="*/ 2147483646 h 77"/>
                  <a:gd name="T52" fmla="*/ 2147483646 w 77"/>
                  <a:gd name="T53" fmla="*/ 2147483646 h 77"/>
                  <a:gd name="T54" fmla="*/ 2147483646 w 77"/>
                  <a:gd name="T55" fmla="*/ 2147483646 h 77"/>
                  <a:gd name="T56" fmla="*/ 2147483646 w 77"/>
                  <a:gd name="T57" fmla="*/ 2147483646 h 77"/>
                  <a:gd name="T58" fmla="*/ 2147483646 w 77"/>
                  <a:gd name="T59" fmla="*/ 2147483646 h 77"/>
                  <a:gd name="T60" fmla="*/ 2147483646 w 77"/>
                  <a:gd name="T61" fmla="*/ 2147483646 h 77"/>
                  <a:gd name="T62" fmla="*/ 2147483646 w 77"/>
                  <a:gd name="T63" fmla="*/ 2147483646 h 77"/>
                  <a:gd name="T64" fmla="*/ 2147483646 w 77"/>
                  <a:gd name="T65" fmla="*/ 2147483646 h 77"/>
                  <a:gd name="T66" fmla="*/ 2147483646 w 77"/>
                  <a:gd name="T67" fmla="*/ 2147483646 h 77"/>
                  <a:gd name="T68" fmla="*/ 2147483646 w 77"/>
                  <a:gd name="T69" fmla="*/ 2147483646 h 77"/>
                  <a:gd name="T70" fmla="*/ 2147483646 w 77"/>
                  <a:gd name="T71" fmla="*/ 2147483646 h 77"/>
                  <a:gd name="T72" fmla="*/ 2147483646 w 77"/>
                  <a:gd name="T73" fmla="*/ 2147483646 h 77"/>
                  <a:gd name="T74" fmla="*/ 2147483646 w 77"/>
                  <a:gd name="T75" fmla="*/ 2147483646 h 77"/>
                  <a:gd name="T76" fmla="*/ 2147483646 w 77"/>
                  <a:gd name="T77" fmla="*/ 2147483646 h 77"/>
                  <a:gd name="T78" fmla="*/ 2147483646 w 77"/>
                  <a:gd name="T79" fmla="*/ 2147483646 h 77"/>
                  <a:gd name="T80" fmla="*/ 2147483646 w 77"/>
                  <a:gd name="T81" fmla="*/ 2147483646 h 77"/>
                  <a:gd name="T82" fmla="*/ 2147483646 w 77"/>
                  <a:gd name="T83" fmla="*/ 2147483646 h 77"/>
                  <a:gd name="T84" fmla="*/ 2147483646 w 77"/>
                  <a:gd name="T85" fmla="*/ 2147483646 h 77"/>
                  <a:gd name="T86" fmla="*/ 2147483646 w 77"/>
                  <a:gd name="T87" fmla="*/ 2147483646 h 77"/>
                  <a:gd name="T88" fmla="*/ 2147483646 w 77"/>
                  <a:gd name="T89" fmla="*/ 2147483646 h 77"/>
                  <a:gd name="T90" fmla="*/ 2147483646 w 77"/>
                  <a:gd name="T91" fmla="*/ 2147483646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2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67" name="MH_Other_1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83040" y="2067998"/>
              <a:ext cx="487200" cy="32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10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MH_Text_1"/>
            <p:cNvSpPr txBox="1"/>
            <p:nvPr>
              <p:custDataLst>
                <p:tags r:id="rId22"/>
              </p:custDataLst>
            </p:nvPr>
          </p:nvSpPr>
          <p:spPr>
            <a:xfrm>
              <a:off x="7627271" y="1964829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41524" y="2843769"/>
            <a:ext cx="4339590" cy="1264040"/>
            <a:chOff x="5738324" y="2843769"/>
            <a:chExt cx="4339590" cy="1264040"/>
          </a:xfrm>
        </p:grpSpPr>
        <p:sp>
          <p:nvSpPr>
            <p:cNvPr id="2055" name="MH_Other_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943687" y="3009638"/>
              <a:ext cx="3870807" cy="805303"/>
            </a:xfrm>
            <a:custGeom>
              <a:avLst/>
              <a:gdLst>
                <a:gd name="T0" fmla="*/ 2147483646 w 3244"/>
                <a:gd name="T1" fmla="*/ 2147483646 h 675"/>
                <a:gd name="T2" fmla="*/ 2147483646 w 3244"/>
                <a:gd name="T3" fmla="*/ 2147483646 h 675"/>
                <a:gd name="T4" fmla="*/ 2147483646 w 3244"/>
                <a:gd name="T5" fmla="*/ 0 h 675"/>
                <a:gd name="T6" fmla="*/ 2147483646 w 3244"/>
                <a:gd name="T7" fmla="*/ 0 h 675"/>
                <a:gd name="T8" fmla="*/ 0 w 3244"/>
                <a:gd name="T9" fmla="*/ 2147483646 h 675"/>
                <a:gd name="T10" fmla="*/ 2147483646 w 3244"/>
                <a:gd name="T11" fmla="*/ 2147483646 h 675"/>
                <a:gd name="T12" fmla="*/ 2147483646 w 3244"/>
                <a:gd name="T13" fmla="*/ 2147483646 h 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59333"/>
            <a:lstStyle/>
            <a:p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6" name="MH_Other_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2843769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MH_Other_1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143553" y="3251564"/>
              <a:ext cx="445344" cy="321451"/>
            </a:xfrm>
            <a:custGeom>
              <a:avLst/>
              <a:gdLst>
                <a:gd name="T0" fmla="*/ 2147483646 w 165"/>
                <a:gd name="T1" fmla="*/ 2147483646 h 121"/>
                <a:gd name="T2" fmla="*/ 2147483646 w 165"/>
                <a:gd name="T3" fmla="*/ 2147483646 h 121"/>
                <a:gd name="T4" fmla="*/ 2147483646 w 165"/>
                <a:gd name="T5" fmla="*/ 2147483646 h 121"/>
                <a:gd name="T6" fmla="*/ 2147483646 w 165"/>
                <a:gd name="T7" fmla="*/ 2147483646 h 121"/>
                <a:gd name="T8" fmla="*/ 2147483646 w 165"/>
                <a:gd name="T9" fmla="*/ 2147483646 h 121"/>
                <a:gd name="T10" fmla="*/ 2147483646 w 165"/>
                <a:gd name="T11" fmla="*/ 2147483646 h 121"/>
                <a:gd name="T12" fmla="*/ 2147483646 w 165"/>
                <a:gd name="T13" fmla="*/ 2147483646 h 121"/>
                <a:gd name="T14" fmla="*/ 2147483646 w 165"/>
                <a:gd name="T15" fmla="*/ 2147483646 h 121"/>
                <a:gd name="T16" fmla="*/ 2147483646 w 165"/>
                <a:gd name="T17" fmla="*/ 2147483646 h 121"/>
                <a:gd name="T18" fmla="*/ 2147483646 w 165"/>
                <a:gd name="T19" fmla="*/ 2147483646 h 121"/>
                <a:gd name="T20" fmla="*/ 2147483646 w 165"/>
                <a:gd name="T21" fmla="*/ 2147483646 h 121"/>
                <a:gd name="T22" fmla="*/ 2147483646 w 165"/>
                <a:gd name="T23" fmla="*/ 2147483646 h 121"/>
                <a:gd name="T24" fmla="*/ 2147483646 w 165"/>
                <a:gd name="T25" fmla="*/ 2147483646 h 121"/>
                <a:gd name="T26" fmla="*/ 2147483646 w 165"/>
                <a:gd name="T27" fmla="*/ 2147483646 h 121"/>
                <a:gd name="T28" fmla="*/ 2147483646 w 165"/>
                <a:gd name="T29" fmla="*/ 2147483646 h 121"/>
                <a:gd name="T30" fmla="*/ 2147483646 w 165"/>
                <a:gd name="T31" fmla="*/ 2147483646 h 121"/>
                <a:gd name="T32" fmla="*/ 2147483646 w 165"/>
                <a:gd name="T33" fmla="*/ 2147483646 h 121"/>
                <a:gd name="T34" fmla="*/ 2147483646 w 165"/>
                <a:gd name="T35" fmla="*/ 2147483646 h 121"/>
                <a:gd name="T36" fmla="*/ 2147483646 w 165"/>
                <a:gd name="T37" fmla="*/ 2147483646 h 121"/>
                <a:gd name="T38" fmla="*/ 2147483646 w 165"/>
                <a:gd name="T39" fmla="*/ 2147483646 h 121"/>
                <a:gd name="T40" fmla="*/ 2147483646 w 165"/>
                <a:gd name="T41" fmla="*/ 2147483646 h 121"/>
                <a:gd name="T42" fmla="*/ 2147483646 w 165"/>
                <a:gd name="T43" fmla="*/ 2147483646 h 121"/>
                <a:gd name="T44" fmla="*/ 2147483646 w 165"/>
                <a:gd name="T45" fmla="*/ 2147483646 h 121"/>
                <a:gd name="T46" fmla="*/ 2147483646 w 165"/>
                <a:gd name="T47" fmla="*/ 2147483646 h 121"/>
                <a:gd name="T48" fmla="*/ 2147483646 w 165"/>
                <a:gd name="T49" fmla="*/ 2147483646 h 121"/>
                <a:gd name="T50" fmla="*/ 2147483646 w 165"/>
                <a:gd name="T51" fmla="*/ 2147483646 h 121"/>
                <a:gd name="T52" fmla="*/ 2147483646 w 165"/>
                <a:gd name="T53" fmla="*/ 2147483646 h 121"/>
                <a:gd name="T54" fmla="*/ 2147483646 w 165"/>
                <a:gd name="T55" fmla="*/ 2147483646 h 121"/>
                <a:gd name="T56" fmla="*/ 2147483646 w 165"/>
                <a:gd name="T57" fmla="*/ 2147483646 h 121"/>
                <a:gd name="T58" fmla="*/ 2147483646 w 165"/>
                <a:gd name="T59" fmla="*/ 2147483646 h 121"/>
                <a:gd name="T60" fmla="*/ 2147483646 w 165"/>
                <a:gd name="T61" fmla="*/ 2147483646 h 121"/>
                <a:gd name="T62" fmla="*/ 2147483646 w 165"/>
                <a:gd name="T63" fmla="*/ 2147483646 h 121"/>
                <a:gd name="T64" fmla="*/ 2147483646 w 165"/>
                <a:gd name="T65" fmla="*/ 2147483646 h 121"/>
                <a:gd name="T66" fmla="*/ 2147483646 w 165"/>
                <a:gd name="T67" fmla="*/ 2147483646 h 121"/>
                <a:gd name="T68" fmla="*/ 2147483646 w 165"/>
                <a:gd name="T69" fmla="*/ 2147483646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MH_Other_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46207" y="3250001"/>
              <a:ext cx="560866" cy="32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10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MH_Text_2"/>
            <p:cNvSpPr txBox="1"/>
            <p:nvPr>
              <p:custDataLst>
                <p:tags r:id="rId18"/>
              </p:custDataLst>
            </p:nvPr>
          </p:nvSpPr>
          <p:spPr>
            <a:xfrm>
              <a:off x="7627271" y="3146832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工作完成情况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41524" y="4024097"/>
            <a:ext cx="4339590" cy="1264039"/>
            <a:chOff x="5738324" y="4024097"/>
            <a:chExt cx="4339590" cy="1264039"/>
          </a:xfrm>
        </p:grpSpPr>
        <p:sp>
          <p:nvSpPr>
            <p:cNvPr id="4" name="MH_Other_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943687" y="4189966"/>
              <a:ext cx="3870807" cy="805301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lIns="759333"/>
            <a:lstStyle/>
            <a:p>
              <a:pPr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7" name="MH_Other_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4024097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MH_Other_1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236473" y="4434402"/>
              <a:ext cx="259504" cy="316428"/>
            </a:xfrm>
            <a:custGeom>
              <a:avLst/>
              <a:gdLst>
                <a:gd name="T0" fmla="*/ 2147483646 w 96"/>
                <a:gd name="T1" fmla="*/ 2147483646 h 119"/>
                <a:gd name="T2" fmla="*/ 2147483646 w 96"/>
                <a:gd name="T3" fmla="*/ 2147483646 h 119"/>
                <a:gd name="T4" fmla="*/ 2147483646 w 96"/>
                <a:gd name="T5" fmla="*/ 0 h 119"/>
                <a:gd name="T6" fmla="*/ 2147483646 w 96"/>
                <a:gd name="T7" fmla="*/ 2147483646 h 119"/>
                <a:gd name="T8" fmla="*/ 2147483646 w 96"/>
                <a:gd name="T9" fmla="*/ 2147483646 h 119"/>
                <a:gd name="T10" fmla="*/ 0 w 96"/>
                <a:gd name="T11" fmla="*/ 2147483646 h 119"/>
                <a:gd name="T12" fmla="*/ 0 w 96"/>
                <a:gd name="T13" fmla="*/ 2147483646 h 119"/>
                <a:gd name="T14" fmla="*/ 2147483646 w 96"/>
                <a:gd name="T15" fmla="*/ 2147483646 h 119"/>
                <a:gd name="T16" fmla="*/ 2147483646 w 96"/>
                <a:gd name="T17" fmla="*/ 2147483646 h 119"/>
                <a:gd name="T18" fmla="*/ 2147483646 w 96"/>
                <a:gd name="T19" fmla="*/ 2147483646 h 119"/>
                <a:gd name="T20" fmla="*/ 2147483646 w 96"/>
                <a:gd name="T21" fmla="*/ 2147483646 h 119"/>
                <a:gd name="T22" fmla="*/ 2147483646 w 96"/>
                <a:gd name="T23" fmla="*/ 2147483646 h 119"/>
                <a:gd name="T24" fmla="*/ 2147483646 w 96"/>
                <a:gd name="T25" fmla="*/ 2147483646 h 119"/>
                <a:gd name="T26" fmla="*/ 2147483646 w 96"/>
                <a:gd name="T27" fmla="*/ 2147483646 h 119"/>
                <a:gd name="T28" fmla="*/ 2147483646 w 96"/>
                <a:gd name="T29" fmla="*/ 2147483646 h 119"/>
                <a:gd name="T30" fmla="*/ 2147483646 w 96"/>
                <a:gd name="T31" fmla="*/ 2147483646 h 119"/>
                <a:gd name="T32" fmla="*/ 2147483646 w 96"/>
                <a:gd name="T33" fmla="*/ 2147483646 h 119"/>
                <a:gd name="T34" fmla="*/ 2147483646 w 96"/>
                <a:gd name="T35" fmla="*/ 2147483646 h 119"/>
                <a:gd name="T36" fmla="*/ 2147483646 w 96"/>
                <a:gd name="T37" fmla="*/ 2147483646 h 119"/>
                <a:gd name="T38" fmla="*/ 2147483646 w 96"/>
                <a:gd name="T39" fmla="*/ 2147483646 h 119"/>
                <a:gd name="T40" fmla="*/ 2147483646 w 96"/>
                <a:gd name="T41" fmla="*/ 2147483646 h 119"/>
                <a:gd name="T42" fmla="*/ 2147483646 w 96"/>
                <a:gd name="T43" fmla="*/ 2147483646 h 119"/>
                <a:gd name="T44" fmla="*/ 2147483646 w 96"/>
                <a:gd name="T45" fmla="*/ 2147483646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MH_Other_18"/>
            <p:cNvSpPr txBox="1"/>
            <p:nvPr>
              <p:custDataLst>
                <p:tags r:id="rId12"/>
              </p:custDataLst>
            </p:nvPr>
          </p:nvSpPr>
          <p:spPr>
            <a:xfrm>
              <a:off x="7039510" y="4430328"/>
              <a:ext cx="574260" cy="32457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MH_Text_3"/>
            <p:cNvSpPr txBox="1"/>
            <p:nvPr>
              <p:custDataLst>
                <p:tags r:id="rId13"/>
              </p:custDataLst>
            </p:nvPr>
          </p:nvSpPr>
          <p:spPr>
            <a:xfrm>
              <a:off x="7627271" y="4327159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成功项目展示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 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41524" y="5206099"/>
            <a:ext cx="4339590" cy="1264039"/>
            <a:chOff x="5738324" y="5206099"/>
            <a:chExt cx="4339590" cy="1264039"/>
          </a:xfrm>
        </p:grpSpPr>
        <p:sp>
          <p:nvSpPr>
            <p:cNvPr id="3" name="MH_Other_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943687" y="5371967"/>
              <a:ext cx="3870807" cy="805303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lIns="759333"/>
            <a:lstStyle/>
            <a:p>
              <a:pPr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8" name="MH_Other_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5206099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MH_Other_9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219731" y="5632309"/>
              <a:ext cx="292989" cy="284618"/>
            </a:xfrm>
            <a:custGeom>
              <a:avLst/>
              <a:gdLst>
                <a:gd name="T0" fmla="*/ 2147483646 w 108"/>
                <a:gd name="T1" fmla="*/ 2147483646 h 107"/>
                <a:gd name="T2" fmla="*/ 2147483646 w 108"/>
                <a:gd name="T3" fmla="*/ 2147483646 h 107"/>
                <a:gd name="T4" fmla="*/ 2147483646 w 108"/>
                <a:gd name="T5" fmla="*/ 2147483646 h 107"/>
                <a:gd name="T6" fmla="*/ 2147483646 w 108"/>
                <a:gd name="T7" fmla="*/ 0 h 107"/>
                <a:gd name="T8" fmla="*/ 0 w 108"/>
                <a:gd name="T9" fmla="*/ 2147483646 h 107"/>
                <a:gd name="T10" fmla="*/ 2147483646 w 108"/>
                <a:gd name="T11" fmla="*/ 2147483646 h 107"/>
                <a:gd name="T12" fmla="*/ 2147483646 w 108"/>
                <a:gd name="T13" fmla="*/ 2147483646 h 107"/>
                <a:gd name="T14" fmla="*/ 2147483646 w 108"/>
                <a:gd name="T15" fmla="*/ 2147483646 h 107"/>
                <a:gd name="T16" fmla="*/ 2147483646 w 108"/>
                <a:gd name="T17" fmla="*/ 2147483646 h 107"/>
                <a:gd name="T18" fmla="*/ 2147483646 w 108"/>
                <a:gd name="T19" fmla="*/ 2147483646 h 107"/>
                <a:gd name="T20" fmla="*/ 2147483646 w 108"/>
                <a:gd name="T21" fmla="*/ 2147483646 h 107"/>
                <a:gd name="T22" fmla="*/ 2147483646 w 108"/>
                <a:gd name="T23" fmla="*/ 2147483646 h 107"/>
                <a:gd name="T24" fmla="*/ 2147483646 w 108"/>
                <a:gd name="T25" fmla="*/ 2147483646 h 107"/>
                <a:gd name="T26" fmla="*/ 2147483646 w 108"/>
                <a:gd name="T27" fmla="*/ 2147483646 h 107"/>
                <a:gd name="T28" fmla="*/ 2147483646 w 108"/>
                <a:gd name="T29" fmla="*/ 2147483646 h 107"/>
                <a:gd name="T30" fmla="*/ 2147483646 w 108"/>
                <a:gd name="T31" fmla="*/ 2147483646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MH_Other_20"/>
            <p:cNvSpPr txBox="1"/>
            <p:nvPr>
              <p:custDataLst>
                <p:tags r:id="rId7"/>
              </p:custDataLst>
            </p:nvPr>
          </p:nvSpPr>
          <p:spPr>
            <a:xfrm>
              <a:off x="7047045" y="5612330"/>
              <a:ext cx="559191" cy="32457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MH_Text_4"/>
            <p:cNvSpPr txBox="1"/>
            <p:nvPr>
              <p:custDataLst>
                <p:tags r:id="rId8"/>
              </p:custDataLst>
            </p:nvPr>
          </p:nvSpPr>
          <p:spPr>
            <a:xfrm>
              <a:off x="7627271" y="5509161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明年工作计划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NEXT YEAR WORK PLAN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8716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15888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49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7033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894087" y="1193384"/>
            <a:ext cx="3070576" cy="3072548"/>
          </a:xfrm>
          <a:prstGeom prst="ellipse">
            <a:avLst/>
          </a:prstGeom>
          <a:solidFill>
            <a:srgbClr val="58A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901936" y="1489738"/>
            <a:ext cx="3054878" cy="2479840"/>
            <a:chOff x="3692525" y="1855788"/>
            <a:chExt cx="1754188" cy="1423988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692525" y="2009776"/>
              <a:ext cx="1754188" cy="1270000"/>
            </a:xfrm>
            <a:custGeom>
              <a:avLst/>
              <a:gdLst>
                <a:gd name="T0" fmla="*/ 412 w 412"/>
                <a:gd name="T1" fmla="*/ 0 h 298"/>
                <a:gd name="T2" fmla="*/ 0 w 412"/>
                <a:gd name="T3" fmla="*/ 0 h 298"/>
                <a:gd name="T4" fmla="*/ 0 w 412"/>
                <a:gd name="T5" fmla="*/ 284 h 298"/>
                <a:gd name="T6" fmla="*/ 179 w 412"/>
                <a:gd name="T7" fmla="*/ 284 h 298"/>
                <a:gd name="T8" fmla="*/ 209 w 412"/>
                <a:gd name="T9" fmla="*/ 298 h 298"/>
                <a:gd name="T10" fmla="*/ 238 w 412"/>
                <a:gd name="T11" fmla="*/ 284 h 298"/>
                <a:gd name="T12" fmla="*/ 412 w 412"/>
                <a:gd name="T13" fmla="*/ 284 h 298"/>
                <a:gd name="T14" fmla="*/ 412 w 412"/>
                <a:gd name="T1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2" h="298">
                  <a:moveTo>
                    <a:pt x="4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79" y="284"/>
                    <a:pt x="179" y="284"/>
                    <a:pt x="179" y="284"/>
                  </a:cubicBezTo>
                  <a:cubicBezTo>
                    <a:pt x="183" y="292"/>
                    <a:pt x="195" y="298"/>
                    <a:pt x="209" y="298"/>
                  </a:cubicBezTo>
                  <a:cubicBezTo>
                    <a:pt x="223" y="298"/>
                    <a:pt x="234" y="292"/>
                    <a:pt x="238" y="284"/>
                  </a:cubicBezTo>
                  <a:cubicBezTo>
                    <a:pt x="412" y="284"/>
                    <a:pt x="412" y="284"/>
                    <a:pt x="412" y="284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CC5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692525" y="1997076"/>
              <a:ext cx="877888" cy="1282700"/>
            </a:xfrm>
            <a:custGeom>
              <a:avLst/>
              <a:gdLst>
                <a:gd name="T0" fmla="*/ 0 w 206"/>
                <a:gd name="T1" fmla="*/ 0 h 301"/>
                <a:gd name="T2" fmla="*/ 0 w 206"/>
                <a:gd name="T3" fmla="*/ 287 h 301"/>
                <a:gd name="T4" fmla="*/ 177 w 206"/>
                <a:gd name="T5" fmla="*/ 287 h 301"/>
                <a:gd name="T6" fmla="*/ 206 w 206"/>
                <a:gd name="T7" fmla="*/ 301 h 301"/>
                <a:gd name="T8" fmla="*/ 206 w 206"/>
                <a:gd name="T9" fmla="*/ 0 h 301"/>
                <a:gd name="T10" fmla="*/ 0 w 206"/>
                <a:gd name="T1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301">
                  <a:moveTo>
                    <a:pt x="0" y="0"/>
                  </a:moveTo>
                  <a:cubicBezTo>
                    <a:pt x="0" y="287"/>
                    <a:pt x="0" y="287"/>
                    <a:pt x="0" y="287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1" y="295"/>
                    <a:pt x="193" y="301"/>
                    <a:pt x="206" y="301"/>
                  </a:cubicBezTo>
                  <a:cubicBezTo>
                    <a:pt x="206" y="0"/>
                    <a:pt x="206" y="0"/>
                    <a:pt x="20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78250" y="1855788"/>
              <a:ext cx="800100" cy="1368425"/>
            </a:xfrm>
            <a:custGeom>
              <a:avLst/>
              <a:gdLst>
                <a:gd name="T0" fmla="*/ 0 w 188"/>
                <a:gd name="T1" fmla="*/ 287 h 321"/>
                <a:gd name="T2" fmla="*/ 188 w 188"/>
                <a:gd name="T3" fmla="*/ 321 h 321"/>
                <a:gd name="T4" fmla="*/ 188 w 188"/>
                <a:gd name="T5" fmla="*/ 34 h 321"/>
                <a:gd name="T6" fmla="*/ 0 w 188"/>
                <a:gd name="T7" fmla="*/ 0 h 321"/>
                <a:gd name="T8" fmla="*/ 0 w 188"/>
                <a:gd name="T9" fmla="*/ 28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21">
                  <a:moveTo>
                    <a:pt x="0" y="287"/>
                  </a:moveTo>
                  <a:cubicBezTo>
                    <a:pt x="132" y="287"/>
                    <a:pt x="188" y="321"/>
                    <a:pt x="188" y="321"/>
                  </a:cubicBezTo>
                  <a:cubicBezTo>
                    <a:pt x="188" y="34"/>
                    <a:pt x="188" y="34"/>
                    <a:pt x="188" y="34"/>
                  </a:cubicBezTo>
                  <a:cubicBezTo>
                    <a:pt x="188" y="34"/>
                    <a:pt x="132" y="0"/>
                    <a:pt x="0" y="0"/>
                  </a:cubicBezTo>
                  <a:lnTo>
                    <a:pt x="0" y="28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578350" y="1855788"/>
              <a:ext cx="800100" cy="1368425"/>
            </a:xfrm>
            <a:custGeom>
              <a:avLst/>
              <a:gdLst>
                <a:gd name="T0" fmla="*/ 188 w 188"/>
                <a:gd name="T1" fmla="*/ 287 h 321"/>
                <a:gd name="T2" fmla="*/ 0 w 188"/>
                <a:gd name="T3" fmla="*/ 321 h 321"/>
                <a:gd name="T4" fmla="*/ 0 w 188"/>
                <a:gd name="T5" fmla="*/ 34 h 321"/>
                <a:gd name="T6" fmla="*/ 188 w 188"/>
                <a:gd name="T7" fmla="*/ 0 h 321"/>
                <a:gd name="T8" fmla="*/ 188 w 188"/>
                <a:gd name="T9" fmla="*/ 28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21">
                  <a:moveTo>
                    <a:pt x="188" y="287"/>
                  </a:moveTo>
                  <a:cubicBezTo>
                    <a:pt x="56" y="287"/>
                    <a:pt x="0" y="321"/>
                    <a:pt x="0" y="32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56" y="0"/>
                    <a:pt x="188" y="0"/>
                  </a:cubicBezTo>
                  <a:lnTo>
                    <a:pt x="188" y="28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664075" y="1916113"/>
              <a:ext cx="152400" cy="404813"/>
            </a:xfrm>
            <a:custGeom>
              <a:avLst/>
              <a:gdLst>
                <a:gd name="T0" fmla="*/ 18 w 36"/>
                <a:gd name="T1" fmla="*/ 80 h 95"/>
                <a:gd name="T2" fmla="*/ 36 w 36"/>
                <a:gd name="T3" fmla="*/ 95 h 95"/>
                <a:gd name="T4" fmla="*/ 36 w 36"/>
                <a:gd name="T5" fmla="*/ 0 h 95"/>
                <a:gd name="T6" fmla="*/ 0 w 36"/>
                <a:gd name="T7" fmla="*/ 11 h 95"/>
                <a:gd name="T8" fmla="*/ 0 w 36"/>
                <a:gd name="T9" fmla="*/ 95 h 95"/>
                <a:gd name="T10" fmla="*/ 18 w 36"/>
                <a:gd name="T11" fmla="*/ 8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5">
                  <a:moveTo>
                    <a:pt x="18" y="80"/>
                  </a:moveTo>
                  <a:cubicBezTo>
                    <a:pt x="36" y="95"/>
                    <a:pt x="36" y="95"/>
                    <a:pt x="36" y="9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4" y="2"/>
                    <a:pt x="4" y="8"/>
                    <a:pt x="0" y="11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18" y="8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247315" y="6147239"/>
            <a:ext cx="43641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162300" y="4549611"/>
            <a:ext cx="6534150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cap="all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 you</a:t>
            </a:r>
            <a:endParaRPr lang="zh-CN" altLang="en-US" sz="11500" cap="all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8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/>
          <p:bldP spid="15" grpId="1"/>
          <p:bldP spid="16" grpId="0"/>
          <p:bldP spid="1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/>
          <p:bldP spid="15" grpId="1"/>
          <p:bldP spid="16" grpId="0"/>
          <p:bldP spid="16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836" y="3493251"/>
            <a:ext cx="4381081" cy="9699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59" rIns="72720" bIns="36359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65" y="2214894"/>
            <a:ext cx="1020423" cy="10204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472" y="3624164"/>
            <a:ext cx="2535812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51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96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51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96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9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784231" y="1593974"/>
            <a:ext cx="10074166" cy="29978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10455" y="1593974"/>
            <a:ext cx="3069242" cy="2997816"/>
            <a:chOff x="-7985" y="901147"/>
            <a:chExt cx="2182716" cy="2131459"/>
          </a:xfrm>
        </p:grpSpPr>
        <p:grpSp>
          <p:nvGrpSpPr>
            <p:cNvPr id="3" name="Group 41"/>
            <p:cNvGrpSpPr/>
            <p:nvPr/>
          </p:nvGrpSpPr>
          <p:grpSpPr>
            <a:xfrm>
              <a:off x="-7985" y="901147"/>
              <a:ext cx="2012646" cy="2131459"/>
              <a:chOff x="3189432" y="1419609"/>
              <a:chExt cx="2765136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189432" y="1419609"/>
                <a:ext cx="2765136" cy="21314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478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77469" y="2308212"/>
                <a:ext cx="2189067" cy="786968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just" defTabSz="1450478">
                  <a:lnSpc>
                    <a:spcPct val="150000"/>
                  </a:lnSpc>
                  <a:defRPr/>
                </a:pPr>
                <a:r>
                  <a:rPr lang="zh-CN" altLang="en-US" sz="799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altLang="zh-CN" sz="79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76627" y="1773006"/>
                <a:ext cx="2190747" cy="48142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$350</a:t>
                </a:r>
                <a:r>
                  <a:rPr lang="en-US" altLang="zh-CN" sz="32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.00</a:t>
                </a:r>
                <a:endParaRPr lang="en-US" altLang="zh-CN" sz="4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 rot="5400000">
              <a:off x="1846183" y="1869250"/>
              <a:ext cx="461843" cy="19525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478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92241" y="5585105"/>
            <a:ext cx="10674270" cy="73789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just" defTabSz="1450478">
              <a:lnSpc>
                <a:spcPct val="150000"/>
              </a:lnSpc>
              <a:defRPr/>
            </a:pPr>
            <a:r>
              <a:rPr lang="zh-CN" altLang="en-US" sz="79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799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01171" y="5397602"/>
            <a:ext cx="1065641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23984" y="4109637"/>
            <a:ext cx="964301" cy="964301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93645" y="4109637"/>
            <a:ext cx="964301" cy="96430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573" anchor="ctr"/>
          <a:lstStyle/>
          <a:p>
            <a:pPr algn="ctr" defTabSz="1450478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563305" y="4109637"/>
            <a:ext cx="964301" cy="964301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730736" y="4109637"/>
            <a:ext cx="966532" cy="964301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6" tIns="0" rIns="0" anchor="ctr"/>
          <a:lstStyle/>
          <a:p>
            <a:pPr algn="ctr" defTabSz="1450478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9877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5684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1570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00568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836" y="3493251"/>
            <a:ext cx="4381081" cy="9699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59" rIns="72720" bIns="36359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65" y="2214894"/>
            <a:ext cx="1020423" cy="10204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472" y="3624164"/>
            <a:ext cx="2535812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51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96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51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96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79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6933431" y="199"/>
            <a:ext cx="4832714" cy="46033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8479" y="670029"/>
            <a:ext cx="3042628" cy="481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31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BRAND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69393" y="2135201"/>
            <a:ext cx="4160790" cy="214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11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5074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4333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A9CC"/>
      </a:accent1>
      <a:accent2>
        <a:srgbClr val="C1272D"/>
      </a:accent2>
      <a:accent3>
        <a:srgbClr val="58A9CC"/>
      </a:accent3>
      <a:accent4>
        <a:srgbClr val="C1272D"/>
      </a:accent4>
      <a:accent5>
        <a:srgbClr val="58A9CC"/>
      </a:accent5>
      <a:accent6>
        <a:srgbClr val="C1272D"/>
      </a:accent6>
      <a:hlink>
        <a:srgbClr val="58A9CC"/>
      </a:hlink>
      <a:folHlink>
        <a:srgbClr val="C127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2853</Words>
  <Application>Microsoft Office PowerPoint</Application>
  <PresentationFormat>自定义</PresentationFormat>
  <Paragraphs>249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Lato Light</vt:lpstr>
      <vt:lpstr>Open Sans</vt:lpstr>
      <vt:lpstr>宋体</vt:lpstr>
      <vt:lpstr>Arial</vt:lpstr>
      <vt:lpstr>Calibri</vt:lpstr>
      <vt:lpstr>Calibri Light</vt:lpstr>
      <vt:lpstr>Impact</vt:lpstr>
      <vt:lpstr>微软雅黑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bt135</dc:title>
  <dc:creator/>
  <cp:lastModifiedBy/>
  <cp:revision>1</cp:revision>
  <dcterms:created xsi:type="dcterms:W3CDTF">2016-11-21T14:15:09Z</dcterms:created>
  <dcterms:modified xsi:type="dcterms:W3CDTF">2018-03-28T02:17:03Z</dcterms:modified>
</cp:coreProperties>
</file>