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09" r:id="rId3"/>
    <p:sldId id="333" r:id="rId4"/>
    <p:sldId id="297" r:id="rId6"/>
    <p:sldId id="299" r:id="rId7"/>
    <p:sldId id="334" r:id="rId8"/>
    <p:sldId id="335" r:id="rId9"/>
    <p:sldId id="366" r:id="rId10"/>
    <p:sldId id="367" r:id="rId11"/>
    <p:sldId id="267" r:id="rId12"/>
    <p:sldId id="307" r:id="rId13"/>
    <p:sldId id="337" r:id="rId14"/>
    <p:sldId id="338" r:id="rId15"/>
    <p:sldId id="339" r:id="rId16"/>
    <p:sldId id="340" r:id="rId17"/>
    <p:sldId id="360" r:id="rId18"/>
    <p:sldId id="341" r:id="rId19"/>
    <p:sldId id="301" r:id="rId20"/>
    <p:sldId id="343" r:id="rId21"/>
    <p:sldId id="344" r:id="rId22"/>
    <p:sldId id="358" r:id="rId23"/>
    <p:sldId id="345" r:id="rId24"/>
    <p:sldId id="359" r:id="rId25"/>
    <p:sldId id="346" r:id="rId26"/>
    <p:sldId id="347" r:id="rId27"/>
    <p:sldId id="348" r:id="rId28"/>
    <p:sldId id="316" r:id="rId29"/>
    <p:sldId id="350" r:id="rId30"/>
    <p:sldId id="351" r:id="rId31"/>
    <p:sldId id="352" r:id="rId32"/>
    <p:sldId id="353" r:id="rId33"/>
    <p:sldId id="354" r:id="rId34"/>
    <p:sldId id="356" r:id="rId35"/>
    <p:sldId id="357" r:id="rId36"/>
    <p:sldId id="355" r:id="rId37"/>
    <p:sldId id="362" r:id="rId38"/>
    <p:sldId id="318" r:id="rId39"/>
    <p:sldId id="363" r:id="rId40"/>
    <p:sldId id="364" r:id="rId41"/>
    <p:sldId id="365" r:id="rId42"/>
    <p:sldId id="295" r:id="rId43"/>
  </p:sldIdLst>
  <p:sldSz cx="9144000" cy="5144135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455"/>
    <a:srgbClr val="FBFBFB"/>
    <a:srgbClr val="5B5E77"/>
    <a:srgbClr val="4C4F64"/>
    <a:srgbClr val="C00000"/>
    <a:srgbClr val="A6A6A6"/>
    <a:srgbClr val="E20000"/>
    <a:srgbClr val="14B28B"/>
    <a:srgbClr val="0D0D0D"/>
    <a:srgbClr val="18D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68" autoAdjust="0"/>
    <p:restoredTop sz="94660"/>
  </p:normalViewPr>
  <p:slideViewPr>
    <p:cSldViewPr showGuides="1">
      <p:cViewPr>
        <p:scale>
          <a:sx n="59" d="100"/>
          <a:sy n="59" d="100"/>
        </p:scale>
        <p:origin x="-714" y="-372"/>
      </p:cViewPr>
      <p:guideLst>
        <p:guide orient="horz" pos="1710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FEB9A-23AB-4D00-A72E-AD507B0F1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3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099"/>
            <a:ext cx="7772400" cy="11027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19800" cy="43894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4"/>
            <a:ext cx="7772400" cy="102173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416"/>
            <a:ext cx="7772400" cy="11253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1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1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36"/>
            <a:ext cx="4040188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442"/>
            <a:ext cx="4040188" cy="296398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536"/>
            <a:ext cx="4041775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442"/>
            <a:ext cx="4041775" cy="296398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3"/>
            <a:ext cx="3008313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49" y="204824"/>
            <a:ext cx="5111750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4"/>
            <a:ext cx="3008313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662"/>
            <a:ext cx="5486400" cy="30866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208"/>
            <a:ext cx="5486400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361"/>
            <a:ext cx="8229600" cy="339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098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098"/>
            <a:ext cx="2895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098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654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任意多边形 3"/>
          <p:cNvSpPr/>
          <p:nvPr/>
        </p:nvSpPr>
        <p:spPr>
          <a:xfrm>
            <a:off x="207169" y="1510163"/>
            <a:ext cx="8589169" cy="1808560"/>
          </a:xfrm>
          <a:custGeom>
            <a:avLst/>
            <a:gdLst>
              <a:gd name="txL" fmla="*/ 0 w 11417523"/>
              <a:gd name="txT" fmla="*/ 0 h 2411413"/>
              <a:gd name="txR" fmla="*/ 11417523 w 11417523"/>
              <a:gd name="txB" fmla="*/ 2411413 h 2411413"/>
            </a:gdLst>
            <a:ahLst/>
            <a:cxnLst>
              <a:cxn ang="0">
                <a:pos x="0" y="0"/>
              </a:cxn>
              <a:cxn ang="0">
                <a:pos x="10763065" y="8775"/>
              </a:cxn>
              <a:cxn ang="0">
                <a:pos x="11417523" y="1219857"/>
              </a:cxn>
              <a:cxn ang="0">
                <a:pos x="10770010" y="2411413"/>
              </a:cxn>
              <a:cxn ang="0">
                <a:pos x="0" y="2411413"/>
              </a:cxn>
              <a:cxn ang="0">
                <a:pos x="657225" y="1209675"/>
              </a:cxn>
              <a:cxn ang="0">
                <a:pos x="0" y="0"/>
              </a:cxn>
            </a:cxnLst>
            <a:rect l="txL" t="txT" r="txR" b="txB"/>
            <a:pathLst>
              <a:path w="11417523" h="2411413">
                <a:moveTo>
                  <a:pt x="0" y="0"/>
                </a:moveTo>
                <a:lnTo>
                  <a:pt x="10763065" y="8775"/>
                </a:lnTo>
                <a:lnTo>
                  <a:pt x="11417523" y="1219857"/>
                </a:lnTo>
                <a:lnTo>
                  <a:pt x="10770010" y="2411413"/>
                </a:lnTo>
                <a:lnTo>
                  <a:pt x="0" y="2411413"/>
                </a:lnTo>
                <a:lnTo>
                  <a:pt x="657225" y="1209675"/>
                </a:lnTo>
                <a:lnTo>
                  <a:pt x="0" y="0"/>
                </a:lnTo>
                <a:close/>
              </a:path>
            </a:pathLst>
          </a:custGeom>
          <a:solidFill>
            <a:srgbClr val="14335D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任意多边形 4"/>
          <p:cNvSpPr/>
          <p:nvPr/>
        </p:nvSpPr>
        <p:spPr>
          <a:xfrm>
            <a:off x="225029" y="1522069"/>
            <a:ext cx="8554640" cy="1788319"/>
          </a:xfrm>
          <a:custGeom>
            <a:avLst/>
            <a:gdLst>
              <a:gd name="txL" fmla="*/ 0 w 11405821"/>
              <a:gd name="txT" fmla="*/ 0 h 2382838"/>
              <a:gd name="txR" fmla="*/ 11405821 w 11405821"/>
              <a:gd name="txB" fmla="*/ 2382838 h 2382838"/>
            </a:gdLst>
            <a:ahLst/>
            <a:cxnLst>
              <a:cxn ang="0">
                <a:pos x="0" y="0"/>
              </a:cxn>
              <a:cxn ang="0">
                <a:pos x="10753938" y="0"/>
              </a:cxn>
              <a:cxn ang="0">
                <a:pos x="11405821" y="1206319"/>
              </a:cxn>
              <a:cxn ang="0">
                <a:pos x="10766480" y="2382838"/>
              </a:cxn>
              <a:cxn ang="0">
                <a:pos x="0" y="2382838"/>
              </a:cxn>
              <a:cxn ang="0">
                <a:pos x="649288" y="1195388"/>
              </a:cxn>
            </a:cxnLst>
            <a:rect l="txL" t="txT" r="txR" b="txB"/>
            <a:pathLst>
              <a:path w="11405821" h="2382838">
                <a:moveTo>
                  <a:pt x="0" y="0"/>
                </a:moveTo>
                <a:lnTo>
                  <a:pt x="10753938" y="0"/>
                </a:lnTo>
                <a:lnTo>
                  <a:pt x="11405821" y="1206319"/>
                </a:lnTo>
                <a:lnTo>
                  <a:pt x="10766480" y="2382838"/>
                </a:lnTo>
                <a:lnTo>
                  <a:pt x="0" y="2382838"/>
                </a:lnTo>
                <a:lnTo>
                  <a:pt x="649288" y="1195388"/>
                </a:lnTo>
                <a:close/>
              </a:path>
            </a:pathLst>
          </a:custGeom>
          <a:solidFill>
            <a:srgbClr val="414455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5"/>
          <p:cNvSpPr/>
          <p:nvPr/>
        </p:nvSpPr>
        <p:spPr>
          <a:xfrm>
            <a:off x="260747" y="1542310"/>
            <a:ext cx="8490347" cy="1746647"/>
          </a:xfrm>
          <a:custGeom>
            <a:avLst/>
            <a:gdLst>
              <a:gd name="txL" fmla="*/ 0 w 11320096"/>
              <a:gd name="txT" fmla="*/ 0 h 2328863"/>
              <a:gd name="txR" fmla="*/ 11320096 w 11320096"/>
              <a:gd name="txB" fmla="*/ 2328863 h 2328863"/>
            </a:gdLst>
            <a:ahLst/>
            <a:cxnLst>
              <a:cxn ang="0">
                <a:pos x="0" y="0"/>
              </a:cxn>
              <a:cxn ang="0">
                <a:pos x="10682797" y="0"/>
              </a:cxn>
              <a:cxn ang="0">
                <a:pos x="11320096" y="1179332"/>
              </a:cxn>
              <a:cxn ang="0">
                <a:pos x="10695421" y="2328863"/>
              </a:cxn>
              <a:cxn ang="0">
                <a:pos x="0" y="2328863"/>
              </a:cxn>
              <a:cxn ang="0">
                <a:pos x="628650" y="1168400"/>
              </a:cxn>
            </a:cxnLst>
            <a:rect l="txL" t="txT" r="txR" b="txB"/>
            <a:pathLst>
              <a:path w="11320096" h="2328863">
                <a:moveTo>
                  <a:pt x="0" y="0"/>
                </a:moveTo>
                <a:lnTo>
                  <a:pt x="10682797" y="0"/>
                </a:lnTo>
                <a:lnTo>
                  <a:pt x="11320096" y="1179332"/>
                </a:lnTo>
                <a:lnTo>
                  <a:pt x="10695421" y="2328863"/>
                </a:lnTo>
                <a:lnTo>
                  <a:pt x="0" y="2328863"/>
                </a:lnTo>
                <a:lnTo>
                  <a:pt x="628650" y="1168400"/>
                </a:lnTo>
                <a:close/>
              </a:path>
            </a:pathLst>
          </a:custGeom>
          <a:solidFill>
            <a:srgbClr val="F2EED8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任意多边形 6"/>
          <p:cNvSpPr/>
          <p:nvPr/>
        </p:nvSpPr>
        <p:spPr>
          <a:xfrm>
            <a:off x="296466" y="1563741"/>
            <a:ext cx="8429625" cy="1704975"/>
          </a:xfrm>
          <a:custGeom>
            <a:avLst/>
            <a:gdLst>
              <a:gd name="txL" fmla="*/ 0 w 11239498"/>
              <a:gd name="txT" fmla="*/ 0 h 2273300"/>
              <a:gd name="txR" fmla="*/ 11239498 w 11239498"/>
              <a:gd name="txB" fmla="*/ 2273300 h 2273300"/>
            </a:gdLst>
            <a:ahLst/>
            <a:cxnLst>
              <a:cxn ang="0">
                <a:pos x="0" y="0"/>
              </a:cxn>
              <a:cxn ang="0">
                <a:pos x="10620214" y="0"/>
              </a:cxn>
              <a:cxn ang="0">
                <a:pos x="11239498" y="1145995"/>
              </a:cxn>
              <a:cxn ang="0">
                <a:pos x="10626901" y="2273300"/>
              </a:cxn>
              <a:cxn ang="0">
                <a:pos x="0" y="2273300"/>
              </a:cxn>
              <a:cxn ang="0">
                <a:pos x="615950" y="1139825"/>
              </a:cxn>
            </a:cxnLst>
            <a:rect l="txL" t="txT" r="txR" b="txB"/>
            <a:pathLst>
              <a:path w="11239498" h="2273300">
                <a:moveTo>
                  <a:pt x="0" y="0"/>
                </a:moveTo>
                <a:lnTo>
                  <a:pt x="10620214" y="0"/>
                </a:lnTo>
                <a:lnTo>
                  <a:pt x="11239498" y="1145995"/>
                </a:lnTo>
                <a:lnTo>
                  <a:pt x="10626901" y="2273300"/>
                </a:lnTo>
                <a:lnTo>
                  <a:pt x="0" y="2273300"/>
                </a:lnTo>
                <a:lnTo>
                  <a:pt x="615950" y="1139825"/>
                </a:lnTo>
                <a:close/>
              </a:path>
            </a:pathLst>
          </a:custGeom>
          <a:solidFill>
            <a:srgbClr val="414455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082" name="组合 11"/>
          <p:cNvGrpSpPr/>
          <p:nvPr/>
        </p:nvGrpSpPr>
        <p:grpSpPr>
          <a:xfrm>
            <a:off x="1261540" y="1539873"/>
            <a:ext cx="1850754" cy="1753901"/>
            <a:chOff x="14287" y="41275"/>
            <a:chExt cx="1427163" cy="1352550"/>
          </a:xfrm>
        </p:grpSpPr>
        <p:sp>
          <p:nvSpPr>
            <p:cNvPr id="3083" name="Freeform 58"/>
            <p:cNvSpPr/>
            <p:nvPr/>
          </p:nvSpPr>
          <p:spPr>
            <a:xfrm>
              <a:off x="14287" y="41275"/>
              <a:ext cx="1427163" cy="1352550"/>
            </a:xfrm>
            <a:custGeom>
              <a:avLst/>
              <a:gdLst>
                <a:gd name="txL" fmla="*/ 0 w 209"/>
                <a:gd name="txT" fmla="*/ 0 h 197"/>
                <a:gd name="txR" fmla="*/ 209 w 209"/>
                <a:gd name="txB" fmla="*/ 197 h 197"/>
              </a:gdLst>
              <a:ahLst/>
              <a:cxnLst>
                <a:cxn ang="0">
                  <a:pos x="102" y="197"/>
                </a:cxn>
                <a:cxn ang="0">
                  <a:pos x="84" y="196"/>
                </a:cxn>
                <a:cxn ang="0">
                  <a:pos x="21" y="155"/>
                </a:cxn>
                <a:cxn ang="0">
                  <a:pos x="5" y="81"/>
                </a:cxn>
                <a:cxn ang="0">
                  <a:pos x="102" y="0"/>
                </a:cxn>
                <a:cxn ang="0">
                  <a:pos x="120" y="1"/>
                </a:cxn>
                <a:cxn ang="0">
                  <a:pos x="199" y="116"/>
                </a:cxn>
                <a:cxn ang="0">
                  <a:pos x="102" y="197"/>
                </a:cxn>
              </a:cxnLst>
              <a:rect l="txL" t="txT" r="txR" b="txB"/>
              <a:pathLst>
                <a:path w="209" h="197">
                  <a:moveTo>
                    <a:pt x="102" y="197"/>
                  </a:moveTo>
                  <a:cubicBezTo>
                    <a:pt x="96" y="197"/>
                    <a:pt x="90" y="197"/>
                    <a:pt x="84" y="196"/>
                  </a:cubicBezTo>
                  <a:cubicBezTo>
                    <a:pt x="58" y="191"/>
                    <a:pt x="36" y="176"/>
                    <a:pt x="21" y="155"/>
                  </a:cubicBezTo>
                  <a:cubicBezTo>
                    <a:pt x="6" y="133"/>
                    <a:pt x="0" y="107"/>
                    <a:pt x="5" y="81"/>
                  </a:cubicBezTo>
                  <a:cubicBezTo>
                    <a:pt x="14" y="34"/>
                    <a:pt x="54" y="0"/>
                    <a:pt x="102" y="0"/>
                  </a:cubicBezTo>
                  <a:cubicBezTo>
                    <a:pt x="108" y="0"/>
                    <a:pt x="114" y="0"/>
                    <a:pt x="120" y="1"/>
                  </a:cubicBezTo>
                  <a:cubicBezTo>
                    <a:pt x="173" y="11"/>
                    <a:pt x="209" y="63"/>
                    <a:pt x="199" y="116"/>
                  </a:cubicBezTo>
                  <a:cubicBezTo>
                    <a:pt x="191" y="163"/>
                    <a:pt x="150" y="197"/>
                    <a:pt x="102" y="197"/>
                  </a:cubicBezTo>
                  <a:close/>
                </a:path>
              </a:pathLst>
            </a:custGeom>
            <a:solidFill>
              <a:srgbClr val="F2EED8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85" name="Freeform 60"/>
            <p:cNvSpPr/>
            <p:nvPr/>
          </p:nvSpPr>
          <p:spPr>
            <a:xfrm>
              <a:off x="163512" y="171450"/>
              <a:ext cx="1093788" cy="1092200"/>
            </a:xfrm>
            <a:custGeom>
              <a:avLst/>
              <a:gdLst>
                <a:gd name="txL" fmla="*/ 0 w 160"/>
                <a:gd name="txT" fmla="*/ 0 h 159"/>
                <a:gd name="txR" fmla="*/ 160 w 160"/>
                <a:gd name="txB" fmla="*/ 159 h 159"/>
              </a:gdLst>
              <a:ahLst/>
              <a:cxnLst>
                <a:cxn ang="0">
                  <a:pos x="80" y="0"/>
                </a:cxn>
                <a:cxn ang="0">
                  <a:pos x="0" y="79"/>
                </a:cxn>
                <a:cxn ang="0">
                  <a:pos x="4" y="104"/>
                </a:cxn>
                <a:cxn ang="0">
                  <a:pos x="39" y="92"/>
                </a:cxn>
                <a:cxn ang="0">
                  <a:pos x="39" y="94"/>
                </a:cxn>
                <a:cxn ang="0">
                  <a:pos x="44" y="91"/>
                </a:cxn>
                <a:cxn ang="0">
                  <a:pos x="67" y="61"/>
                </a:cxn>
                <a:cxn ang="0">
                  <a:pos x="85" y="32"/>
                </a:cxn>
                <a:cxn ang="0">
                  <a:pos x="87" y="21"/>
                </a:cxn>
                <a:cxn ang="0">
                  <a:pos x="88" y="14"/>
                </a:cxn>
                <a:cxn ang="0">
                  <a:pos x="98" y="17"/>
                </a:cxn>
                <a:cxn ang="0">
                  <a:pos x="94" y="51"/>
                </a:cxn>
                <a:cxn ang="0">
                  <a:pos x="96" y="61"/>
                </a:cxn>
                <a:cxn ang="0">
                  <a:pos x="104" y="63"/>
                </a:cxn>
                <a:cxn ang="0">
                  <a:pos x="117" y="64"/>
                </a:cxn>
                <a:cxn ang="0">
                  <a:pos x="125" y="71"/>
                </a:cxn>
                <a:cxn ang="0">
                  <a:pos x="125" y="79"/>
                </a:cxn>
                <a:cxn ang="0">
                  <a:pos x="128" y="91"/>
                </a:cxn>
                <a:cxn ang="0">
                  <a:pos x="125" y="98"/>
                </a:cxn>
                <a:cxn ang="0">
                  <a:pos x="126" y="107"/>
                </a:cxn>
                <a:cxn ang="0">
                  <a:pos x="123" y="111"/>
                </a:cxn>
                <a:cxn ang="0">
                  <a:pos x="121" y="115"/>
                </a:cxn>
                <a:cxn ang="0">
                  <a:pos x="104" y="126"/>
                </a:cxn>
                <a:cxn ang="0">
                  <a:pos x="73" y="128"/>
                </a:cxn>
                <a:cxn ang="0">
                  <a:pos x="73" y="128"/>
                </a:cxn>
                <a:cxn ang="0">
                  <a:pos x="72" y="128"/>
                </a:cxn>
                <a:cxn ang="0">
                  <a:pos x="55" y="139"/>
                </a:cxn>
                <a:cxn ang="0">
                  <a:pos x="57" y="146"/>
                </a:cxn>
                <a:cxn ang="0">
                  <a:pos x="45" y="151"/>
                </a:cxn>
                <a:cxn ang="0">
                  <a:pos x="80" y="159"/>
                </a:cxn>
                <a:cxn ang="0">
                  <a:pos x="160" y="79"/>
                </a:cxn>
                <a:cxn ang="0">
                  <a:pos x="80" y="0"/>
                </a:cxn>
              </a:cxnLst>
              <a:rect l="txL" t="txT" r="txR" b="txB"/>
              <a:pathLst>
                <a:path w="160" h="159">
                  <a:moveTo>
                    <a:pt x="80" y="0"/>
                  </a:moveTo>
                  <a:cubicBezTo>
                    <a:pt x="36" y="0"/>
                    <a:pt x="0" y="35"/>
                    <a:pt x="0" y="79"/>
                  </a:cubicBezTo>
                  <a:cubicBezTo>
                    <a:pt x="0" y="88"/>
                    <a:pt x="2" y="96"/>
                    <a:pt x="4" y="104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1" y="93"/>
                    <a:pt x="43" y="92"/>
                    <a:pt x="44" y="91"/>
                  </a:cubicBezTo>
                  <a:cubicBezTo>
                    <a:pt x="57" y="84"/>
                    <a:pt x="61" y="73"/>
                    <a:pt x="67" y="61"/>
                  </a:cubicBezTo>
                  <a:cubicBezTo>
                    <a:pt x="72" y="51"/>
                    <a:pt x="81" y="42"/>
                    <a:pt x="85" y="32"/>
                  </a:cubicBezTo>
                  <a:cubicBezTo>
                    <a:pt x="86" y="28"/>
                    <a:pt x="87" y="25"/>
                    <a:pt x="87" y="21"/>
                  </a:cubicBezTo>
                  <a:cubicBezTo>
                    <a:pt x="87" y="19"/>
                    <a:pt x="86" y="16"/>
                    <a:pt x="88" y="14"/>
                  </a:cubicBezTo>
                  <a:cubicBezTo>
                    <a:pt x="91" y="10"/>
                    <a:pt x="95" y="14"/>
                    <a:pt x="98" y="17"/>
                  </a:cubicBezTo>
                  <a:cubicBezTo>
                    <a:pt x="105" y="28"/>
                    <a:pt x="98" y="40"/>
                    <a:pt x="94" y="51"/>
                  </a:cubicBezTo>
                  <a:cubicBezTo>
                    <a:pt x="92" y="56"/>
                    <a:pt x="89" y="59"/>
                    <a:pt x="96" y="61"/>
                  </a:cubicBezTo>
                  <a:cubicBezTo>
                    <a:pt x="96" y="61"/>
                    <a:pt x="104" y="63"/>
                    <a:pt x="104" y="63"/>
                  </a:cubicBezTo>
                  <a:cubicBezTo>
                    <a:pt x="109" y="64"/>
                    <a:pt x="113" y="62"/>
                    <a:pt x="117" y="64"/>
                  </a:cubicBezTo>
                  <a:cubicBezTo>
                    <a:pt x="120" y="66"/>
                    <a:pt x="124" y="68"/>
                    <a:pt x="125" y="71"/>
                  </a:cubicBezTo>
                  <a:cubicBezTo>
                    <a:pt x="126" y="74"/>
                    <a:pt x="125" y="77"/>
                    <a:pt x="125" y="79"/>
                  </a:cubicBezTo>
                  <a:cubicBezTo>
                    <a:pt x="125" y="84"/>
                    <a:pt x="128" y="86"/>
                    <a:pt x="128" y="91"/>
                  </a:cubicBezTo>
                  <a:cubicBezTo>
                    <a:pt x="127" y="94"/>
                    <a:pt x="125" y="95"/>
                    <a:pt x="125" y="98"/>
                  </a:cubicBezTo>
                  <a:cubicBezTo>
                    <a:pt x="125" y="101"/>
                    <a:pt x="126" y="104"/>
                    <a:pt x="126" y="107"/>
                  </a:cubicBezTo>
                  <a:cubicBezTo>
                    <a:pt x="125" y="109"/>
                    <a:pt x="124" y="110"/>
                    <a:pt x="123" y="111"/>
                  </a:cubicBezTo>
                  <a:cubicBezTo>
                    <a:pt x="121" y="112"/>
                    <a:pt x="121" y="113"/>
                    <a:pt x="121" y="115"/>
                  </a:cubicBezTo>
                  <a:cubicBezTo>
                    <a:pt x="120" y="123"/>
                    <a:pt x="111" y="126"/>
                    <a:pt x="104" y="126"/>
                  </a:cubicBezTo>
                  <a:cubicBezTo>
                    <a:pt x="93" y="127"/>
                    <a:pt x="84" y="127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8"/>
                    <a:pt x="72" y="128"/>
                  </a:cubicBezTo>
                  <a:cubicBezTo>
                    <a:pt x="66" y="131"/>
                    <a:pt x="61" y="135"/>
                    <a:pt x="55" y="139"/>
                  </a:cubicBezTo>
                  <a:cubicBezTo>
                    <a:pt x="57" y="146"/>
                    <a:pt x="57" y="146"/>
                    <a:pt x="57" y="146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56" y="156"/>
                    <a:pt x="68" y="159"/>
                    <a:pt x="80" y="159"/>
                  </a:cubicBezTo>
                  <a:cubicBezTo>
                    <a:pt x="124" y="159"/>
                    <a:pt x="160" y="124"/>
                    <a:pt x="160" y="79"/>
                  </a:cubicBezTo>
                  <a:cubicBezTo>
                    <a:pt x="160" y="35"/>
                    <a:pt x="124" y="0"/>
                    <a:pt x="80" y="0"/>
                  </a:cubicBezTo>
                  <a:close/>
                </a:path>
              </a:pathLst>
            </a:custGeom>
            <a:solidFill>
              <a:srgbClr val="F2EED8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86" name="Freeform 61"/>
            <p:cNvSpPr>
              <a:spLocks noEditPoints="1"/>
            </p:cNvSpPr>
            <p:nvPr/>
          </p:nvSpPr>
          <p:spPr>
            <a:xfrm>
              <a:off x="109537" y="130175"/>
              <a:ext cx="1230313" cy="1174750"/>
            </a:xfrm>
            <a:custGeom>
              <a:avLst/>
              <a:gdLst>
                <a:gd name="txL" fmla="*/ 0 w 180"/>
                <a:gd name="txT" fmla="*/ 0 h 171"/>
                <a:gd name="txR" fmla="*/ 180 w 180"/>
                <a:gd name="txB" fmla="*/ 171 h 171"/>
              </a:gdLst>
              <a:ahLst/>
              <a:cxnLst>
                <a:cxn ang="0">
                  <a:pos x="103" y="2"/>
                </a:cxn>
                <a:cxn ang="0">
                  <a:pos x="88" y="0"/>
                </a:cxn>
                <a:cxn ang="0">
                  <a:pos x="4" y="70"/>
                </a:cxn>
                <a:cxn ang="0">
                  <a:pos x="18" y="134"/>
                </a:cxn>
                <a:cxn ang="0">
                  <a:pos x="73" y="169"/>
                </a:cxn>
                <a:cxn ang="0">
                  <a:pos x="88" y="171"/>
                </a:cxn>
                <a:cxn ang="0">
                  <a:pos x="172" y="101"/>
                </a:cxn>
                <a:cxn ang="0">
                  <a:pos x="103" y="2"/>
                </a:cxn>
                <a:cxn ang="0">
                  <a:pos x="169" y="100"/>
                </a:cxn>
                <a:cxn ang="0">
                  <a:pos x="88" y="167"/>
                </a:cxn>
                <a:cxn ang="0">
                  <a:pos x="73" y="166"/>
                </a:cxn>
                <a:cxn ang="0">
                  <a:pos x="21" y="132"/>
                </a:cxn>
                <a:cxn ang="0">
                  <a:pos x="8" y="71"/>
                </a:cxn>
                <a:cxn ang="0">
                  <a:pos x="88" y="4"/>
                </a:cxn>
                <a:cxn ang="0">
                  <a:pos x="103" y="5"/>
                </a:cxn>
                <a:cxn ang="0">
                  <a:pos x="169" y="100"/>
                </a:cxn>
              </a:cxnLst>
              <a:rect l="txL" t="txT" r="txR" b="txB"/>
              <a:pathLst>
                <a:path w="180" h="171">
                  <a:moveTo>
                    <a:pt x="103" y="2"/>
                  </a:moveTo>
                  <a:cubicBezTo>
                    <a:pt x="98" y="1"/>
                    <a:pt x="93" y="0"/>
                    <a:pt x="88" y="0"/>
                  </a:cubicBezTo>
                  <a:cubicBezTo>
                    <a:pt x="47" y="0"/>
                    <a:pt x="12" y="30"/>
                    <a:pt x="4" y="70"/>
                  </a:cubicBezTo>
                  <a:cubicBezTo>
                    <a:pt x="0" y="92"/>
                    <a:pt x="5" y="115"/>
                    <a:pt x="18" y="134"/>
                  </a:cubicBezTo>
                  <a:cubicBezTo>
                    <a:pt x="31" y="152"/>
                    <a:pt x="50" y="165"/>
                    <a:pt x="73" y="169"/>
                  </a:cubicBezTo>
                  <a:cubicBezTo>
                    <a:pt x="78" y="170"/>
                    <a:pt x="83" y="171"/>
                    <a:pt x="88" y="171"/>
                  </a:cubicBezTo>
                  <a:cubicBezTo>
                    <a:pt x="129" y="171"/>
                    <a:pt x="164" y="141"/>
                    <a:pt x="172" y="101"/>
                  </a:cubicBezTo>
                  <a:cubicBezTo>
                    <a:pt x="180" y="55"/>
                    <a:pt x="150" y="10"/>
                    <a:pt x="103" y="2"/>
                  </a:cubicBezTo>
                  <a:close/>
                  <a:moveTo>
                    <a:pt x="169" y="100"/>
                  </a:moveTo>
                  <a:cubicBezTo>
                    <a:pt x="161" y="139"/>
                    <a:pt x="128" y="167"/>
                    <a:pt x="88" y="167"/>
                  </a:cubicBezTo>
                  <a:cubicBezTo>
                    <a:pt x="83" y="167"/>
                    <a:pt x="78" y="167"/>
                    <a:pt x="73" y="166"/>
                  </a:cubicBezTo>
                  <a:cubicBezTo>
                    <a:pt x="52" y="162"/>
                    <a:pt x="33" y="150"/>
                    <a:pt x="21" y="132"/>
                  </a:cubicBezTo>
                  <a:cubicBezTo>
                    <a:pt x="8" y="114"/>
                    <a:pt x="4" y="92"/>
                    <a:pt x="8" y="71"/>
                  </a:cubicBezTo>
                  <a:cubicBezTo>
                    <a:pt x="15" y="32"/>
                    <a:pt x="49" y="4"/>
                    <a:pt x="88" y="4"/>
                  </a:cubicBezTo>
                  <a:cubicBezTo>
                    <a:pt x="93" y="4"/>
                    <a:pt x="98" y="4"/>
                    <a:pt x="103" y="5"/>
                  </a:cubicBezTo>
                  <a:cubicBezTo>
                    <a:pt x="147" y="13"/>
                    <a:pt x="177" y="56"/>
                    <a:pt x="169" y="100"/>
                  </a:cubicBezTo>
                  <a:close/>
                </a:path>
              </a:pathLst>
            </a:custGeom>
            <a:solidFill>
              <a:srgbClr val="F2EED8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87" name="文本框 16"/>
          <p:cNvSpPr/>
          <p:nvPr/>
        </p:nvSpPr>
        <p:spPr>
          <a:xfrm>
            <a:off x="3569970" y="2392680"/>
            <a:ext cx="4500880" cy="678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毕业论文答辩模板</a:t>
            </a:r>
            <a:endParaRPr lang="zh-CN" altLang="en-US" sz="3600" b="1" dirty="0">
              <a:solidFill>
                <a:srgbClr val="F2EE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8" name="矩形 8"/>
          <p:cNvSpPr/>
          <p:nvPr/>
        </p:nvSpPr>
        <p:spPr>
          <a:xfrm>
            <a:off x="4315659" y="3462788"/>
            <a:ext cx="1516380" cy="335915"/>
          </a:xfrm>
          <a:prstGeom prst="rect">
            <a:avLst/>
          </a:prstGeom>
          <a:solidFill>
            <a:srgbClr val="414455"/>
          </a:solidFill>
          <a:ln w="9525">
            <a:noFill/>
          </a:ln>
        </p:spPr>
        <p:txBody>
          <a:bodyPr wrap="none">
            <a:spAutoFit/>
          </a:bodyPr>
          <a:p>
            <a:pPr lvl="0" algn="ctr" eaLnBrk="1" hangingPunct="1">
              <a:lnSpc>
                <a:spcPct val="10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汇报人：代用名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9" name="矩形 9"/>
          <p:cNvSpPr/>
          <p:nvPr/>
        </p:nvSpPr>
        <p:spPr>
          <a:xfrm>
            <a:off x="6036191" y="3462788"/>
            <a:ext cx="1247140" cy="335915"/>
          </a:xfrm>
          <a:prstGeom prst="rect">
            <a:avLst/>
          </a:prstGeom>
          <a:solidFill>
            <a:srgbClr val="414455"/>
          </a:solidFill>
          <a:ln w="9525">
            <a:noFill/>
          </a:ln>
        </p:spPr>
        <p:txBody>
          <a:bodyPr wrap="none">
            <a:spAutoFit/>
          </a:bodyPr>
          <a:p>
            <a:pPr lvl="0" algn="ctr" eaLnBrk="1" hangingPunct="1">
              <a:lnSpc>
                <a:spcPct val="10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时间：</a:t>
            </a:r>
            <a:r>
              <a:rPr lang="en-US" altLang="x-none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</a:t>
            </a:r>
            <a:endParaRPr lang="en-US" altLang="x-none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8" name="TextBox 7"/>
          <p:cNvSpPr>
            <a:spLocks noChangeArrowheads="1"/>
          </p:cNvSpPr>
          <p:nvPr/>
        </p:nvSpPr>
        <p:spPr bwMode="auto">
          <a:xfrm>
            <a:off x="3665220" y="2125345"/>
            <a:ext cx="4290695" cy="19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严禁实用论文答辩动态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024255" y="1292860"/>
            <a:ext cx="2258695" cy="2037080"/>
            <a:chOff x="3720691" y="2824413"/>
            <a:chExt cx="1341120" cy="1209172"/>
          </a:xfrm>
        </p:grpSpPr>
        <p:sp>
          <p:nvSpPr>
            <p:cNvPr id="4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p>
              <a:endParaRPr lang="zh-CN" altLang="en-US" sz="1350"/>
            </a:p>
          </p:txBody>
        </p:sp>
        <p:sp>
          <p:nvSpPr>
            <p:cNvPr id="5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p>
              <a:endParaRPr lang="zh-CN" altLang="en-US" sz="1350"/>
            </a:p>
          </p:txBody>
        </p:sp>
      </p:grpSp>
      <p:sp>
        <p:nvSpPr>
          <p:cNvPr id="51" name="Freeform 89"/>
          <p:cNvSpPr>
            <a:spLocks noEditPoints="1"/>
          </p:cNvSpPr>
          <p:nvPr/>
        </p:nvSpPr>
        <p:spPr bwMode="auto">
          <a:xfrm>
            <a:off x="1804035" y="1655445"/>
            <a:ext cx="767080" cy="1235710"/>
          </a:xfrm>
          <a:custGeom>
            <a:avLst/>
            <a:gdLst>
              <a:gd name="T0" fmla="*/ 70 w 124"/>
              <a:gd name="T1" fmla="*/ 160 h 200"/>
              <a:gd name="T2" fmla="*/ 70 w 124"/>
              <a:gd name="T3" fmla="*/ 184 h 200"/>
              <a:gd name="T4" fmla="*/ 97 w 124"/>
              <a:gd name="T5" fmla="*/ 184 h 200"/>
              <a:gd name="T6" fmla="*/ 97 w 124"/>
              <a:gd name="T7" fmla="*/ 200 h 200"/>
              <a:gd name="T8" fmla="*/ 25 w 124"/>
              <a:gd name="T9" fmla="*/ 200 h 200"/>
              <a:gd name="T10" fmla="*/ 25 w 124"/>
              <a:gd name="T11" fmla="*/ 184 h 200"/>
              <a:gd name="T12" fmla="*/ 53 w 124"/>
              <a:gd name="T13" fmla="*/ 184 h 200"/>
              <a:gd name="T14" fmla="*/ 53 w 124"/>
              <a:gd name="T15" fmla="*/ 160 h 200"/>
              <a:gd name="T16" fmla="*/ 0 w 124"/>
              <a:gd name="T17" fmla="*/ 98 h 200"/>
              <a:gd name="T18" fmla="*/ 0 w 124"/>
              <a:gd name="T19" fmla="*/ 76 h 200"/>
              <a:gd name="T20" fmla="*/ 17 w 124"/>
              <a:gd name="T21" fmla="*/ 76 h 200"/>
              <a:gd name="T22" fmla="*/ 17 w 124"/>
              <a:gd name="T23" fmla="*/ 98 h 200"/>
              <a:gd name="T24" fmla="*/ 30 w 124"/>
              <a:gd name="T25" fmla="*/ 130 h 200"/>
              <a:gd name="T26" fmla="*/ 62 w 124"/>
              <a:gd name="T27" fmla="*/ 144 h 200"/>
              <a:gd name="T28" fmla="*/ 94 w 124"/>
              <a:gd name="T29" fmla="*/ 130 h 200"/>
              <a:gd name="T30" fmla="*/ 105 w 124"/>
              <a:gd name="T31" fmla="*/ 98 h 200"/>
              <a:gd name="T32" fmla="*/ 105 w 124"/>
              <a:gd name="T33" fmla="*/ 76 h 200"/>
              <a:gd name="T34" fmla="*/ 124 w 124"/>
              <a:gd name="T35" fmla="*/ 76 h 200"/>
              <a:gd name="T36" fmla="*/ 124 w 124"/>
              <a:gd name="T37" fmla="*/ 98 h 200"/>
              <a:gd name="T38" fmla="*/ 70 w 124"/>
              <a:gd name="T39" fmla="*/ 160 h 200"/>
              <a:gd name="T40" fmla="*/ 63 w 124"/>
              <a:gd name="T41" fmla="*/ 132 h 200"/>
              <a:gd name="T42" fmla="*/ 29 w 124"/>
              <a:gd name="T43" fmla="*/ 97 h 200"/>
              <a:gd name="T44" fmla="*/ 29 w 124"/>
              <a:gd name="T45" fmla="*/ 88 h 200"/>
              <a:gd name="T46" fmla="*/ 77 w 124"/>
              <a:gd name="T47" fmla="*/ 88 h 200"/>
              <a:gd name="T48" fmla="*/ 77 w 124"/>
              <a:gd name="T49" fmla="*/ 80 h 200"/>
              <a:gd name="T50" fmla="*/ 29 w 124"/>
              <a:gd name="T51" fmla="*/ 80 h 200"/>
              <a:gd name="T52" fmla="*/ 29 w 124"/>
              <a:gd name="T53" fmla="*/ 64 h 200"/>
              <a:gd name="T54" fmla="*/ 77 w 124"/>
              <a:gd name="T55" fmla="*/ 64 h 200"/>
              <a:gd name="T56" fmla="*/ 77 w 124"/>
              <a:gd name="T57" fmla="*/ 56 h 200"/>
              <a:gd name="T58" fmla="*/ 29 w 124"/>
              <a:gd name="T59" fmla="*/ 56 h 200"/>
              <a:gd name="T60" fmla="*/ 29 w 124"/>
              <a:gd name="T61" fmla="*/ 44 h 200"/>
              <a:gd name="T62" fmla="*/ 77 w 124"/>
              <a:gd name="T63" fmla="*/ 44 h 200"/>
              <a:gd name="T64" fmla="*/ 77 w 124"/>
              <a:gd name="T65" fmla="*/ 36 h 200"/>
              <a:gd name="T66" fmla="*/ 29 w 124"/>
              <a:gd name="T67" fmla="*/ 36 h 200"/>
              <a:gd name="T68" fmla="*/ 63 w 124"/>
              <a:gd name="T69" fmla="*/ 0 h 200"/>
              <a:gd name="T70" fmla="*/ 97 w 124"/>
              <a:gd name="T71" fmla="*/ 36 h 200"/>
              <a:gd name="T72" fmla="*/ 97 w 124"/>
              <a:gd name="T73" fmla="*/ 97 h 200"/>
              <a:gd name="T74" fmla="*/ 63 w 124"/>
              <a:gd name="T75" fmla="*/ 13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200">
                <a:moveTo>
                  <a:pt x="70" y="160"/>
                </a:moveTo>
                <a:cubicBezTo>
                  <a:pt x="70" y="184"/>
                  <a:pt x="70" y="184"/>
                  <a:pt x="70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200"/>
                  <a:pt x="97" y="200"/>
                  <a:pt x="97" y="200"/>
                </a:cubicBezTo>
                <a:cubicBezTo>
                  <a:pt x="25" y="200"/>
                  <a:pt x="25" y="200"/>
                  <a:pt x="25" y="200"/>
                </a:cubicBezTo>
                <a:cubicBezTo>
                  <a:pt x="25" y="184"/>
                  <a:pt x="25" y="184"/>
                  <a:pt x="25" y="184"/>
                </a:cubicBezTo>
                <a:cubicBezTo>
                  <a:pt x="53" y="184"/>
                  <a:pt x="53" y="184"/>
                  <a:pt x="53" y="184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23" y="156"/>
                  <a:pt x="0" y="130"/>
                  <a:pt x="0" y="98"/>
                </a:cubicBezTo>
                <a:cubicBezTo>
                  <a:pt x="0" y="76"/>
                  <a:pt x="0" y="76"/>
                  <a:pt x="0" y="76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111"/>
                  <a:pt x="22" y="122"/>
                  <a:pt x="30" y="130"/>
                </a:cubicBezTo>
                <a:cubicBezTo>
                  <a:pt x="38" y="139"/>
                  <a:pt x="49" y="144"/>
                  <a:pt x="62" y="144"/>
                </a:cubicBezTo>
                <a:cubicBezTo>
                  <a:pt x="75" y="144"/>
                  <a:pt x="86" y="139"/>
                  <a:pt x="94" y="130"/>
                </a:cubicBezTo>
                <a:cubicBezTo>
                  <a:pt x="102" y="122"/>
                  <a:pt x="105" y="111"/>
                  <a:pt x="105" y="98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98"/>
                  <a:pt x="124" y="98"/>
                  <a:pt x="124" y="98"/>
                </a:cubicBezTo>
                <a:cubicBezTo>
                  <a:pt x="124" y="130"/>
                  <a:pt x="100" y="156"/>
                  <a:pt x="70" y="160"/>
                </a:cubicBezTo>
                <a:close/>
                <a:moveTo>
                  <a:pt x="63" y="132"/>
                </a:moveTo>
                <a:cubicBezTo>
                  <a:pt x="45" y="132"/>
                  <a:pt x="29" y="116"/>
                  <a:pt x="29" y="97"/>
                </a:cubicBezTo>
                <a:cubicBezTo>
                  <a:pt x="29" y="88"/>
                  <a:pt x="29" y="88"/>
                  <a:pt x="29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0"/>
                  <a:pt x="77" y="80"/>
                  <a:pt x="77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64"/>
                  <a:pt x="29" y="64"/>
                  <a:pt x="29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56"/>
                  <a:pt x="77" y="56"/>
                  <a:pt x="77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4"/>
                  <a:pt x="29" y="44"/>
                  <a:pt x="29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36"/>
                  <a:pt x="77" y="36"/>
                  <a:pt x="77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17"/>
                  <a:pt x="46" y="0"/>
                  <a:pt x="63" y="0"/>
                </a:cubicBezTo>
                <a:cubicBezTo>
                  <a:pt x="82" y="0"/>
                  <a:pt x="97" y="16"/>
                  <a:pt x="97" y="36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16"/>
                  <a:pt x="82" y="132"/>
                  <a:pt x="63" y="132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p>
            <a:endParaRPr lang="zh-CN" altLang="en-US" sz="1350"/>
          </a:p>
        </p:txBody>
      </p:sp>
      <p:sp>
        <p:nvSpPr>
          <p:cNvPr id="52" name="Freeform 5"/>
          <p:cNvSpPr/>
          <p:nvPr/>
        </p:nvSpPr>
        <p:spPr bwMode="auto">
          <a:xfrm rot="1855731">
            <a:off x="1263650" y="1468120"/>
            <a:ext cx="1822450" cy="164338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p>
            <a:endParaRPr lang="zh-CN" altLang="en-US" sz="1350"/>
          </a:p>
        </p:txBody>
      </p:sp>
      <p:cxnSp>
        <p:nvCxnSpPr>
          <p:cNvPr id="87" name="直接连接符 86"/>
          <p:cNvCxnSpPr/>
          <p:nvPr/>
        </p:nvCxnSpPr>
        <p:spPr>
          <a:xfrm>
            <a:off x="3636010" y="2392680"/>
            <a:ext cx="4319905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76"/>
          <p:cNvSpPr/>
          <p:nvPr/>
        </p:nvSpPr>
        <p:spPr>
          <a:xfrm>
            <a:off x="5371624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Freeform 77"/>
          <p:cNvSpPr/>
          <p:nvPr/>
        </p:nvSpPr>
        <p:spPr>
          <a:xfrm>
            <a:off x="5664518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Freeform 78"/>
          <p:cNvSpPr/>
          <p:nvPr/>
        </p:nvSpPr>
        <p:spPr>
          <a:xfrm>
            <a:off x="5957411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Freeform 79"/>
          <p:cNvSpPr/>
          <p:nvPr/>
        </p:nvSpPr>
        <p:spPr>
          <a:xfrm>
            <a:off x="6250305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Freeform 80"/>
          <p:cNvSpPr/>
          <p:nvPr/>
        </p:nvSpPr>
        <p:spPr>
          <a:xfrm>
            <a:off x="6543199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2" name="Freeform 81"/>
          <p:cNvSpPr/>
          <p:nvPr/>
        </p:nvSpPr>
        <p:spPr>
          <a:xfrm>
            <a:off x="3896916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54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54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Freeform 82"/>
          <p:cNvSpPr/>
          <p:nvPr/>
        </p:nvSpPr>
        <p:spPr>
          <a:xfrm>
            <a:off x="4189810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54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54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Freeform 83"/>
          <p:cNvSpPr/>
          <p:nvPr/>
        </p:nvSpPr>
        <p:spPr>
          <a:xfrm>
            <a:off x="4482704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54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54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" name="Freeform 84"/>
          <p:cNvSpPr/>
          <p:nvPr/>
        </p:nvSpPr>
        <p:spPr>
          <a:xfrm>
            <a:off x="4768454" y="1784245"/>
            <a:ext cx="207169" cy="198834"/>
          </a:xfrm>
          <a:custGeom>
            <a:avLst/>
            <a:gdLst>
              <a:gd name="txL" fmla="*/ 0 w 174"/>
              <a:gd name="txT" fmla="*/ 0 h 167"/>
              <a:gd name="txR" fmla="*/ 174 w 174"/>
              <a:gd name="txB" fmla="*/ 167 h 167"/>
            </a:gdLst>
            <a:ahLst/>
            <a:cxnLst>
              <a:cxn ang="0">
                <a:pos x="90" y="0"/>
              </a:cxn>
              <a:cxn ang="0">
                <a:pos x="114" y="56"/>
              </a:cxn>
              <a:cxn ang="0">
                <a:pos x="174" y="62"/>
              </a:cxn>
              <a:cxn ang="0">
                <a:pos x="132" y="105"/>
              </a:cxn>
              <a:cxn ang="0">
                <a:pos x="144" y="167"/>
              </a:cxn>
              <a:cxn ang="0">
                <a:pos x="90" y="136"/>
              </a:cxn>
              <a:cxn ang="0">
                <a:pos x="36" y="167"/>
              </a:cxn>
              <a:cxn ang="0">
                <a:pos x="48" y="105"/>
              </a:cxn>
              <a:cxn ang="0">
                <a:pos x="0" y="62"/>
              </a:cxn>
              <a:cxn ang="0">
                <a:pos x="60" y="56"/>
              </a:cxn>
              <a:cxn ang="0">
                <a:pos x="90" y="0"/>
              </a:cxn>
            </a:cxnLst>
            <a:rect l="txL" t="txT" r="txR" b="txB"/>
            <a:pathLst>
              <a:path w="174" h="167">
                <a:moveTo>
                  <a:pt x="90" y="0"/>
                </a:moveTo>
                <a:lnTo>
                  <a:pt x="114" y="56"/>
                </a:lnTo>
                <a:lnTo>
                  <a:pt x="174" y="62"/>
                </a:lnTo>
                <a:lnTo>
                  <a:pt x="132" y="105"/>
                </a:lnTo>
                <a:lnTo>
                  <a:pt x="144" y="167"/>
                </a:lnTo>
                <a:lnTo>
                  <a:pt x="90" y="136"/>
                </a:lnTo>
                <a:lnTo>
                  <a:pt x="36" y="167"/>
                </a:lnTo>
                <a:lnTo>
                  <a:pt x="48" y="105"/>
                </a:lnTo>
                <a:lnTo>
                  <a:pt x="0" y="62"/>
                </a:lnTo>
                <a:lnTo>
                  <a:pt x="60" y="56"/>
                </a:lnTo>
                <a:lnTo>
                  <a:pt x="9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Freeform 85"/>
          <p:cNvSpPr/>
          <p:nvPr/>
        </p:nvSpPr>
        <p:spPr>
          <a:xfrm>
            <a:off x="5061347" y="1784245"/>
            <a:ext cx="207169" cy="198834"/>
          </a:xfrm>
          <a:custGeom>
            <a:avLst/>
            <a:gdLst>
              <a:gd name="txL" fmla="*/ 0 w 174"/>
              <a:gd name="txT" fmla="*/ 0 h 167"/>
              <a:gd name="txR" fmla="*/ 174 w 174"/>
              <a:gd name="txB" fmla="*/ 167 h 167"/>
            </a:gdLst>
            <a:ahLst/>
            <a:cxnLst>
              <a:cxn ang="0">
                <a:pos x="90" y="0"/>
              </a:cxn>
              <a:cxn ang="0">
                <a:pos x="114" y="56"/>
              </a:cxn>
              <a:cxn ang="0">
                <a:pos x="174" y="62"/>
              </a:cxn>
              <a:cxn ang="0">
                <a:pos x="132" y="105"/>
              </a:cxn>
              <a:cxn ang="0">
                <a:pos x="144" y="167"/>
              </a:cxn>
              <a:cxn ang="0">
                <a:pos x="90" y="136"/>
              </a:cxn>
              <a:cxn ang="0">
                <a:pos x="36" y="167"/>
              </a:cxn>
              <a:cxn ang="0">
                <a:pos x="48" y="105"/>
              </a:cxn>
              <a:cxn ang="0">
                <a:pos x="0" y="62"/>
              </a:cxn>
              <a:cxn ang="0">
                <a:pos x="60" y="56"/>
              </a:cxn>
              <a:cxn ang="0">
                <a:pos x="90" y="0"/>
              </a:cxn>
            </a:cxnLst>
            <a:rect l="txL" t="txT" r="txR" b="txB"/>
            <a:pathLst>
              <a:path w="174" h="167">
                <a:moveTo>
                  <a:pt x="90" y="0"/>
                </a:moveTo>
                <a:lnTo>
                  <a:pt x="114" y="56"/>
                </a:lnTo>
                <a:lnTo>
                  <a:pt x="174" y="62"/>
                </a:lnTo>
                <a:lnTo>
                  <a:pt x="132" y="105"/>
                </a:lnTo>
                <a:lnTo>
                  <a:pt x="144" y="167"/>
                </a:lnTo>
                <a:lnTo>
                  <a:pt x="90" y="136"/>
                </a:lnTo>
                <a:lnTo>
                  <a:pt x="36" y="167"/>
                </a:lnTo>
                <a:lnTo>
                  <a:pt x="48" y="105"/>
                </a:lnTo>
                <a:lnTo>
                  <a:pt x="0" y="62"/>
                </a:lnTo>
                <a:lnTo>
                  <a:pt x="60" y="56"/>
                </a:lnTo>
                <a:lnTo>
                  <a:pt x="9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Freeform 81"/>
          <p:cNvSpPr/>
          <p:nvPr/>
        </p:nvSpPr>
        <p:spPr>
          <a:xfrm>
            <a:off x="3635931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54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54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Freeform 80"/>
          <p:cNvSpPr/>
          <p:nvPr/>
        </p:nvSpPr>
        <p:spPr>
          <a:xfrm>
            <a:off x="6867525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4" name="Freeform 80"/>
          <p:cNvSpPr/>
          <p:nvPr/>
        </p:nvSpPr>
        <p:spPr>
          <a:xfrm>
            <a:off x="7136924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5" name="Freeform 80"/>
          <p:cNvSpPr/>
          <p:nvPr/>
        </p:nvSpPr>
        <p:spPr>
          <a:xfrm>
            <a:off x="7461250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6" name="Freeform 80"/>
          <p:cNvSpPr/>
          <p:nvPr/>
        </p:nvSpPr>
        <p:spPr>
          <a:xfrm>
            <a:off x="7755890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51" grpId="0" bldLvl="0" animBg="1"/>
      <p:bldP spid="5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10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7" name="Freeform 261"/>
          <p:cNvSpPr/>
          <p:nvPr/>
        </p:nvSpPr>
        <p:spPr bwMode="auto">
          <a:xfrm>
            <a:off x="551496" y="281280"/>
            <a:ext cx="220306" cy="220306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9" name="Rectangle 4"/>
          <p:cNvSpPr txBox="1">
            <a:spLocks noChangeArrowheads="1"/>
          </p:cNvSpPr>
          <p:nvPr/>
        </p:nvSpPr>
        <p:spPr bwMode="auto">
          <a:xfrm>
            <a:off x="2628290" y="857910"/>
            <a:ext cx="3925630" cy="2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800" b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800" b="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1800" b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sz="1800" b="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Rectangle 2"/>
          <p:cNvSpPr/>
          <p:nvPr/>
        </p:nvSpPr>
        <p:spPr>
          <a:xfrm>
            <a:off x="5651838" y="1305984"/>
            <a:ext cx="2581570" cy="1749135"/>
          </a:xfrm>
          <a:prstGeom prst="rect">
            <a:avLst/>
          </a:prstGeom>
          <a:blipFill>
            <a:blip r:embed="rId1" cstate="print"/>
            <a:srcRect/>
            <a:stretch>
              <a:fillRect l="8176" r="-3574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Rectangle 2"/>
          <p:cNvSpPr/>
          <p:nvPr/>
        </p:nvSpPr>
        <p:spPr>
          <a:xfrm>
            <a:off x="954540" y="1305984"/>
            <a:ext cx="2375645" cy="1749135"/>
          </a:xfrm>
          <a:prstGeom prst="rect">
            <a:avLst/>
          </a:prstGeom>
          <a:blipFill>
            <a:blip r:embed="rId2"/>
            <a:srcRect/>
            <a:stretch>
              <a:fillRect l="-3587" t="-4012" r="3587" b="-710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弧形 112"/>
          <p:cNvSpPr/>
          <p:nvPr/>
        </p:nvSpPr>
        <p:spPr>
          <a:xfrm>
            <a:off x="3222201" y="790466"/>
            <a:ext cx="377944" cy="377944"/>
          </a:xfrm>
          <a:prstGeom prst="arc">
            <a:avLst>
              <a:gd name="adj1" fmla="val 18916496"/>
              <a:gd name="adj2" fmla="val 2632855"/>
            </a:avLst>
          </a:prstGeom>
          <a:ln>
            <a:solidFill>
              <a:srgbClr val="41445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4" name="Rectangle 2"/>
          <p:cNvSpPr/>
          <p:nvPr/>
        </p:nvSpPr>
        <p:spPr>
          <a:xfrm>
            <a:off x="3222201" y="1305984"/>
            <a:ext cx="2699597" cy="1749135"/>
          </a:xfrm>
          <a:prstGeom prst="rect">
            <a:avLst/>
          </a:prstGeom>
          <a:solidFill>
            <a:schemeClr val="tx1">
              <a:lumMod val="95000"/>
              <a:lumOff val="5000"/>
              <a:alpha val="7059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59"/>
          <p:cNvSpPr txBox="1">
            <a:spLocks noChangeArrowheads="1"/>
          </p:cNvSpPr>
          <p:nvPr/>
        </p:nvSpPr>
        <p:spPr bwMode="auto">
          <a:xfrm flipH="1">
            <a:off x="3330185" y="1600345"/>
            <a:ext cx="1972672" cy="306705"/>
          </a:xfrm>
          <a:prstGeom prst="rect">
            <a:avLst/>
          </a:prstGeom>
          <a:noFill/>
          <a:ln>
            <a:noFill/>
          </a:ln>
        </p:spPr>
        <p:txBody>
          <a:bodyPr wrap="square" lIns="86374" tIns="43187" rIns="86374" bIns="431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</a:t>
            </a: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6" name="矩形 47"/>
          <p:cNvSpPr>
            <a:spLocks noChangeArrowheads="1"/>
          </p:cNvSpPr>
          <p:nvPr/>
        </p:nvSpPr>
        <p:spPr bwMode="auto">
          <a:xfrm>
            <a:off x="3330481" y="1858481"/>
            <a:ext cx="2365306" cy="104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70" tIns="43185" rIns="86370" bIns="431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的描述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的描述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的描述说明。在此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。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1017726" y="3479438"/>
            <a:ext cx="394805" cy="355962"/>
            <a:chOff x="5424755" y="1340768"/>
            <a:chExt cx="670560" cy="604586"/>
          </a:xfrm>
        </p:grpSpPr>
        <p:grpSp>
          <p:nvGrpSpPr>
            <p:cNvPr id="118" name="组合 11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2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1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2" name="文本框 9"/>
          <p:cNvSpPr txBox="1"/>
          <p:nvPr/>
        </p:nvSpPr>
        <p:spPr>
          <a:xfrm>
            <a:off x="1494459" y="3490063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8" name="直接连接符 127"/>
          <p:cNvCxnSpPr/>
          <p:nvPr/>
        </p:nvCxnSpPr>
        <p:spPr>
          <a:xfrm>
            <a:off x="1548451" y="3760023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组合 128"/>
          <p:cNvGrpSpPr/>
          <p:nvPr/>
        </p:nvGrpSpPr>
        <p:grpSpPr>
          <a:xfrm>
            <a:off x="7779502" y="3662230"/>
            <a:ext cx="193989" cy="174903"/>
            <a:chOff x="3720691" y="2824413"/>
            <a:chExt cx="1341120" cy="1209172"/>
          </a:xfrm>
        </p:grpSpPr>
        <p:sp>
          <p:nvSpPr>
            <p:cNvPr id="13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476027" y="3870662"/>
            <a:ext cx="6407261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8250686" y="1167871"/>
            <a:ext cx="208734" cy="138347"/>
            <a:chOff x="9482595" y="2565731"/>
            <a:chExt cx="278384" cy="184511"/>
          </a:xfrm>
        </p:grpSpPr>
        <p:sp>
          <p:nvSpPr>
            <p:cNvPr id="134" name="椭圆 13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109" grpId="0" bldLvl="0" animBg="1"/>
      <p:bldP spid="110" grpId="0" bldLvl="0" animBg="1"/>
      <p:bldP spid="111" grpId="0" bldLvl="0" animBg="1"/>
      <p:bldP spid="113" grpId="0" bldLvl="0" animBg="1"/>
      <p:bldP spid="114" grpId="0" bldLvl="0" animBg="1"/>
      <p:bldP spid="115" grpId="0"/>
      <p:bldP spid="116" grpId="0"/>
      <p:bldP spid="122" grpId="0"/>
      <p:bldP spid="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11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7" name="Freeform 261"/>
          <p:cNvSpPr/>
          <p:nvPr/>
        </p:nvSpPr>
        <p:spPr bwMode="auto">
          <a:xfrm>
            <a:off x="551496" y="281280"/>
            <a:ext cx="220306" cy="220306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肘形连接符 13"/>
          <p:cNvCxnSpPr/>
          <p:nvPr/>
        </p:nvCxnSpPr>
        <p:spPr>
          <a:xfrm flipV="1">
            <a:off x="2790266" y="1582409"/>
            <a:ext cx="2181518" cy="567760"/>
          </a:xfrm>
          <a:prstGeom prst="bentConnector3">
            <a:avLst>
              <a:gd name="adj1" fmla="val 62381"/>
            </a:avLst>
          </a:prstGeom>
          <a:ln w="9525" cap="rnd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>
            <a:off x="2790266" y="2389731"/>
            <a:ext cx="2321653" cy="609110"/>
          </a:xfrm>
          <a:prstGeom prst="bentConnector3">
            <a:avLst>
              <a:gd name="adj1" fmla="val 50000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5"/>
          <p:cNvCxnSpPr/>
          <p:nvPr/>
        </p:nvCxnSpPr>
        <p:spPr>
          <a:xfrm flipV="1">
            <a:off x="3254353" y="2323066"/>
            <a:ext cx="2257351" cy="582990"/>
          </a:xfrm>
          <a:prstGeom prst="bentConnector3">
            <a:avLst>
              <a:gd name="adj1" fmla="val 50000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/>
          <p:nvPr/>
        </p:nvCxnSpPr>
        <p:spPr>
          <a:xfrm>
            <a:off x="3222201" y="3130419"/>
            <a:ext cx="2321653" cy="609110"/>
          </a:xfrm>
          <a:prstGeom prst="bentConnector3">
            <a:avLst>
              <a:gd name="adj1" fmla="val 55369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224499" y="1795819"/>
            <a:ext cx="2213670" cy="1382332"/>
            <a:chOff x="1633091" y="2393556"/>
            <a:chExt cx="2952328" cy="1843589"/>
          </a:xfrm>
        </p:grpSpPr>
        <p:sp>
          <p:nvSpPr>
            <p:cNvPr id="19" name="Freeform 9"/>
            <p:cNvSpPr/>
            <p:nvPr/>
          </p:nvSpPr>
          <p:spPr bwMode="auto">
            <a:xfrm flipH="1">
              <a:off x="1633091" y="2393556"/>
              <a:ext cx="2952328" cy="1843589"/>
            </a:xfrm>
            <a:custGeom>
              <a:avLst/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6625" tIns="28312" rIns="56625" bIns="2831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125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 flipH="1">
              <a:off x="1709291" y="2441139"/>
              <a:ext cx="2799928" cy="1748422"/>
            </a:xfrm>
            <a:custGeom>
              <a:avLst/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6625" tIns="28312" rIns="56625" bIns="2831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125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1" name="KSO_Shape"/>
          <p:cNvSpPr/>
          <p:nvPr/>
        </p:nvSpPr>
        <p:spPr bwMode="auto">
          <a:xfrm>
            <a:off x="2011920" y="2249169"/>
            <a:ext cx="475633" cy="47563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94459" y="2814705"/>
            <a:ext cx="159545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/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1406850" y="3328087"/>
            <a:ext cx="1869343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87967" y="1338795"/>
            <a:ext cx="502789" cy="453321"/>
            <a:chOff x="5424755" y="1340768"/>
            <a:chExt cx="670560" cy="604586"/>
          </a:xfrm>
        </p:grpSpPr>
        <p:grpSp>
          <p:nvGrpSpPr>
            <p:cNvPr id="25" name="组合 2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5427203" y="122240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5427203" y="1464587"/>
            <a:ext cx="22763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327887" y="2097468"/>
            <a:ext cx="502789" cy="453321"/>
            <a:chOff x="5424755" y="1340768"/>
            <a:chExt cx="670560" cy="604586"/>
          </a:xfrm>
        </p:grpSpPr>
        <p:grpSp>
          <p:nvGrpSpPr>
            <p:cNvPr id="34" name="组合 3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5967122" y="1981075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5967122" y="2223261"/>
            <a:ext cx="22763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841959" y="2745371"/>
            <a:ext cx="502789" cy="453321"/>
            <a:chOff x="5424755" y="1340768"/>
            <a:chExt cx="670560" cy="604586"/>
          </a:xfrm>
        </p:grpSpPr>
        <p:grpSp>
          <p:nvGrpSpPr>
            <p:cNvPr id="43" name="组合 4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4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4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5481195" y="2628978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5481195" y="2871164"/>
            <a:ext cx="2330321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327887" y="3447267"/>
            <a:ext cx="502789" cy="453321"/>
            <a:chOff x="5424755" y="1340768"/>
            <a:chExt cx="670560" cy="604586"/>
          </a:xfrm>
        </p:grpSpPr>
        <p:grpSp>
          <p:nvGrpSpPr>
            <p:cNvPr id="52" name="组合 5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5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5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53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5967122" y="3330874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5967122" y="3573059"/>
            <a:ext cx="2330321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2736274" y="1731958"/>
            <a:ext cx="208734" cy="138347"/>
            <a:chOff x="9482595" y="2565731"/>
            <a:chExt cx="278384" cy="184511"/>
          </a:xfrm>
        </p:grpSpPr>
        <p:sp>
          <p:nvSpPr>
            <p:cNvPr id="61" name="椭圆 60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2" name="椭圆 61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21" grpId="0" bldLvl="0" animBg="1"/>
      <p:bldP spid="22" grpId="0"/>
      <p:bldP spid="23" grpId="0"/>
      <p:bldP spid="31" grpId="0"/>
      <p:bldP spid="32" grpId="0"/>
      <p:bldP spid="40" grpId="0"/>
      <p:bldP spid="41" grpId="0"/>
      <p:bldP spid="49" grpId="0"/>
      <p:bldP spid="50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国内外相关文献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12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7" name="Freeform 261"/>
          <p:cNvSpPr/>
          <p:nvPr/>
        </p:nvSpPr>
        <p:spPr bwMode="auto">
          <a:xfrm>
            <a:off x="551496" y="281280"/>
            <a:ext cx="220306" cy="220306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10427" y="1384378"/>
            <a:ext cx="701895" cy="632838"/>
            <a:chOff x="3720691" y="2824413"/>
            <a:chExt cx="1341120" cy="1209172"/>
          </a:xfrm>
        </p:grpSpPr>
        <p:sp>
          <p:nvSpPr>
            <p:cNvPr id="1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7" name="Freeform 55"/>
          <p:cNvSpPr>
            <a:spLocks noEditPoints="1"/>
          </p:cNvSpPr>
          <p:nvPr/>
        </p:nvSpPr>
        <p:spPr bwMode="auto">
          <a:xfrm>
            <a:off x="1953813" y="1575798"/>
            <a:ext cx="243357" cy="254676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842798" y="2143909"/>
            <a:ext cx="2570474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98"/>
          <p:cNvSpPr txBox="1"/>
          <p:nvPr/>
        </p:nvSpPr>
        <p:spPr>
          <a:xfrm>
            <a:off x="3262247" y="1803417"/>
            <a:ext cx="1211580" cy="3117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503"/>
          <p:cNvSpPr txBox="1"/>
          <p:nvPr/>
        </p:nvSpPr>
        <p:spPr>
          <a:xfrm>
            <a:off x="1748905" y="2211428"/>
            <a:ext cx="279826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10427" y="2950144"/>
            <a:ext cx="701895" cy="632838"/>
            <a:chOff x="3720691" y="2824413"/>
            <a:chExt cx="1341120" cy="1209172"/>
          </a:xfrm>
        </p:grpSpPr>
        <p:sp>
          <p:nvSpPr>
            <p:cNvPr id="2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4" name="Freeform 55"/>
          <p:cNvSpPr>
            <a:spLocks noEditPoints="1"/>
          </p:cNvSpPr>
          <p:nvPr/>
        </p:nvSpPr>
        <p:spPr bwMode="auto">
          <a:xfrm>
            <a:off x="1953813" y="3141564"/>
            <a:ext cx="243357" cy="254676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842798" y="3709676"/>
            <a:ext cx="2570474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98"/>
          <p:cNvSpPr txBox="1"/>
          <p:nvPr/>
        </p:nvSpPr>
        <p:spPr>
          <a:xfrm>
            <a:off x="3262247" y="3369183"/>
            <a:ext cx="1211580" cy="3117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Box 503"/>
          <p:cNvSpPr txBox="1"/>
          <p:nvPr/>
        </p:nvSpPr>
        <p:spPr>
          <a:xfrm>
            <a:off x="1748905" y="3777194"/>
            <a:ext cx="279826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49943" y="1384378"/>
            <a:ext cx="701895" cy="632838"/>
            <a:chOff x="3720691" y="2824413"/>
            <a:chExt cx="1341120" cy="1209172"/>
          </a:xfrm>
        </p:grpSpPr>
        <p:sp>
          <p:nvSpPr>
            <p:cNvPr id="2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5082314" y="2143909"/>
            <a:ext cx="2570474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98"/>
          <p:cNvSpPr txBox="1"/>
          <p:nvPr/>
        </p:nvSpPr>
        <p:spPr>
          <a:xfrm>
            <a:off x="6501763" y="1803417"/>
            <a:ext cx="1211580" cy="3117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Box 503"/>
          <p:cNvSpPr txBox="1"/>
          <p:nvPr/>
        </p:nvSpPr>
        <p:spPr>
          <a:xfrm>
            <a:off x="4988421" y="2211428"/>
            <a:ext cx="279826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流程图: 联系 20"/>
          <p:cNvSpPr/>
          <p:nvPr/>
        </p:nvSpPr>
        <p:spPr>
          <a:xfrm>
            <a:off x="5192950" y="1575798"/>
            <a:ext cx="215880" cy="318385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35" name="组合 34"/>
          <p:cNvGrpSpPr/>
          <p:nvPr/>
        </p:nvGrpSpPr>
        <p:grpSpPr>
          <a:xfrm>
            <a:off x="4949943" y="2950144"/>
            <a:ext cx="701895" cy="632838"/>
            <a:chOff x="3720691" y="2824413"/>
            <a:chExt cx="1341120" cy="1209172"/>
          </a:xfrm>
        </p:grpSpPr>
        <p:sp>
          <p:nvSpPr>
            <p:cNvPr id="3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5082314" y="3709676"/>
            <a:ext cx="2570474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98"/>
          <p:cNvSpPr txBox="1"/>
          <p:nvPr/>
        </p:nvSpPr>
        <p:spPr>
          <a:xfrm>
            <a:off x="6501763" y="3369183"/>
            <a:ext cx="1211580" cy="3117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TextBox 503"/>
          <p:cNvSpPr txBox="1"/>
          <p:nvPr/>
        </p:nvSpPr>
        <p:spPr>
          <a:xfrm>
            <a:off x="4988421" y="3777194"/>
            <a:ext cx="279826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流程图: 联系 20"/>
          <p:cNvSpPr/>
          <p:nvPr/>
        </p:nvSpPr>
        <p:spPr>
          <a:xfrm>
            <a:off x="5192950" y="3141564"/>
            <a:ext cx="215880" cy="318385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42" name="组合 41"/>
          <p:cNvGrpSpPr/>
          <p:nvPr/>
        </p:nvGrpSpPr>
        <p:grpSpPr>
          <a:xfrm>
            <a:off x="7595548" y="1731958"/>
            <a:ext cx="208734" cy="138347"/>
            <a:chOff x="9482595" y="2565731"/>
            <a:chExt cx="278384" cy="184511"/>
          </a:xfrm>
        </p:grpSpPr>
        <p:sp>
          <p:nvSpPr>
            <p:cNvPr id="43" name="椭圆 4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椭圆 4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89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89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79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79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67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17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59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17" grpId="0" bldLvl="0" animBg="1"/>
      <p:bldP spid="19" grpId="0"/>
      <p:bldP spid="20" grpId="0"/>
      <p:bldP spid="24" grpId="0" bldLvl="0" animBg="1"/>
      <p:bldP spid="26" grpId="0"/>
      <p:bldP spid="27" grpId="0"/>
      <p:bldP spid="32" grpId="0"/>
      <p:bldP spid="33" grpId="0"/>
      <p:bldP spid="34" grpId="0" bldLvl="0" animBg="1"/>
      <p:bldP spid="39" grpId="0"/>
      <p:bldP spid="40" grpId="0"/>
      <p:bldP spid="4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研究理论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13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7" name="Freeform 261"/>
          <p:cNvSpPr/>
          <p:nvPr/>
        </p:nvSpPr>
        <p:spPr bwMode="auto">
          <a:xfrm>
            <a:off x="551496" y="281280"/>
            <a:ext cx="220306" cy="220306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2191731" y="2572200"/>
            <a:ext cx="1079839" cy="207283"/>
          </a:xfrm>
          <a:custGeom>
            <a:avLst/>
            <a:gdLst>
              <a:gd name="connsiteX0" fmla="*/ 0 w 2304962"/>
              <a:gd name="connsiteY0" fmla="*/ 0 h 442454"/>
              <a:gd name="connsiteX1" fmla="*/ 459306 w 2304962"/>
              <a:gd name="connsiteY1" fmla="*/ 442451 h 442454"/>
              <a:gd name="connsiteX2" fmla="*/ 905972 w 2304962"/>
              <a:gd name="connsiteY2" fmla="*/ 8427 h 442454"/>
              <a:gd name="connsiteX3" fmla="*/ 1369493 w 2304962"/>
              <a:gd name="connsiteY3" fmla="*/ 434023 h 442454"/>
              <a:gd name="connsiteX4" fmla="*/ 1841441 w 2304962"/>
              <a:gd name="connsiteY4" fmla="*/ 4213 h 442454"/>
              <a:gd name="connsiteX5" fmla="*/ 2304962 w 2304962"/>
              <a:gd name="connsiteY5" fmla="*/ 429810 h 44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2" h="442454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76200">
            <a:solidFill>
              <a:srgbClr val="414455">
                <a:alpha val="3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5" name="组合 14"/>
          <p:cNvGrpSpPr/>
          <p:nvPr/>
        </p:nvGrpSpPr>
        <p:grpSpPr>
          <a:xfrm>
            <a:off x="1548451" y="2251770"/>
            <a:ext cx="863871" cy="778878"/>
            <a:chOff x="5424755" y="1340768"/>
            <a:chExt cx="670560" cy="604586"/>
          </a:xfrm>
        </p:grpSpPr>
        <p:grpSp>
          <p:nvGrpSpPr>
            <p:cNvPr id="16" name="组合 1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7" name="TextBox 7"/>
            <p:cNvSpPr>
              <a:spLocks noChangeArrowheads="1"/>
            </p:cNvSpPr>
            <p:nvPr/>
          </p:nvSpPr>
          <p:spPr bwMode="auto">
            <a:xfrm>
              <a:off x="5472003" y="1476608"/>
              <a:ext cx="576064" cy="31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输入</a:t>
              </a:r>
              <a:endParaRPr lang="en-US" altLang="zh-CN" sz="135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标题</a:t>
              </a:r>
              <a:endPara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85766" y="1983374"/>
            <a:ext cx="1437918" cy="1296445"/>
            <a:chOff x="4702856" y="2924944"/>
            <a:chExt cx="1401009" cy="1263169"/>
          </a:xfrm>
        </p:grpSpPr>
        <p:grpSp>
          <p:nvGrpSpPr>
            <p:cNvPr id="23" name="组合 22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8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4883891" y="3130414"/>
              <a:ext cx="1159817" cy="812973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在此录入上述图表的描述说明，录入上述图表的描述说明。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243425" y="1392787"/>
            <a:ext cx="502789" cy="453321"/>
            <a:chOff x="5424755" y="1340768"/>
            <a:chExt cx="670560" cy="604586"/>
          </a:xfrm>
        </p:grpSpPr>
        <p:grpSp>
          <p:nvGrpSpPr>
            <p:cNvPr id="30" name="组合 2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4882660" y="1276394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4882660" y="1518579"/>
            <a:ext cx="22223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675360" y="2043476"/>
            <a:ext cx="502789" cy="453321"/>
            <a:chOff x="5424755" y="1340768"/>
            <a:chExt cx="670560" cy="604586"/>
          </a:xfrm>
        </p:grpSpPr>
        <p:grpSp>
          <p:nvGrpSpPr>
            <p:cNvPr id="39" name="组合 3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4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4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5314596" y="1927083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5314596" y="2169269"/>
            <a:ext cx="22223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675360" y="2745371"/>
            <a:ext cx="502789" cy="453321"/>
            <a:chOff x="5424755" y="1340768"/>
            <a:chExt cx="670560" cy="604586"/>
          </a:xfrm>
        </p:grpSpPr>
        <p:grpSp>
          <p:nvGrpSpPr>
            <p:cNvPr id="48" name="组合 4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5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5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5314596" y="2628978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5314596" y="2871164"/>
            <a:ext cx="22223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243425" y="3393275"/>
            <a:ext cx="502789" cy="453321"/>
            <a:chOff x="5424755" y="1340768"/>
            <a:chExt cx="670560" cy="604586"/>
          </a:xfrm>
        </p:grpSpPr>
        <p:grpSp>
          <p:nvGrpSpPr>
            <p:cNvPr id="57" name="组合 5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 b="1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6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 b="1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6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 b="1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5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4882660" y="327688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4882660" y="3519067"/>
            <a:ext cx="22223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2306949" y="2194257"/>
            <a:ext cx="208734" cy="138347"/>
            <a:chOff x="9482595" y="2565731"/>
            <a:chExt cx="278384" cy="184511"/>
          </a:xfrm>
        </p:grpSpPr>
        <p:sp>
          <p:nvSpPr>
            <p:cNvPr id="66" name="椭圆 6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14" grpId="0" bldLvl="0" animBg="1"/>
      <p:bldP spid="14" grpId="1" bldLvl="0" animBg="1"/>
      <p:bldP spid="14" grpId="2" bldLvl="0" animBg="1"/>
      <p:bldP spid="14" grpId="3" bldLvl="0" animBg="1"/>
      <p:bldP spid="36" grpId="0"/>
      <p:bldP spid="37" grpId="0"/>
      <p:bldP spid="45" grpId="0"/>
      <p:bldP spid="46" grpId="0"/>
      <p:bldP spid="54" grpId="0"/>
      <p:bldP spid="55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命题假设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14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7" name="Freeform 261"/>
          <p:cNvSpPr/>
          <p:nvPr/>
        </p:nvSpPr>
        <p:spPr bwMode="auto">
          <a:xfrm>
            <a:off x="551496" y="281280"/>
            <a:ext cx="220306" cy="220306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2187" y="1754189"/>
            <a:ext cx="1050483" cy="947130"/>
            <a:chOff x="4702856" y="2924944"/>
            <a:chExt cx="1401009" cy="1263169"/>
          </a:xfrm>
        </p:grpSpPr>
        <p:grpSp>
          <p:nvGrpSpPr>
            <p:cNvPr id="15" name="组合 14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0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4801443" y="3356992"/>
              <a:ext cx="1296145" cy="383640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 algn="ctr"/>
              <a:r>
                <a:rPr lang="zh-CN" altLang="en-US" sz="1350" b="1" dirty="0" smtClean="0">
                  <a:solidFill>
                    <a:srgbClr val="4144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926395" y="2120318"/>
            <a:ext cx="1201763" cy="1083526"/>
            <a:chOff x="4702856" y="2924944"/>
            <a:chExt cx="1401009" cy="1263169"/>
          </a:xfrm>
        </p:grpSpPr>
        <p:grpSp>
          <p:nvGrpSpPr>
            <p:cNvPr id="22" name="组合 21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7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4801443" y="3356992"/>
              <a:ext cx="1296145" cy="335347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 algn="ctr"/>
              <a:r>
                <a:rPr lang="zh-CN" altLang="en-US" sz="1350" b="1" dirty="0" smtClean="0">
                  <a:solidFill>
                    <a:srgbClr val="4144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506462" y="1330386"/>
            <a:ext cx="1437918" cy="1296446"/>
            <a:chOff x="4702856" y="2924944"/>
            <a:chExt cx="1401009" cy="1263169"/>
          </a:xfrm>
        </p:grpSpPr>
        <p:grpSp>
          <p:nvGrpSpPr>
            <p:cNvPr id="29" name="组合 28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4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4768950" y="3444222"/>
              <a:ext cx="1296145" cy="280271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 algn="ctr"/>
              <a:r>
                <a:rPr lang="zh-CN" altLang="en-US" sz="1350" b="1" dirty="0" smtClean="0">
                  <a:solidFill>
                    <a:srgbClr val="4144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2607646" y="2774709"/>
            <a:ext cx="1753172" cy="425447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360819" y="3200156"/>
            <a:ext cx="3188907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6"/>
          <p:cNvSpPr/>
          <p:nvPr/>
        </p:nvSpPr>
        <p:spPr bwMode="auto">
          <a:xfrm>
            <a:off x="6575261" y="1919023"/>
            <a:ext cx="758496" cy="1281134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843"/>
            </a:schemeClr>
          </a:solidFill>
          <a:ln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Freeform 7"/>
          <p:cNvSpPr/>
          <p:nvPr/>
        </p:nvSpPr>
        <p:spPr bwMode="auto">
          <a:xfrm>
            <a:off x="4646191" y="2680198"/>
            <a:ext cx="761176" cy="519958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843"/>
            </a:schemeClr>
          </a:solidFill>
          <a:ln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Freeform 15"/>
          <p:cNvSpPr/>
          <p:nvPr/>
        </p:nvSpPr>
        <p:spPr bwMode="auto">
          <a:xfrm>
            <a:off x="5606016" y="2379808"/>
            <a:ext cx="761176" cy="820349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843"/>
            </a:schemeClr>
          </a:solidFill>
          <a:ln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4719002" y="2366325"/>
            <a:ext cx="582930" cy="4114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10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20%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1" name="TextBox 18"/>
          <p:cNvSpPr txBox="1"/>
          <p:nvPr/>
        </p:nvSpPr>
        <p:spPr>
          <a:xfrm>
            <a:off x="5695139" y="1994671"/>
            <a:ext cx="582930" cy="4114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10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50%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2" name="TextBox 19"/>
          <p:cNvSpPr txBox="1"/>
          <p:nvPr/>
        </p:nvSpPr>
        <p:spPr>
          <a:xfrm>
            <a:off x="6663045" y="1550510"/>
            <a:ext cx="582930" cy="4114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10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80%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3" name="TextBox 29"/>
          <p:cNvSpPr txBox="1"/>
          <p:nvPr/>
        </p:nvSpPr>
        <p:spPr>
          <a:xfrm flipH="1">
            <a:off x="4360819" y="3396705"/>
            <a:ext cx="2089636" cy="304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Box 30"/>
          <p:cNvSpPr txBox="1"/>
          <p:nvPr/>
        </p:nvSpPr>
        <p:spPr>
          <a:xfrm>
            <a:off x="4360818" y="3578101"/>
            <a:ext cx="3450698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816112" y="1408006"/>
            <a:ext cx="208734" cy="138347"/>
            <a:chOff x="9482595" y="2565731"/>
            <a:chExt cx="278384" cy="184511"/>
          </a:xfrm>
        </p:grpSpPr>
        <p:sp>
          <p:nvSpPr>
            <p:cNvPr id="46" name="椭圆 4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7" name="椭圆 4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9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37" grpId="0" bldLvl="0" animBg="1"/>
      <p:bldP spid="38" grpId="0" bldLvl="0" animBg="1"/>
      <p:bldP spid="39" grpId="0" bldLvl="0" animBg="1"/>
      <p:bldP spid="40" grpId="0"/>
      <p:bldP spid="41" grpId="0"/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命题假设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15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7" name="Freeform 261"/>
          <p:cNvSpPr/>
          <p:nvPr/>
        </p:nvSpPr>
        <p:spPr bwMode="auto">
          <a:xfrm>
            <a:off x="551496" y="281280"/>
            <a:ext cx="220306" cy="220306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2003272" y="1191295"/>
            <a:ext cx="917863" cy="917863"/>
            <a:chOff x="1057027" y="2420888"/>
            <a:chExt cx="864096" cy="864096"/>
          </a:xfrm>
        </p:grpSpPr>
        <p:sp>
          <p:nvSpPr>
            <p:cNvPr id="49" name="椭圆 48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椭圆 49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51" name="Oval 12"/>
          <p:cNvSpPr/>
          <p:nvPr/>
        </p:nvSpPr>
        <p:spPr>
          <a:xfrm>
            <a:off x="1872403" y="1060426"/>
            <a:ext cx="1179602" cy="117960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350">
              <a:solidFill>
                <a:srgbClr val="FFFFFF"/>
              </a:solidFill>
            </a:endParaRPr>
          </a:p>
        </p:txBody>
      </p:sp>
      <p:sp>
        <p:nvSpPr>
          <p:cNvPr id="52" name="Arc 14"/>
          <p:cNvSpPr/>
          <p:nvPr/>
        </p:nvSpPr>
        <p:spPr>
          <a:xfrm rot="249144">
            <a:off x="1879849" y="1060426"/>
            <a:ext cx="1179602" cy="1179602"/>
          </a:xfrm>
          <a:prstGeom prst="arc">
            <a:avLst>
              <a:gd name="adj1" fmla="val 16018236"/>
              <a:gd name="adj2" fmla="val 7971649"/>
            </a:avLst>
          </a:prstGeom>
          <a:noFill/>
          <a:ln w="101600" cap="rnd" cmpd="sng">
            <a:solidFill>
              <a:srgbClr val="414455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3" name="文本框 9"/>
          <p:cNvSpPr txBox="1"/>
          <p:nvPr/>
        </p:nvSpPr>
        <p:spPr>
          <a:xfrm>
            <a:off x="2046297" y="1546353"/>
            <a:ext cx="797961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65%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656435" y="2193792"/>
            <a:ext cx="193989" cy="174903"/>
            <a:chOff x="3720691" y="2824413"/>
            <a:chExt cx="1341120" cy="1209172"/>
          </a:xfrm>
        </p:grpSpPr>
        <p:sp>
          <p:nvSpPr>
            <p:cNvPr id="5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718585" y="2381138"/>
            <a:ext cx="1788668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718070" y="2623323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4108958" y="1178462"/>
            <a:ext cx="917863" cy="917863"/>
            <a:chOff x="1057027" y="2420888"/>
            <a:chExt cx="864096" cy="864096"/>
          </a:xfrm>
        </p:grpSpPr>
        <p:sp>
          <p:nvSpPr>
            <p:cNvPr id="60" name="椭圆 59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1" name="椭圆 60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62" name="Oval 12"/>
          <p:cNvSpPr/>
          <p:nvPr/>
        </p:nvSpPr>
        <p:spPr>
          <a:xfrm>
            <a:off x="3978088" y="1047593"/>
            <a:ext cx="1179602" cy="117960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350">
              <a:solidFill>
                <a:srgbClr val="FFFFFF"/>
              </a:solidFill>
            </a:endParaRPr>
          </a:p>
        </p:txBody>
      </p:sp>
      <p:sp>
        <p:nvSpPr>
          <p:cNvPr id="63" name="Arc 14"/>
          <p:cNvSpPr/>
          <p:nvPr/>
        </p:nvSpPr>
        <p:spPr>
          <a:xfrm rot="249144">
            <a:off x="3985535" y="1047593"/>
            <a:ext cx="1179602" cy="1179602"/>
          </a:xfrm>
          <a:prstGeom prst="arc">
            <a:avLst>
              <a:gd name="adj1" fmla="val 16018236"/>
              <a:gd name="adj2" fmla="val 12749509"/>
            </a:avLst>
          </a:prstGeom>
          <a:noFill/>
          <a:ln w="101600" cap="rnd" cmpd="sng">
            <a:solidFill>
              <a:srgbClr val="414455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64" name="文本框 9"/>
          <p:cNvSpPr txBox="1"/>
          <p:nvPr/>
        </p:nvSpPr>
        <p:spPr>
          <a:xfrm>
            <a:off x="4151982" y="1533520"/>
            <a:ext cx="797961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95%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762121" y="2180960"/>
            <a:ext cx="193989" cy="174903"/>
            <a:chOff x="3720691" y="2824413"/>
            <a:chExt cx="1341120" cy="1209172"/>
          </a:xfrm>
        </p:grpSpPr>
        <p:sp>
          <p:nvSpPr>
            <p:cNvPr id="6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3824271" y="2368305"/>
            <a:ext cx="1788668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3823756" y="2610490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6229736" y="1178462"/>
            <a:ext cx="917863" cy="917863"/>
            <a:chOff x="1057027" y="2420888"/>
            <a:chExt cx="864096" cy="864096"/>
          </a:xfrm>
        </p:grpSpPr>
        <p:sp>
          <p:nvSpPr>
            <p:cNvPr id="75" name="椭圆 74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6" name="椭圆 75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77" name="Oval 12"/>
          <p:cNvSpPr/>
          <p:nvPr/>
        </p:nvSpPr>
        <p:spPr>
          <a:xfrm>
            <a:off x="6098867" y="1047593"/>
            <a:ext cx="1179602" cy="117960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350">
              <a:solidFill>
                <a:srgbClr val="FFFFFF"/>
              </a:solidFill>
            </a:endParaRPr>
          </a:p>
        </p:txBody>
      </p:sp>
      <p:sp>
        <p:nvSpPr>
          <p:cNvPr id="78" name="Arc 14"/>
          <p:cNvSpPr/>
          <p:nvPr/>
        </p:nvSpPr>
        <p:spPr>
          <a:xfrm rot="249144">
            <a:off x="6106313" y="1047593"/>
            <a:ext cx="1179602" cy="1179602"/>
          </a:xfrm>
          <a:prstGeom prst="arc">
            <a:avLst>
              <a:gd name="adj1" fmla="val 16018236"/>
              <a:gd name="adj2" fmla="val 5714737"/>
            </a:avLst>
          </a:prstGeom>
          <a:noFill/>
          <a:ln w="101600" cap="rnd" cmpd="sng">
            <a:solidFill>
              <a:srgbClr val="414455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79" name="文本框 9"/>
          <p:cNvSpPr txBox="1"/>
          <p:nvPr/>
        </p:nvSpPr>
        <p:spPr>
          <a:xfrm>
            <a:off x="6272761" y="1533520"/>
            <a:ext cx="797961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45%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5882899" y="2180960"/>
            <a:ext cx="193989" cy="174903"/>
            <a:chOff x="3720691" y="2824413"/>
            <a:chExt cx="1341120" cy="1209172"/>
          </a:xfrm>
        </p:grpSpPr>
        <p:sp>
          <p:nvSpPr>
            <p:cNvPr id="8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8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5945050" y="2368305"/>
            <a:ext cx="1788668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5944534" y="2610490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1017726" y="3587422"/>
            <a:ext cx="394805" cy="355962"/>
            <a:chOff x="5424755" y="1340768"/>
            <a:chExt cx="670560" cy="604586"/>
          </a:xfrm>
        </p:grpSpPr>
        <p:grpSp>
          <p:nvGrpSpPr>
            <p:cNvPr id="87" name="组合 8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8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1" name="文本框 9"/>
          <p:cNvSpPr txBox="1"/>
          <p:nvPr/>
        </p:nvSpPr>
        <p:spPr>
          <a:xfrm>
            <a:off x="1494459" y="3598047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>
            <a:off x="1548451" y="3868007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92"/>
          <p:cNvGrpSpPr/>
          <p:nvPr/>
        </p:nvGrpSpPr>
        <p:grpSpPr>
          <a:xfrm>
            <a:off x="7779502" y="3770214"/>
            <a:ext cx="193989" cy="174903"/>
            <a:chOff x="3720691" y="2824413"/>
            <a:chExt cx="1341120" cy="1209172"/>
          </a:xfrm>
        </p:grpSpPr>
        <p:sp>
          <p:nvSpPr>
            <p:cNvPr id="9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476027" y="3978646"/>
            <a:ext cx="6407261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7062863" y="976071"/>
            <a:ext cx="208734" cy="138347"/>
            <a:chOff x="9482595" y="2565731"/>
            <a:chExt cx="278384" cy="184511"/>
          </a:xfrm>
        </p:grpSpPr>
        <p:sp>
          <p:nvSpPr>
            <p:cNvPr id="98" name="椭圆 9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9" name="椭圆 9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51" grpId="0" bldLvl="0" animBg="1"/>
      <p:bldP spid="52" grpId="0" bldLvl="0" animBg="1"/>
      <p:bldP spid="53" grpId="0"/>
      <p:bldP spid="57" grpId="0"/>
      <p:bldP spid="58" grpId="0"/>
      <p:bldP spid="62" grpId="0" bldLvl="0" animBg="1"/>
      <p:bldP spid="63" grpId="0" bldLvl="0" animBg="1"/>
      <p:bldP spid="64" grpId="0"/>
      <p:bldP spid="69" grpId="0"/>
      <p:bldP spid="73" grpId="0"/>
      <p:bldP spid="77" grpId="0" bldLvl="0" animBg="1"/>
      <p:bldP spid="78" grpId="0" bldLvl="0" animBg="1"/>
      <p:bldP spid="79" grpId="0"/>
      <p:bldP spid="84" grpId="0"/>
      <p:bldP spid="85" grpId="0"/>
      <p:bldP spid="91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0" y="1978413"/>
            <a:ext cx="2789599" cy="1215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59" name="组合 158"/>
          <p:cNvGrpSpPr/>
          <p:nvPr/>
        </p:nvGrpSpPr>
        <p:grpSpPr>
          <a:xfrm>
            <a:off x="2064628" y="1988867"/>
            <a:ext cx="1384430" cy="1248221"/>
            <a:chOff x="3720691" y="2824413"/>
            <a:chExt cx="1341120" cy="1209172"/>
          </a:xfrm>
        </p:grpSpPr>
        <p:sp>
          <p:nvSpPr>
            <p:cNvPr id="16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62" name="Freeform 5"/>
          <p:cNvSpPr/>
          <p:nvPr/>
        </p:nvSpPr>
        <p:spPr bwMode="auto">
          <a:xfrm rot="1855731">
            <a:off x="2159429" y="2074341"/>
            <a:ext cx="1194827" cy="107727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169" name="组合 168"/>
          <p:cNvGrpSpPr/>
          <p:nvPr/>
        </p:nvGrpSpPr>
        <p:grpSpPr>
          <a:xfrm>
            <a:off x="3350801" y="2079269"/>
            <a:ext cx="208734" cy="138347"/>
            <a:chOff x="9482595" y="2565731"/>
            <a:chExt cx="278384" cy="184511"/>
          </a:xfrm>
        </p:grpSpPr>
        <p:sp>
          <p:nvSpPr>
            <p:cNvPr id="170" name="椭圆 169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4086072" y="1950849"/>
            <a:ext cx="4913267" cy="1215263"/>
          </a:xfrm>
          <a:prstGeom prst="round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3935" y="1950849"/>
            <a:ext cx="4157379" cy="1215263"/>
          </a:xfrm>
          <a:prstGeom prst="rect">
            <a:avLst/>
          </a:prstGeom>
          <a:solidFill>
            <a:srgbClr val="5B5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TextBox 17"/>
          <p:cNvSpPr txBox="1"/>
          <p:nvPr/>
        </p:nvSpPr>
        <p:spPr>
          <a:xfrm flipH="1">
            <a:off x="4410024" y="2091923"/>
            <a:ext cx="269960" cy="84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</a:t>
            </a:r>
            <a:endParaRPr lang="id-ID" sz="495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5219903" y="2004841"/>
            <a:ext cx="2051694" cy="39306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276508" y="2436776"/>
            <a:ext cx="1077226" cy="171450"/>
            <a:chOff x="4369395" y="3284984"/>
            <a:chExt cx="1436675" cy="228660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研究目标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356347" y="2436776"/>
            <a:ext cx="1077226" cy="171450"/>
            <a:chOff x="4369395" y="3284984"/>
            <a:chExt cx="1436675" cy="228660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研究思路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436185" y="2436776"/>
            <a:ext cx="1293193" cy="171450"/>
            <a:chOff x="4369395" y="3284984"/>
            <a:chExt cx="1724707" cy="228660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5" y="3284984"/>
              <a:ext cx="1512167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研究方案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2441288" y="2318905"/>
            <a:ext cx="672929" cy="577247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46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273895" y="2637263"/>
            <a:ext cx="1077226" cy="171450"/>
            <a:chOff x="4369395" y="3284984"/>
            <a:chExt cx="1436675" cy="228660"/>
          </a:xfrm>
        </p:grpSpPr>
        <p:sp>
          <p:nvSpPr>
            <p:cNvPr id="50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关键技术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6353734" y="2637263"/>
            <a:ext cx="1077226" cy="171450"/>
            <a:chOff x="4369395" y="3284984"/>
            <a:chExt cx="1436675" cy="228660"/>
          </a:xfrm>
        </p:grpSpPr>
        <p:sp>
          <p:nvSpPr>
            <p:cNvPr id="56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实验难点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7433572" y="2637263"/>
            <a:ext cx="1293193" cy="171450"/>
            <a:chOff x="4369395" y="3284984"/>
            <a:chExt cx="1724707" cy="228660"/>
          </a:xfrm>
        </p:grpSpPr>
        <p:sp>
          <p:nvSpPr>
            <p:cNvPr id="61" name="文本框 9"/>
            <p:cNvSpPr txBox="1"/>
            <p:nvPr/>
          </p:nvSpPr>
          <p:spPr>
            <a:xfrm>
              <a:off x="4581935" y="3284984"/>
              <a:ext cx="1512167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研究成果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  <p:bldP spid="162" grpId="0" bldLvl="0" animBg="1"/>
      <p:bldP spid="16" grpId="0" bldLvl="0" animBg="1"/>
      <p:bldP spid="17" grpId="0" bldLvl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17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45241" y="255081"/>
            <a:ext cx="273335" cy="234470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5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0" name="任意多边形 59"/>
          <p:cNvSpPr/>
          <p:nvPr/>
        </p:nvSpPr>
        <p:spPr>
          <a:xfrm>
            <a:off x="-24057" y="2234886"/>
            <a:ext cx="9177704" cy="953678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9525">
            <a:solidFill>
              <a:srgbClr val="4144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61" name="组合 60"/>
          <p:cNvGrpSpPr/>
          <p:nvPr/>
        </p:nvGrpSpPr>
        <p:grpSpPr>
          <a:xfrm>
            <a:off x="1222839" y="2021346"/>
            <a:ext cx="502789" cy="453321"/>
            <a:chOff x="5424755" y="1340768"/>
            <a:chExt cx="670560" cy="604586"/>
          </a:xfrm>
        </p:grpSpPr>
        <p:grpSp>
          <p:nvGrpSpPr>
            <p:cNvPr id="62" name="组合 6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66" name="Freeform 126"/>
          <p:cNvSpPr>
            <a:spLocks noChangeAspect="1" noEditPoints="1"/>
          </p:cNvSpPr>
          <p:nvPr/>
        </p:nvSpPr>
        <p:spPr bwMode="auto">
          <a:xfrm>
            <a:off x="1372691" y="2127333"/>
            <a:ext cx="200874" cy="251355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2774415" y="2032281"/>
            <a:ext cx="502789" cy="453321"/>
            <a:chOff x="5424755" y="1340768"/>
            <a:chExt cx="670560" cy="604586"/>
          </a:xfrm>
        </p:grpSpPr>
        <p:grpSp>
          <p:nvGrpSpPr>
            <p:cNvPr id="69" name="组合 6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356537" y="2442830"/>
            <a:ext cx="502789" cy="453321"/>
            <a:chOff x="5424755" y="1340768"/>
            <a:chExt cx="670560" cy="604586"/>
          </a:xfrm>
        </p:grpSpPr>
        <p:grpSp>
          <p:nvGrpSpPr>
            <p:cNvPr id="77" name="组合 7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797458" y="2820774"/>
            <a:ext cx="502789" cy="453321"/>
            <a:chOff x="5424755" y="1340768"/>
            <a:chExt cx="670560" cy="604586"/>
          </a:xfrm>
        </p:grpSpPr>
        <p:grpSp>
          <p:nvGrpSpPr>
            <p:cNvPr id="83" name="组合 8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8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309232" y="2928758"/>
            <a:ext cx="502789" cy="453321"/>
            <a:chOff x="5424755" y="1340768"/>
            <a:chExt cx="670560" cy="604586"/>
          </a:xfrm>
        </p:grpSpPr>
        <p:grpSp>
          <p:nvGrpSpPr>
            <p:cNvPr id="88" name="组合 8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8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2" name="Freeform 261"/>
          <p:cNvSpPr/>
          <p:nvPr/>
        </p:nvSpPr>
        <p:spPr bwMode="auto">
          <a:xfrm>
            <a:off x="2902532" y="2160965"/>
            <a:ext cx="244343" cy="244343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3" name="组合 92"/>
          <p:cNvGrpSpPr>
            <a:grpSpLocks noChangeAspect="1"/>
          </p:cNvGrpSpPr>
          <p:nvPr/>
        </p:nvGrpSpPr>
        <p:grpSpPr>
          <a:xfrm>
            <a:off x="4477223" y="2562639"/>
            <a:ext cx="265649" cy="227877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94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7" name="Freeform 9"/>
          <p:cNvSpPr>
            <a:spLocks noEditPoints="1"/>
          </p:cNvSpPr>
          <p:nvPr/>
        </p:nvSpPr>
        <p:spPr bwMode="auto">
          <a:xfrm rot="19469485">
            <a:off x="5902900" y="2896282"/>
            <a:ext cx="283701" cy="30230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8" name="Freeform 206"/>
          <p:cNvSpPr>
            <a:spLocks noChangeAspect="1" noEditPoints="1"/>
          </p:cNvSpPr>
          <p:nvPr/>
        </p:nvSpPr>
        <p:spPr bwMode="auto">
          <a:xfrm>
            <a:off x="7448539" y="3019894"/>
            <a:ext cx="228407" cy="27609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613689" y="2596236"/>
            <a:ext cx="1649730" cy="758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 smtClean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050" kern="100" dirty="0" smtClean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2182126" y="2631924"/>
            <a:ext cx="1649730" cy="758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</a:t>
            </a: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输入详细文字介绍，</a:t>
            </a:r>
            <a:endParaRPr lang="en-US" altLang="zh-CN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3747387" y="3009868"/>
            <a:ext cx="1649730" cy="758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</a:t>
            </a: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输入详细文字介绍，</a:t>
            </a:r>
            <a:endParaRPr lang="en-US" altLang="zh-CN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205170" y="2002325"/>
            <a:ext cx="1649730" cy="758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</a:t>
            </a: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输入详细文字介绍，</a:t>
            </a:r>
            <a:endParaRPr lang="en-US" altLang="zh-CN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6716944" y="2092005"/>
            <a:ext cx="1649730" cy="758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</a:t>
            </a: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输入详细文字介绍，</a:t>
            </a:r>
            <a:endParaRPr lang="en-US" altLang="zh-CN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8027484" y="2001917"/>
            <a:ext cx="208734" cy="138347"/>
            <a:chOff x="9482595" y="2565731"/>
            <a:chExt cx="278384" cy="184511"/>
          </a:xfrm>
        </p:grpSpPr>
        <p:sp>
          <p:nvSpPr>
            <p:cNvPr id="105" name="椭圆 104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66" grpId="0" bldLvl="0" animBg="1"/>
      <p:bldP spid="92" grpId="0" bldLvl="0" animBg="1"/>
      <p:bldP spid="97" grpId="0" bldLvl="0" animBg="1"/>
      <p:bldP spid="98" grpId="0" bldLvl="0" animBg="1"/>
      <p:bldP spid="99" grpId="0"/>
      <p:bldP spid="100" grpId="0"/>
      <p:bldP spid="101" grpId="0"/>
      <p:bldP spid="102" grpId="0"/>
      <p:bldP spid="1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18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45241" y="255081"/>
            <a:ext cx="273335" cy="234470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5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074567" y="1038615"/>
            <a:ext cx="3009207" cy="3723626"/>
            <a:chOff x="865232" y="1286330"/>
            <a:chExt cx="4013321" cy="4966128"/>
          </a:xfrm>
        </p:grpSpPr>
        <p:pic>
          <p:nvPicPr>
            <p:cNvPr id="87" name="Picture 3"/>
            <p:cNvPicPr>
              <a:picLocks noChangeAspect="1"/>
            </p:cNvPicPr>
            <p:nvPr/>
          </p:nvPicPr>
          <p:blipFill rotWithShape="1">
            <a:blip r:embed="rId1" cstate="print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88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414455"/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543855" y="1823686"/>
            <a:ext cx="863871" cy="778878"/>
            <a:chOff x="5424755" y="1340768"/>
            <a:chExt cx="670560" cy="604586"/>
          </a:xfrm>
        </p:grpSpPr>
        <p:grpSp>
          <p:nvGrpSpPr>
            <p:cNvPr id="90" name="组合 8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9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9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91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6" name="矩形 95"/>
          <p:cNvSpPr/>
          <p:nvPr/>
        </p:nvSpPr>
        <p:spPr>
          <a:xfrm>
            <a:off x="6508776" y="1846676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7" name="矩形 47"/>
          <p:cNvSpPr>
            <a:spLocks noChangeArrowheads="1"/>
          </p:cNvSpPr>
          <p:nvPr/>
        </p:nvSpPr>
        <p:spPr bwMode="auto">
          <a:xfrm>
            <a:off x="6508260" y="2088862"/>
            <a:ext cx="216712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2790266" y="2849533"/>
            <a:ext cx="863871" cy="778878"/>
            <a:chOff x="5424755" y="1340768"/>
            <a:chExt cx="670560" cy="604586"/>
          </a:xfrm>
        </p:grpSpPr>
        <p:grpSp>
          <p:nvGrpSpPr>
            <p:cNvPr id="99" name="组合 9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01" name="组合 10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0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0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00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5" name="矩形 104"/>
          <p:cNvSpPr/>
          <p:nvPr/>
        </p:nvSpPr>
        <p:spPr>
          <a:xfrm>
            <a:off x="577112" y="2818531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6" name="矩形 47"/>
          <p:cNvSpPr>
            <a:spLocks noChangeArrowheads="1"/>
          </p:cNvSpPr>
          <p:nvPr/>
        </p:nvSpPr>
        <p:spPr bwMode="auto">
          <a:xfrm>
            <a:off x="576596" y="3060717"/>
            <a:ext cx="216712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5875040" y="1006434"/>
            <a:ext cx="208734" cy="138347"/>
            <a:chOff x="9482595" y="2565731"/>
            <a:chExt cx="278384" cy="184511"/>
          </a:xfrm>
        </p:grpSpPr>
        <p:sp>
          <p:nvSpPr>
            <p:cNvPr id="108" name="椭圆 10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5543855" y="3281468"/>
            <a:ext cx="863871" cy="778878"/>
            <a:chOff x="5424755" y="1340768"/>
            <a:chExt cx="670560" cy="604586"/>
          </a:xfrm>
        </p:grpSpPr>
        <p:grpSp>
          <p:nvGrpSpPr>
            <p:cNvPr id="111" name="组合 11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3" name="组合 11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1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1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1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12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7" name="矩形 116"/>
          <p:cNvSpPr/>
          <p:nvPr/>
        </p:nvSpPr>
        <p:spPr>
          <a:xfrm>
            <a:off x="6508776" y="3304459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8" name="矩形 47"/>
          <p:cNvSpPr>
            <a:spLocks noChangeArrowheads="1"/>
          </p:cNvSpPr>
          <p:nvPr/>
        </p:nvSpPr>
        <p:spPr bwMode="auto">
          <a:xfrm>
            <a:off x="6508260" y="3546644"/>
            <a:ext cx="216712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4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4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4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4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4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" grpId="0"/>
          <p:bldP spid="97" grpId="0"/>
          <p:bldP spid="105" grpId="0"/>
          <p:bldP spid="106" grpId="0"/>
          <p:bldP spid="117" grpId="0"/>
          <p:bldP spid="1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4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4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4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4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4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" grpId="0"/>
          <p:bldP spid="97" grpId="0"/>
          <p:bldP spid="105" grpId="0"/>
          <p:bldP spid="106" grpId="0"/>
          <p:bldP spid="117" grpId="0"/>
          <p:bldP spid="11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研究方案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19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45241" y="255081"/>
            <a:ext cx="273335" cy="234470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5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矩形 5"/>
          <p:cNvSpPr/>
          <p:nvPr/>
        </p:nvSpPr>
        <p:spPr>
          <a:xfrm rot="14179741">
            <a:off x="4337043" y="2260066"/>
            <a:ext cx="597509" cy="548919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414455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5"/>
          <p:cNvSpPr/>
          <p:nvPr/>
        </p:nvSpPr>
        <p:spPr>
          <a:xfrm rot="19358775">
            <a:off x="5023709" y="2404290"/>
            <a:ext cx="597509" cy="548919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414455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矩形 5"/>
          <p:cNvSpPr/>
          <p:nvPr/>
        </p:nvSpPr>
        <p:spPr>
          <a:xfrm rot="18719445">
            <a:off x="3499441" y="2171464"/>
            <a:ext cx="597509" cy="548919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414455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0" name="组合 19"/>
          <p:cNvGrpSpPr/>
          <p:nvPr/>
        </p:nvGrpSpPr>
        <p:grpSpPr>
          <a:xfrm>
            <a:off x="3006233" y="1762321"/>
            <a:ext cx="809879" cy="809879"/>
            <a:chOff x="1057027" y="2420888"/>
            <a:chExt cx="864096" cy="864096"/>
          </a:xfrm>
        </p:grpSpPr>
        <p:sp>
          <p:nvSpPr>
            <p:cNvPr id="21" name="椭圆 20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3" name="Freeform 92"/>
          <p:cNvSpPr>
            <a:spLocks noEditPoints="1"/>
          </p:cNvSpPr>
          <p:nvPr/>
        </p:nvSpPr>
        <p:spPr bwMode="auto">
          <a:xfrm>
            <a:off x="3276193" y="2075689"/>
            <a:ext cx="274344" cy="280544"/>
          </a:xfrm>
          <a:custGeom>
            <a:avLst/>
            <a:gdLst>
              <a:gd name="T0" fmla="*/ 161 w 195"/>
              <a:gd name="T1" fmla="*/ 101 h 200"/>
              <a:gd name="T2" fmla="*/ 152 w 195"/>
              <a:gd name="T3" fmla="*/ 99 h 200"/>
              <a:gd name="T4" fmla="*/ 159 w 195"/>
              <a:gd name="T5" fmla="*/ 87 h 200"/>
              <a:gd name="T6" fmla="*/ 161 w 195"/>
              <a:gd name="T7" fmla="*/ 87 h 200"/>
              <a:gd name="T8" fmla="*/ 184 w 195"/>
              <a:gd name="T9" fmla="*/ 46 h 200"/>
              <a:gd name="T10" fmla="*/ 164 w 195"/>
              <a:gd name="T11" fmla="*/ 23 h 200"/>
              <a:gd name="T12" fmla="*/ 164 w 195"/>
              <a:gd name="T13" fmla="*/ 9 h 200"/>
              <a:gd name="T14" fmla="*/ 195 w 195"/>
              <a:gd name="T15" fmla="*/ 46 h 200"/>
              <a:gd name="T16" fmla="*/ 161 w 195"/>
              <a:gd name="T17" fmla="*/ 101 h 200"/>
              <a:gd name="T18" fmla="*/ 98 w 195"/>
              <a:gd name="T19" fmla="*/ 130 h 200"/>
              <a:gd name="T20" fmla="*/ 36 w 195"/>
              <a:gd name="T21" fmla="*/ 40 h 200"/>
              <a:gd name="T22" fmla="*/ 36 w 195"/>
              <a:gd name="T23" fmla="*/ 0 h 200"/>
              <a:gd name="T24" fmla="*/ 160 w 195"/>
              <a:gd name="T25" fmla="*/ 0 h 200"/>
              <a:gd name="T26" fmla="*/ 160 w 195"/>
              <a:gd name="T27" fmla="*/ 40 h 200"/>
              <a:gd name="T28" fmla="*/ 98 w 195"/>
              <a:gd name="T29" fmla="*/ 130 h 200"/>
              <a:gd name="T30" fmla="*/ 67 w 195"/>
              <a:gd name="T31" fmla="*/ 12 h 200"/>
              <a:gd name="T32" fmla="*/ 52 w 195"/>
              <a:gd name="T33" fmla="*/ 12 h 200"/>
              <a:gd name="T34" fmla="*/ 99 w 195"/>
              <a:gd name="T35" fmla="*/ 119 h 200"/>
              <a:gd name="T36" fmla="*/ 67 w 195"/>
              <a:gd name="T37" fmla="*/ 12 h 200"/>
              <a:gd name="T38" fmla="*/ 34 w 195"/>
              <a:gd name="T39" fmla="*/ 87 h 200"/>
              <a:gd name="T40" fmla="*/ 36 w 195"/>
              <a:gd name="T41" fmla="*/ 87 h 200"/>
              <a:gd name="T42" fmla="*/ 43 w 195"/>
              <a:gd name="T43" fmla="*/ 99 h 200"/>
              <a:gd name="T44" fmla="*/ 34 w 195"/>
              <a:gd name="T45" fmla="*/ 101 h 200"/>
              <a:gd name="T46" fmla="*/ 0 w 195"/>
              <a:gd name="T47" fmla="*/ 46 h 200"/>
              <a:gd name="T48" fmla="*/ 31 w 195"/>
              <a:gd name="T49" fmla="*/ 9 h 200"/>
              <a:gd name="T50" fmla="*/ 31 w 195"/>
              <a:gd name="T51" fmla="*/ 23 h 200"/>
              <a:gd name="T52" fmla="*/ 11 w 195"/>
              <a:gd name="T53" fmla="*/ 46 h 200"/>
              <a:gd name="T54" fmla="*/ 34 w 195"/>
              <a:gd name="T55" fmla="*/ 87 h 200"/>
              <a:gd name="T56" fmla="*/ 87 w 195"/>
              <a:gd name="T57" fmla="*/ 147 h 200"/>
              <a:gd name="T58" fmla="*/ 97 w 195"/>
              <a:gd name="T59" fmla="*/ 136 h 200"/>
              <a:gd name="T60" fmla="*/ 108 w 195"/>
              <a:gd name="T61" fmla="*/ 147 h 200"/>
              <a:gd name="T62" fmla="*/ 97 w 195"/>
              <a:gd name="T63" fmla="*/ 157 h 200"/>
              <a:gd name="T64" fmla="*/ 87 w 195"/>
              <a:gd name="T65" fmla="*/ 147 h 200"/>
              <a:gd name="T66" fmla="*/ 128 w 195"/>
              <a:gd name="T67" fmla="*/ 170 h 200"/>
              <a:gd name="T68" fmla="*/ 118 w 195"/>
              <a:gd name="T69" fmla="*/ 180 h 200"/>
              <a:gd name="T70" fmla="*/ 78 w 195"/>
              <a:gd name="T71" fmla="*/ 180 h 200"/>
              <a:gd name="T72" fmla="*/ 68 w 195"/>
              <a:gd name="T73" fmla="*/ 170 h 200"/>
              <a:gd name="T74" fmla="*/ 78 w 195"/>
              <a:gd name="T75" fmla="*/ 160 h 200"/>
              <a:gd name="T76" fmla="*/ 118 w 195"/>
              <a:gd name="T77" fmla="*/ 160 h 200"/>
              <a:gd name="T78" fmla="*/ 128 w 195"/>
              <a:gd name="T79" fmla="*/ 170 h 200"/>
              <a:gd name="T80" fmla="*/ 58 w 195"/>
              <a:gd name="T81" fmla="*/ 184 h 200"/>
              <a:gd name="T82" fmla="*/ 134 w 195"/>
              <a:gd name="T83" fmla="*/ 184 h 200"/>
              <a:gd name="T84" fmla="*/ 144 w 195"/>
              <a:gd name="T85" fmla="*/ 200 h 200"/>
              <a:gd name="T86" fmla="*/ 48 w 195"/>
              <a:gd name="T87" fmla="*/ 200 h 200"/>
              <a:gd name="T88" fmla="*/ 58 w 195"/>
              <a:gd name="T89" fmla="*/ 18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5" h="200">
                <a:moveTo>
                  <a:pt x="161" y="101"/>
                </a:moveTo>
                <a:cubicBezTo>
                  <a:pt x="158" y="101"/>
                  <a:pt x="155" y="100"/>
                  <a:pt x="152" y="99"/>
                </a:cubicBezTo>
                <a:cubicBezTo>
                  <a:pt x="155" y="96"/>
                  <a:pt x="157" y="92"/>
                  <a:pt x="159" y="87"/>
                </a:cubicBezTo>
                <a:cubicBezTo>
                  <a:pt x="159" y="87"/>
                  <a:pt x="160" y="87"/>
                  <a:pt x="161" y="87"/>
                </a:cubicBezTo>
                <a:cubicBezTo>
                  <a:pt x="176" y="87"/>
                  <a:pt x="184" y="64"/>
                  <a:pt x="184" y="46"/>
                </a:cubicBezTo>
                <a:cubicBezTo>
                  <a:pt x="184" y="31"/>
                  <a:pt x="175" y="23"/>
                  <a:pt x="164" y="23"/>
                </a:cubicBezTo>
                <a:cubicBezTo>
                  <a:pt x="164" y="18"/>
                  <a:pt x="164" y="13"/>
                  <a:pt x="164" y="9"/>
                </a:cubicBezTo>
                <a:cubicBezTo>
                  <a:pt x="181" y="9"/>
                  <a:pt x="195" y="23"/>
                  <a:pt x="195" y="46"/>
                </a:cubicBezTo>
                <a:cubicBezTo>
                  <a:pt x="195" y="71"/>
                  <a:pt x="182" y="101"/>
                  <a:pt x="161" y="101"/>
                </a:cubicBezTo>
                <a:close/>
                <a:moveTo>
                  <a:pt x="98" y="130"/>
                </a:moveTo>
                <a:cubicBezTo>
                  <a:pt x="65" y="130"/>
                  <a:pt x="36" y="90"/>
                  <a:pt x="36" y="40"/>
                </a:cubicBezTo>
                <a:cubicBezTo>
                  <a:pt x="36" y="37"/>
                  <a:pt x="36" y="3"/>
                  <a:pt x="36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3"/>
                  <a:pt x="160" y="37"/>
                  <a:pt x="160" y="40"/>
                </a:cubicBezTo>
                <a:cubicBezTo>
                  <a:pt x="160" y="90"/>
                  <a:pt x="131" y="130"/>
                  <a:pt x="98" y="130"/>
                </a:cubicBezTo>
                <a:close/>
                <a:moveTo>
                  <a:pt x="67" y="12"/>
                </a:move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0" y="116"/>
                  <a:pt x="99" y="119"/>
                </a:cubicBezTo>
                <a:cubicBezTo>
                  <a:pt x="62" y="92"/>
                  <a:pt x="67" y="12"/>
                  <a:pt x="67" y="12"/>
                </a:cubicBezTo>
                <a:close/>
                <a:moveTo>
                  <a:pt x="34" y="87"/>
                </a:moveTo>
                <a:cubicBezTo>
                  <a:pt x="35" y="87"/>
                  <a:pt x="36" y="87"/>
                  <a:pt x="36" y="87"/>
                </a:cubicBezTo>
                <a:cubicBezTo>
                  <a:pt x="38" y="92"/>
                  <a:pt x="40" y="96"/>
                  <a:pt x="43" y="99"/>
                </a:cubicBezTo>
                <a:cubicBezTo>
                  <a:pt x="40" y="100"/>
                  <a:pt x="37" y="101"/>
                  <a:pt x="34" y="101"/>
                </a:cubicBezTo>
                <a:cubicBezTo>
                  <a:pt x="13" y="101"/>
                  <a:pt x="0" y="71"/>
                  <a:pt x="0" y="46"/>
                </a:cubicBezTo>
                <a:cubicBezTo>
                  <a:pt x="0" y="23"/>
                  <a:pt x="14" y="9"/>
                  <a:pt x="31" y="9"/>
                </a:cubicBezTo>
                <a:cubicBezTo>
                  <a:pt x="31" y="13"/>
                  <a:pt x="31" y="18"/>
                  <a:pt x="31" y="23"/>
                </a:cubicBezTo>
                <a:cubicBezTo>
                  <a:pt x="20" y="23"/>
                  <a:pt x="11" y="31"/>
                  <a:pt x="11" y="46"/>
                </a:cubicBezTo>
                <a:cubicBezTo>
                  <a:pt x="11" y="64"/>
                  <a:pt x="19" y="87"/>
                  <a:pt x="34" y="87"/>
                </a:cubicBezTo>
                <a:close/>
                <a:moveTo>
                  <a:pt x="87" y="147"/>
                </a:moveTo>
                <a:cubicBezTo>
                  <a:pt x="87" y="141"/>
                  <a:pt x="91" y="136"/>
                  <a:pt x="97" y="136"/>
                </a:cubicBezTo>
                <a:cubicBezTo>
                  <a:pt x="103" y="136"/>
                  <a:pt x="108" y="141"/>
                  <a:pt x="108" y="147"/>
                </a:cubicBezTo>
                <a:cubicBezTo>
                  <a:pt x="108" y="153"/>
                  <a:pt x="103" y="157"/>
                  <a:pt x="97" y="157"/>
                </a:cubicBezTo>
                <a:cubicBezTo>
                  <a:pt x="91" y="157"/>
                  <a:pt x="87" y="153"/>
                  <a:pt x="87" y="147"/>
                </a:cubicBezTo>
                <a:close/>
                <a:moveTo>
                  <a:pt x="128" y="170"/>
                </a:moveTo>
                <a:cubicBezTo>
                  <a:pt x="128" y="176"/>
                  <a:pt x="123" y="180"/>
                  <a:pt x="118" y="180"/>
                </a:cubicBezTo>
                <a:cubicBezTo>
                  <a:pt x="78" y="180"/>
                  <a:pt x="78" y="180"/>
                  <a:pt x="78" y="180"/>
                </a:cubicBezTo>
                <a:cubicBezTo>
                  <a:pt x="72" y="180"/>
                  <a:pt x="68" y="176"/>
                  <a:pt x="68" y="170"/>
                </a:cubicBezTo>
                <a:cubicBezTo>
                  <a:pt x="68" y="165"/>
                  <a:pt x="72" y="160"/>
                  <a:pt x="78" y="160"/>
                </a:cubicBezTo>
                <a:cubicBezTo>
                  <a:pt x="118" y="160"/>
                  <a:pt x="118" y="160"/>
                  <a:pt x="118" y="160"/>
                </a:cubicBezTo>
                <a:cubicBezTo>
                  <a:pt x="123" y="160"/>
                  <a:pt x="128" y="165"/>
                  <a:pt x="128" y="170"/>
                </a:cubicBezTo>
                <a:close/>
                <a:moveTo>
                  <a:pt x="58" y="184"/>
                </a:moveTo>
                <a:cubicBezTo>
                  <a:pt x="134" y="184"/>
                  <a:pt x="134" y="184"/>
                  <a:pt x="134" y="184"/>
                </a:cubicBezTo>
                <a:cubicBezTo>
                  <a:pt x="143" y="184"/>
                  <a:pt x="144" y="195"/>
                  <a:pt x="144" y="200"/>
                </a:cubicBezTo>
                <a:cubicBezTo>
                  <a:pt x="102" y="200"/>
                  <a:pt x="88" y="200"/>
                  <a:pt x="48" y="200"/>
                </a:cubicBezTo>
                <a:cubicBezTo>
                  <a:pt x="48" y="195"/>
                  <a:pt x="48" y="184"/>
                  <a:pt x="58" y="184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24" name="椭圆 23"/>
          <p:cNvSpPr/>
          <p:nvPr/>
        </p:nvSpPr>
        <p:spPr>
          <a:xfrm>
            <a:off x="3259353" y="1565245"/>
            <a:ext cx="269960" cy="269960"/>
          </a:xfrm>
          <a:prstGeom prst="ellipse">
            <a:avLst/>
          </a:prstGeom>
          <a:solidFill>
            <a:srgbClr val="41445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标题 4"/>
          <p:cNvSpPr txBox="1"/>
          <p:nvPr/>
        </p:nvSpPr>
        <p:spPr>
          <a:xfrm>
            <a:off x="3240078" y="1573270"/>
            <a:ext cx="334261" cy="26996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  <a:endParaRPr lang="en-US" altLang="zh-CN" sz="1050" b="1" dirty="0" smtClean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25549" y="1870305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1325034" y="2166482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762121" y="2397445"/>
            <a:ext cx="809879" cy="809879"/>
            <a:chOff x="1057027" y="2420888"/>
            <a:chExt cx="864096" cy="864096"/>
          </a:xfrm>
        </p:grpSpPr>
        <p:sp>
          <p:nvSpPr>
            <p:cNvPr id="29" name="椭圆 28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椭圆 29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1" name="Freeform 61"/>
          <p:cNvSpPr>
            <a:spLocks noEditPoints="1"/>
          </p:cNvSpPr>
          <p:nvPr/>
        </p:nvSpPr>
        <p:spPr bwMode="auto">
          <a:xfrm>
            <a:off x="4067339" y="2649986"/>
            <a:ext cx="269439" cy="260508"/>
          </a:xfrm>
          <a:custGeom>
            <a:avLst/>
            <a:gdLst>
              <a:gd name="T0" fmla="*/ 186 w 200"/>
              <a:gd name="T1" fmla="*/ 114 h 192"/>
              <a:gd name="T2" fmla="*/ 182 w 200"/>
              <a:gd name="T3" fmla="*/ 154 h 192"/>
              <a:gd name="T4" fmla="*/ 149 w 200"/>
              <a:gd name="T5" fmla="*/ 191 h 192"/>
              <a:gd name="T6" fmla="*/ 68 w 200"/>
              <a:gd name="T7" fmla="*/ 172 h 192"/>
              <a:gd name="T8" fmla="*/ 68 w 200"/>
              <a:gd name="T9" fmla="*/ 171 h 192"/>
              <a:gd name="T10" fmla="*/ 68 w 200"/>
              <a:gd name="T11" fmla="*/ 191 h 192"/>
              <a:gd name="T12" fmla="*/ 48 w 200"/>
              <a:gd name="T13" fmla="*/ 191 h 192"/>
              <a:gd name="T14" fmla="*/ 28 w 200"/>
              <a:gd name="T15" fmla="*/ 191 h 192"/>
              <a:gd name="T16" fmla="*/ 20 w 200"/>
              <a:gd name="T17" fmla="*/ 191 h 192"/>
              <a:gd name="T18" fmla="*/ 0 w 200"/>
              <a:gd name="T19" fmla="*/ 171 h 192"/>
              <a:gd name="T20" fmla="*/ 0 w 200"/>
              <a:gd name="T21" fmla="*/ 79 h 192"/>
              <a:gd name="T22" fmla="*/ 20 w 200"/>
              <a:gd name="T23" fmla="*/ 59 h 192"/>
              <a:gd name="T24" fmla="*/ 28 w 200"/>
              <a:gd name="T25" fmla="*/ 59 h 192"/>
              <a:gd name="T26" fmla="*/ 48 w 200"/>
              <a:gd name="T27" fmla="*/ 59 h 192"/>
              <a:gd name="T28" fmla="*/ 68 w 200"/>
              <a:gd name="T29" fmla="*/ 59 h 192"/>
              <a:gd name="T30" fmla="*/ 68 w 200"/>
              <a:gd name="T31" fmla="*/ 79 h 192"/>
              <a:gd name="T32" fmla="*/ 68 w 200"/>
              <a:gd name="T33" fmla="*/ 79 h 192"/>
              <a:gd name="T34" fmla="*/ 125 w 200"/>
              <a:gd name="T35" fmla="*/ 1 h 192"/>
              <a:gd name="T36" fmla="*/ 153 w 200"/>
              <a:gd name="T37" fmla="*/ 67 h 192"/>
              <a:gd name="T38" fmla="*/ 197 w 200"/>
              <a:gd name="T39" fmla="*/ 89 h 192"/>
              <a:gd name="T40" fmla="*/ 186 w 200"/>
              <a:gd name="T41" fmla="*/ 114 h 192"/>
              <a:gd name="T42" fmla="*/ 138 w 200"/>
              <a:gd name="T43" fmla="*/ 78 h 192"/>
              <a:gd name="T44" fmla="*/ 132 w 200"/>
              <a:gd name="T45" fmla="*/ 13 h 192"/>
              <a:gd name="T46" fmla="*/ 68 w 200"/>
              <a:gd name="T47" fmla="*/ 94 h 192"/>
              <a:gd name="T48" fmla="*/ 68 w 200"/>
              <a:gd name="T49" fmla="*/ 101 h 192"/>
              <a:gd name="T50" fmla="*/ 68 w 200"/>
              <a:gd name="T51" fmla="*/ 157 h 192"/>
              <a:gd name="T52" fmla="*/ 148 w 200"/>
              <a:gd name="T53" fmla="*/ 179 h 192"/>
              <a:gd name="T54" fmla="*/ 165 w 200"/>
              <a:gd name="T55" fmla="*/ 150 h 192"/>
              <a:gd name="T56" fmla="*/ 170 w 200"/>
              <a:gd name="T57" fmla="*/ 113 h 192"/>
              <a:gd name="T58" fmla="*/ 182 w 200"/>
              <a:gd name="T59" fmla="*/ 92 h 192"/>
              <a:gd name="T60" fmla="*/ 138 w 200"/>
              <a:gd name="T61" fmla="*/ 7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92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32" name="椭圆 31"/>
          <p:cNvSpPr/>
          <p:nvPr/>
        </p:nvSpPr>
        <p:spPr>
          <a:xfrm>
            <a:off x="3621986" y="2734176"/>
            <a:ext cx="269960" cy="269960"/>
          </a:xfrm>
          <a:prstGeom prst="ellipse">
            <a:avLst/>
          </a:prstGeom>
          <a:solidFill>
            <a:srgbClr val="41445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标题 4"/>
          <p:cNvSpPr txBox="1"/>
          <p:nvPr/>
        </p:nvSpPr>
        <p:spPr>
          <a:xfrm>
            <a:off x="3589835" y="2742200"/>
            <a:ext cx="334261" cy="26996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  <a:endParaRPr lang="en-US" altLang="zh-CN" sz="1050" b="1" dirty="0" smtClean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59380" y="3029041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2458865" y="3325219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657963" y="1835205"/>
            <a:ext cx="809879" cy="809879"/>
            <a:chOff x="1057027" y="2420888"/>
            <a:chExt cx="864096" cy="864096"/>
          </a:xfrm>
        </p:grpSpPr>
        <p:sp>
          <p:nvSpPr>
            <p:cNvPr id="37" name="椭圆 36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8" name="椭圆 37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9" name="Freeform 34"/>
          <p:cNvSpPr>
            <a:spLocks noEditPoints="1"/>
          </p:cNvSpPr>
          <p:nvPr/>
        </p:nvSpPr>
        <p:spPr bwMode="auto">
          <a:xfrm>
            <a:off x="4934587" y="2069452"/>
            <a:ext cx="278938" cy="280488"/>
          </a:xfrm>
          <a:custGeom>
            <a:avLst/>
            <a:gdLst>
              <a:gd name="T0" fmla="*/ 180 w 199"/>
              <a:gd name="T1" fmla="*/ 80 h 199"/>
              <a:gd name="T2" fmla="*/ 118 w 199"/>
              <a:gd name="T3" fmla="*/ 19 h 199"/>
              <a:gd name="T4" fmla="*/ 137 w 199"/>
              <a:gd name="T5" fmla="*/ 0 h 199"/>
              <a:gd name="T6" fmla="*/ 199 w 199"/>
              <a:gd name="T7" fmla="*/ 62 h 199"/>
              <a:gd name="T8" fmla="*/ 180 w 199"/>
              <a:gd name="T9" fmla="*/ 80 h 199"/>
              <a:gd name="T10" fmla="*/ 162 w 199"/>
              <a:gd name="T11" fmla="*/ 98 h 199"/>
              <a:gd name="T12" fmla="*/ 160 w 199"/>
              <a:gd name="T13" fmla="*/ 99 h 199"/>
              <a:gd name="T14" fmla="*/ 149 w 199"/>
              <a:gd name="T15" fmla="*/ 99 h 199"/>
              <a:gd name="T16" fmla="*/ 137 w 199"/>
              <a:gd name="T17" fmla="*/ 99 h 199"/>
              <a:gd name="T18" fmla="*/ 124 w 199"/>
              <a:gd name="T19" fmla="*/ 149 h 199"/>
              <a:gd name="T20" fmla="*/ 25 w 199"/>
              <a:gd name="T21" fmla="*/ 199 h 199"/>
              <a:gd name="T22" fmla="*/ 13 w 199"/>
              <a:gd name="T23" fmla="*/ 199 h 199"/>
              <a:gd name="T24" fmla="*/ 52 w 199"/>
              <a:gd name="T25" fmla="*/ 159 h 199"/>
              <a:gd name="T26" fmla="*/ 62 w 199"/>
              <a:gd name="T27" fmla="*/ 161 h 199"/>
              <a:gd name="T28" fmla="*/ 87 w 199"/>
              <a:gd name="T29" fmla="*/ 137 h 199"/>
              <a:gd name="T30" fmla="*/ 62 w 199"/>
              <a:gd name="T31" fmla="*/ 112 h 199"/>
              <a:gd name="T32" fmla="*/ 37 w 199"/>
              <a:gd name="T33" fmla="*/ 137 h 199"/>
              <a:gd name="T34" fmla="*/ 40 w 199"/>
              <a:gd name="T35" fmla="*/ 147 h 199"/>
              <a:gd name="T36" fmla="*/ 0 w 199"/>
              <a:gd name="T37" fmla="*/ 186 h 199"/>
              <a:gd name="T38" fmla="*/ 0 w 199"/>
              <a:gd name="T39" fmla="*/ 174 h 199"/>
              <a:gd name="T40" fmla="*/ 50 w 199"/>
              <a:gd name="T41" fmla="*/ 75 h 199"/>
              <a:gd name="T42" fmla="*/ 100 w 199"/>
              <a:gd name="T43" fmla="*/ 62 h 199"/>
              <a:gd name="T44" fmla="*/ 100 w 199"/>
              <a:gd name="T45" fmla="*/ 50 h 199"/>
              <a:gd name="T46" fmla="*/ 100 w 199"/>
              <a:gd name="T47" fmla="*/ 38 h 199"/>
              <a:gd name="T48" fmla="*/ 100 w 199"/>
              <a:gd name="T49" fmla="*/ 37 h 199"/>
              <a:gd name="T50" fmla="*/ 106 w 199"/>
              <a:gd name="T51" fmla="*/ 31 h 199"/>
              <a:gd name="T52" fmla="*/ 167 w 199"/>
              <a:gd name="T53" fmla="*/ 93 h 199"/>
              <a:gd name="T54" fmla="*/ 162 w 199"/>
              <a:gd name="T55" fmla="*/ 9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9">
                <a:moveTo>
                  <a:pt x="180" y="80"/>
                </a:moveTo>
                <a:cubicBezTo>
                  <a:pt x="118" y="19"/>
                  <a:pt x="118" y="19"/>
                  <a:pt x="118" y="19"/>
                </a:cubicBezTo>
                <a:cubicBezTo>
                  <a:pt x="137" y="0"/>
                  <a:pt x="137" y="0"/>
                  <a:pt x="137" y="0"/>
                </a:cubicBezTo>
                <a:cubicBezTo>
                  <a:pt x="199" y="62"/>
                  <a:pt x="199" y="62"/>
                  <a:pt x="199" y="62"/>
                </a:cubicBezTo>
                <a:lnTo>
                  <a:pt x="180" y="80"/>
                </a:lnTo>
                <a:close/>
                <a:moveTo>
                  <a:pt x="162" y="98"/>
                </a:moveTo>
                <a:cubicBezTo>
                  <a:pt x="161" y="99"/>
                  <a:pt x="161" y="99"/>
                  <a:pt x="160" y="99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37" y="99"/>
                  <a:pt x="137" y="99"/>
                  <a:pt x="137" y="9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25" y="199"/>
                  <a:pt x="25" y="199"/>
                  <a:pt x="25" y="199"/>
                </a:cubicBezTo>
                <a:cubicBezTo>
                  <a:pt x="13" y="199"/>
                  <a:pt x="13" y="199"/>
                  <a:pt x="13" y="199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5" y="161"/>
                  <a:pt x="59" y="161"/>
                  <a:pt x="62" y="161"/>
                </a:cubicBezTo>
                <a:cubicBezTo>
                  <a:pt x="76" y="161"/>
                  <a:pt x="87" y="150"/>
                  <a:pt x="87" y="137"/>
                </a:cubicBezTo>
                <a:cubicBezTo>
                  <a:pt x="87" y="123"/>
                  <a:pt x="76" y="112"/>
                  <a:pt x="62" y="112"/>
                </a:cubicBezTo>
                <a:cubicBezTo>
                  <a:pt x="49" y="112"/>
                  <a:pt x="37" y="123"/>
                  <a:pt x="37" y="137"/>
                </a:cubicBezTo>
                <a:cubicBezTo>
                  <a:pt x="37" y="140"/>
                  <a:pt x="38" y="144"/>
                  <a:pt x="40" y="147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74"/>
                  <a:pt x="0" y="174"/>
                  <a:pt x="0" y="174"/>
                </a:cubicBezTo>
                <a:cubicBezTo>
                  <a:pt x="50" y="75"/>
                  <a:pt x="50" y="75"/>
                  <a:pt x="50" y="75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67" y="93"/>
                  <a:pt x="167" y="93"/>
                  <a:pt x="167" y="93"/>
                </a:cubicBezTo>
                <a:lnTo>
                  <a:pt x="162" y="98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40" name="椭圆 39"/>
          <p:cNvSpPr/>
          <p:nvPr/>
        </p:nvSpPr>
        <p:spPr>
          <a:xfrm>
            <a:off x="4593841" y="1808288"/>
            <a:ext cx="269960" cy="269960"/>
          </a:xfrm>
          <a:prstGeom prst="ellipse">
            <a:avLst/>
          </a:prstGeom>
          <a:solidFill>
            <a:srgbClr val="41445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1" name="标题 4"/>
          <p:cNvSpPr txBox="1"/>
          <p:nvPr/>
        </p:nvSpPr>
        <p:spPr>
          <a:xfrm>
            <a:off x="4561690" y="1816312"/>
            <a:ext cx="334261" cy="26996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  <a:endParaRPr lang="en-US" altLang="zh-CN" sz="1050" b="1" dirty="0" smtClean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652354" y="1492361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5651838" y="1788539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226753" y="2696502"/>
            <a:ext cx="809879" cy="809879"/>
            <a:chOff x="1057027" y="2420888"/>
            <a:chExt cx="864096" cy="864096"/>
          </a:xfrm>
        </p:grpSpPr>
        <p:sp>
          <p:nvSpPr>
            <p:cNvPr id="45" name="椭圆 44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椭圆 45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7" name="Freeform 71"/>
          <p:cNvSpPr>
            <a:spLocks noEditPoints="1"/>
          </p:cNvSpPr>
          <p:nvPr/>
        </p:nvSpPr>
        <p:spPr bwMode="auto">
          <a:xfrm>
            <a:off x="5467842" y="2935327"/>
            <a:ext cx="304309" cy="297621"/>
          </a:xfrm>
          <a:custGeom>
            <a:avLst/>
            <a:gdLst>
              <a:gd name="T0" fmla="*/ 160 w 200"/>
              <a:gd name="T1" fmla="*/ 194 h 196"/>
              <a:gd name="T2" fmla="*/ 120 w 200"/>
              <a:gd name="T3" fmla="*/ 154 h 196"/>
              <a:gd name="T4" fmla="*/ 160 w 200"/>
              <a:gd name="T5" fmla="*/ 114 h 196"/>
              <a:gd name="T6" fmla="*/ 200 w 200"/>
              <a:gd name="T7" fmla="*/ 154 h 196"/>
              <a:gd name="T8" fmla="*/ 160 w 200"/>
              <a:gd name="T9" fmla="*/ 194 h 196"/>
              <a:gd name="T10" fmla="*/ 184 w 200"/>
              <a:gd name="T11" fmla="*/ 148 h 196"/>
              <a:gd name="T12" fmla="*/ 168 w 200"/>
              <a:gd name="T13" fmla="*/ 148 h 196"/>
              <a:gd name="T14" fmla="*/ 168 w 200"/>
              <a:gd name="T15" fmla="*/ 132 h 196"/>
              <a:gd name="T16" fmla="*/ 152 w 200"/>
              <a:gd name="T17" fmla="*/ 132 h 196"/>
              <a:gd name="T18" fmla="*/ 152 w 200"/>
              <a:gd name="T19" fmla="*/ 148 h 196"/>
              <a:gd name="T20" fmla="*/ 136 w 200"/>
              <a:gd name="T21" fmla="*/ 148 h 196"/>
              <a:gd name="T22" fmla="*/ 136 w 200"/>
              <a:gd name="T23" fmla="*/ 164 h 196"/>
              <a:gd name="T24" fmla="*/ 152 w 200"/>
              <a:gd name="T25" fmla="*/ 164 h 196"/>
              <a:gd name="T26" fmla="*/ 152 w 200"/>
              <a:gd name="T27" fmla="*/ 180 h 196"/>
              <a:gd name="T28" fmla="*/ 168 w 200"/>
              <a:gd name="T29" fmla="*/ 180 h 196"/>
              <a:gd name="T30" fmla="*/ 168 w 200"/>
              <a:gd name="T31" fmla="*/ 164 h 196"/>
              <a:gd name="T32" fmla="*/ 184 w 200"/>
              <a:gd name="T33" fmla="*/ 164 h 196"/>
              <a:gd name="T34" fmla="*/ 184 w 200"/>
              <a:gd name="T35" fmla="*/ 148 h 196"/>
              <a:gd name="T36" fmla="*/ 80 w 200"/>
              <a:gd name="T37" fmla="*/ 128 h 196"/>
              <a:gd name="T38" fmla="*/ 16 w 200"/>
              <a:gd name="T39" fmla="*/ 64 h 196"/>
              <a:gd name="T40" fmla="*/ 80 w 200"/>
              <a:gd name="T41" fmla="*/ 0 h 196"/>
              <a:gd name="T42" fmla="*/ 144 w 200"/>
              <a:gd name="T43" fmla="*/ 64 h 196"/>
              <a:gd name="T44" fmla="*/ 80 w 200"/>
              <a:gd name="T45" fmla="*/ 128 h 196"/>
              <a:gd name="T46" fmla="*/ 70 w 200"/>
              <a:gd name="T47" fmla="*/ 17 h 196"/>
              <a:gd name="T48" fmla="*/ 31 w 200"/>
              <a:gd name="T49" fmla="*/ 64 h 196"/>
              <a:gd name="T50" fmla="*/ 80 w 200"/>
              <a:gd name="T51" fmla="*/ 113 h 196"/>
              <a:gd name="T52" fmla="*/ 129 w 200"/>
              <a:gd name="T53" fmla="*/ 64 h 196"/>
              <a:gd name="T54" fmla="*/ 70 w 200"/>
              <a:gd name="T55" fmla="*/ 17 h 196"/>
              <a:gd name="T56" fmla="*/ 40 w 200"/>
              <a:gd name="T57" fmla="*/ 132 h 196"/>
              <a:gd name="T58" fmla="*/ 113 w 200"/>
              <a:gd name="T59" fmla="*/ 132 h 196"/>
              <a:gd name="T60" fmla="*/ 108 w 200"/>
              <a:gd name="T61" fmla="*/ 154 h 196"/>
              <a:gd name="T62" fmla="*/ 129 w 200"/>
              <a:gd name="T63" fmla="*/ 196 h 196"/>
              <a:gd name="T64" fmla="*/ 0 w 200"/>
              <a:gd name="T65" fmla="*/ 196 h 196"/>
              <a:gd name="T66" fmla="*/ 20 w 200"/>
              <a:gd name="T67" fmla="*/ 148 h 196"/>
              <a:gd name="T68" fmla="*/ 40 w 200"/>
              <a:gd name="T69" fmla="*/ 13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0" h="196">
                <a:moveTo>
                  <a:pt x="160" y="194"/>
                </a:moveTo>
                <a:cubicBezTo>
                  <a:pt x="138" y="194"/>
                  <a:pt x="120" y="176"/>
                  <a:pt x="120" y="154"/>
                </a:cubicBezTo>
                <a:cubicBezTo>
                  <a:pt x="120" y="132"/>
                  <a:pt x="138" y="114"/>
                  <a:pt x="160" y="114"/>
                </a:cubicBezTo>
                <a:cubicBezTo>
                  <a:pt x="182" y="114"/>
                  <a:pt x="200" y="132"/>
                  <a:pt x="200" y="154"/>
                </a:cubicBezTo>
                <a:cubicBezTo>
                  <a:pt x="200" y="176"/>
                  <a:pt x="182" y="194"/>
                  <a:pt x="160" y="194"/>
                </a:cubicBezTo>
                <a:close/>
                <a:moveTo>
                  <a:pt x="184" y="148"/>
                </a:moveTo>
                <a:cubicBezTo>
                  <a:pt x="168" y="148"/>
                  <a:pt x="168" y="148"/>
                  <a:pt x="168" y="148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2" y="148"/>
                  <a:pt x="152" y="148"/>
                  <a:pt x="152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52" y="164"/>
                  <a:pt x="152" y="164"/>
                  <a:pt x="152" y="164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84" y="164"/>
                  <a:pt x="184" y="164"/>
                  <a:pt x="184" y="164"/>
                </a:cubicBezTo>
                <a:lnTo>
                  <a:pt x="184" y="148"/>
                </a:lnTo>
                <a:close/>
                <a:moveTo>
                  <a:pt x="80" y="128"/>
                </a:moveTo>
                <a:cubicBezTo>
                  <a:pt x="45" y="128"/>
                  <a:pt x="16" y="99"/>
                  <a:pt x="16" y="64"/>
                </a:cubicBezTo>
                <a:cubicBezTo>
                  <a:pt x="16" y="29"/>
                  <a:pt x="45" y="0"/>
                  <a:pt x="80" y="0"/>
                </a:cubicBezTo>
                <a:cubicBezTo>
                  <a:pt x="116" y="0"/>
                  <a:pt x="144" y="29"/>
                  <a:pt x="144" y="64"/>
                </a:cubicBezTo>
                <a:cubicBezTo>
                  <a:pt x="144" y="99"/>
                  <a:pt x="116" y="128"/>
                  <a:pt x="80" y="128"/>
                </a:cubicBezTo>
                <a:close/>
                <a:moveTo>
                  <a:pt x="70" y="17"/>
                </a:moveTo>
                <a:cubicBezTo>
                  <a:pt x="50" y="24"/>
                  <a:pt x="74" y="49"/>
                  <a:pt x="31" y="64"/>
                </a:cubicBezTo>
                <a:cubicBezTo>
                  <a:pt x="31" y="91"/>
                  <a:pt x="53" y="113"/>
                  <a:pt x="80" y="113"/>
                </a:cubicBezTo>
                <a:cubicBezTo>
                  <a:pt x="107" y="113"/>
                  <a:pt x="129" y="91"/>
                  <a:pt x="129" y="64"/>
                </a:cubicBezTo>
                <a:cubicBezTo>
                  <a:pt x="104" y="43"/>
                  <a:pt x="62" y="53"/>
                  <a:pt x="70" y="17"/>
                </a:cubicBezTo>
                <a:close/>
                <a:moveTo>
                  <a:pt x="40" y="132"/>
                </a:moveTo>
                <a:cubicBezTo>
                  <a:pt x="113" y="132"/>
                  <a:pt x="113" y="132"/>
                  <a:pt x="113" y="132"/>
                </a:cubicBezTo>
                <a:cubicBezTo>
                  <a:pt x="110" y="139"/>
                  <a:pt x="108" y="146"/>
                  <a:pt x="108" y="154"/>
                </a:cubicBezTo>
                <a:cubicBezTo>
                  <a:pt x="108" y="171"/>
                  <a:pt x="117" y="187"/>
                  <a:pt x="129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8"/>
                  <a:pt x="25" y="132"/>
                  <a:pt x="40" y="132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48" name="椭圆 47"/>
          <p:cNvSpPr/>
          <p:nvPr/>
        </p:nvSpPr>
        <p:spPr>
          <a:xfrm>
            <a:off x="5781663" y="2626192"/>
            <a:ext cx="269960" cy="269960"/>
          </a:xfrm>
          <a:prstGeom prst="ellipse">
            <a:avLst/>
          </a:prstGeom>
          <a:solidFill>
            <a:srgbClr val="41445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9" name="标题 4"/>
          <p:cNvSpPr txBox="1"/>
          <p:nvPr/>
        </p:nvSpPr>
        <p:spPr>
          <a:xfrm>
            <a:off x="5749512" y="2634217"/>
            <a:ext cx="334261" cy="26996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  <a:endParaRPr lang="en-US" altLang="zh-CN" sz="1050" b="1" dirty="0" smtClean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238816" y="2651098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6238300" y="2947275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271597" y="2595829"/>
            <a:ext cx="208734" cy="138347"/>
            <a:chOff x="9482595" y="2565731"/>
            <a:chExt cx="278384" cy="184511"/>
          </a:xfrm>
        </p:grpSpPr>
        <p:sp>
          <p:nvSpPr>
            <p:cNvPr id="53" name="椭圆 5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4" name="椭圆 5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3" grpId="0" bldLvl="0" animBg="1"/>
      <p:bldP spid="24" grpId="0" bldLvl="0" animBg="1"/>
      <p:bldP spid="25" grpId="0"/>
      <p:bldP spid="26" grpId="0"/>
      <p:bldP spid="27" grpId="0"/>
      <p:bldP spid="31" grpId="0" bldLvl="0" animBg="1"/>
      <p:bldP spid="32" grpId="0" bldLvl="0" animBg="1"/>
      <p:bldP spid="33" grpId="0"/>
      <p:bldP spid="34" grpId="0"/>
      <p:bldP spid="35" grpId="0"/>
      <p:bldP spid="39" grpId="0" bldLvl="0" animBg="1"/>
      <p:bldP spid="40" grpId="0" bldLvl="0" animBg="1"/>
      <p:bldP spid="41" grpId="0"/>
      <p:bldP spid="42" grpId="0"/>
      <p:bldP spid="43" grpId="0"/>
      <p:bldP spid="47" grpId="0" bldLvl="0" animBg="1"/>
      <p:bldP spid="48" grpId="0" bldLvl="0" animBg="1"/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5"/>
          <p:cNvSpPr/>
          <p:nvPr/>
        </p:nvSpPr>
        <p:spPr bwMode="auto">
          <a:xfrm rot="3564117">
            <a:off x="3705581" y="-820187"/>
            <a:ext cx="1701563" cy="15341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>
            <a:gsLst>
              <a:gs pos="0">
                <a:srgbClr val="D3D3D3"/>
              </a:gs>
              <a:gs pos="100000">
                <a:srgbClr val="F9F9F9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4121278" y="60279"/>
            <a:ext cx="882657" cy="4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录</a:t>
            </a:r>
            <a:endParaRPr lang="zh-CN" altLang="en-US" sz="30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9" name="Freeform 5"/>
          <p:cNvSpPr/>
          <p:nvPr/>
        </p:nvSpPr>
        <p:spPr bwMode="auto">
          <a:xfrm rot="3564117">
            <a:off x="3782655" y="-750695"/>
            <a:ext cx="1547413" cy="139516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80" name="TextBox 79"/>
          <p:cNvSpPr txBox="1"/>
          <p:nvPr/>
        </p:nvSpPr>
        <p:spPr>
          <a:xfrm>
            <a:off x="4140064" y="744747"/>
            <a:ext cx="645160" cy="228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CONTENTS</a:t>
            </a:r>
            <a:endParaRPr lang="zh-CN" altLang="en-US" sz="900" b="1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1341347" y="2018160"/>
            <a:ext cx="896234" cy="808057"/>
            <a:chOff x="3720691" y="2824413"/>
            <a:chExt cx="1341120" cy="1209172"/>
          </a:xfrm>
        </p:grpSpPr>
        <p:sp>
          <p:nvSpPr>
            <p:cNvPr id="8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4" name="Freeform 5"/>
          <p:cNvSpPr/>
          <p:nvPr/>
        </p:nvSpPr>
        <p:spPr bwMode="auto">
          <a:xfrm rot="1855731">
            <a:off x="1402719" y="2073492"/>
            <a:ext cx="773492" cy="69739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85" name="组合 84"/>
          <p:cNvGrpSpPr/>
          <p:nvPr/>
        </p:nvGrpSpPr>
        <p:grpSpPr>
          <a:xfrm>
            <a:off x="2761619" y="2049670"/>
            <a:ext cx="861221" cy="776489"/>
            <a:chOff x="3720691" y="2824413"/>
            <a:chExt cx="1341120" cy="1209172"/>
          </a:xfrm>
        </p:grpSpPr>
        <p:sp>
          <p:nvSpPr>
            <p:cNvPr id="8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8" name="Freeform 5"/>
          <p:cNvSpPr/>
          <p:nvPr/>
        </p:nvSpPr>
        <p:spPr bwMode="auto">
          <a:xfrm rot="1855731">
            <a:off x="2820593" y="2102841"/>
            <a:ext cx="743274" cy="67014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89" name="组合 88"/>
          <p:cNvGrpSpPr/>
          <p:nvPr/>
        </p:nvGrpSpPr>
        <p:grpSpPr>
          <a:xfrm>
            <a:off x="4146473" y="2049670"/>
            <a:ext cx="861221" cy="776489"/>
            <a:chOff x="3720691" y="2824413"/>
            <a:chExt cx="1341120" cy="1209172"/>
          </a:xfrm>
        </p:grpSpPr>
        <p:sp>
          <p:nvSpPr>
            <p:cNvPr id="9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2" name="Freeform 5"/>
          <p:cNvSpPr/>
          <p:nvPr/>
        </p:nvSpPr>
        <p:spPr bwMode="auto">
          <a:xfrm rot="1855731">
            <a:off x="4205447" y="2102841"/>
            <a:ext cx="743274" cy="67014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93" name="组合 92"/>
          <p:cNvGrpSpPr/>
          <p:nvPr/>
        </p:nvGrpSpPr>
        <p:grpSpPr>
          <a:xfrm>
            <a:off x="5496272" y="2049670"/>
            <a:ext cx="861221" cy="776489"/>
            <a:chOff x="3720691" y="2824413"/>
            <a:chExt cx="1341120" cy="1209172"/>
          </a:xfrm>
        </p:grpSpPr>
        <p:sp>
          <p:nvSpPr>
            <p:cNvPr id="9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6" name="Freeform 5"/>
          <p:cNvSpPr/>
          <p:nvPr/>
        </p:nvSpPr>
        <p:spPr bwMode="auto">
          <a:xfrm rot="1855731">
            <a:off x="5555246" y="2102841"/>
            <a:ext cx="743274" cy="67014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97" name="组合 96"/>
          <p:cNvGrpSpPr/>
          <p:nvPr/>
        </p:nvGrpSpPr>
        <p:grpSpPr>
          <a:xfrm>
            <a:off x="6846070" y="2092412"/>
            <a:ext cx="861221" cy="776489"/>
            <a:chOff x="3720691" y="2824413"/>
            <a:chExt cx="1341120" cy="1209172"/>
          </a:xfrm>
        </p:grpSpPr>
        <p:sp>
          <p:nvSpPr>
            <p:cNvPr id="9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00" name="Freeform 5"/>
          <p:cNvSpPr/>
          <p:nvPr/>
        </p:nvSpPr>
        <p:spPr bwMode="auto">
          <a:xfrm rot="1855731">
            <a:off x="6905044" y="2145583"/>
            <a:ext cx="743274" cy="67014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116" name="组合 115"/>
          <p:cNvGrpSpPr/>
          <p:nvPr/>
        </p:nvGrpSpPr>
        <p:grpSpPr>
          <a:xfrm>
            <a:off x="7602782" y="2032281"/>
            <a:ext cx="208734" cy="138347"/>
            <a:chOff x="9482595" y="2565731"/>
            <a:chExt cx="278384" cy="184511"/>
          </a:xfrm>
        </p:grpSpPr>
        <p:sp>
          <p:nvSpPr>
            <p:cNvPr id="117" name="椭圆 116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9" name="Freeform 126"/>
          <p:cNvSpPr>
            <a:spLocks noChangeAspect="1" noEditPoints="1"/>
          </p:cNvSpPr>
          <p:nvPr/>
        </p:nvSpPr>
        <p:spPr bwMode="auto">
          <a:xfrm>
            <a:off x="1639935" y="2256891"/>
            <a:ext cx="293926" cy="36779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261"/>
          <p:cNvSpPr/>
          <p:nvPr/>
        </p:nvSpPr>
        <p:spPr bwMode="auto">
          <a:xfrm>
            <a:off x="2989671" y="2270057"/>
            <a:ext cx="389353" cy="389353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4373991" y="2243555"/>
            <a:ext cx="453151" cy="388719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42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6" name="Freeform 9"/>
          <p:cNvSpPr>
            <a:spLocks noEditPoints="1"/>
          </p:cNvSpPr>
          <p:nvPr/>
        </p:nvSpPr>
        <p:spPr bwMode="auto">
          <a:xfrm rot="19469485">
            <a:off x="5739227" y="2253955"/>
            <a:ext cx="375309" cy="399914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Freeform 206"/>
          <p:cNvSpPr>
            <a:spLocks noChangeAspect="1" noEditPoints="1"/>
          </p:cNvSpPr>
          <p:nvPr/>
        </p:nvSpPr>
        <p:spPr bwMode="auto">
          <a:xfrm>
            <a:off x="7155327" y="2285828"/>
            <a:ext cx="321462" cy="38858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277331" y="2991983"/>
            <a:ext cx="944880" cy="781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200" kern="10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01</a:t>
            </a:r>
            <a:endParaRPr lang="en-US" altLang="zh-CN" sz="1200" kern="100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500" b="1" kern="1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</a:t>
            </a:r>
            <a:r>
              <a:rPr lang="zh-CN" altLang="en-US" sz="1500" b="1" kern="10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导读</a:t>
            </a:r>
            <a:endParaRPr lang="zh-CN" altLang="en-US" sz="1500" b="1" kern="100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050" kern="100" dirty="0" smtClean="0">
                <a:solidFill>
                  <a:srgbClr val="41445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  <a:endParaRPr lang="zh-CN" altLang="zh-CN" sz="1050" kern="100" dirty="0">
              <a:solidFill>
                <a:srgbClr val="41445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727844" y="2991983"/>
            <a:ext cx="944880" cy="781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200" kern="10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02</a:t>
            </a:r>
            <a:endParaRPr lang="en-US" altLang="zh-CN" sz="1200" kern="100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defRPr/>
            </a:pPr>
            <a:r>
              <a:rPr lang="zh-CN" altLang="en-US" sz="1500" b="1" kern="10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命题背景</a:t>
            </a:r>
            <a:endParaRPr lang="zh-CN" altLang="en-US" sz="1500" b="1" kern="100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1050" kern="100" dirty="0" smtClean="0">
                <a:solidFill>
                  <a:srgbClr val="41445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Background</a:t>
            </a:r>
            <a:endParaRPr lang="zh-CN" altLang="zh-CN" sz="1050" kern="100" dirty="0">
              <a:solidFill>
                <a:srgbClr val="41445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928943" y="2991983"/>
            <a:ext cx="1315085" cy="781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200" kern="10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03</a:t>
            </a:r>
            <a:endParaRPr lang="en-US" altLang="zh-CN" sz="1200" kern="100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defRPr/>
            </a:pPr>
            <a:r>
              <a:rPr lang="zh-CN" altLang="en-US" sz="1500" b="1" kern="10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研究综述</a:t>
            </a:r>
            <a:endParaRPr lang="zh-CN" altLang="en-US" sz="1500" b="1" kern="100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1050" kern="100" dirty="0">
                <a:solidFill>
                  <a:srgbClr val="41445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Thesis </a:t>
            </a:r>
            <a:r>
              <a:rPr lang="en-US" altLang="zh-CN" sz="1050" kern="100" dirty="0" smtClean="0">
                <a:solidFill>
                  <a:srgbClr val="41445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Description</a:t>
            </a:r>
            <a:endParaRPr lang="zh-CN" altLang="zh-CN" sz="1050" kern="100" dirty="0">
              <a:solidFill>
                <a:srgbClr val="41445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471275" y="2991983"/>
            <a:ext cx="944880" cy="781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200" kern="10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04</a:t>
            </a:r>
            <a:endParaRPr lang="en-US" altLang="zh-CN" sz="1200" kern="100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defRPr/>
            </a:pPr>
            <a:r>
              <a:rPr lang="zh-CN" altLang="en-US" sz="1500" b="1" kern="10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结论验证</a:t>
            </a:r>
            <a:endParaRPr lang="en-US" altLang="zh-CN" sz="1500" b="1" kern="1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1050" kern="100" dirty="0" smtClean="0">
                <a:solidFill>
                  <a:srgbClr val="41445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Verification</a:t>
            </a:r>
            <a:endParaRPr lang="zh-CN" altLang="zh-CN" sz="1050" kern="100" dirty="0">
              <a:solidFill>
                <a:srgbClr val="41445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810782" y="2991983"/>
            <a:ext cx="1020445" cy="781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200" kern="10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05</a:t>
            </a:r>
            <a:endParaRPr lang="en-US" altLang="zh-CN" sz="1200" kern="100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500" b="1" kern="10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论文总结</a:t>
            </a:r>
            <a:endParaRPr lang="en-US" altLang="zh-CN" sz="1500" b="1" kern="1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050" kern="100" dirty="0" smtClean="0">
                <a:solidFill>
                  <a:srgbClr val="41445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</a:t>
            </a:r>
            <a:r>
              <a:rPr lang="en-US" altLang="zh-CN" sz="1050" kern="100" dirty="0">
                <a:solidFill>
                  <a:srgbClr val="41445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  <a:endParaRPr lang="zh-CN" altLang="zh-CN" sz="1050" kern="100" dirty="0">
              <a:solidFill>
                <a:srgbClr val="41445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ldLvl="0" animBg="1"/>
      <p:bldP spid="28" grpId="0"/>
      <p:bldP spid="79" grpId="0" bldLvl="0" animBg="1"/>
      <p:bldP spid="80" grpId="0"/>
      <p:bldP spid="84" grpId="0" bldLvl="0" animBg="1"/>
      <p:bldP spid="88" grpId="0" bldLvl="0" animBg="1"/>
      <p:bldP spid="92" grpId="0" bldLvl="0" animBg="1"/>
      <p:bldP spid="96" grpId="0" bldLvl="0" animBg="1"/>
      <p:bldP spid="100" grpId="0" bldLvl="0" animBg="1"/>
      <p:bldP spid="39" grpId="0" bldLvl="0" animBg="1"/>
      <p:bldP spid="40" grpId="0" bldLvl="0" animBg="1"/>
      <p:bldP spid="46" grpId="0" bldLvl="0" animBg="1"/>
      <p:bldP spid="47" grpId="0" bldLvl="0" animBg="1"/>
      <p:bldP spid="44" grpId="0"/>
      <p:bldP spid="48" grpId="0"/>
      <p:bldP spid="49" grpId="0"/>
      <p:bldP spid="50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研究方案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20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45241" y="255081"/>
            <a:ext cx="273335" cy="234470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5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 flipV="1">
            <a:off x="2736274" y="1492361"/>
            <a:ext cx="1808673" cy="525747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3265328" y="1492361"/>
            <a:ext cx="1279619" cy="1152991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4057289" y="1492361"/>
            <a:ext cx="487658" cy="1520504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 flipV="1">
            <a:off x="4544947" y="1492361"/>
            <a:ext cx="430794" cy="1556276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 flipV="1">
            <a:off x="4544947" y="1492361"/>
            <a:ext cx="1235164" cy="1152991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4544947" y="1492361"/>
            <a:ext cx="1827442" cy="567836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3983980" y="996773"/>
            <a:ext cx="1176039" cy="1060333"/>
            <a:chOff x="3720691" y="2824413"/>
            <a:chExt cx="1341120" cy="1209172"/>
          </a:xfrm>
        </p:grpSpPr>
        <p:sp>
          <p:nvSpPr>
            <p:cNvPr id="6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69" name="Freeform 5"/>
          <p:cNvSpPr/>
          <p:nvPr/>
        </p:nvSpPr>
        <p:spPr bwMode="auto">
          <a:xfrm rot="1855731">
            <a:off x="4060113" y="1075080"/>
            <a:ext cx="1014977" cy="91511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73" name="文本框 9"/>
          <p:cNvSpPr txBox="1"/>
          <p:nvPr/>
        </p:nvSpPr>
        <p:spPr>
          <a:xfrm>
            <a:off x="4167061" y="1283701"/>
            <a:ext cx="809879" cy="52387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1500" b="1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sz="15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2484879" y="1802778"/>
            <a:ext cx="502789" cy="453321"/>
            <a:chOff x="5424755" y="1340768"/>
            <a:chExt cx="670560" cy="604586"/>
          </a:xfrm>
        </p:grpSpPr>
        <p:grpSp>
          <p:nvGrpSpPr>
            <p:cNvPr id="75" name="组合 7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8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7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7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081512" y="2418692"/>
            <a:ext cx="502789" cy="453321"/>
            <a:chOff x="5424755" y="1340768"/>
            <a:chExt cx="670560" cy="604586"/>
          </a:xfrm>
        </p:grpSpPr>
        <p:grpSp>
          <p:nvGrpSpPr>
            <p:cNvPr id="83" name="组合 8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5" name="组合 8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8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8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8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795101" y="2871719"/>
            <a:ext cx="502789" cy="453321"/>
            <a:chOff x="5424755" y="1340768"/>
            <a:chExt cx="670560" cy="604586"/>
          </a:xfrm>
        </p:grpSpPr>
        <p:grpSp>
          <p:nvGrpSpPr>
            <p:cNvPr id="90" name="组合 8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9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9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9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724346" y="2934279"/>
            <a:ext cx="502789" cy="453321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0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0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9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528716" y="2518382"/>
            <a:ext cx="502789" cy="453321"/>
            <a:chOff x="5424755" y="1340768"/>
            <a:chExt cx="670560" cy="604586"/>
          </a:xfrm>
        </p:grpSpPr>
        <p:grpSp>
          <p:nvGrpSpPr>
            <p:cNvPr id="104" name="组合 10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06" name="组合 10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0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0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0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05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6120994" y="1899758"/>
            <a:ext cx="502789" cy="453321"/>
            <a:chOff x="5424755" y="1340768"/>
            <a:chExt cx="670560" cy="604586"/>
          </a:xfrm>
        </p:grpSpPr>
        <p:grpSp>
          <p:nvGrpSpPr>
            <p:cNvPr id="111" name="组合 11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3" name="组合 11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1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1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1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1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06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7" name="矩形 116"/>
          <p:cNvSpPr/>
          <p:nvPr/>
        </p:nvSpPr>
        <p:spPr>
          <a:xfrm>
            <a:off x="1680735" y="1907845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2274647" y="2501757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2976542" y="2987684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5244203" y="2994645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6029782" y="261670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6677685" y="1961837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1017726" y="3587422"/>
            <a:ext cx="394805" cy="355962"/>
            <a:chOff x="5424755" y="1340768"/>
            <a:chExt cx="670560" cy="604586"/>
          </a:xfrm>
        </p:grpSpPr>
        <p:grpSp>
          <p:nvGrpSpPr>
            <p:cNvPr id="129" name="组合 12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3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3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33" name="文本框 9"/>
          <p:cNvSpPr txBox="1"/>
          <p:nvPr/>
        </p:nvSpPr>
        <p:spPr>
          <a:xfrm>
            <a:off x="1494459" y="3598047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>
            <a:off x="1548451" y="3868007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组合 134"/>
          <p:cNvGrpSpPr/>
          <p:nvPr/>
        </p:nvGrpSpPr>
        <p:grpSpPr>
          <a:xfrm>
            <a:off x="7779502" y="3770214"/>
            <a:ext cx="193989" cy="174903"/>
            <a:chOff x="3720691" y="2824413"/>
            <a:chExt cx="1341120" cy="1209172"/>
          </a:xfrm>
        </p:grpSpPr>
        <p:sp>
          <p:nvSpPr>
            <p:cNvPr id="13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1476027" y="3978646"/>
            <a:ext cx="6407261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9" name="组合 138"/>
          <p:cNvGrpSpPr/>
          <p:nvPr/>
        </p:nvGrpSpPr>
        <p:grpSpPr>
          <a:xfrm>
            <a:off x="5011169" y="1030063"/>
            <a:ext cx="208734" cy="138347"/>
            <a:chOff x="9482595" y="2565731"/>
            <a:chExt cx="278384" cy="184511"/>
          </a:xfrm>
        </p:grpSpPr>
        <p:sp>
          <p:nvSpPr>
            <p:cNvPr id="140" name="椭圆 139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4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4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4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4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3" grpId="0"/>
      <p:bldP spid="117" grpId="0"/>
      <p:bldP spid="118" grpId="0"/>
      <p:bldP spid="119" grpId="0"/>
      <p:bldP spid="120" grpId="0"/>
      <p:bldP spid="121" grpId="0"/>
      <p:bldP spid="122" grpId="0"/>
      <p:bldP spid="133" grpId="0"/>
      <p:bldP spid="1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21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45241" y="255081"/>
            <a:ext cx="273335" cy="234470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5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7" name="直接箭头连接符 16"/>
          <p:cNvCxnSpPr/>
          <p:nvPr/>
        </p:nvCxnSpPr>
        <p:spPr>
          <a:xfrm>
            <a:off x="1006366" y="2464216"/>
            <a:ext cx="7183093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332483" y="2237556"/>
            <a:ext cx="502789" cy="453321"/>
            <a:chOff x="5424755" y="1340768"/>
            <a:chExt cx="670560" cy="604586"/>
          </a:xfrm>
        </p:grpSpPr>
        <p:grpSp>
          <p:nvGrpSpPr>
            <p:cNvPr id="19" name="组合 1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271077" y="2248249"/>
            <a:ext cx="502789" cy="453321"/>
            <a:chOff x="5424755" y="1340768"/>
            <a:chExt cx="670560" cy="604586"/>
          </a:xfrm>
        </p:grpSpPr>
        <p:grpSp>
          <p:nvGrpSpPr>
            <p:cNvPr id="26" name="组合 2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205801" y="2248249"/>
            <a:ext cx="502789" cy="453321"/>
            <a:chOff x="5424755" y="1340768"/>
            <a:chExt cx="670560" cy="604586"/>
          </a:xfrm>
        </p:grpSpPr>
        <p:grpSp>
          <p:nvGrpSpPr>
            <p:cNvPr id="33" name="组合 3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069211" y="2248249"/>
            <a:ext cx="502789" cy="453321"/>
            <a:chOff x="5424755" y="1340768"/>
            <a:chExt cx="670560" cy="604586"/>
          </a:xfrm>
        </p:grpSpPr>
        <p:grpSp>
          <p:nvGrpSpPr>
            <p:cNvPr id="40" name="组合 3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4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4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007804" y="2258942"/>
            <a:ext cx="502789" cy="453321"/>
            <a:chOff x="5424755" y="1340768"/>
            <a:chExt cx="670560" cy="604586"/>
          </a:xfrm>
        </p:grpSpPr>
        <p:grpSp>
          <p:nvGrpSpPr>
            <p:cNvPr id="47" name="组合 4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5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5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05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942529" y="2258942"/>
            <a:ext cx="502789" cy="453321"/>
            <a:chOff x="5424755" y="1340768"/>
            <a:chExt cx="670560" cy="604586"/>
          </a:xfrm>
        </p:grpSpPr>
        <p:grpSp>
          <p:nvGrpSpPr>
            <p:cNvPr id="54" name="组合 5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6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6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5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06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914384" y="2248249"/>
            <a:ext cx="502789" cy="453321"/>
            <a:chOff x="5424755" y="1340768"/>
            <a:chExt cx="670560" cy="604586"/>
          </a:xfrm>
        </p:grpSpPr>
        <p:grpSp>
          <p:nvGrpSpPr>
            <p:cNvPr id="65" name="组合 6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7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6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6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07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846556" y="2572200"/>
            <a:ext cx="1457782" cy="918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200" kern="100" dirty="0" smtClean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sz="1350" b="1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050" kern="100" dirty="0" smtClean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818411" y="1306168"/>
            <a:ext cx="1457782" cy="918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200" kern="100" dirty="0" smtClean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sz="1350" b="1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050" kern="100" dirty="0" smtClean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600145" y="1306168"/>
            <a:ext cx="1457782" cy="918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200" kern="100" dirty="0" smtClean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sz="1350" b="1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050" kern="100" dirty="0" smtClean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435871" y="1330386"/>
            <a:ext cx="1457782" cy="918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200" kern="100" dirty="0" smtClean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sz="1350" b="1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050" kern="100" dirty="0" smtClean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736274" y="2572200"/>
            <a:ext cx="1457782" cy="918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200" kern="100" dirty="0" smtClean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sz="1350" b="1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050" kern="100" dirty="0" smtClean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572000" y="2572200"/>
            <a:ext cx="1457782" cy="918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200" kern="100" dirty="0" smtClean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sz="1350" b="1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050" kern="100" dirty="0" smtClean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461718" y="2572200"/>
            <a:ext cx="1457782" cy="918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200" kern="100" dirty="0" smtClean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sz="1350" b="1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050" kern="100" dirty="0" smtClean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7278831" y="2112922"/>
            <a:ext cx="208734" cy="138347"/>
            <a:chOff x="9482595" y="2565731"/>
            <a:chExt cx="278384" cy="184511"/>
          </a:xfrm>
        </p:grpSpPr>
        <p:sp>
          <p:nvSpPr>
            <p:cNvPr id="84" name="椭圆 8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0" grpId="0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22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45241" y="255081"/>
            <a:ext cx="273335" cy="234470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5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954540" y="1538762"/>
            <a:ext cx="3691923" cy="2221261"/>
            <a:chOff x="3022028" y="1587732"/>
            <a:chExt cx="6120680" cy="3682533"/>
          </a:xfrm>
        </p:grpSpPr>
        <p:pic>
          <p:nvPicPr>
            <p:cNvPr id="87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矩形 87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733975" y="1392787"/>
            <a:ext cx="502789" cy="453321"/>
            <a:chOff x="5424755" y="1340768"/>
            <a:chExt cx="670560" cy="604586"/>
          </a:xfrm>
        </p:grpSpPr>
        <p:grpSp>
          <p:nvGrpSpPr>
            <p:cNvPr id="90" name="组合 8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9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9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9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6" name="矩形 95"/>
          <p:cNvSpPr/>
          <p:nvPr/>
        </p:nvSpPr>
        <p:spPr>
          <a:xfrm>
            <a:off x="5373211" y="1276394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47"/>
          <p:cNvSpPr>
            <a:spLocks noChangeArrowheads="1"/>
          </p:cNvSpPr>
          <p:nvPr/>
        </p:nvSpPr>
        <p:spPr bwMode="auto">
          <a:xfrm>
            <a:off x="5373211" y="1518579"/>
            <a:ext cx="276225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4733975" y="2064887"/>
            <a:ext cx="502789" cy="453321"/>
            <a:chOff x="5424755" y="1340768"/>
            <a:chExt cx="670560" cy="604586"/>
          </a:xfrm>
        </p:grpSpPr>
        <p:grpSp>
          <p:nvGrpSpPr>
            <p:cNvPr id="99" name="组合 9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01" name="组合 10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0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0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0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5" name="矩形 104"/>
          <p:cNvSpPr/>
          <p:nvPr/>
        </p:nvSpPr>
        <p:spPr>
          <a:xfrm>
            <a:off x="5373211" y="1948494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47"/>
          <p:cNvSpPr>
            <a:spLocks noChangeArrowheads="1"/>
          </p:cNvSpPr>
          <p:nvPr/>
        </p:nvSpPr>
        <p:spPr bwMode="auto">
          <a:xfrm>
            <a:off x="5373211" y="2190679"/>
            <a:ext cx="276225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733975" y="2723961"/>
            <a:ext cx="502789" cy="453321"/>
            <a:chOff x="5424755" y="1340768"/>
            <a:chExt cx="670560" cy="604586"/>
          </a:xfrm>
        </p:grpSpPr>
        <p:grpSp>
          <p:nvGrpSpPr>
            <p:cNvPr id="108" name="组合 10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0" name="组合 10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1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1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1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0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4" name="矩形 113"/>
          <p:cNvSpPr/>
          <p:nvPr/>
        </p:nvSpPr>
        <p:spPr>
          <a:xfrm>
            <a:off x="5373211" y="2607568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矩形 47"/>
          <p:cNvSpPr>
            <a:spLocks noChangeArrowheads="1"/>
          </p:cNvSpPr>
          <p:nvPr/>
        </p:nvSpPr>
        <p:spPr bwMode="auto">
          <a:xfrm>
            <a:off x="5373211" y="2849753"/>
            <a:ext cx="276225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4733975" y="3393275"/>
            <a:ext cx="502789" cy="453321"/>
            <a:chOff x="5424755" y="1340768"/>
            <a:chExt cx="670560" cy="604586"/>
          </a:xfrm>
        </p:grpSpPr>
        <p:grpSp>
          <p:nvGrpSpPr>
            <p:cNvPr id="117" name="组合 11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9" name="组合 11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2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2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2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1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8" name="矩形 127"/>
          <p:cNvSpPr/>
          <p:nvPr/>
        </p:nvSpPr>
        <p:spPr>
          <a:xfrm>
            <a:off x="5373211" y="327688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矩形 47"/>
          <p:cNvSpPr>
            <a:spLocks noChangeArrowheads="1"/>
          </p:cNvSpPr>
          <p:nvPr/>
        </p:nvSpPr>
        <p:spPr bwMode="auto">
          <a:xfrm>
            <a:off x="5373211" y="3519067"/>
            <a:ext cx="276225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4201290" y="1546353"/>
            <a:ext cx="208734" cy="138347"/>
            <a:chOff x="9482595" y="2565731"/>
            <a:chExt cx="278384" cy="184511"/>
          </a:xfrm>
        </p:grpSpPr>
        <p:sp>
          <p:nvSpPr>
            <p:cNvPr id="131" name="椭圆 130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105" grpId="0"/>
      <p:bldP spid="106" grpId="0"/>
      <p:bldP spid="114" grpId="0"/>
      <p:bldP spid="115" grpId="0"/>
      <p:bldP spid="128" grpId="0"/>
      <p:bldP spid="1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实验难点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23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22604" y="255081"/>
            <a:ext cx="273335" cy="234470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5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3006233" y="1600345"/>
            <a:ext cx="1969623" cy="1969623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414455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194056" y="1600345"/>
            <a:ext cx="1969623" cy="1969623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414455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64148" y="2067465"/>
            <a:ext cx="1201763" cy="1083526"/>
            <a:chOff x="4702856" y="2924944"/>
            <a:chExt cx="1401009" cy="1263169"/>
          </a:xfrm>
        </p:grpSpPr>
        <p:grpSp>
          <p:nvGrpSpPr>
            <p:cNvPr id="20" name="组合 19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5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4801443" y="3356992"/>
              <a:ext cx="1296145" cy="335347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 algn="ctr"/>
              <a:r>
                <a:rPr lang="zh-CN" altLang="en-US" sz="1350" b="1" dirty="0" smtClean="0">
                  <a:solidFill>
                    <a:srgbClr val="4144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267995" y="1494189"/>
            <a:ext cx="502789" cy="453321"/>
            <a:chOff x="5424755" y="1340768"/>
            <a:chExt cx="670560" cy="604586"/>
          </a:xfrm>
        </p:grpSpPr>
        <p:grpSp>
          <p:nvGrpSpPr>
            <p:cNvPr id="27" name="组合 2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773404" y="2356232"/>
            <a:ext cx="502789" cy="453321"/>
            <a:chOff x="5424755" y="1340768"/>
            <a:chExt cx="670560" cy="604586"/>
          </a:xfrm>
        </p:grpSpPr>
        <p:grpSp>
          <p:nvGrpSpPr>
            <p:cNvPr id="34" name="组合 3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259331" y="3166112"/>
            <a:ext cx="502789" cy="453321"/>
            <a:chOff x="5424755" y="1340768"/>
            <a:chExt cx="670560" cy="604586"/>
          </a:xfrm>
        </p:grpSpPr>
        <p:grpSp>
          <p:nvGrpSpPr>
            <p:cNvPr id="41" name="组合 4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4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4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419009" y="1492361"/>
            <a:ext cx="502789" cy="453321"/>
            <a:chOff x="5424755" y="1340768"/>
            <a:chExt cx="670560" cy="604586"/>
          </a:xfrm>
        </p:grpSpPr>
        <p:grpSp>
          <p:nvGrpSpPr>
            <p:cNvPr id="48" name="组合 4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5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5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867806" y="2356232"/>
            <a:ext cx="502789" cy="453321"/>
            <a:chOff x="5424755" y="1340768"/>
            <a:chExt cx="670560" cy="604586"/>
          </a:xfrm>
        </p:grpSpPr>
        <p:grpSp>
          <p:nvGrpSpPr>
            <p:cNvPr id="55" name="组合 5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6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6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6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05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419009" y="3144726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7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7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6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06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2204649" y="1330386"/>
            <a:ext cx="95489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/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1269824" y="1582318"/>
            <a:ext cx="1898386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</a:t>
            </a:r>
            <a:endParaRPr lang="en-US" altLang="zh-CN" sz="1050" dirty="0" smtClean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727390" y="2248249"/>
            <a:ext cx="95489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/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47"/>
          <p:cNvSpPr>
            <a:spLocks noChangeArrowheads="1"/>
          </p:cNvSpPr>
          <p:nvPr/>
        </p:nvSpPr>
        <p:spPr bwMode="auto">
          <a:xfrm>
            <a:off x="792564" y="2500181"/>
            <a:ext cx="1898386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</a:t>
            </a:r>
            <a:endParaRPr lang="en-US" altLang="zh-CN" sz="1050" dirty="0" smtClean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2204649" y="3213142"/>
            <a:ext cx="95489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/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1269824" y="3465075"/>
            <a:ext cx="1898386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</a:t>
            </a:r>
            <a:endParaRPr lang="en-US" altLang="zh-CN" sz="1050" dirty="0" smtClean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921798" y="1330386"/>
            <a:ext cx="95489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/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6075479" y="1582318"/>
            <a:ext cx="1898386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</a:t>
            </a:r>
            <a:endParaRPr lang="en-US" altLang="zh-CN" sz="1050" dirty="0" smtClean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308037" y="2248249"/>
            <a:ext cx="95489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/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6507042" y="2500181"/>
            <a:ext cx="1898386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</a:t>
            </a:r>
            <a:endParaRPr lang="en-US" altLang="zh-CN" sz="1050" dirty="0" smtClean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876101" y="3105158"/>
            <a:ext cx="95489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/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6075106" y="3357091"/>
            <a:ext cx="1898386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</a:t>
            </a:r>
            <a:endParaRPr lang="en-US" altLang="zh-CN" sz="1050" dirty="0" smtClean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89" name="直接箭头连接符 88"/>
          <p:cNvCxnSpPr/>
          <p:nvPr/>
        </p:nvCxnSpPr>
        <p:spPr>
          <a:xfrm>
            <a:off x="3762121" y="1870305"/>
            <a:ext cx="298338" cy="3137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>
          <a:xfrm>
            <a:off x="3384177" y="2572200"/>
            <a:ext cx="45869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 flipV="1">
            <a:off x="3708129" y="3047745"/>
            <a:ext cx="340585" cy="1653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/>
          <p:nvPr/>
        </p:nvCxnSpPr>
        <p:spPr>
          <a:xfrm flipH="1">
            <a:off x="5160527" y="1943868"/>
            <a:ext cx="354949" cy="24015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/>
          <p:nvPr/>
        </p:nvCxnSpPr>
        <p:spPr>
          <a:xfrm flipH="1">
            <a:off x="5274798" y="2626192"/>
            <a:ext cx="48502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74" idx="8"/>
          </p:cNvCxnSpPr>
          <p:nvPr/>
        </p:nvCxnSpPr>
        <p:spPr>
          <a:xfrm flipH="1" flipV="1">
            <a:off x="5111920" y="3004136"/>
            <a:ext cx="361266" cy="2201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组合 94"/>
          <p:cNvGrpSpPr/>
          <p:nvPr/>
        </p:nvGrpSpPr>
        <p:grpSpPr>
          <a:xfrm>
            <a:off x="6785669" y="3058128"/>
            <a:ext cx="208734" cy="138347"/>
            <a:chOff x="9482595" y="2565731"/>
            <a:chExt cx="278384" cy="184511"/>
          </a:xfrm>
        </p:grpSpPr>
        <p:sp>
          <p:nvSpPr>
            <p:cNvPr id="96" name="椭圆 9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7" name="椭圆 9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76" grpId="0"/>
      <p:bldP spid="77" grpId="0"/>
      <p:bldP spid="78" grpId="0"/>
      <p:bldP spid="79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45241" y="255081"/>
            <a:ext cx="273335" cy="234470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5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790266" y="1568961"/>
            <a:ext cx="3575645" cy="3594853"/>
            <a:chOff x="3513680" y="1931126"/>
            <a:chExt cx="5164640" cy="5192384"/>
          </a:xfrm>
        </p:grpSpPr>
        <p:pic>
          <p:nvPicPr>
            <p:cNvPr id="50" name="Picture 2" descr="E:\lizzy\PPT-by lizzy\自制PNG\iphone5-b.png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3229"/>
            <a:stretch>
              <a:fillRect/>
            </a:stretch>
          </p:blipFill>
          <p:spPr bwMode="auto">
            <a:xfrm>
              <a:off x="3513680" y="1931126"/>
              <a:ext cx="5164640" cy="519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矩形 50"/>
            <p:cNvSpPr/>
            <p:nvPr/>
          </p:nvSpPr>
          <p:spPr>
            <a:xfrm>
              <a:off x="4405360" y="3112169"/>
              <a:ext cx="3276704" cy="4011341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597846" y="2421420"/>
            <a:ext cx="502789" cy="453321"/>
            <a:chOff x="5424755" y="1340768"/>
            <a:chExt cx="670560" cy="604586"/>
          </a:xfrm>
        </p:grpSpPr>
        <p:grpSp>
          <p:nvGrpSpPr>
            <p:cNvPr id="53" name="组合 5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6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6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5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6237082" y="2305027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597846" y="3555250"/>
            <a:ext cx="502789" cy="453321"/>
            <a:chOff x="5424755" y="1340768"/>
            <a:chExt cx="670560" cy="604586"/>
          </a:xfrm>
        </p:grpSpPr>
        <p:grpSp>
          <p:nvGrpSpPr>
            <p:cNvPr id="65" name="组合 6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7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6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6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6237082" y="3438858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6237082" y="3681043"/>
            <a:ext cx="2060361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2929878" y="3058128"/>
            <a:ext cx="502789" cy="453321"/>
            <a:chOff x="5424755" y="1340768"/>
            <a:chExt cx="670560" cy="604586"/>
          </a:xfrm>
        </p:grpSpPr>
        <p:grpSp>
          <p:nvGrpSpPr>
            <p:cNvPr id="78" name="组合 7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8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8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7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900548" y="289615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900548" y="3138337"/>
            <a:ext cx="2051694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5759822" y="1569982"/>
            <a:ext cx="208734" cy="138347"/>
            <a:chOff x="9482595" y="2565731"/>
            <a:chExt cx="278384" cy="184511"/>
          </a:xfrm>
        </p:grpSpPr>
        <p:sp>
          <p:nvSpPr>
            <p:cNvPr id="88" name="椭圆 8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C00000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5" grpId="0"/>
      <p:bldP spid="76" grpId="0"/>
      <p:bldP spid="85" grpId="0"/>
      <p:bldP spid="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0" y="1978413"/>
            <a:ext cx="2789599" cy="1215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59" name="组合 158"/>
          <p:cNvGrpSpPr/>
          <p:nvPr/>
        </p:nvGrpSpPr>
        <p:grpSpPr>
          <a:xfrm>
            <a:off x="2064628" y="1988867"/>
            <a:ext cx="1384430" cy="1248221"/>
            <a:chOff x="3720691" y="2824413"/>
            <a:chExt cx="1341120" cy="1209172"/>
          </a:xfrm>
        </p:grpSpPr>
        <p:sp>
          <p:nvSpPr>
            <p:cNvPr id="16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62" name="Freeform 5"/>
          <p:cNvSpPr/>
          <p:nvPr/>
        </p:nvSpPr>
        <p:spPr bwMode="auto">
          <a:xfrm rot="1855731">
            <a:off x="2159429" y="2074341"/>
            <a:ext cx="1194827" cy="107727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169" name="组合 168"/>
          <p:cNvGrpSpPr/>
          <p:nvPr/>
        </p:nvGrpSpPr>
        <p:grpSpPr>
          <a:xfrm>
            <a:off x="3350801" y="2079269"/>
            <a:ext cx="208734" cy="138347"/>
            <a:chOff x="9482595" y="2565731"/>
            <a:chExt cx="278384" cy="184511"/>
          </a:xfrm>
        </p:grpSpPr>
        <p:sp>
          <p:nvSpPr>
            <p:cNvPr id="170" name="椭圆 169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4086072" y="1950849"/>
            <a:ext cx="4913267" cy="1215263"/>
          </a:xfrm>
          <a:prstGeom prst="round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3935" y="1950849"/>
            <a:ext cx="4157379" cy="1215263"/>
          </a:xfrm>
          <a:prstGeom prst="rect">
            <a:avLst/>
          </a:prstGeom>
          <a:solidFill>
            <a:srgbClr val="5B5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TextBox 17"/>
          <p:cNvSpPr txBox="1"/>
          <p:nvPr/>
        </p:nvSpPr>
        <p:spPr>
          <a:xfrm flipH="1">
            <a:off x="4410024" y="2091923"/>
            <a:ext cx="269960" cy="84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</a:t>
            </a:r>
            <a:endParaRPr lang="id-ID" sz="495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5219903" y="2004841"/>
            <a:ext cx="2051694" cy="39306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276508" y="2436776"/>
            <a:ext cx="1077226" cy="171450"/>
            <a:chOff x="4369395" y="3284984"/>
            <a:chExt cx="1436675" cy="228660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可行性论证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356347" y="2436776"/>
            <a:ext cx="1077226" cy="171450"/>
            <a:chOff x="4369395" y="3284984"/>
            <a:chExt cx="1436675" cy="228660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应用前景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436185" y="2436776"/>
            <a:ext cx="1293193" cy="171450"/>
            <a:chOff x="4369395" y="3284984"/>
            <a:chExt cx="1724707" cy="228660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5" y="3284984"/>
              <a:ext cx="1512167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前景分析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273895" y="2637263"/>
            <a:ext cx="1077226" cy="171450"/>
            <a:chOff x="4369395" y="3284984"/>
            <a:chExt cx="1436675" cy="228660"/>
          </a:xfrm>
        </p:grpSpPr>
        <p:sp>
          <p:nvSpPr>
            <p:cNvPr id="50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案例对比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6353734" y="2637263"/>
            <a:ext cx="1077226" cy="171450"/>
            <a:chOff x="4369395" y="3284984"/>
            <a:chExt cx="1436675" cy="228660"/>
          </a:xfrm>
        </p:grpSpPr>
        <p:sp>
          <p:nvSpPr>
            <p:cNvPr id="56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难点评估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7433572" y="2637263"/>
            <a:ext cx="1293193" cy="171450"/>
            <a:chOff x="4369395" y="3284984"/>
            <a:chExt cx="1724707" cy="228660"/>
          </a:xfrm>
        </p:grpSpPr>
        <p:sp>
          <p:nvSpPr>
            <p:cNvPr id="61" name="文本框 9"/>
            <p:cNvSpPr txBox="1"/>
            <p:nvPr/>
          </p:nvSpPr>
          <p:spPr>
            <a:xfrm>
              <a:off x="4581935" y="3284984"/>
              <a:ext cx="1512167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相关对策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5" name="Freeform 9"/>
          <p:cNvSpPr>
            <a:spLocks noEditPoints="1"/>
          </p:cNvSpPr>
          <p:nvPr/>
        </p:nvSpPr>
        <p:spPr bwMode="auto">
          <a:xfrm rot="19469485">
            <a:off x="2427150" y="2247010"/>
            <a:ext cx="659384" cy="702614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273895" y="2842595"/>
            <a:ext cx="1077226" cy="171450"/>
            <a:chOff x="4369395" y="3284984"/>
            <a:chExt cx="1436675" cy="228660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未来发展趋势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6353734" y="2842595"/>
            <a:ext cx="1077226" cy="171450"/>
            <a:chOff x="4369395" y="3284984"/>
            <a:chExt cx="1436675" cy="228660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重点分布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  <p:bldP spid="162" grpId="0" bldLvl="0" animBg="1"/>
      <p:bldP spid="16" grpId="0" bldLvl="0" animBg="1"/>
      <p:bldP spid="17" grpId="0" bldLvl="0" animBg="1"/>
      <p:bldP spid="18" grpId="0"/>
      <p:bldP spid="19" grpId="0"/>
      <p:bldP spid="5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可行性论证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26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6" name="Freeform 9"/>
          <p:cNvSpPr>
            <a:spLocks noEditPoints="1"/>
          </p:cNvSpPr>
          <p:nvPr/>
        </p:nvSpPr>
        <p:spPr bwMode="auto">
          <a:xfrm rot="19469485">
            <a:off x="538712" y="241453"/>
            <a:ext cx="251789" cy="268296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5126258" y="2101578"/>
            <a:ext cx="353543" cy="318759"/>
            <a:chOff x="3720691" y="2824413"/>
            <a:chExt cx="1341120" cy="1209172"/>
          </a:xfrm>
        </p:grpSpPr>
        <p:sp>
          <p:nvSpPr>
            <p:cNvPr id="5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284456" y="1323502"/>
            <a:ext cx="1201763" cy="1083526"/>
            <a:chOff x="4702856" y="2924944"/>
            <a:chExt cx="1401009" cy="1263169"/>
          </a:xfrm>
        </p:grpSpPr>
        <p:grpSp>
          <p:nvGrpSpPr>
            <p:cNvPr id="61" name="组合 60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70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6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62" name="矩形 61"/>
            <p:cNvSpPr/>
            <p:nvPr/>
          </p:nvSpPr>
          <p:spPr>
            <a:xfrm>
              <a:off x="4749023" y="3356992"/>
              <a:ext cx="1296145" cy="335347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 algn="ctr"/>
              <a:r>
                <a:rPr lang="zh-CN" altLang="en-US" sz="1350" b="1" dirty="0" smtClean="0">
                  <a:solidFill>
                    <a:srgbClr val="4144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647322" y="1822349"/>
            <a:ext cx="1045005" cy="942190"/>
            <a:chOff x="4702856" y="2924944"/>
            <a:chExt cx="1401009" cy="1263169"/>
          </a:xfrm>
        </p:grpSpPr>
        <p:grpSp>
          <p:nvGrpSpPr>
            <p:cNvPr id="72" name="组合 71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76" name="组合 7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79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7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4767661" y="3356992"/>
              <a:ext cx="1296145" cy="385651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 algn="ctr"/>
              <a:r>
                <a:rPr lang="zh-CN" altLang="en-US" sz="1350" b="1" dirty="0" smtClean="0">
                  <a:solidFill>
                    <a:srgbClr val="4144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438169" y="2661748"/>
            <a:ext cx="353543" cy="318759"/>
            <a:chOff x="3720691" y="2824413"/>
            <a:chExt cx="1341120" cy="1209172"/>
          </a:xfrm>
        </p:grpSpPr>
        <p:sp>
          <p:nvSpPr>
            <p:cNvPr id="8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529151" y="1191825"/>
            <a:ext cx="242492" cy="218634"/>
            <a:chOff x="3720691" y="2824413"/>
            <a:chExt cx="1341120" cy="1209172"/>
          </a:xfrm>
        </p:grpSpPr>
        <p:sp>
          <p:nvSpPr>
            <p:cNvPr id="8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723870" y="2470385"/>
            <a:ext cx="86719" cy="78187"/>
            <a:chOff x="3720691" y="2824413"/>
            <a:chExt cx="1341120" cy="1209172"/>
          </a:xfrm>
        </p:grpSpPr>
        <p:sp>
          <p:nvSpPr>
            <p:cNvPr id="87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8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cxnSp>
        <p:nvCxnSpPr>
          <p:cNvPr id="89" name="直接箭头连接符 88"/>
          <p:cNvCxnSpPr/>
          <p:nvPr/>
        </p:nvCxnSpPr>
        <p:spPr>
          <a:xfrm>
            <a:off x="5435870" y="1944306"/>
            <a:ext cx="1997703" cy="0"/>
          </a:xfrm>
          <a:prstGeom prst="straightConnector1">
            <a:avLst/>
          </a:prstGeom>
          <a:ln>
            <a:solidFill>
              <a:srgbClr val="414455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29"/>
          <p:cNvSpPr txBox="1"/>
          <p:nvPr/>
        </p:nvSpPr>
        <p:spPr>
          <a:xfrm flipH="1">
            <a:off x="5494649" y="1685063"/>
            <a:ext cx="2046907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55%</a:t>
            </a:r>
            <a:endParaRPr lang="zh-CN" altLang="en-US" sz="1350" b="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1" name="TextBox 30"/>
          <p:cNvSpPr txBox="1"/>
          <p:nvPr/>
        </p:nvSpPr>
        <p:spPr>
          <a:xfrm>
            <a:off x="5494649" y="1954660"/>
            <a:ext cx="2046908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2" name="直接箭头连接符 91"/>
          <p:cNvCxnSpPr/>
          <p:nvPr/>
        </p:nvCxnSpPr>
        <p:spPr>
          <a:xfrm>
            <a:off x="1710426" y="2058576"/>
            <a:ext cx="1997703" cy="0"/>
          </a:xfrm>
          <a:prstGeom prst="straightConnector1">
            <a:avLst/>
          </a:prstGeom>
          <a:ln>
            <a:solidFill>
              <a:srgbClr val="414455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29"/>
          <p:cNvSpPr txBox="1"/>
          <p:nvPr/>
        </p:nvSpPr>
        <p:spPr>
          <a:xfrm flipH="1">
            <a:off x="1710427" y="1793047"/>
            <a:ext cx="19852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45%</a:t>
            </a:r>
            <a:endParaRPr lang="zh-CN" altLang="en-US" sz="1350" b="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4" name="TextBox 30"/>
          <p:cNvSpPr txBox="1"/>
          <p:nvPr/>
        </p:nvSpPr>
        <p:spPr>
          <a:xfrm>
            <a:off x="1710427" y="2062644"/>
            <a:ext cx="2046908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5003935" y="1114418"/>
            <a:ext cx="208734" cy="138347"/>
            <a:chOff x="9482595" y="2565731"/>
            <a:chExt cx="278384" cy="184511"/>
          </a:xfrm>
        </p:grpSpPr>
        <p:sp>
          <p:nvSpPr>
            <p:cNvPr id="96" name="椭圆 9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7" name="椭圆 9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017726" y="3209478"/>
            <a:ext cx="394805" cy="355962"/>
            <a:chOff x="5424755" y="1340768"/>
            <a:chExt cx="670560" cy="604586"/>
          </a:xfrm>
        </p:grpSpPr>
        <p:grpSp>
          <p:nvGrpSpPr>
            <p:cNvPr id="99" name="组合 9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0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0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03" name="文本框 9"/>
          <p:cNvSpPr txBox="1"/>
          <p:nvPr/>
        </p:nvSpPr>
        <p:spPr>
          <a:xfrm>
            <a:off x="1494459" y="3220103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1548451" y="3490063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>
            <a:off x="7779502" y="3392271"/>
            <a:ext cx="193989" cy="174903"/>
            <a:chOff x="3720691" y="2824413"/>
            <a:chExt cx="1341120" cy="1209172"/>
          </a:xfrm>
        </p:grpSpPr>
        <p:sp>
          <p:nvSpPr>
            <p:cNvPr id="10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476027" y="3600702"/>
            <a:ext cx="6407261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8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8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6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6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6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960"/>
                            </p:stCondLst>
                            <p:childTnLst>
                              <p:par>
                                <p:cTn id="9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46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90" grpId="0"/>
      <p:bldP spid="91" grpId="0"/>
      <p:bldP spid="93" grpId="0"/>
      <p:bldP spid="94" grpId="0"/>
      <p:bldP spid="103" grpId="0"/>
      <p:bldP spid="1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7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6" name="Freeform 9"/>
          <p:cNvSpPr>
            <a:spLocks noEditPoints="1"/>
          </p:cNvSpPr>
          <p:nvPr/>
        </p:nvSpPr>
        <p:spPr bwMode="auto">
          <a:xfrm rot="19469485">
            <a:off x="538712" y="241453"/>
            <a:ext cx="251789" cy="268296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79143" y="1322373"/>
            <a:ext cx="900214" cy="900214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/>
        </p:nvSpPr>
        <p:spPr>
          <a:xfrm>
            <a:off x="2257586" y="1322373"/>
            <a:ext cx="900214" cy="900214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3236028" y="1322373"/>
            <a:ext cx="900214" cy="900214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16"/>
          <p:cNvSpPr/>
          <p:nvPr/>
        </p:nvSpPr>
        <p:spPr>
          <a:xfrm>
            <a:off x="1279143" y="2293453"/>
            <a:ext cx="900214" cy="900214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2257586" y="2293453"/>
            <a:ext cx="900214" cy="900214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矩形 18"/>
          <p:cNvSpPr/>
          <p:nvPr/>
        </p:nvSpPr>
        <p:spPr>
          <a:xfrm>
            <a:off x="3236028" y="2293453"/>
            <a:ext cx="900214" cy="900214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矩形 19"/>
          <p:cNvSpPr/>
          <p:nvPr/>
        </p:nvSpPr>
        <p:spPr>
          <a:xfrm>
            <a:off x="1279143" y="3264532"/>
            <a:ext cx="900214" cy="900214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矩形 20"/>
          <p:cNvSpPr/>
          <p:nvPr/>
        </p:nvSpPr>
        <p:spPr>
          <a:xfrm>
            <a:off x="2257586" y="3264532"/>
            <a:ext cx="900214" cy="900214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矩形 21"/>
          <p:cNvSpPr/>
          <p:nvPr/>
        </p:nvSpPr>
        <p:spPr>
          <a:xfrm>
            <a:off x="3236028" y="3264532"/>
            <a:ext cx="900214" cy="900214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1279143" y="1322373"/>
            <a:ext cx="901565" cy="901565"/>
          </a:xfrm>
          <a:prstGeom prst="rect">
            <a:avLst/>
          </a:prstGeom>
          <a:blipFill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矩形 23"/>
          <p:cNvSpPr/>
          <p:nvPr/>
        </p:nvSpPr>
        <p:spPr>
          <a:xfrm>
            <a:off x="2256234" y="2292102"/>
            <a:ext cx="901565" cy="901565"/>
          </a:xfrm>
          <a:prstGeom prst="rect">
            <a:avLst/>
          </a:prstGeom>
          <a:blipFill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3234676" y="1322373"/>
            <a:ext cx="901565" cy="901565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3234676" y="3263181"/>
            <a:ext cx="901565" cy="901565"/>
          </a:xfrm>
          <a:prstGeom prst="rect">
            <a:avLst/>
          </a:prstGeom>
          <a:blipFill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279143" y="3263181"/>
            <a:ext cx="901565" cy="901565"/>
          </a:xfrm>
          <a:prstGeom prst="rect">
            <a:avLst/>
          </a:prstGeom>
          <a:blipFill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线形标注 2(带强调线) 2"/>
          <p:cNvSpPr/>
          <p:nvPr/>
        </p:nvSpPr>
        <p:spPr bwMode="auto">
          <a:xfrm>
            <a:off x="4887778" y="1367480"/>
            <a:ext cx="3257815" cy="428099"/>
          </a:xfrm>
          <a:prstGeom prst="accentCallout2">
            <a:avLst>
              <a:gd name="adj1" fmla="val 21366"/>
              <a:gd name="adj2" fmla="val -1991"/>
              <a:gd name="adj3" fmla="val 18745"/>
              <a:gd name="adj4" fmla="val -80296"/>
              <a:gd name="adj5" fmla="val 71150"/>
              <a:gd name="adj6" fmla="val -91293"/>
            </a:avLst>
          </a:prstGeom>
          <a:noFill/>
          <a:ln w="15875" cmpd="sng">
            <a:solidFill>
              <a:schemeClr val="bg1">
                <a:lumMod val="50000"/>
              </a:schemeClr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25" tIns="28312" rIns="56625" bIns="28312" anchor="ctr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说明，在此录入上述图表的综合描述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线形标注 2(带强调线) 3"/>
          <p:cNvSpPr/>
          <p:nvPr/>
        </p:nvSpPr>
        <p:spPr bwMode="auto">
          <a:xfrm>
            <a:off x="4887778" y="1936933"/>
            <a:ext cx="3257814" cy="429498"/>
          </a:xfrm>
          <a:prstGeom prst="accentCallout2">
            <a:avLst>
              <a:gd name="adj1" fmla="val 21366"/>
              <a:gd name="adj2" fmla="val -1991"/>
              <a:gd name="adj3" fmla="val 20681"/>
              <a:gd name="adj4" fmla="val -22926"/>
              <a:gd name="adj5" fmla="val -26193"/>
              <a:gd name="adj6" fmla="val -33071"/>
            </a:avLst>
          </a:prstGeom>
          <a:noFill/>
          <a:ln w="15875" cmpd="sng">
            <a:solidFill>
              <a:schemeClr val="bg1">
                <a:lumMod val="50000"/>
              </a:schemeClr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25" tIns="28312" rIns="56625" bIns="28312" anchor="ctr"/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说明，在此录入上述图表的综合描述说明。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线形标注 2(带强调线) 4"/>
          <p:cNvSpPr/>
          <p:nvPr/>
        </p:nvSpPr>
        <p:spPr bwMode="auto">
          <a:xfrm>
            <a:off x="4887778" y="2499909"/>
            <a:ext cx="3257814" cy="429498"/>
          </a:xfrm>
          <a:prstGeom prst="accentCallout2">
            <a:avLst>
              <a:gd name="adj1" fmla="val 21366"/>
              <a:gd name="adj2" fmla="val -1991"/>
              <a:gd name="adj3" fmla="val 22171"/>
              <a:gd name="adj4" fmla="val -43032"/>
              <a:gd name="adj5" fmla="val 22153"/>
              <a:gd name="adj6" fmla="val -59153"/>
            </a:avLst>
          </a:prstGeom>
          <a:noFill/>
          <a:ln w="15875" cmpd="sng">
            <a:solidFill>
              <a:schemeClr val="bg1">
                <a:lumMod val="50000"/>
              </a:schemeClr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25" tIns="28312" rIns="56625" bIns="28312" anchor="ctr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说明，在此录入上述图表的综合描述说明。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线形标注 2(带强调线) 5"/>
          <p:cNvSpPr/>
          <p:nvPr/>
        </p:nvSpPr>
        <p:spPr bwMode="auto">
          <a:xfrm>
            <a:off x="4887778" y="3070657"/>
            <a:ext cx="3257815" cy="428099"/>
          </a:xfrm>
          <a:prstGeom prst="accentCallout2">
            <a:avLst>
              <a:gd name="adj1" fmla="val 61112"/>
              <a:gd name="adj2" fmla="val -1968"/>
              <a:gd name="adj3" fmla="val 65431"/>
              <a:gd name="adj4" fmla="val -83939"/>
              <a:gd name="adj5" fmla="val 111780"/>
              <a:gd name="adj6" fmla="val -90238"/>
            </a:avLst>
          </a:prstGeom>
          <a:noFill/>
          <a:ln w="15875" cmpd="sng">
            <a:solidFill>
              <a:schemeClr val="bg1">
                <a:lumMod val="50000"/>
              </a:schemeClr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25" tIns="28312" rIns="56625" bIns="28312" anchor="ctr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说明，在此录入上述图表的综合描述说明。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线形标注 2(带强调线) 6"/>
          <p:cNvSpPr/>
          <p:nvPr/>
        </p:nvSpPr>
        <p:spPr bwMode="auto">
          <a:xfrm>
            <a:off x="4887779" y="3640110"/>
            <a:ext cx="3257814" cy="429498"/>
          </a:xfrm>
          <a:prstGeom prst="accentCallout2">
            <a:avLst>
              <a:gd name="adj1" fmla="val 21366"/>
              <a:gd name="adj2" fmla="val -1991"/>
              <a:gd name="adj3" fmla="val 22616"/>
              <a:gd name="adj4" fmla="val -23181"/>
              <a:gd name="adj5" fmla="val -39750"/>
              <a:gd name="adj6" fmla="val -31556"/>
            </a:avLst>
          </a:prstGeom>
          <a:noFill/>
          <a:ln w="15875" cmpd="sng">
            <a:solidFill>
              <a:schemeClr val="bg1">
                <a:lumMod val="50000"/>
              </a:schemeClr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25" tIns="28312" rIns="56625" bIns="28312" anchor="ctr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说明，在此录入上述图表的综合描述说明。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140064" y="1192038"/>
            <a:ext cx="208734" cy="138347"/>
            <a:chOff x="9482595" y="2565731"/>
            <a:chExt cx="278384" cy="184511"/>
          </a:xfrm>
        </p:grpSpPr>
        <p:sp>
          <p:nvSpPr>
            <p:cNvPr id="34" name="椭圆 3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椭圆 3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1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3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1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6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6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6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6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600"/>
                            </p:stCondLst>
                            <p:childTnLst>
                              <p:par>
                                <p:cTn id="1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  <p:bldP spid="19" grpId="1" bldLvl="0" animBg="1"/>
      <p:bldP spid="20" grpId="0" bldLvl="0" animBg="1"/>
      <p:bldP spid="20" grpId="1" bldLvl="0" animBg="1"/>
      <p:bldP spid="21" grpId="0" bldLvl="0" animBg="1"/>
      <p:bldP spid="21" grpId="1" bldLvl="0" animBg="1"/>
      <p:bldP spid="22" grpId="0" bldLvl="0" animBg="1"/>
      <p:bldP spid="22" grpId="1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前景分析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28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6" name="Freeform 9"/>
          <p:cNvSpPr>
            <a:spLocks noEditPoints="1"/>
          </p:cNvSpPr>
          <p:nvPr/>
        </p:nvSpPr>
        <p:spPr bwMode="auto">
          <a:xfrm rot="19469485">
            <a:off x="538712" y="241453"/>
            <a:ext cx="251789" cy="268296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32483" y="1383115"/>
            <a:ext cx="1187823" cy="1187823"/>
            <a:chOff x="1057027" y="2420888"/>
            <a:chExt cx="864096" cy="864096"/>
          </a:xfrm>
        </p:grpSpPr>
        <p:sp>
          <p:nvSpPr>
            <p:cNvPr id="15" name="椭圆 14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7" name="椭圆 16"/>
          <p:cNvSpPr/>
          <p:nvPr/>
        </p:nvSpPr>
        <p:spPr>
          <a:xfrm>
            <a:off x="1509201" y="1559410"/>
            <a:ext cx="835232" cy="835232"/>
          </a:xfrm>
          <a:prstGeom prst="ellipse">
            <a:avLst/>
          </a:prstGeom>
          <a:noFill/>
          <a:ln w="190500">
            <a:solidFill>
              <a:schemeClr val="bg1">
                <a:lumMod val="50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弧形 17"/>
          <p:cNvSpPr/>
          <p:nvPr/>
        </p:nvSpPr>
        <p:spPr>
          <a:xfrm>
            <a:off x="1509201" y="1559410"/>
            <a:ext cx="835232" cy="835232"/>
          </a:xfrm>
          <a:prstGeom prst="arc">
            <a:avLst>
              <a:gd name="adj1" fmla="val 12287900"/>
              <a:gd name="adj2" fmla="val 1569112"/>
            </a:avLst>
          </a:prstGeom>
          <a:ln w="1905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文本框 9"/>
          <p:cNvSpPr txBox="1"/>
          <p:nvPr/>
        </p:nvSpPr>
        <p:spPr>
          <a:xfrm>
            <a:off x="1550616" y="1856306"/>
            <a:ext cx="755887" cy="27940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50%</a:t>
            </a:r>
            <a:endParaRPr lang="zh-CN" altLang="en-US" sz="15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630455" y="1382651"/>
            <a:ext cx="193989" cy="174903"/>
            <a:chOff x="3720691" y="2824413"/>
            <a:chExt cx="1341120" cy="1209172"/>
          </a:xfrm>
        </p:grpSpPr>
        <p:sp>
          <p:nvSpPr>
            <p:cNvPr id="2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2692606" y="1569996"/>
            <a:ext cx="1788668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2692091" y="1812182"/>
            <a:ext cx="209804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943963" y="1384378"/>
            <a:ext cx="1187823" cy="1187823"/>
            <a:chOff x="1057027" y="2420888"/>
            <a:chExt cx="864096" cy="864096"/>
          </a:xfrm>
        </p:grpSpPr>
        <p:sp>
          <p:nvSpPr>
            <p:cNvPr id="26" name="椭圆 25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7" name="椭圆 26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8" name="椭圆 27"/>
          <p:cNvSpPr/>
          <p:nvPr/>
        </p:nvSpPr>
        <p:spPr>
          <a:xfrm>
            <a:off x="5120258" y="1569996"/>
            <a:ext cx="835232" cy="835232"/>
          </a:xfrm>
          <a:prstGeom prst="ellipse">
            <a:avLst/>
          </a:prstGeom>
          <a:noFill/>
          <a:ln w="190500">
            <a:solidFill>
              <a:schemeClr val="bg1">
                <a:lumMod val="50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弧形 28"/>
          <p:cNvSpPr/>
          <p:nvPr/>
        </p:nvSpPr>
        <p:spPr>
          <a:xfrm>
            <a:off x="5120258" y="1569996"/>
            <a:ext cx="835232" cy="835232"/>
          </a:xfrm>
          <a:prstGeom prst="arc">
            <a:avLst>
              <a:gd name="adj1" fmla="val 10413717"/>
              <a:gd name="adj2" fmla="val 1569112"/>
            </a:avLst>
          </a:prstGeom>
          <a:ln w="1905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文本框 9"/>
          <p:cNvSpPr txBox="1"/>
          <p:nvPr/>
        </p:nvSpPr>
        <p:spPr>
          <a:xfrm>
            <a:off x="5162096" y="1857569"/>
            <a:ext cx="755887" cy="27940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</a:t>
            </a:r>
            <a:r>
              <a:rPr lang="en-US" altLang="zh-CN" sz="150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0%</a:t>
            </a:r>
            <a:endParaRPr lang="zh-CN" altLang="en-US" sz="15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241935" y="1383913"/>
            <a:ext cx="193989" cy="174903"/>
            <a:chOff x="3720691" y="2824413"/>
            <a:chExt cx="1341120" cy="1209172"/>
          </a:xfrm>
        </p:grpSpPr>
        <p:sp>
          <p:nvSpPr>
            <p:cNvPr id="3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6304085" y="1571259"/>
            <a:ext cx="1788668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6303570" y="1813444"/>
            <a:ext cx="209804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438169" y="3058592"/>
            <a:ext cx="1187823" cy="1187823"/>
            <a:chOff x="1057027" y="2420888"/>
            <a:chExt cx="864096" cy="864096"/>
          </a:xfrm>
        </p:grpSpPr>
        <p:sp>
          <p:nvSpPr>
            <p:cNvPr id="37" name="椭圆 36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8" name="椭圆 37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9" name="椭圆 38"/>
          <p:cNvSpPr/>
          <p:nvPr/>
        </p:nvSpPr>
        <p:spPr>
          <a:xfrm>
            <a:off x="3614887" y="3234887"/>
            <a:ext cx="835232" cy="835232"/>
          </a:xfrm>
          <a:prstGeom prst="ellipse">
            <a:avLst/>
          </a:prstGeom>
          <a:noFill/>
          <a:ln w="190500">
            <a:solidFill>
              <a:schemeClr val="bg1">
                <a:lumMod val="50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0" name="弧形 39"/>
          <p:cNvSpPr/>
          <p:nvPr/>
        </p:nvSpPr>
        <p:spPr>
          <a:xfrm>
            <a:off x="3614887" y="3234887"/>
            <a:ext cx="835232" cy="835232"/>
          </a:xfrm>
          <a:prstGeom prst="arc">
            <a:avLst>
              <a:gd name="adj1" fmla="val 4362280"/>
              <a:gd name="adj2" fmla="val 1569112"/>
            </a:avLst>
          </a:prstGeom>
          <a:ln w="1905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1" name="文本框 9"/>
          <p:cNvSpPr txBox="1"/>
          <p:nvPr/>
        </p:nvSpPr>
        <p:spPr>
          <a:xfrm>
            <a:off x="3656302" y="3531783"/>
            <a:ext cx="755887" cy="27940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90%</a:t>
            </a:r>
            <a:endParaRPr lang="zh-CN" altLang="en-US" sz="15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736141" y="3058128"/>
            <a:ext cx="193989" cy="174903"/>
            <a:chOff x="3720691" y="2824413"/>
            <a:chExt cx="1341120" cy="1209172"/>
          </a:xfrm>
        </p:grpSpPr>
        <p:sp>
          <p:nvSpPr>
            <p:cNvPr id="4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4798291" y="3245473"/>
            <a:ext cx="1788668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4797776" y="3487659"/>
            <a:ext cx="209804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248048" y="2919780"/>
            <a:ext cx="208734" cy="138347"/>
            <a:chOff x="9482595" y="2565731"/>
            <a:chExt cx="278384" cy="184511"/>
          </a:xfrm>
        </p:grpSpPr>
        <p:sp>
          <p:nvSpPr>
            <p:cNvPr id="48" name="椭圆 4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9" name="椭圆 4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17" grpId="0" bldLvl="0" animBg="1"/>
      <p:bldP spid="18" grpId="0" bldLvl="0" animBg="1"/>
      <p:bldP spid="19" grpId="0"/>
      <p:bldP spid="23" grpId="0"/>
      <p:bldP spid="24" grpId="0"/>
      <p:bldP spid="28" grpId="0" bldLvl="0" animBg="1"/>
      <p:bldP spid="29" grpId="0" bldLvl="0" animBg="1"/>
      <p:bldP spid="30" grpId="0"/>
      <p:bldP spid="34" grpId="0"/>
      <p:bldP spid="35" grpId="0"/>
      <p:bldP spid="39" grpId="0" bldLvl="0" animBg="1"/>
      <p:bldP spid="40" grpId="0" bldLvl="0" animBg="1"/>
      <p:bldP spid="41" grpId="0"/>
      <p:bldP spid="45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案例对比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29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6" name="Freeform 9"/>
          <p:cNvSpPr>
            <a:spLocks noEditPoints="1"/>
          </p:cNvSpPr>
          <p:nvPr/>
        </p:nvSpPr>
        <p:spPr bwMode="auto">
          <a:xfrm rot="19469485">
            <a:off x="538712" y="241453"/>
            <a:ext cx="251789" cy="268296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88370" y="1384378"/>
            <a:ext cx="647903" cy="647903"/>
            <a:chOff x="1057027" y="2420888"/>
            <a:chExt cx="864096" cy="864096"/>
          </a:xfrm>
        </p:grpSpPr>
        <p:sp>
          <p:nvSpPr>
            <p:cNvPr id="15" name="椭圆 14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7" name="Freeform 95"/>
          <p:cNvSpPr>
            <a:spLocks noEditPoints="1"/>
          </p:cNvSpPr>
          <p:nvPr/>
        </p:nvSpPr>
        <p:spPr bwMode="auto">
          <a:xfrm>
            <a:off x="2254628" y="1558124"/>
            <a:ext cx="315850" cy="314085"/>
          </a:xfrm>
          <a:custGeom>
            <a:avLst/>
            <a:gdLst>
              <a:gd name="T0" fmla="*/ 128 w 197"/>
              <a:gd name="T1" fmla="*/ 100 h 196"/>
              <a:gd name="T2" fmla="*/ 147 w 197"/>
              <a:gd name="T3" fmla="*/ 104 h 196"/>
              <a:gd name="T4" fmla="*/ 197 w 197"/>
              <a:gd name="T5" fmla="*/ 54 h 196"/>
              <a:gd name="T6" fmla="*/ 196 w 197"/>
              <a:gd name="T7" fmla="*/ 45 h 196"/>
              <a:gd name="T8" fmla="*/ 161 w 197"/>
              <a:gd name="T9" fmla="*/ 83 h 196"/>
              <a:gd name="T10" fmla="*/ 127 w 197"/>
              <a:gd name="T11" fmla="*/ 77 h 196"/>
              <a:gd name="T12" fmla="*/ 115 w 197"/>
              <a:gd name="T13" fmla="*/ 45 h 196"/>
              <a:gd name="T14" fmla="*/ 154 w 197"/>
              <a:gd name="T15" fmla="*/ 4 h 196"/>
              <a:gd name="T16" fmla="*/ 147 w 197"/>
              <a:gd name="T17" fmla="*/ 3 h 196"/>
              <a:gd name="T18" fmla="*/ 96 w 197"/>
              <a:gd name="T19" fmla="*/ 54 h 196"/>
              <a:gd name="T20" fmla="*/ 101 w 197"/>
              <a:gd name="T21" fmla="*/ 74 h 196"/>
              <a:gd name="T22" fmla="*/ 53 w 197"/>
              <a:gd name="T23" fmla="*/ 133 h 196"/>
              <a:gd name="T24" fmla="*/ 44 w 197"/>
              <a:gd name="T25" fmla="*/ 131 h 196"/>
              <a:gd name="T26" fmla="*/ 12 w 197"/>
              <a:gd name="T27" fmla="*/ 162 h 196"/>
              <a:gd name="T28" fmla="*/ 44 w 197"/>
              <a:gd name="T29" fmla="*/ 194 h 196"/>
              <a:gd name="T30" fmla="*/ 75 w 197"/>
              <a:gd name="T31" fmla="*/ 162 h 196"/>
              <a:gd name="T32" fmla="*/ 72 w 197"/>
              <a:gd name="T33" fmla="*/ 151 h 196"/>
              <a:gd name="T34" fmla="*/ 128 w 197"/>
              <a:gd name="T35" fmla="*/ 100 h 196"/>
              <a:gd name="T36" fmla="*/ 44 w 197"/>
              <a:gd name="T37" fmla="*/ 179 h 196"/>
              <a:gd name="T38" fmla="*/ 27 w 197"/>
              <a:gd name="T39" fmla="*/ 162 h 196"/>
              <a:gd name="T40" fmla="*/ 44 w 197"/>
              <a:gd name="T41" fmla="*/ 146 h 196"/>
              <a:gd name="T42" fmla="*/ 60 w 197"/>
              <a:gd name="T43" fmla="*/ 162 h 196"/>
              <a:gd name="T44" fmla="*/ 44 w 197"/>
              <a:gd name="T45" fmla="*/ 179 h 196"/>
              <a:gd name="T46" fmla="*/ 47 w 197"/>
              <a:gd name="T47" fmla="*/ 61 h 196"/>
              <a:gd name="T48" fmla="*/ 76 w 197"/>
              <a:gd name="T49" fmla="*/ 92 h 196"/>
              <a:gd name="T50" fmla="*/ 90 w 197"/>
              <a:gd name="T51" fmla="*/ 77 h 196"/>
              <a:gd name="T52" fmla="*/ 61 w 197"/>
              <a:gd name="T53" fmla="*/ 47 h 196"/>
              <a:gd name="T54" fmla="*/ 68 w 197"/>
              <a:gd name="T55" fmla="*/ 40 h 196"/>
              <a:gd name="T56" fmla="*/ 28 w 197"/>
              <a:gd name="T57" fmla="*/ 0 h 196"/>
              <a:gd name="T58" fmla="*/ 0 w 197"/>
              <a:gd name="T59" fmla="*/ 29 h 196"/>
              <a:gd name="T60" fmla="*/ 39 w 197"/>
              <a:gd name="T61" fmla="*/ 68 h 196"/>
              <a:gd name="T62" fmla="*/ 47 w 197"/>
              <a:gd name="T63" fmla="*/ 61 h 196"/>
              <a:gd name="T64" fmla="*/ 138 w 197"/>
              <a:gd name="T65" fmla="*/ 107 h 196"/>
              <a:gd name="T66" fmla="*/ 97 w 197"/>
              <a:gd name="T67" fmla="*/ 143 h 196"/>
              <a:gd name="T68" fmla="*/ 142 w 197"/>
              <a:gd name="T69" fmla="*/ 188 h 196"/>
              <a:gd name="T70" fmla="*/ 170 w 197"/>
              <a:gd name="T71" fmla="*/ 188 h 196"/>
              <a:gd name="T72" fmla="*/ 182 w 197"/>
              <a:gd name="T73" fmla="*/ 177 h 196"/>
              <a:gd name="T74" fmla="*/ 182 w 197"/>
              <a:gd name="T75" fmla="*/ 149 h 196"/>
              <a:gd name="T76" fmla="*/ 138 w 197"/>
              <a:gd name="T77" fmla="*/ 107 h 196"/>
              <a:gd name="T78" fmla="*/ 158 w 197"/>
              <a:gd name="T79" fmla="*/ 180 h 196"/>
              <a:gd name="T80" fmla="*/ 151 w 197"/>
              <a:gd name="T81" fmla="*/ 180 h 196"/>
              <a:gd name="T82" fmla="*/ 114 w 197"/>
              <a:gd name="T83" fmla="*/ 144 h 196"/>
              <a:gd name="T84" fmla="*/ 114 w 197"/>
              <a:gd name="T85" fmla="*/ 137 h 196"/>
              <a:gd name="T86" fmla="*/ 121 w 197"/>
              <a:gd name="T87" fmla="*/ 137 h 196"/>
              <a:gd name="T88" fmla="*/ 158 w 197"/>
              <a:gd name="T89" fmla="*/ 173 h 196"/>
              <a:gd name="T90" fmla="*/ 158 w 197"/>
              <a:gd name="T91" fmla="*/ 180 h 196"/>
              <a:gd name="T92" fmla="*/ 174 w 197"/>
              <a:gd name="T93" fmla="*/ 164 h 196"/>
              <a:gd name="T94" fmla="*/ 167 w 197"/>
              <a:gd name="T95" fmla="*/ 164 h 196"/>
              <a:gd name="T96" fmla="*/ 130 w 197"/>
              <a:gd name="T97" fmla="*/ 128 h 196"/>
              <a:gd name="T98" fmla="*/ 130 w 197"/>
              <a:gd name="T99" fmla="*/ 121 h 196"/>
              <a:gd name="T100" fmla="*/ 137 w 197"/>
              <a:gd name="T101" fmla="*/ 121 h 196"/>
              <a:gd name="T102" fmla="*/ 174 w 197"/>
              <a:gd name="T103" fmla="*/ 157 h 196"/>
              <a:gd name="T104" fmla="*/ 174 w 197"/>
              <a:gd name="T105" fmla="*/ 16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7" h="196">
                <a:moveTo>
                  <a:pt x="128" y="100"/>
                </a:moveTo>
                <a:cubicBezTo>
                  <a:pt x="134" y="103"/>
                  <a:pt x="140" y="104"/>
                  <a:pt x="147" y="104"/>
                </a:cubicBezTo>
                <a:cubicBezTo>
                  <a:pt x="175" y="104"/>
                  <a:pt x="197" y="82"/>
                  <a:pt x="197" y="54"/>
                </a:cubicBezTo>
                <a:cubicBezTo>
                  <a:pt x="197" y="51"/>
                  <a:pt x="197" y="48"/>
                  <a:pt x="196" y="45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54" y="4"/>
                  <a:pt x="154" y="4"/>
                  <a:pt x="154" y="4"/>
                </a:cubicBezTo>
                <a:cubicBezTo>
                  <a:pt x="152" y="3"/>
                  <a:pt x="149" y="3"/>
                  <a:pt x="147" y="3"/>
                </a:cubicBezTo>
                <a:cubicBezTo>
                  <a:pt x="119" y="3"/>
                  <a:pt x="96" y="26"/>
                  <a:pt x="96" y="54"/>
                </a:cubicBezTo>
                <a:cubicBezTo>
                  <a:pt x="96" y="61"/>
                  <a:pt x="98" y="68"/>
                  <a:pt x="101" y="74"/>
                </a:cubicBezTo>
                <a:cubicBezTo>
                  <a:pt x="85" y="101"/>
                  <a:pt x="62" y="124"/>
                  <a:pt x="53" y="133"/>
                </a:cubicBezTo>
                <a:cubicBezTo>
                  <a:pt x="50" y="132"/>
                  <a:pt x="47" y="131"/>
                  <a:pt x="44" y="131"/>
                </a:cubicBezTo>
                <a:cubicBezTo>
                  <a:pt x="26" y="131"/>
                  <a:pt x="12" y="145"/>
                  <a:pt x="12" y="162"/>
                </a:cubicBezTo>
                <a:cubicBezTo>
                  <a:pt x="12" y="180"/>
                  <a:pt x="26" y="194"/>
                  <a:pt x="44" y="194"/>
                </a:cubicBezTo>
                <a:cubicBezTo>
                  <a:pt x="61" y="194"/>
                  <a:pt x="75" y="180"/>
                  <a:pt x="75" y="162"/>
                </a:cubicBezTo>
                <a:cubicBezTo>
                  <a:pt x="75" y="158"/>
                  <a:pt x="74" y="154"/>
                  <a:pt x="72" y="151"/>
                </a:cubicBezTo>
                <a:cubicBezTo>
                  <a:pt x="79" y="141"/>
                  <a:pt x="98" y="119"/>
                  <a:pt x="128" y="100"/>
                </a:cubicBezTo>
                <a:close/>
                <a:moveTo>
                  <a:pt x="44" y="179"/>
                </a:moveTo>
                <a:cubicBezTo>
                  <a:pt x="34" y="179"/>
                  <a:pt x="27" y="172"/>
                  <a:pt x="27" y="162"/>
                </a:cubicBezTo>
                <a:cubicBezTo>
                  <a:pt x="27" y="153"/>
                  <a:pt x="34" y="146"/>
                  <a:pt x="44" y="146"/>
                </a:cubicBezTo>
                <a:cubicBezTo>
                  <a:pt x="53" y="146"/>
                  <a:pt x="60" y="153"/>
                  <a:pt x="60" y="162"/>
                </a:cubicBezTo>
                <a:cubicBezTo>
                  <a:pt x="60" y="172"/>
                  <a:pt x="53" y="179"/>
                  <a:pt x="44" y="179"/>
                </a:cubicBezTo>
                <a:close/>
                <a:moveTo>
                  <a:pt x="47" y="61"/>
                </a:moveTo>
                <a:cubicBezTo>
                  <a:pt x="76" y="92"/>
                  <a:pt x="76" y="92"/>
                  <a:pt x="76" y="92"/>
                </a:cubicBezTo>
                <a:cubicBezTo>
                  <a:pt x="90" y="77"/>
                  <a:pt x="90" y="77"/>
                  <a:pt x="90" y="77"/>
                </a:cubicBezTo>
                <a:cubicBezTo>
                  <a:pt x="61" y="47"/>
                  <a:pt x="61" y="47"/>
                  <a:pt x="61" y="47"/>
                </a:cubicBezTo>
                <a:cubicBezTo>
                  <a:pt x="68" y="40"/>
                  <a:pt x="68" y="40"/>
                  <a:pt x="68" y="4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29"/>
                  <a:pt x="0" y="29"/>
                  <a:pt x="0" y="29"/>
                </a:cubicBezTo>
                <a:cubicBezTo>
                  <a:pt x="39" y="68"/>
                  <a:pt x="39" y="68"/>
                  <a:pt x="39" y="68"/>
                </a:cubicBezTo>
                <a:lnTo>
                  <a:pt x="47" y="61"/>
                </a:lnTo>
                <a:close/>
                <a:moveTo>
                  <a:pt x="138" y="107"/>
                </a:moveTo>
                <a:cubicBezTo>
                  <a:pt x="138" y="107"/>
                  <a:pt x="114" y="114"/>
                  <a:pt x="97" y="143"/>
                </a:cubicBezTo>
                <a:cubicBezTo>
                  <a:pt x="97" y="141"/>
                  <a:pt x="142" y="188"/>
                  <a:pt x="142" y="188"/>
                </a:cubicBezTo>
                <a:cubicBezTo>
                  <a:pt x="150" y="196"/>
                  <a:pt x="163" y="196"/>
                  <a:pt x="170" y="18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9" y="169"/>
                  <a:pt x="189" y="156"/>
                  <a:pt x="182" y="149"/>
                </a:cubicBezTo>
                <a:lnTo>
                  <a:pt x="138" y="107"/>
                </a:lnTo>
                <a:close/>
                <a:moveTo>
                  <a:pt x="158" y="180"/>
                </a:moveTo>
                <a:cubicBezTo>
                  <a:pt x="156" y="182"/>
                  <a:pt x="153" y="182"/>
                  <a:pt x="151" y="180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2" y="142"/>
                  <a:pt x="112" y="139"/>
                  <a:pt x="114" y="137"/>
                </a:cubicBezTo>
                <a:cubicBezTo>
                  <a:pt x="116" y="135"/>
                  <a:pt x="120" y="135"/>
                  <a:pt x="121" y="137"/>
                </a:cubicBezTo>
                <a:cubicBezTo>
                  <a:pt x="158" y="173"/>
                  <a:pt x="158" y="173"/>
                  <a:pt x="158" y="173"/>
                </a:cubicBezTo>
                <a:cubicBezTo>
                  <a:pt x="160" y="175"/>
                  <a:pt x="160" y="178"/>
                  <a:pt x="158" y="180"/>
                </a:cubicBezTo>
                <a:close/>
                <a:moveTo>
                  <a:pt x="174" y="164"/>
                </a:moveTo>
                <a:cubicBezTo>
                  <a:pt x="172" y="166"/>
                  <a:pt x="169" y="166"/>
                  <a:pt x="167" y="16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28" y="126"/>
                  <a:pt x="128" y="123"/>
                  <a:pt x="130" y="121"/>
                </a:cubicBezTo>
                <a:cubicBezTo>
                  <a:pt x="132" y="119"/>
                  <a:pt x="136" y="119"/>
                  <a:pt x="137" y="121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6" y="159"/>
                  <a:pt x="176" y="162"/>
                  <a:pt x="174" y="164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1980387" y="2079312"/>
            <a:ext cx="1133831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1524367" y="2809152"/>
            <a:ext cx="188971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42732" y="2812021"/>
            <a:ext cx="0" cy="705542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533553" y="3351940"/>
            <a:ext cx="894334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410024" y="1384378"/>
            <a:ext cx="647903" cy="647903"/>
            <a:chOff x="1057027" y="2420888"/>
            <a:chExt cx="864096" cy="864096"/>
          </a:xfrm>
        </p:grpSpPr>
        <p:sp>
          <p:nvSpPr>
            <p:cNvPr id="23" name="椭圆 22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椭圆 23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5" name="矩形 24"/>
          <p:cNvSpPr/>
          <p:nvPr/>
        </p:nvSpPr>
        <p:spPr>
          <a:xfrm>
            <a:off x="4302040" y="2079312"/>
            <a:ext cx="1133831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3891342" y="2809152"/>
            <a:ext cx="188971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709706" y="2812021"/>
            <a:ext cx="0" cy="705542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900528" y="3351940"/>
            <a:ext cx="894334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Freeform 63"/>
          <p:cNvSpPr>
            <a:spLocks noEditPoints="1"/>
          </p:cNvSpPr>
          <p:nvPr/>
        </p:nvSpPr>
        <p:spPr bwMode="auto">
          <a:xfrm>
            <a:off x="4607791" y="1573112"/>
            <a:ext cx="286163" cy="299096"/>
          </a:xfrm>
          <a:custGeom>
            <a:avLst/>
            <a:gdLst>
              <a:gd name="T0" fmla="*/ 17 w 195"/>
              <a:gd name="T1" fmla="*/ 103 h 203"/>
              <a:gd name="T2" fmla="*/ 17 w 195"/>
              <a:gd name="T3" fmla="*/ 45 h 203"/>
              <a:gd name="T4" fmla="*/ 0 w 195"/>
              <a:gd name="T5" fmla="*/ 74 h 203"/>
              <a:gd name="T6" fmla="*/ 17 w 195"/>
              <a:gd name="T7" fmla="*/ 103 h 203"/>
              <a:gd name="T8" fmla="*/ 29 w 195"/>
              <a:gd name="T9" fmla="*/ 112 h 203"/>
              <a:gd name="T10" fmla="*/ 77 w 195"/>
              <a:gd name="T11" fmla="*/ 112 h 203"/>
              <a:gd name="T12" fmla="*/ 77 w 195"/>
              <a:gd name="T13" fmla="*/ 40 h 203"/>
              <a:gd name="T14" fmla="*/ 29 w 195"/>
              <a:gd name="T15" fmla="*/ 40 h 203"/>
              <a:gd name="T16" fmla="*/ 21 w 195"/>
              <a:gd name="T17" fmla="*/ 48 h 203"/>
              <a:gd name="T18" fmla="*/ 21 w 195"/>
              <a:gd name="T19" fmla="*/ 104 h 203"/>
              <a:gd name="T20" fmla="*/ 29 w 195"/>
              <a:gd name="T21" fmla="*/ 112 h 203"/>
              <a:gd name="T22" fmla="*/ 161 w 195"/>
              <a:gd name="T23" fmla="*/ 13 h 203"/>
              <a:gd name="T24" fmla="*/ 81 w 195"/>
              <a:gd name="T25" fmla="*/ 40 h 203"/>
              <a:gd name="T26" fmla="*/ 81 w 195"/>
              <a:gd name="T27" fmla="*/ 113 h 203"/>
              <a:gd name="T28" fmla="*/ 161 w 195"/>
              <a:gd name="T29" fmla="*/ 140 h 203"/>
              <a:gd name="T30" fmla="*/ 161 w 195"/>
              <a:gd name="T31" fmla="*/ 13 h 203"/>
              <a:gd name="T32" fmla="*/ 89 w 195"/>
              <a:gd name="T33" fmla="*/ 68 h 203"/>
              <a:gd name="T34" fmla="*/ 89 w 195"/>
              <a:gd name="T35" fmla="*/ 52 h 203"/>
              <a:gd name="T36" fmla="*/ 154 w 195"/>
              <a:gd name="T37" fmla="*/ 29 h 203"/>
              <a:gd name="T38" fmla="*/ 89 w 195"/>
              <a:gd name="T39" fmla="*/ 68 h 203"/>
              <a:gd name="T40" fmla="*/ 177 w 195"/>
              <a:gd name="T41" fmla="*/ 0 h 203"/>
              <a:gd name="T42" fmla="*/ 165 w 195"/>
              <a:gd name="T43" fmla="*/ 0 h 203"/>
              <a:gd name="T44" fmla="*/ 165 w 195"/>
              <a:gd name="T45" fmla="*/ 152 h 203"/>
              <a:gd name="T46" fmla="*/ 177 w 195"/>
              <a:gd name="T47" fmla="*/ 152 h 203"/>
              <a:gd name="T48" fmla="*/ 177 w 195"/>
              <a:gd name="T49" fmla="*/ 0 h 203"/>
              <a:gd name="T50" fmla="*/ 195 w 195"/>
              <a:gd name="T51" fmla="*/ 75 h 203"/>
              <a:gd name="T52" fmla="*/ 181 w 195"/>
              <a:gd name="T53" fmla="*/ 54 h 203"/>
              <a:gd name="T54" fmla="*/ 181 w 195"/>
              <a:gd name="T55" fmla="*/ 96 h 203"/>
              <a:gd name="T56" fmla="*/ 195 w 195"/>
              <a:gd name="T57" fmla="*/ 75 h 203"/>
              <a:gd name="T58" fmla="*/ 65 w 195"/>
              <a:gd name="T59" fmla="*/ 116 h 203"/>
              <a:gd name="T60" fmla="*/ 29 w 195"/>
              <a:gd name="T61" fmla="*/ 116 h 203"/>
              <a:gd name="T62" fmla="*/ 41 w 195"/>
              <a:gd name="T63" fmla="*/ 186 h 203"/>
              <a:gd name="T64" fmla="*/ 65 w 195"/>
              <a:gd name="T65" fmla="*/ 180 h 203"/>
              <a:gd name="T66" fmla="*/ 65 w 195"/>
              <a:gd name="T67" fmla="*/ 11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5" h="203">
                <a:moveTo>
                  <a:pt x="17" y="103"/>
                </a:moveTo>
                <a:cubicBezTo>
                  <a:pt x="17" y="45"/>
                  <a:pt x="17" y="45"/>
                  <a:pt x="17" y="45"/>
                </a:cubicBezTo>
                <a:cubicBezTo>
                  <a:pt x="7" y="48"/>
                  <a:pt x="0" y="60"/>
                  <a:pt x="0" y="74"/>
                </a:cubicBezTo>
                <a:cubicBezTo>
                  <a:pt x="0" y="88"/>
                  <a:pt x="7" y="100"/>
                  <a:pt x="17" y="103"/>
                </a:cubicBezTo>
                <a:close/>
                <a:moveTo>
                  <a:pt x="29" y="112"/>
                </a:moveTo>
                <a:cubicBezTo>
                  <a:pt x="77" y="112"/>
                  <a:pt x="77" y="112"/>
                  <a:pt x="77" y="112"/>
                </a:cubicBezTo>
                <a:cubicBezTo>
                  <a:pt x="77" y="40"/>
                  <a:pt x="77" y="40"/>
                  <a:pt x="77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24" y="40"/>
                  <a:pt x="21" y="44"/>
                  <a:pt x="21" y="48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9"/>
                  <a:pt x="24" y="112"/>
                  <a:pt x="29" y="112"/>
                </a:cubicBezTo>
                <a:close/>
                <a:moveTo>
                  <a:pt x="161" y="13"/>
                </a:moveTo>
                <a:cubicBezTo>
                  <a:pt x="161" y="13"/>
                  <a:pt x="122" y="40"/>
                  <a:pt x="81" y="40"/>
                </a:cubicBezTo>
                <a:cubicBezTo>
                  <a:pt x="81" y="57"/>
                  <a:pt x="81" y="107"/>
                  <a:pt x="81" y="113"/>
                </a:cubicBezTo>
                <a:cubicBezTo>
                  <a:pt x="122" y="113"/>
                  <a:pt x="161" y="140"/>
                  <a:pt x="161" y="140"/>
                </a:cubicBezTo>
                <a:lnTo>
                  <a:pt x="161" y="13"/>
                </a:lnTo>
                <a:close/>
                <a:moveTo>
                  <a:pt x="89" y="68"/>
                </a:moveTo>
                <a:cubicBezTo>
                  <a:pt x="89" y="52"/>
                  <a:pt x="89" y="52"/>
                  <a:pt x="89" y="52"/>
                </a:cubicBezTo>
                <a:cubicBezTo>
                  <a:pt x="89" y="52"/>
                  <a:pt x="124" y="54"/>
                  <a:pt x="154" y="29"/>
                </a:cubicBezTo>
                <a:cubicBezTo>
                  <a:pt x="154" y="53"/>
                  <a:pt x="89" y="68"/>
                  <a:pt x="89" y="68"/>
                </a:cubicBezTo>
                <a:close/>
                <a:moveTo>
                  <a:pt x="177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65" y="152"/>
                  <a:pt x="165" y="152"/>
                  <a:pt x="165" y="152"/>
                </a:cubicBezTo>
                <a:cubicBezTo>
                  <a:pt x="177" y="152"/>
                  <a:pt x="177" y="152"/>
                  <a:pt x="177" y="152"/>
                </a:cubicBezTo>
                <a:lnTo>
                  <a:pt x="177" y="0"/>
                </a:lnTo>
                <a:close/>
                <a:moveTo>
                  <a:pt x="195" y="75"/>
                </a:moveTo>
                <a:cubicBezTo>
                  <a:pt x="195" y="66"/>
                  <a:pt x="189" y="58"/>
                  <a:pt x="181" y="54"/>
                </a:cubicBezTo>
                <a:cubicBezTo>
                  <a:pt x="181" y="96"/>
                  <a:pt x="181" y="96"/>
                  <a:pt x="181" y="96"/>
                </a:cubicBezTo>
                <a:cubicBezTo>
                  <a:pt x="189" y="92"/>
                  <a:pt x="195" y="84"/>
                  <a:pt x="195" y="75"/>
                </a:cubicBezTo>
                <a:close/>
                <a:moveTo>
                  <a:pt x="65" y="116"/>
                </a:moveTo>
                <a:cubicBezTo>
                  <a:pt x="62" y="116"/>
                  <a:pt x="29" y="116"/>
                  <a:pt x="29" y="116"/>
                </a:cubicBezTo>
                <a:cubicBezTo>
                  <a:pt x="29" y="116"/>
                  <a:pt x="27" y="161"/>
                  <a:pt x="41" y="186"/>
                </a:cubicBezTo>
                <a:cubicBezTo>
                  <a:pt x="59" y="203"/>
                  <a:pt x="67" y="185"/>
                  <a:pt x="65" y="180"/>
                </a:cubicBezTo>
                <a:cubicBezTo>
                  <a:pt x="63" y="175"/>
                  <a:pt x="51" y="135"/>
                  <a:pt x="65" y="11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30" name="组合 29"/>
          <p:cNvGrpSpPr/>
          <p:nvPr/>
        </p:nvGrpSpPr>
        <p:grpSpPr>
          <a:xfrm>
            <a:off x="6731677" y="1384378"/>
            <a:ext cx="647903" cy="647903"/>
            <a:chOff x="1057027" y="2420888"/>
            <a:chExt cx="864096" cy="864096"/>
          </a:xfrm>
        </p:grpSpPr>
        <p:sp>
          <p:nvSpPr>
            <p:cNvPr id="31" name="椭圆 30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椭圆 31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3" name="矩形 32"/>
          <p:cNvSpPr/>
          <p:nvPr/>
        </p:nvSpPr>
        <p:spPr>
          <a:xfrm>
            <a:off x="6623693" y="2079312"/>
            <a:ext cx="1133831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237594" y="2566967"/>
            <a:ext cx="894334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6237079" y="2809152"/>
            <a:ext cx="188971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055443" y="2812021"/>
            <a:ext cx="0" cy="705542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6246265" y="3351940"/>
            <a:ext cx="894334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245750" y="3594126"/>
            <a:ext cx="188971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9" name="Freeform 77"/>
          <p:cNvSpPr>
            <a:spLocks noEditPoints="1"/>
          </p:cNvSpPr>
          <p:nvPr/>
        </p:nvSpPr>
        <p:spPr bwMode="auto">
          <a:xfrm>
            <a:off x="6946194" y="1573942"/>
            <a:ext cx="219331" cy="282448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3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3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0" y="153"/>
                  <a:pt x="78" y="197"/>
                  <a:pt x="78" y="197"/>
                </a:cubicBezTo>
                <a:cubicBezTo>
                  <a:pt x="78" y="197"/>
                  <a:pt x="15" y="160"/>
                  <a:pt x="3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80"/>
                  <a:pt x="153" y="83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3" y="47"/>
                  <a:pt x="33" y="71"/>
                </a:cubicBezTo>
                <a:cubicBezTo>
                  <a:pt x="33" y="95"/>
                  <a:pt x="53" y="114"/>
                  <a:pt x="77" y="114"/>
                </a:cubicBezTo>
                <a:cubicBezTo>
                  <a:pt x="100" y="114"/>
                  <a:pt x="120" y="95"/>
                  <a:pt x="120" y="71"/>
                </a:cubicBezTo>
                <a:cubicBezTo>
                  <a:pt x="120" y="47"/>
                  <a:pt x="100" y="28"/>
                  <a:pt x="77" y="28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40" name="组合 39"/>
          <p:cNvGrpSpPr/>
          <p:nvPr/>
        </p:nvGrpSpPr>
        <p:grpSpPr>
          <a:xfrm>
            <a:off x="7224839" y="1276394"/>
            <a:ext cx="208734" cy="138347"/>
            <a:chOff x="9482595" y="2565731"/>
            <a:chExt cx="278384" cy="184511"/>
          </a:xfrm>
        </p:grpSpPr>
        <p:sp>
          <p:nvSpPr>
            <p:cNvPr id="41" name="椭圆 40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2" name="椭圆 41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45737" y="2650044"/>
            <a:ext cx="193989" cy="174903"/>
            <a:chOff x="3720691" y="2824413"/>
            <a:chExt cx="1341120" cy="1209172"/>
          </a:xfrm>
        </p:grpSpPr>
        <p:sp>
          <p:nvSpPr>
            <p:cNvPr id="4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524882" y="2566967"/>
            <a:ext cx="894334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612711" y="2650044"/>
            <a:ext cx="193989" cy="174903"/>
            <a:chOff x="3720691" y="2824413"/>
            <a:chExt cx="1341120" cy="1209172"/>
          </a:xfrm>
        </p:grpSpPr>
        <p:sp>
          <p:nvSpPr>
            <p:cNvPr id="4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3891857" y="2566967"/>
            <a:ext cx="894334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958449" y="2650044"/>
            <a:ext cx="193989" cy="174903"/>
            <a:chOff x="3720691" y="2824413"/>
            <a:chExt cx="1341120" cy="1209172"/>
          </a:xfrm>
        </p:grpSpPr>
        <p:sp>
          <p:nvSpPr>
            <p:cNvPr id="5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254408" y="3435018"/>
            <a:ext cx="193989" cy="174903"/>
            <a:chOff x="3720691" y="2824413"/>
            <a:chExt cx="1341120" cy="1209172"/>
          </a:xfrm>
        </p:grpSpPr>
        <p:sp>
          <p:nvSpPr>
            <p:cNvPr id="5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533038" y="3594126"/>
            <a:ext cx="188971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3621382" y="3435018"/>
            <a:ext cx="193989" cy="174903"/>
            <a:chOff x="3720691" y="2824413"/>
            <a:chExt cx="1341120" cy="1209172"/>
          </a:xfrm>
        </p:grpSpPr>
        <p:sp>
          <p:nvSpPr>
            <p:cNvPr id="6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3900013" y="3594126"/>
            <a:ext cx="188971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967119" y="3435018"/>
            <a:ext cx="193989" cy="174903"/>
            <a:chOff x="3720691" y="2824413"/>
            <a:chExt cx="1341120" cy="1209172"/>
          </a:xfrm>
        </p:grpSpPr>
        <p:sp>
          <p:nvSpPr>
            <p:cNvPr id="6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8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17" grpId="0" bldLvl="0" animBg="1"/>
      <p:bldP spid="18" grpId="0"/>
      <p:bldP spid="19" grpId="0"/>
      <p:bldP spid="21" grpId="0"/>
      <p:bldP spid="25" grpId="0"/>
      <p:bldP spid="26" grpId="0"/>
      <p:bldP spid="28" grpId="0"/>
      <p:bldP spid="29" grpId="0" bldLvl="0" animBg="1"/>
      <p:bldP spid="33" grpId="0"/>
      <p:bldP spid="34" grpId="0"/>
      <p:bldP spid="35" grpId="0"/>
      <p:bldP spid="37" grpId="0"/>
      <p:bldP spid="38" grpId="0"/>
      <p:bldP spid="39" grpId="0" bldLvl="0" animBg="1"/>
      <p:bldP spid="46" grpId="0"/>
      <p:bldP spid="50" grpId="0"/>
      <p:bldP spid="58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978413"/>
            <a:ext cx="2789599" cy="1215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1" name="圆角矩形 70"/>
          <p:cNvSpPr/>
          <p:nvPr/>
        </p:nvSpPr>
        <p:spPr>
          <a:xfrm>
            <a:off x="4086072" y="1950849"/>
            <a:ext cx="4913267" cy="1215263"/>
          </a:xfrm>
          <a:prstGeom prst="round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C00000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003935" y="1950849"/>
            <a:ext cx="4157379" cy="1215263"/>
          </a:xfrm>
          <a:prstGeom prst="rect">
            <a:avLst/>
          </a:prstGeom>
          <a:solidFill>
            <a:srgbClr val="5B5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1" name="TextBox 80"/>
          <p:cNvSpPr txBox="1"/>
          <p:nvPr/>
        </p:nvSpPr>
        <p:spPr>
          <a:xfrm flipH="1">
            <a:off x="4410024" y="2091923"/>
            <a:ext cx="269960" cy="84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950" b="1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</a:t>
            </a:r>
            <a:endParaRPr lang="id-ID" sz="495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12" name="文本框 9"/>
          <p:cNvSpPr txBox="1"/>
          <p:nvPr/>
        </p:nvSpPr>
        <p:spPr>
          <a:xfrm>
            <a:off x="5219903" y="2004841"/>
            <a:ext cx="2051694" cy="39306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论文导读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2064628" y="1988867"/>
            <a:ext cx="1384430" cy="1248221"/>
            <a:chOff x="3720691" y="2824413"/>
            <a:chExt cx="1341120" cy="1209172"/>
          </a:xfrm>
        </p:grpSpPr>
        <p:sp>
          <p:nvSpPr>
            <p:cNvPr id="17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75" name="Freeform 5"/>
          <p:cNvSpPr/>
          <p:nvPr/>
        </p:nvSpPr>
        <p:spPr bwMode="auto">
          <a:xfrm rot="1855731">
            <a:off x="2159429" y="2074341"/>
            <a:ext cx="1194827" cy="107727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182" name="组合 181"/>
          <p:cNvGrpSpPr/>
          <p:nvPr/>
        </p:nvGrpSpPr>
        <p:grpSpPr>
          <a:xfrm>
            <a:off x="3350801" y="2079269"/>
            <a:ext cx="208734" cy="138347"/>
            <a:chOff x="9482595" y="2565731"/>
            <a:chExt cx="278384" cy="184511"/>
          </a:xfrm>
        </p:grpSpPr>
        <p:sp>
          <p:nvSpPr>
            <p:cNvPr id="183" name="椭圆 18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4" name="椭圆 18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6" name="Freeform 126"/>
          <p:cNvSpPr>
            <a:spLocks noChangeAspect="1" noEditPoints="1"/>
          </p:cNvSpPr>
          <p:nvPr/>
        </p:nvSpPr>
        <p:spPr bwMode="auto">
          <a:xfrm>
            <a:off x="2591422" y="2358888"/>
            <a:ext cx="396354" cy="49596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276508" y="2436776"/>
            <a:ext cx="1077226" cy="171450"/>
            <a:chOff x="4369395" y="3284984"/>
            <a:chExt cx="1436675" cy="228660"/>
          </a:xfrm>
        </p:grpSpPr>
        <p:sp>
          <p:nvSpPr>
            <p:cNvPr id="18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绪论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356347" y="2436776"/>
            <a:ext cx="1077226" cy="171450"/>
            <a:chOff x="4369395" y="3284984"/>
            <a:chExt cx="1436675" cy="228660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论文摘要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7436185" y="2436776"/>
            <a:ext cx="1077226" cy="171450"/>
            <a:chOff x="4369395" y="3284984"/>
            <a:chExt cx="1436675" cy="228660"/>
          </a:xfrm>
        </p:grpSpPr>
        <p:sp>
          <p:nvSpPr>
            <p:cNvPr id="54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论点论证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5273895" y="2626627"/>
            <a:ext cx="1077226" cy="171450"/>
            <a:chOff x="4369395" y="3284984"/>
            <a:chExt cx="1436675" cy="228660"/>
          </a:xfrm>
        </p:grpSpPr>
        <p:sp>
          <p:nvSpPr>
            <p:cNvPr id="59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理论基础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等腰三角形 6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6353734" y="2626627"/>
            <a:ext cx="1511774" cy="171450"/>
            <a:chOff x="4369395" y="3284984"/>
            <a:chExt cx="2016224" cy="228660"/>
          </a:xfrm>
        </p:grpSpPr>
        <p:sp>
          <p:nvSpPr>
            <p:cNvPr id="64" name="文本框 9"/>
            <p:cNvSpPr txBox="1"/>
            <p:nvPr/>
          </p:nvSpPr>
          <p:spPr>
            <a:xfrm>
              <a:off x="4581935" y="3284984"/>
              <a:ext cx="1803684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主要贡献与创新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等腰三角形 6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1" grpId="0" bldLvl="0" animBg="1"/>
      <p:bldP spid="72" grpId="0" bldLvl="0" animBg="1"/>
      <p:bldP spid="81" grpId="0"/>
      <p:bldP spid="112" grpId="0"/>
      <p:bldP spid="175" grpId="0" bldLvl="0" animBg="1"/>
      <p:bldP spid="16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难点评估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30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6" name="Freeform 9"/>
          <p:cNvSpPr>
            <a:spLocks noEditPoints="1"/>
          </p:cNvSpPr>
          <p:nvPr/>
        </p:nvSpPr>
        <p:spPr bwMode="auto">
          <a:xfrm rot="19469485">
            <a:off x="538712" y="241453"/>
            <a:ext cx="251789" cy="268296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76487" y="1002932"/>
            <a:ext cx="485927" cy="2105686"/>
          </a:xfrm>
          <a:prstGeom prst="rect">
            <a:avLst/>
          </a:prstGeom>
          <a:solidFill>
            <a:srgbClr val="41445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71248" y="2055774"/>
            <a:ext cx="485927" cy="1052843"/>
          </a:xfrm>
          <a:prstGeom prst="rect">
            <a:avLst/>
          </a:prstGeom>
          <a:solidFill>
            <a:srgbClr val="41445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80575" y="1450438"/>
            <a:ext cx="485927" cy="1637819"/>
          </a:xfrm>
          <a:prstGeom prst="rect">
            <a:avLst/>
          </a:prstGeom>
          <a:solidFill>
            <a:srgbClr val="41445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38357" y="786964"/>
            <a:ext cx="485927" cy="2321653"/>
          </a:xfrm>
          <a:prstGeom prst="rect">
            <a:avLst/>
          </a:prstGeom>
          <a:solidFill>
            <a:srgbClr val="41445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983879" y="2549210"/>
            <a:ext cx="863871" cy="778878"/>
            <a:chOff x="5424755" y="1340768"/>
            <a:chExt cx="670560" cy="604586"/>
          </a:xfrm>
        </p:grpSpPr>
        <p:grpSp>
          <p:nvGrpSpPr>
            <p:cNvPr id="19" name="组合 1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0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84177" y="2549210"/>
            <a:ext cx="863871" cy="778878"/>
            <a:chOff x="5424755" y="1340768"/>
            <a:chExt cx="670560" cy="604586"/>
          </a:xfrm>
        </p:grpSpPr>
        <p:grpSp>
          <p:nvGrpSpPr>
            <p:cNvPr id="26" name="组合 2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87967" y="2549210"/>
            <a:ext cx="863871" cy="778878"/>
            <a:chOff x="5424755" y="1340768"/>
            <a:chExt cx="670560" cy="604586"/>
          </a:xfrm>
        </p:grpSpPr>
        <p:grpSp>
          <p:nvGrpSpPr>
            <p:cNvPr id="33" name="组合 3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4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45750" y="2549210"/>
            <a:ext cx="863871" cy="778878"/>
            <a:chOff x="5424755" y="1340768"/>
            <a:chExt cx="670560" cy="604586"/>
          </a:xfrm>
        </p:grpSpPr>
        <p:grpSp>
          <p:nvGrpSpPr>
            <p:cNvPr id="40" name="组合 3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4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4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1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6" name="文本框 9"/>
          <p:cNvSpPr txBox="1"/>
          <p:nvPr/>
        </p:nvSpPr>
        <p:spPr>
          <a:xfrm>
            <a:off x="1818411" y="3509176"/>
            <a:ext cx="1025847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9"/>
          <p:cNvSpPr txBox="1"/>
          <p:nvPr/>
        </p:nvSpPr>
        <p:spPr>
          <a:xfrm>
            <a:off x="1764419" y="3742583"/>
            <a:ext cx="1241815" cy="81788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文本框 9"/>
          <p:cNvSpPr txBox="1"/>
          <p:nvPr/>
        </p:nvSpPr>
        <p:spPr>
          <a:xfrm>
            <a:off x="3276193" y="3509176"/>
            <a:ext cx="1025847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9"/>
          <p:cNvSpPr txBox="1"/>
          <p:nvPr/>
        </p:nvSpPr>
        <p:spPr>
          <a:xfrm>
            <a:off x="3222201" y="3742583"/>
            <a:ext cx="1241815" cy="81788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文本框 9"/>
          <p:cNvSpPr txBox="1"/>
          <p:nvPr/>
        </p:nvSpPr>
        <p:spPr>
          <a:xfrm>
            <a:off x="4733975" y="3509176"/>
            <a:ext cx="1025847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9"/>
          <p:cNvSpPr txBox="1"/>
          <p:nvPr/>
        </p:nvSpPr>
        <p:spPr>
          <a:xfrm>
            <a:off x="4679984" y="3742583"/>
            <a:ext cx="1241815" cy="81788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6191758" y="3509176"/>
            <a:ext cx="1025847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9"/>
          <p:cNvSpPr txBox="1"/>
          <p:nvPr/>
        </p:nvSpPr>
        <p:spPr>
          <a:xfrm>
            <a:off x="6137766" y="3742583"/>
            <a:ext cx="1241815" cy="81788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008871" y="2518208"/>
            <a:ext cx="208734" cy="138347"/>
            <a:chOff x="9482595" y="2565731"/>
            <a:chExt cx="278384" cy="184511"/>
          </a:xfrm>
        </p:grpSpPr>
        <p:sp>
          <p:nvSpPr>
            <p:cNvPr id="55" name="椭圆 54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相关对策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31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6" name="Freeform 9"/>
          <p:cNvSpPr>
            <a:spLocks noEditPoints="1"/>
          </p:cNvSpPr>
          <p:nvPr/>
        </p:nvSpPr>
        <p:spPr bwMode="auto">
          <a:xfrm rot="19469485">
            <a:off x="538712" y="241453"/>
            <a:ext cx="251789" cy="268296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276193" y="3112120"/>
            <a:ext cx="863871" cy="778878"/>
            <a:chOff x="5424755" y="1340768"/>
            <a:chExt cx="670560" cy="604586"/>
          </a:xfrm>
        </p:grpSpPr>
        <p:grpSp>
          <p:nvGrpSpPr>
            <p:cNvPr id="15" name="组合 1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6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08129" y="2356232"/>
            <a:ext cx="863871" cy="778878"/>
            <a:chOff x="5424755" y="1340768"/>
            <a:chExt cx="670560" cy="604586"/>
          </a:xfrm>
        </p:grpSpPr>
        <p:grpSp>
          <p:nvGrpSpPr>
            <p:cNvPr id="22" name="组合 2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3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72000" y="2356232"/>
            <a:ext cx="863871" cy="778878"/>
            <a:chOff x="5424755" y="1340768"/>
            <a:chExt cx="670560" cy="604586"/>
          </a:xfrm>
        </p:grpSpPr>
        <p:grpSp>
          <p:nvGrpSpPr>
            <p:cNvPr id="29" name="组合 2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0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057927" y="1631347"/>
            <a:ext cx="863871" cy="778878"/>
            <a:chOff x="5424755" y="1340768"/>
            <a:chExt cx="670560" cy="604586"/>
          </a:xfrm>
        </p:grpSpPr>
        <p:grpSp>
          <p:nvGrpSpPr>
            <p:cNvPr id="36" name="组合 3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4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7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6022848" y="1654337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6022332" y="1896523"/>
            <a:ext cx="216712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598362" y="2467003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5597846" y="2709188"/>
            <a:ext cx="216712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440983" y="2464216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1440467" y="2706402"/>
            <a:ext cx="216712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09047" y="3276882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1008532" y="3519067"/>
            <a:ext cx="216712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489863" y="1438369"/>
            <a:ext cx="208734" cy="138347"/>
            <a:chOff x="9482595" y="2565731"/>
            <a:chExt cx="278384" cy="184511"/>
          </a:xfrm>
        </p:grpSpPr>
        <p:sp>
          <p:nvSpPr>
            <p:cNvPr id="51" name="椭圆 50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未来发展趋势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32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6" name="Freeform 9"/>
          <p:cNvSpPr>
            <a:spLocks noEditPoints="1"/>
          </p:cNvSpPr>
          <p:nvPr/>
        </p:nvSpPr>
        <p:spPr bwMode="auto">
          <a:xfrm rot="19469485">
            <a:off x="538712" y="241453"/>
            <a:ext cx="251789" cy="268296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489397" y="2655039"/>
            <a:ext cx="523367" cy="471874"/>
            <a:chOff x="3720691" y="2824413"/>
            <a:chExt cx="1341120" cy="1209172"/>
          </a:xfrm>
        </p:grpSpPr>
        <p:sp>
          <p:nvSpPr>
            <p:cNvPr id="5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105605" y="2420473"/>
            <a:ext cx="664105" cy="598765"/>
            <a:chOff x="3720691" y="2824413"/>
            <a:chExt cx="1341120" cy="1209172"/>
          </a:xfrm>
        </p:grpSpPr>
        <p:sp>
          <p:nvSpPr>
            <p:cNvPr id="5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358330" y="1433333"/>
            <a:ext cx="1727742" cy="1557755"/>
            <a:chOff x="3001243" y="2824413"/>
            <a:chExt cx="1341120" cy="1209172"/>
          </a:xfrm>
        </p:grpSpPr>
        <p:grpSp>
          <p:nvGrpSpPr>
            <p:cNvPr id="61" name="组合 60"/>
            <p:cNvGrpSpPr/>
            <p:nvPr/>
          </p:nvGrpSpPr>
          <p:grpSpPr>
            <a:xfrm>
              <a:off x="3001243" y="2824413"/>
              <a:ext cx="1341120" cy="1209172"/>
              <a:chOff x="3720691" y="2824413"/>
              <a:chExt cx="1341120" cy="1209172"/>
            </a:xfrm>
          </p:grpSpPr>
          <p:sp>
            <p:nvSpPr>
              <p:cNvPr id="6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2" name="Freeform 5"/>
            <p:cNvSpPr/>
            <p:nvPr/>
          </p:nvSpPr>
          <p:spPr bwMode="auto">
            <a:xfrm rot="12638635">
              <a:off x="3175023" y="2830745"/>
              <a:ext cx="1020383" cy="64571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  <a:gd name="connsiteX0" fmla="*/ 7850 w 10000"/>
                <a:gd name="connsiteY0" fmla="*/ 9461 h 9993"/>
                <a:gd name="connsiteX1" fmla="*/ 7500 w 10000"/>
                <a:gd name="connsiteY1" fmla="*/ 9850 h 9993"/>
                <a:gd name="connsiteX2" fmla="*/ 7000 w 10000"/>
                <a:gd name="connsiteY2" fmla="*/ 9993 h 9993"/>
                <a:gd name="connsiteX3" fmla="*/ 2978 w 10000"/>
                <a:gd name="connsiteY3" fmla="*/ 9993 h 9993"/>
                <a:gd name="connsiteX4" fmla="*/ 2500 w 10000"/>
                <a:gd name="connsiteY4" fmla="*/ 9850 h 9993"/>
                <a:gd name="connsiteX5" fmla="*/ 2150 w 10000"/>
                <a:gd name="connsiteY5" fmla="*/ 9457 h 9993"/>
                <a:gd name="connsiteX6" fmla="*/ 0 w 10000"/>
                <a:gd name="connsiteY6" fmla="*/ 4997 h 9993"/>
                <a:gd name="connsiteX7" fmla="*/ 131 w 10000"/>
                <a:gd name="connsiteY7" fmla="*/ 4449 h 9993"/>
                <a:gd name="connsiteX8" fmla="*/ 2142 w 10000"/>
                <a:gd name="connsiteY8" fmla="*/ 549 h 9993"/>
                <a:gd name="connsiteX9" fmla="*/ 2500 w 10000"/>
                <a:gd name="connsiteY9" fmla="*/ 148 h 9993"/>
                <a:gd name="connsiteX10" fmla="*/ 2956 w 10000"/>
                <a:gd name="connsiteY10" fmla="*/ 1 h 9993"/>
                <a:gd name="connsiteX11" fmla="*/ 6993 w 10000"/>
                <a:gd name="connsiteY11" fmla="*/ 1 h 9993"/>
                <a:gd name="connsiteX12" fmla="*/ 7500 w 10000"/>
                <a:gd name="connsiteY12" fmla="*/ 148 h 9993"/>
                <a:gd name="connsiteX13" fmla="*/ 7850 w 10000"/>
                <a:gd name="connsiteY13" fmla="*/ 537 h 9993"/>
                <a:gd name="connsiteX14" fmla="*/ 9861 w 10000"/>
                <a:gd name="connsiteY14" fmla="*/ 4437 h 9993"/>
                <a:gd name="connsiteX15" fmla="*/ 10000 w 10000"/>
                <a:gd name="connsiteY15" fmla="*/ 4997 h 9993"/>
                <a:gd name="connsiteX16" fmla="*/ 9858 w 10000"/>
                <a:gd name="connsiteY16" fmla="*/ 5561 h 9993"/>
                <a:gd name="connsiteX17" fmla="*/ 7850 w 10000"/>
                <a:gd name="connsiteY17" fmla="*/ 9461 h 9993"/>
                <a:gd name="connsiteX0-1" fmla="*/ 7719 w 9869"/>
                <a:gd name="connsiteY0-2" fmla="*/ 9468 h 10000"/>
                <a:gd name="connsiteX1-3" fmla="*/ 7369 w 9869"/>
                <a:gd name="connsiteY1-4" fmla="*/ 9857 h 10000"/>
                <a:gd name="connsiteX2-5" fmla="*/ 6869 w 9869"/>
                <a:gd name="connsiteY2-6" fmla="*/ 10000 h 10000"/>
                <a:gd name="connsiteX3-7" fmla="*/ 2847 w 9869"/>
                <a:gd name="connsiteY3-8" fmla="*/ 10000 h 10000"/>
                <a:gd name="connsiteX4-9" fmla="*/ 2369 w 9869"/>
                <a:gd name="connsiteY4-10" fmla="*/ 9857 h 10000"/>
                <a:gd name="connsiteX5-11" fmla="*/ 2019 w 9869"/>
                <a:gd name="connsiteY5-12" fmla="*/ 9464 h 10000"/>
                <a:gd name="connsiteX6-13" fmla="*/ 0 w 9869"/>
                <a:gd name="connsiteY6-14" fmla="*/ 4452 h 10000"/>
                <a:gd name="connsiteX7-15" fmla="*/ 2011 w 9869"/>
                <a:gd name="connsiteY7-16" fmla="*/ 549 h 10000"/>
                <a:gd name="connsiteX8-17" fmla="*/ 2369 w 9869"/>
                <a:gd name="connsiteY8-18" fmla="*/ 148 h 10000"/>
                <a:gd name="connsiteX9-19" fmla="*/ 2825 w 9869"/>
                <a:gd name="connsiteY9-20" fmla="*/ 1 h 10000"/>
                <a:gd name="connsiteX10-21" fmla="*/ 6862 w 9869"/>
                <a:gd name="connsiteY10-22" fmla="*/ 1 h 10000"/>
                <a:gd name="connsiteX11-23" fmla="*/ 7369 w 9869"/>
                <a:gd name="connsiteY11-24" fmla="*/ 148 h 10000"/>
                <a:gd name="connsiteX12-25" fmla="*/ 7719 w 9869"/>
                <a:gd name="connsiteY12-26" fmla="*/ 537 h 10000"/>
                <a:gd name="connsiteX13-27" fmla="*/ 9730 w 9869"/>
                <a:gd name="connsiteY13-28" fmla="*/ 4440 h 10000"/>
                <a:gd name="connsiteX14-29" fmla="*/ 9869 w 9869"/>
                <a:gd name="connsiteY14-30" fmla="*/ 5001 h 10000"/>
                <a:gd name="connsiteX15-31" fmla="*/ 9727 w 9869"/>
                <a:gd name="connsiteY15-32" fmla="*/ 5565 h 10000"/>
                <a:gd name="connsiteX16-33" fmla="*/ 7719 w 9869"/>
                <a:gd name="connsiteY16-34" fmla="*/ 9468 h 10000"/>
                <a:gd name="connsiteX0-35" fmla="*/ 5783 w 7962"/>
                <a:gd name="connsiteY0-36" fmla="*/ 9468 h 10000"/>
                <a:gd name="connsiteX1-37" fmla="*/ 5429 w 7962"/>
                <a:gd name="connsiteY1-38" fmla="*/ 9857 h 10000"/>
                <a:gd name="connsiteX2-39" fmla="*/ 4922 w 7962"/>
                <a:gd name="connsiteY2-40" fmla="*/ 10000 h 10000"/>
                <a:gd name="connsiteX3-41" fmla="*/ 847 w 7962"/>
                <a:gd name="connsiteY3-42" fmla="*/ 10000 h 10000"/>
                <a:gd name="connsiteX4-43" fmla="*/ 362 w 7962"/>
                <a:gd name="connsiteY4-44" fmla="*/ 9857 h 10000"/>
                <a:gd name="connsiteX5-45" fmla="*/ 8 w 7962"/>
                <a:gd name="connsiteY5-46" fmla="*/ 9464 h 10000"/>
                <a:gd name="connsiteX6-47" fmla="*/ 0 w 7962"/>
                <a:gd name="connsiteY6-48" fmla="*/ 549 h 10000"/>
                <a:gd name="connsiteX7-49" fmla="*/ 362 w 7962"/>
                <a:gd name="connsiteY7-50" fmla="*/ 148 h 10000"/>
                <a:gd name="connsiteX8-51" fmla="*/ 824 w 7962"/>
                <a:gd name="connsiteY8-52" fmla="*/ 1 h 10000"/>
                <a:gd name="connsiteX9-53" fmla="*/ 4915 w 7962"/>
                <a:gd name="connsiteY9-54" fmla="*/ 1 h 10000"/>
                <a:gd name="connsiteX10-55" fmla="*/ 5429 w 7962"/>
                <a:gd name="connsiteY10-56" fmla="*/ 148 h 10000"/>
                <a:gd name="connsiteX11-57" fmla="*/ 5783 w 7962"/>
                <a:gd name="connsiteY11-58" fmla="*/ 537 h 10000"/>
                <a:gd name="connsiteX12-59" fmla="*/ 7821 w 7962"/>
                <a:gd name="connsiteY12-60" fmla="*/ 4440 h 10000"/>
                <a:gd name="connsiteX13-61" fmla="*/ 7962 w 7962"/>
                <a:gd name="connsiteY13-62" fmla="*/ 5001 h 10000"/>
                <a:gd name="connsiteX14-63" fmla="*/ 7818 w 7962"/>
                <a:gd name="connsiteY14-64" fmla="*/ 5565 h 10000"/>
                <a:gd name="connsiteX15-65" fmla="*/ 5783 w 7962"/>
                <a:gd name="connsiteY15-66" fmla="*/ 9468 h 10000"/>
                <a:gd name="connsiteX0-67" fmla="*/ 7253 w 9990"/>
                <a:gd name="connsiteY0-68" fmla="*/ 10060 h 10592"/>
                <a:gd name="connsiteX1-69" fmla="*/ 6809 w 9990"/>
                <a:gd name="connsiteY1-70" fmla="*/ 10449 h 10592"/>
                <a:gd name="connsiteX2-71" fmla="*/ 6172 w 9990"/>
                <a:gd name="connsiteY2-72" fmla="*/ 10592 h 10592"/>
                <a:gd name="connsiteX3-73" fmla="*/ 1054 w 9990"/>
                <a:gd name="connsiteY3-74" fmla="*/ 10592 h 10592"/>
                <a:gd name="connsiteX4-75" fmla="*/ 445 w 9990"/>
                <a:gd name="connsiteY4-76" fmla="*/ 10449 h 10592"/>
                <a:gd name="connsiteX5-77" fmla="*/ 0 w 9990"/>
                <a:gd name="connsiteY5-78" fmla="*/ 10056 h 10592"/>
                <a:gd name="connsiteX6-79" fmla="*/ 445 w 9990"/>
                <a:gd name="connsiteY6-80" fmla="*/ 740 h 10592"/>
                <a:gd name="connsiteX7-81" fmla="*/ 1025 w 9990"/>
                <a:gd name="connsiteY7-82" fmla="*/ 593 h 10592"/>
                <a:gd name="connsiteX8-83" fmla="*/ 6163 w 9990"/>
                <a:gd name="connsiteY8-84" fmla="*/ 593 h 10592"/>
                <a:gd name="connsiteX9-85" fmla="*/ 6809 w 9990"/>
                <a:gd name="connsiteY9-86" fmla="*/ 740 h 10592"/>
                <a:gd name="connsiteX10-87" fmla="*/ 7253 w 9990"/>
                <a:gd name="connsiteY10-88" fmla="*/ 1129 h 10592"/>
                <a:gd name="connsiteX11-89" fmla="*/ 9813 w 9990"/>
                <a:gd name="connsiteY11-90" fmla="*/ 5032 h 10592"/>
                <a:gd name="connsiteX12-91" fmla="*/ 9990 w 9990"/>
                <a:gd name="connsiteY12-92" fmla="*/ 5593 h 10592"/>
                <a:gd name="connsiteX13-93" fmla="*/ 9809 w 9990"/>
                <a:gd name="connsiteY13-94" fmla="*/ 6157 h 10592"/>
                <a:gd name="connsiteX14-95" fmla="*/ 7253 w 9990"/>
                <a:gd name="connsiteY14-96" fmla="*/ 10060 h 10592"/>
                <a:gd name="connsiteX0-97" fmla="*/ 7260 w 10000"/>
                <a:gd name="connsiteY0-98" fmla="*/ 8939 h 9441"/>
                <a:gd name="connsiteX1-99" fmla="*/ 6816 w 10000"/>
                <a:gd name="connsiteY1-100" fmla="*/ 9306 h 9441"/>
                <a:gd name="connsiteX2-101" fmla="*/ 6178 w 10000"/>
                <a:gd name="connsiteY2-102" fmla="*/ 9441 h 9441"/>
                <a:gd name="connsiteX3-103" fmla="*/ 1055 w 10000"/>
                <a:gd name="connsiteY3-104" fmla="*/ 9441 h 9441"/>
                <a:gd name="connsiteX4-105" fmla="*/ 445 w 10000"/>
                <a:gd name="connsiteY4-106" fmla="*/ 9306 h 9441"/>
                <a:gd name="connsiteX5-107" fmla="*/ 0 w 10000"/>
                <a:gd name="connsiteY5-108" fmla="*/ 8935 h 9441"/>
                <a:gd name="connsiteX6-109" fmla="*/ 1026 w 10000"/>
                <a:gd name="connsiteY6-110" fmla="*/ 1 h 9441"/>
                <a:gd name="connsiteX7-111" fmla="*/ 6169 w 10000"/>
                <a:gd name="connsiteY7-112" fmla="*/ 1 h 9441"/>
                <a:gd name="connsiteX8-113" fmla="*/ 6816 w 10000"/>
                <a:gd name="connsiteY8-114" fmla="*/ 140 h 9441"/>
                <a:gd name="connsiteX9-115" fmla="*/ 7260 w 10000"/>
                <a:gd name="connsiteY9-116" fmla="*/ 507 h 9441"/>
                <a:gd name="connsiteX10-117" fmla="*/ 9823 w 10000"/>
                <a:gd name="connsiteY10-118" fmla="*/ 4192 h 9441"/>
                <a:gd name="connsiteX11-119" fmla="*/ 10000 w 10000"/>
                <a:gd name="connsiteY11-120" fmla="*/ 4721 h 9441"/>
                <a:gd name="connsiteX12-121" fmla="*/ 9819 w 10000"/>
                <a:gd name="connsiteY12-122" fmla="*/ 5254 h 9441"/>
                <a:gd name="connsiteX13-123" fmla="*/ 7260 w 10000"/>
                <a:gd name="connsiteY13-124" fmla="*/ 8939 h 9441"/>
                <a:gd name="connsiteX0-125" fmla="*/ 7260 w 10000"/>
                <a:gd name="connsiteY0-126" fmla="*/ 9468 h 10000"/>
                <a:gd name="connsiteX1-127" fmla="*/ 6816 w 10000"/>
                <a:gd name="connsiteY1-128" fmla="*/ 9857 h 10000"/>
                <a:gd name="connsiteX2-129" fmla="*/ 6178 w 10000"/>
                <a:gd name="connsiteY2-130" fmla="*/ 10000 h 10000"/>
                <a:gd name="connsiteX3-131" fmla="*/ 1055 w 10000"/>
                <a:gd name="connsiteY3-132" fmla="*/ 10000 h 10000"/>
                <a:gd name="connsiteX4-133" fmla="*/ 445 w 10000"/>
                <a:gd name="connsiteY4-134" fmla="*/ 9857 h 10000"/>
                <a:gd name="connsiteX5-135" fmla="*/ 0 w 10000"/>
                <a:gd name="connsiteY5-136" fmla="*/ 9464 h 10000"/>
                <a:gd name="connsiteX6-137" fmla="*/ 6169 w 10000"/>
                <a:gd name="connsiteY6-138" fmla="*/ 1 h 10000"/>
                <a:gd name="connsiteX7-139" fmla="*/ 6816 w 10000"/>
                <a:gd name="connsiteY7-140" fmla="*/ 148 h 10000"/>
                <a:gd name="connsiteX8-141" fmla="*/ 7260 w 10000"/>
                <a:gd name="connsiteY8-142" fmla="*/ 537 h 10000"/>
                <a:gd name="connsiteX9-143" fmla="*/ 9823 w 10000"/>
                <a:gd name="connsiteY9-144" fmla="*/ 4440 h 10000"/>
                <a:gd name="connsiteX10-145" fmla="*/ 10000 w 10000"/>
                <a:gd name="connsiteY10-146" fmla="*/ 5001 h 10000"/>
                <a:gd name="connsiteX11-147" fmla="*/ 9819 w 10000"/>
                <a:gd name="connsiteY11-148" fmla="*/ 5565 h 10000"/>
                <a:gd name="connsiteX12-149" fmla="*/ 7260 w 10000"/>
                <a:gd name="connsiteY12-150" fmla="*/ 9468 h 10000"/>
                <a:gd name="connsiteX0-151" fmla="*/ 7260 w 10000"/>
                <a:gd name="connsiteY0-152" fmla="*/ 9320 h 9852"/>
                <a:gd name="connsiteX1-153" fmla="*/ 6816 w 10000"/>
                <a:gd name="connsiteY1-154" fmla="*/ 9709 h 9852"/>
                <a:gd name="connsiteX2-155" fmla="*/ 6178 w 10000"/>
                <a:gd name="connsiteY2-156" fmla="*/ 9852 h 9852"/>
                <a:gd name="connsiteX3-157" fmla="*/ 1055 w 10000"/>
                <a:gd name="connsiteY3-158" fmla="*/ 9852 h 9852"/>
                <a:gd name="connsiteX4-159" fmla="*/ 445 w 10000"/>
                <a:gd name="connsiteY4-160" fmla="*/ 9709 h 9852"/>
                <a:gd name="connsiteX5-161" fmla="*/ 0 w 10000"/>
                <a:gd name="connsiteY5-162" fmla="*/ 9316 h 9852"/>
                <a:gd name="connsiteX6-163" fmla="*/ 6816 w 10000"/>
                <a:gd name="connsiteY6-164" fmla="*/ 0 h 9852"/>
                <a:gd name="connsiteX7-165" fmla="*/ 7260 w 10000"/>
                <a:gd name="connsiteY7-166" fmla="*/ 389 h 9852"/>
                <a:gd name="connsiteX8-167" fmla="*/ 9823 w 10000"/>
                <a:gd name="connsiteY8-168" fmla="*/ 4292 h 9852"/>
                <a:gd name="connsiteX9-169" fmla="*/ 10000 w 10000"/>
                <a:gd name="connsiteY9-170" fmla="*/ 4853 h 9852"/>
                <a:gd name="connsiteX10-171" fmla="*/ 9819 w 10000"/>
                <a:gd name="connsiteY10-172" fmla="*/ 5417 h 9852"/>
                <a:gd name="connsiteX11-173" fmla="*/ 7260 w 10000"/>
                <a:gd name="connsiteY11-174" fmla="*/ 9320 h 9852"/>
                <a:gd name="connsiteX0-175" fmla="*/ 7260 w 10000"/>
                <a:gd name="connsiteY0-176" fmla="*/ 9065 h 9605"/>
                <a:gd name="connsiteX1-177" fmla="*/ 6816 w 10000"/>
                <a:gd name="connsiteY1-178" fmla="*/ 9460 h 9605"/>
                <a:gd name="connsiteX2-179" fmla="*/ 6178 w 10000"/>
                <a:gd name="connsiteY2-180" fmla="*/ 9605 h 9605"/>
                <a:gd name="connsiteX3-181" fmla="*/ 1055 w 10000"/>
                <a:gd name="connsiteY3-182" fmla="*/ 9605 h 9605"/>
                <a:gd name="connsiteX4-183" fmla="*/ 445 w 10000"/>
                <a:gd name="connsiteY4-184" fmla="*/ 9460 h 9605"/>
                <a:gd name="connsiteX5-185" fmla="*/ 0 w 10000"/>
                <a:gd name="connsiteY5-186" fmla="*/ 9061 h 9605"/>
                <a:gd name="connsiteX6-187" fmla="*/ 7260 w 10000"/>
                <a:gd name="connsiteY6-188" fmla="*/ 0 h 9605"/>
                <a:gd name="connsiteX7-189" fmla="*/ 9823 w 10000"/>
                <a:gd name="connsiteY7-190" fmla="*/ 3961 h 9605"/>
                <a:gd name="connsiteX8-191" fmla="*/ 10000 w 10000"/>
                <a:gd name="connsiteY8-192" fmla="*/ 4531 h 9605"/>
                <a:gd name="connsiteX9-193" fmla="*/ 9819 w 10000"/>
                <a:gd name="connsiteY9-194" fmla="*/ 5103 h 9605"/>
                <a:gd name="connsiteX10-195" fmla="*/ 7260 w 10000"/>
                <a:gd name="connsiteY10-196" fmla="*/ 9065 h 9605"/>
                <a:gd name="connsiteX0-197" fmla="*/ 7260 w 10000"/>
                <a:gd name="connsiteY0-198" fmla="*/ 5314 h 5876"/>
                <a:gd name="connsiteX1-199" fmla="*/ 6816 w 10000"/>
                <a:gd name="connsiteY1-200" fmla="*/ 5725 h 5876"/>
                <a:gd name="connsiteX2-201" fmla="*/ 6178 w 10000"/>
                <a:gd name="connsiteY2-202" fmla="*/ 5876 h 5876"/>
                <a:gd name="connsiteX3-203" fmla="*/ 1055 w 10000"/>
                <a:gd name="connsiteY3-204" fmla="*/ 5876 h 5876"/>
                <a:gd name="connsiteX4-205" fmla="*/ 445 w 10000"/>
                <a:gd name="connsiteY4-206" fmla="*/ 5725 h 5876"/>
                <a:gd name="connsiteX5-207" fmla="*/ 0 w 10000"/>
                <a:gd name="connsiteY5-208" fmla="*/ 5310 h 5876"/>
                <a:gd name="connsiteX6-209" fmla="*/ 9823 w 10000"/>
                <a:gd name="connsiteY6-210" fmla="*/ 0 h 5876"/>
                <a:gd name="connsiteX7-211" fmla="*/ 10000 w 10000"/>
                <a:gd name="connsiteY7-212" fmla="*/ 593 h 5876"/>
                <a:gd name="connsiteX8-213" fmla="*/ 9819 w 10000"/>
                <a:gd name="connsiteY8-214" fmla="*/ 1189 h 5876"/>
                <a:gd name="connsiteX9-215" fmla="*/ 7260 w 10000"/>
                <a:gd name="connsiteY9-216" fmla="*/ 5314 h 58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0" h="5876">
                  <a:moveTo>
                    <a:pt x="7260" y="5314"/>
                  </a:moveTo>
                  <a:cubicBezTo>
                    <a:pt x="7153" y="5478"/>
                    <a:pt x="7007" y="5621"/>
                    <a:pt x="6816" y="5725"/>
                  </a:cubicBezTo>
                  <a:cubicBezTo>
                    <a:pt x="6616" y="5832"/>
                    <a:pt x="6396" y="5880"/>
                    <a:pt x="6178" y="5876"/>
                  </a:cubicBezTo>
                  <a:lnTo>
                    <a:pt x="1055" y="5876"/>
                  </a:lnTo>
                  <a:cubicBezTo>
                    <a:pt x="851" y="5876"/>
                    <a:pt x="637" y="5829"/>
                    <a:pt x="445" y="5725"/>
                  </a:cubicBezTo>
                  <a:cubicBezTo>
                    <a:pt x="254" y="5621"/>
                    <a:pt x="102" y="5478"/>
                    <a:pt x="0" y="5310"/>
                  </a:cubicBezTo>
                  <a:cubicBezTo>
                    <a:pt x="1563" y="4356"/>
                    <a:pt x="8156" y="786"/>
                    <a:pt x="9823" y="0"/>
                  </a:cubicBezTo>
                  <a:cubicBezTo>
                    <a:pt x="9935" y="173"/>
                    <a:pt x="10000" y="377"/>
                    <a:pt x="10000" y="593"/>
                  </a:cubicBezTo>
                  <a:cubicBezTo>
                    <a:pt x="10000" y="814"/>
                    <a:pt x="9935" y="1017"/>
                    <a:pt x="9819" y="1189"/>
                  </a:cubicBezTo>
                  <a:lnTo>
                    <a:pt x="7260" y="5314"/>
                  </a:lnTo>
                  <a:close/>
                </a:path>
              </a:pathLst>
            </a:custGeom>
            <a:solidFill>
              <a:srgbClr val="414455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68" name="标题 4"/>
          <p:cNvSpPr txBox="1"/>
          <p:nvPr/>
        </p:nvSpPr>
        <p:spPr>
          <a:xfrm>
            <a:off x="2142362" y="1595309"/>
            <a:ext cx="2159678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2534873" y="2002807"/>
            <a:ext cx="1401625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699597" y="1276394"/>
            <a:ext cx="353543" cy="318759"/>
            <a:chOff x="3720691" y="2824413"/>
            <a:chExt cx="1341120" cy="1209172"/>
          </a:xfrm>
        </p:grpSpPr>
        <p:sp>
          <p:nvSpPr>
            <p:cNvPr id="7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518008" y="1338795"/>
            <a:ext cx="502789" cy="453321"/>
            <a:chOff x="5424755" y="1340768"/>
            <a:chExt cx="670560" cy="604586"/>
          </a:xfrm>
        </p:grpSpPr>
        <p:grpSp>
          <p:nvGrpSpPr>
            <p:cNvPr id="76" name="组合 7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8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7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7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2" name="矩形 81"/>
          <p:cNvSpPr/>
          <p:nvPr/>
        </p:nvSpPr>
        <p:spPr>
          <a:xfrm>
            <a:off x="5157243" y="122240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47"/>
          <p:cNvSpPr>
            <a:spLocks noChangeArrowheads="1"/>
          </p:cNvSpPr>
          <p:nvPr/>
        </p:nvSpPr>
        <p:spPr bwMode="auto">
          <a:xfrm>
            <a:off x="5157243" y="1464587"/>
            <a:ext cx="2384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4518008" y="2046262"/>
            <a:ext cx="502789" cy="453321"/>
            <a:chOff x="5424755" y="1340768"/>
            <a:chExt cx="670560" cy="604586"/>
          </a:xfrm>
        </p:grpSpPr>
        <p:grpSp>
          <p:nvGrpSpPr>
            <p:cNvPr id="85" name="组合 8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9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8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8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1" name="矩形 90"/>
          <p:cNvSpPr/>
          <p:nvPr/>
        </p:nvSpPr>
        <p:spPr>
          <a:xfrm>
            <a:off x="5157243" y="1929869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>
            <a:spLocks noChangeArrowheads="1"/>
          </p:cNvSpPr>
          <p:nvPr/>
        </p:nvSpPr>
        <p:spPr bwMode="auto">
          <a:xfrm>
            <a:off x="5157243" y="2172055"/>
            <a:ext cx="2384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4518008" y="2745371"/>
            <a:ext cx="502789" cy="453321"/>
            <a:chOff x="5424755" y="1340768"/>
            <a:chExt cx="670560" cy="604586"/>
          </a:xfrm>
        </p:grpSpPr>
        <p:grpSp>
          <p:nvGrpSpPr>
            <p:cNvPr id="94" name="组合 9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6" name="组合 9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9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9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9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5157243" y="2628978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>
            <a:spLocks noChangeArrowheads="1"/>
          </p:cNvSpPr>
          <p:nvPr/>
        </p:nvSpPr>
        <p:spPr bwMode="auto">
          <a:xfrm>
            <a:off x="5157243" y="2871164"/>
            <a:ext cx="2384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1017726" y="3317462"/>
            <a:ext cx="394805" cy="355962"/>
            <a:chOff x="5424755" y="1340768"/>
            <a:chExt cx="670560" cy="604586"/>
          </a:xfrm>
        </p:grpSpPr>
        <p:grpSp>
          <p:nvGrpSpPr>
            <p:cNvPr id="103" name="组合 10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0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0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07" name="文本框 9"/>
          <p:cNvSpPr txBox="1"/>
          <p:nvPr/>
        </p:nvSpPr>
        <p:spPr>
          <a:xfrm>
            <a:off x="1494459" y="3328087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1548451" y="3598047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组合 108"/>
          <p:cNvGrpSpPr/>
          <p:nvPr/>
        </p:nvGrpSpPr>
        <p:grpSpPr>
          <a:xfrm>
            <a:off x="7779502" y="3500255"/>
            <a:ext cx="193989" cy="174903"/>
            <a:chOff x="3720691" y="2824413"/>
            <a:chExt cx="1341120" cy="1209172"/>
          </a:xfrm>
        </p:grpSpPr>
        <p:sp>
          <p:nvSpPr>
            <p:cNvPr id="11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476027" y="3708686"/>
            <a:ext cx="6407261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3654137" y="1384378"/>
            <a:ext cx="208734" cy="138347"/>
            <a:chOff x="9482595" y="2565731"/>
            <a:chExt cx="278384" cy="184511"/>
          </a:xfrm>
        </p:grpSpPr>
        <p:sp>
          <p:nvSpPr>
            <p:cNvPr id="114" name="椭圆 11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68" grpId="0"/>
      <p:bldP spid="70" grpId="0"/>
      <p:bldP spid="82" grpId="0"/>
      <p:bldP spid="83" grpId="0"/>
      <p:bldP spid="91" grpId="0"/>
      <p:bldP spid="92" grpId="0"/>
      <p:bldP spid="100" grpId="0"/>
      <p:bldP spid="101" grpId="0"/>
      <p:bldP spid="107" grpId="0"/>
      <p:bldP spid="1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重点分布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33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6" name="Freeform 9"/>
          <p:cNvSpPr>
            <a:spLocks noEditPoints="1"/>
          </p:cNvSpPr>
          <p:nvPr/>
        </p:nvSpPr>
        <p:spPr bwMode="auto">
          <a:xfrm rot="19469485">
            <a:off x="538712" y="241453"/>
            <a:ext cx="251789" cy="268296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6" name="组合 184"/>
          <p:cNvGrpSpPr/>
          <p:nvPr/>
        </p:nvGrpSpPr>
        <p:grpSpPr bwMode="auto">
          <a:xfrm>
            <a:off x="1169033" y="1155893"/>
            <a:ext cx="3962559" cy="3090058"/>
            <a:chOff x="0" y="0"/>
            <a:chExt cx="5407191" cy="4756567"/>
          </a:xfrm>
          <a:solidFill>
            <a:srgbClr val="F2F2F2">
              <a:alpha val="12941"/>
            </a:srgbClr>
          </a:solidFill>
        </p:grpSpPr>
        <p:sp>
          <p:nvSpPr>
            <p:cNvPr id="117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18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19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20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21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22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28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29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0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1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2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3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4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5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6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7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8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9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0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1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2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3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4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5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6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7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8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9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50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51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52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53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4265339" y="1319317"/>
            <a:ext cx="589402" cy="530461"/>
            <a:chOff x="5966154" y="1913676"/>
            <a:chExt cx="720080" cy="648071"/>
          </a:xfrm>
        </p:grpSpPr>
        <p:sp>
          <p:nvSpPr>
            <p:cNvPr id="155" name="泪滴形 154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57" name="TextBox 6"/>
            <p:cNvSpPr txBox="1"/>
            <p:nvPr/>
          </p:nvSpPr>
          <p:spPr>
            <a:xfrm>
              <a:off x="5966154" y="2018945"/>
              <a:ext cx="720080" cy="39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500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04</a:t>
              </a:r>
              <a:endParaRPr lang="zh-CN" altLang="en-US" sz="15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1333217" y="1547075"/>
            <a:ext cx="537498" cy="530461"/>
            <a:chOff x="5993560" y="1913676"/>
            <a:chExt cx="656670" cy="648071"/>
          </a:xfrm>
        </p:grpSpPr>
        <p:sp>
          <p:nvSpPr>
            <p:cNvPr id="159" name="泪滴形 158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61" name="TextBox 11"/>
            <p:cNvSpPr txBox="1"/>
            <p:nvPr/>
          </p:nvSpPr>
          <p:spPr>
            <a:xfrm>
              <a:off x="5993560" y="2033829"/>
              <a:ext cx="645427" cy="39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500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01</a:t>
              </a:r>
              <a:endParaRPr lang="zh-CN" altLang="en-US" sz="15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2229747" y="2225550"/>
            <a:ext cx="589402" cy="530461"/>
            <a:chOff x="5966153" y="1913676"/>
            <a:chExt cx="720080" cy="648071"/>
          </a:xfrm>
        </p:grpSpPr>
        <p:sp>
          <p:nvSpPr>
            <p:cNvPr id="163" name="泪滴形 162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64" name="椭圆 163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65" name="TextBox 15"/>
            <p:cNvSpPr txBox="1"/>
            <p:nvPr/>
          </p:nvSpPr>
          <p:spPr>
            <a:xfrm>
              <a:off x="5966153" y="2017799"/>
              <a:ext cx="720080" cy="39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500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02</a:t>
              </a:r>
              <a:endParaRPr lang="zh-CN" altLang="en-US" sz="15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3440990" y="2734898"/>
            <a:ext cx="589402" cy="530461"/>
            <a:chOff x="5966154" y="1913676"/>
            <a:chExt cx="720080" cy="648071"/>
          </a:xfrm>
        </p:grpSpPr>
        <p:sp>
          <p:nvSpPr>
            <p:cNvPr id="167" name="泪滴形 166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69" name="TextBox 19"/>
            <p:cNvSpPr txBox="1"/>
            <p:nvPr/>
          </p:nvSpPr>
          <p:spPr>
            <a:xfrm>
              <a:off x="5966154" y="2027391"/>
              <a:ext cx="720080" cy="39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500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03</a:t>
              </a:r>
              <a:endParaRPr lang="zh-CN" altLang="en-US" sz="15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5165911" y="1650229"/>
            <a:ext cx="502789" cy="453321"/>
            <a:chOff x="5424755" y="1340768"/>
            <a:chExt cx="670560" cy="604586"/>
          </a:xfrm>
        </p:grpSpPr>
        <p:grpSp>
          <p:nvGrpSpPr>
            <p:cNvPr id="171" name="组合 17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73" name="组合 17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7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7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7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7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7" name="矩形 176"/>
          <p:cNvSpPr/>
          <p:nvPr/>
        </p:nvSpPr>
        <p:spPr>
          <a:xfrm>
            <a:off x="5805146" y="1533836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矩形 47"/>
          <p:cNvSpPr>
            <a:spLocks noChangeArrowheads="1"/>
          </p:cNvSpPr>
          <p:nvPr/>
        </p:nvSpPr>
        <p:spPr bwMode="auto">
          <a:xfrm>
            <a:off x="5805146" y="1776022"/>
            <a:ext cx="2384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79" name="组合 178"/>
          <p:cNvGrpSpPr/>
          <p:nvPr/>
        </p:nvGrpSpPr>
        <p:grpSpPr>
          <a:xfrm>
            <a:off x="5165911" y="2268337"/>
            <a:ext cx="502789" cy="453321"/>
            <a:chOff x="5424755" y="1340768"/>
            <a:chExt cx="670560" cy="604586"/>
          </a:xfrm>
        </p:grpSpPr>
        <p:grpSp>
          <p:nvGrpSpPr>
            <p:cNvPr id="180" name="组合 17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82" name="组合 18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8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8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8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8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6" name="矩形 185"/>
          <p:cNvSpPr/>
          <p:nvPr/>
        </p:nvSpPr>
        <p:spPr>
          <a:xfrm>
            <a:off x="5805146" y="2151944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矩形 47"/>
          <p:cNvSpPr>
            <a:spLocks noChangeArrowheads="1"/>
          </p:cNvSpPr>
          <p:nvPr/>
        </p:nvSpPr>
        <p:spPr bwMode="auto">
          <a:xfrm>
            <a:off x="5805146" y="2394130"/>
            <a:ext cx="2384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88" name="组合 187"/>
          <p:cNvGrpSpPr/>
          <p:nvPr/>
        </p:nvGrpSpPr>
        <p:grpSpPr>
          <a:xfrm>
            <a:off x="5165911" y="2894830"/>
            <a:ext cx="502789" cy="453321"/>
            <a:chOff x="5424755" y="1340768"/>
            <a:chExt cx="670560" cy="604586"/>
          </a:xfrm>
        </p:grpSpPr>
        <p:grpSp>
          <p:nvGrpSpPr>
            <p:cNvPr id="189" name="组合 18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91" name="组合 19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9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9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9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9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95" name="矩形 194"/>
          <p:cNvSpPr/>
          <p:nvPr/>
        </p:nvSpPr>
        <p:spPr>
          <a:xfrm>
            <a:off x="5805146" y="2778437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47"/>
          <p:cNvSpPr>
            <a:spLocks noChangeArrowheads="1"/>
          </p:cNvSpPr>
          <p:nvPr/>
        </p:nvSpPr>
        <p:spPr bwMode="auto">
          <a:xfrm>
            <a:off x="5805146" y="3020622"/>
            <a:ext cx="2384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5165911" y="3510152"/>
            <a:ext cx="502789" cy="453321"/>
            <a:chOff x="5424755" y="1340768"/>
            <a:chExt cx="670560" cy="604586"/>
          </a:xfrm>
        </p:grpSpPr>
        <p:grpSp>
          <p:nvGrpSpPr>
            <p:cNvPr id="198" name="组合 19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00" name="组合 19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0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0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0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9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4" name="矩形 203"/>
          <p:cNvSpPr/>
          <p:nvPr/>
        </p:nvSpPr>
        <p:spPr>
          <a:xfrm>
            <a:off x="5805146" y="3393759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矩形 47"/>
          <p:cNvSpPr>
            <a:spLocks noChangeArrowheads="1"/>
          </p:cNvSpPr>
          <p:nvPr/>
        </p:nvSpPr>
        <p:spPr bwMode="auto">
          <a:xfrm>
            <a:off x="5805146" y="3635944"/>
            <a:ext cx="2384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06" name="组合 205"/>
          <p:cNvGrpSpPr/>
          <p:nvPr/>
        </p:nvGrpSpPr>
        <p:grpSpPr>
          <a:xfrm>
            <a:off x="5003935" y="1263876"/>
            <a:ext cx="208734" cy="138347"/>
            <a:chOff x="9482595" y="2565731"/>
            <a:chExt cx="278384" cy="184511"/>
          </a:xfrm>
        </p:grpSpPr>
        <p:sp>
          <p:nvSpPr>
            <p:cNvPr id="207" name="椭圆 206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  <p:sp>
          <p:nvSpPr>
            <p:cNvPr id="208" name="椭圆 207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4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4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177" grpId="0"/>
      <p:bldP spid="178" grpId="0"/>
      <p:bldP spid="186" grpId="0"/>
      <p:bldP spid="187" grpId="0"/>
      <p:bldP spid="195" grpId="0"/>
      <p:bldP spid="196" grpId="0"/>
      <p:bldP spid="204" grpId="0"/>
      <p:bldP spid="20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0" y="1978413"/>
            <a:ext cx="2789599" cy="1215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59" name="组合 158"/>
          <p:cNvGrpSpPr/>
          <p:nvPr/>
        </p:nvGrpSpPr>
        <p:grpSpPr>
          <a:xfrm>
            <a:off x="2064628" y="1988867"/>
            <a:ext cx="1384430" cy="1248221"/>
            <a:chOff x="3720691" y="2824413"/>
            <a:chExt cx="1341120" cy="1209172"/>
          </a:xfrm>
        </p:grpSpPr>
        <p:sp>
          <p:nvSpPr>
            <p:cNvPr id="16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62" name="Freeform 5"/>
          <p:cNvSpPr/>
          <p:nvPr/>
        </p:nvSpPr>
        <p:spPr bwMode="auto">
          <a:xfrm rot="1855731">
            <a:off x="2159429" y="2074341"/>
            <a:ext cx="1194827" cy="107727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169" name="组合 168"/>
          <p:cNvGrpSpPr/>
          <p:nvPr/>
        </p:nvGrpSpPr>
        <p:grpSpPr>
          <a:xfrm>
            <a:off x="3350801" y="2079269"/>
            <a:ext cx="208734" cy="138347"/>
            <a:chOff x="9482595" y="2565731"/>
            <a:chExt cx="278384" cy="184511"/>
          </a:xfrm>
        </p:grpSpPr>
        <p:sp>
          <p:nvSpPr>
            <p:cNvPr id="170" name="椭圆 169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4086072" y="1950849"/>
            <a:ext cx="4913267" cy="1215263"/>
          </a:xfrm>
          <a:prstGeom prst="round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3935" y="1950849"/>
            <a:ext cx="4157379" cy="1215263"/>
          </a:xfrm>
          <a:prstGeom prst="rect">
            <a:avLst/>
          </a:prstGeom>
          <a:solidFill>
            <a:srgbClr val="5B5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TextBox 17"/>
          <p:cNvSpPr txBox="1"/>
          <p:nvPr/>
        </p:nvSpPr>
        <p:spPr>
          <a:xfrm flipH="1">
            <a:off x="4410024" y="2091923"/>
            <a:ext cx="269960" cy="84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</a:t>
            </a:r>
            <a:endParaRPr lang="id-ID" sz="495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5219903" y="2004841"/>
            <a:ext cx="2051694" cy="39306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276508" y="2436776"/>
            <a:ext cx="1077226" cy="171450"/>
            <a:chOff x="4369395" y="3284984"/>
            <a:chExt cx="1436675" cy="228660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研究总结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356347" y="2436776"/>
            <a:ext cx="1077226" cy="171450"/>
            <a:chOff x="4369395" y="3284984"/>
            <a:chExt cx="1436675" cy="228660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成绩思考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436185" y="2436776"/>
            <a:ext cx="1293193" cy="171450"/>
            <a:chOff x="4369395" y="3284984"/>
            <a:chExt cx="1724707" cy="228660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5" y="3284984"/>
              <a:ext cx="1512167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参考文献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273895" y="2637263"/>
            <a:ext cx="1077226" cy="171450"/>
            <a:chOff x="4369395" y="3284984"/>
            <a:chExt cx="1436675" cy="228660"/>
          </a:xfrm>
        </p:grpSpPr>
        <p:sp>
          <p:nvSpPr>
            <p:cNvPr id="50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相关法律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6353734" y="2637263"/>
            <a:ext cx="1077226" cy="171450"/>
            <a:chOff x="4369395" y="3284984"/>
            <a:chExt cx="1436675" cy="228660"/>
          </a:xfrm>
        </p:grpSpPr>
        <p:sp>
          <p:nvSpPr>
            <p:cNvPr id="56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结束语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5" name="Freeform 206"/>
          <p:cNvSpPr>
            <a:spLocks noChangeAspect="1" noEditPoints="1"/>
          </p:cNvSpPr>
          <p:nvPr/>
        </p:nvSpPr>
        <p:spPr bwMode="auto">
          <a:xfrm>
            <a:off x="2517460" y="2264788"/>
            <a:ext cx="544277" cy="65791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  <p:bldP spid="162" grpId="0" bldLvl="0" animBg="1"/>
      <p:bldP spid="16" grpId="0" bldLvl="0" animBg="1"/>
      <p:bldP spid="17" grpId="0" bldLvl="0" animBg="1"/>
      <p:bldP spid="18" grpId="0"/>
      <p:bldP spid="19" grpId="0"/>
      <p:bldP spid="45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研究总结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35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3" name="Freeform 206"/>
          <p:cNvSpPr>
            <a:spLocks noChangeAspect="1" noEditPoints="1"/>
          </p:cNvSpPr>
          <p:nvPr/>
        </p:nvSpPr>
        <p:spPr bwMode="auto">
          <a:xfrm>
            <a:off x="584886" y="250547"/>
            <a:ext cx="207678" cy="251039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72522" y="1439806"/>
            <a:ext cx="863871" cy="778878"/>
            <a:chOff x="5424755" y="1340768"/>
            <a:chExt cx="670560" cy="604586"/>
          </a:xfrm>
        </p:grpSpPr>
        <p:grpSp>
          <p:nvGrpSpPr>
            <p:cNvPr id="15" name="组合 1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6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输入标题</a:t>
              </a:r>
              <a:endParaRPr lang="zh-CN" altLang="en-US" sz="10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15005" y="2164693"/>
            <a:ext cx="863871" cy="778878"/>
            <a:chOff x="5424755" y="1340768"/>
            <a:chExt cx="670560" cy="604586"/>
          </a:xfrm>
        </p:grpSpPr>
        <p:grpSp>
          <p:nvGrpSpPr>
            <p:cNvPr id="22" name="组合 2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3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输入标题</a:t>
              </a:r>
              <a:endParaRPr lang="zh-CN" altLang="en-US" sz="10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72000" y="2198072"/>
            <a:ext cx="863871" cy="778878"/>
            <a:chOff x="5424755" y="1340768"/>
            <a:chExt cx="670560" cy="604586"/>
          </a:xfrm>
        </p:grpSpPr>
        <p:grpSp>
          <p:nvGrpSpPr>
            <p:cNvPr id="29" name="组合 2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0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输入标题</a:t>
              </a:r>
              <a:endParaRPr lang="zh-CN" altLang="en-US" sz="10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026771" y="1554762"/>
            <a:ext cx="502789" cy="453321"/>
            <a:chOff x="5424755" y="1340768"/>
            <a:chExt cx="670560" cy="604586"/>
          </a:xfrm>
        </p:grpSpPr>
        <p:grpSp>
          <p:nvGrpSpPr>
            <p:cNvPr id="36" name="组合 3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4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620683" y="1438369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5620683" y="1680555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434765" y="2314167"/>
            <a:ext cx="502789" cy="453321"/>
            <a:chOff x="5424755" y="1340768"/>
            <a:chExt cx="670560" cy="604586"/>
          </a:xfrm>
        </p:grpSpPr>
        <p:grpSp>
          <p:nvGrpSpPr>
            <p:cNvPr id="45" name="组合 4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5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4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6029782" y="2191470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6029782" y="2433656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222201" y="2299454"/>
            <a:ext cx="502789" cy="453321"/>
            <a:chOff x="5424755" y="1340768"/>
            <a:chExt cx="670560" cy="604586"/>
          </a:xfrm>
        </p:grpSpPr>
        <p:grpSp>
          <p:nvGrpSpPr>
            <p:cNvPr id="54" name="组合 5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5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5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5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1247335" y="2191470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1247335" y="2433656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017726" y="3328087"/>
            <a:ext cx="394805" cy="355962"/>
            <a:chOff x="5424755" y="1340768"/>
            <a:chExt cx="670560" cy="604586"/>
          </a:xfrm>
        </p:grpSpPr>
        <p:grpSp>
          <p:nvGrpSpPr>
            <p:cNvPr id="63" name="组合 6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71" name="文本框 9"/>
          <p:cNvSpPr txBox="1"/>
          <p:nvPr/>
        </p:nvSpPr>
        <p:spPr>
          <a:xfrm>
            <a:off x="1494459" y="3338713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1548451" y="3608673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7779502" y="3510880"/>
            <a:ext cx="193989" cy="174903"/>
            <a:chOff x="3720691" y="2824413"/>
            <a:chExt cx="1341120" cy="1209172"/>
          </a:xfrm>
        </p:grpSpPr>
        <p:sp>
          <p:nvSpPr>
            <p:cNvPr id="7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476027" y="3719311"/>
            <a:ext cx="640726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6360968" y="1330386"/>
            <a:ext cx="208734" cy="138347"/>
            <a:chOff x="9482595" y="2565731"/>
            <a:chExt cx="278384" cy="184511"/>
          </a:xfrm>
        </p:grpSpPr>
        <p:sp>
          <p:nvSpPr>
            <p:cNvPr id="79" name="椭圆 78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0" name="椭圆 79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42" grpId="0"/>
      <p:bldP spid="43" grpId="0"/>
      <p:bldP spid="51" grpId="0"/>
      <p:bldP spid="52" grpId="0"/>
      <p:bldP spid="60" grpId="0"/>
      <p:bldP spid="61" grpId="0"/>
      <p:bldP spid="71" grpId="0"/>
      <p:bldP spid="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成绩与思考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36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3" name="Freeform 206"/>
          <p:cNvSpPr>
            <a:spLocks noChangeAspect="1" noEditPoints="1"/>
          </p:cNvSpPr>
          <p:nvPr/>
        </p:nvSpPr>
        <p:spPr bwMode="auto">
          <a:xfrm>
            <a:off x="584886" y="250547"/>
            <a:ext cx="207678" cy="251039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Line 23"/>
          <p:cNvSpPr>
            <a:spLocks noChangeShapeType="1"/>
          </p:cNvSpPr>
          <p:nvPr/>
        </p:nvSpPr>
        <p:spPr bwMode="auto">
          <a:xfrm flipH="1">
            <a:off x="1282549" y="1654337"/>
            <a:ext cx="2371588" cy="0"/>
          </a:xfrm>
          <a:prstGeom prst="line">
            <a:avLst/>
          </a:prstGeom>
          <a:noFill/>
          <a:ln w="5" cap="flat">
            <a:solidFill>
              <a:srgbClr val="414455"/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6605" tIns="28302" rIns="56605" bIns="28302" numCol="1" anchor="t" anchorCtr="0" compatLnSpc="1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3330185" y="1329846"/>
            <a:ext cx="820879" cy="740115"/>
            <a:chOff x="3720691" y="2824413"/>
            <a:chExt cx="1341120" cy="1209172"/>
          </a:xfrm>
        </p:grpSpPr>
        <p:sp>
          <p:nvSpPr>
            <p:cNvPr id="8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8" name="KSO_Shape"/>
          <p:cNvSpPr/>
          <p:nvPr/>
        </p:nvSpPr>
        <p:spPr bwMode="auto">
          <a:xfrm>
            <a:off x="3550346" y="1517237"/>
            <a:ext cx="380556" cy="365334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414455"/>
              </a:solidFill>
              <a:ea typeface="宋体" panose="02010600030101010101" pitchFamily="2" charset="-122"/>
            </a:endParaRPr>
          </a:p>
        </p:txBody>
      </p:sp>
      <p:sp>
        <p:nvSpPr>
          <p:cNvPr id="89" name="Freeform 27"/>
          <p:cNvSpPr/>
          <p:nvPr/>
        </p:nvSpPr>
        <p:spPr bwMode="auto">
          <a:xfrm>
            <a:off x="2941273" y="1725514"/>
            <a:ext cx="1306774" cy="1109827"/>
          </a:xfrm>
          <a:custGeom>
            <a:avLst/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rgbClr val="414455">
              <a:alpha val="50196"/>
            </a:srgbClr>
          </a:solidFill>
          <a:ln>
            <a:noFill/>
          </a:ln>
        </p:spPr>
        <p:txBody>
          <a:bodyPr vert="horz" wrap="square" lIns="56605" tIns="28302" rIns="56605" bIns="28302" numCol="1" anchor="t" anchorCtr="0" compatLnSpc="1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Freeform 28"/>
          <p:cNvSpPr/>
          <p:nvPr/>
        </p:nvSpPr>
        <p:spPr bwMode="auto">
          <a:xfrm>
            <a:off x="2279208" y="1725515"/>
            <a:ext cx="1968840" cy="1769791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414455">
              <a:alpha val="50196"/>
            </a:srgbClr>
          </a:solidFill>
          <a:ln>
            <a:noFill/>
          </a:ln>
        </p:spPr>
        <p:txBody>
          <a:bodyPr vert="horz" wrap="square" lIns="56605" tIns="28302" rIns="56605" bIns="28302" numCol="1" anchor="t" anchorCtr="0" compatLnSpc="1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Freeform 29"/>
          <p:cNvSpPr/>
          <p:nvPr/>
        </p:nvSpPr>
        <p:spPr bwMode="auto">
          <a:xfrm>
            <a:off x="1636980" y="1725514"/>
            <a:ext cx="2611068" cy="2412453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414455">
              <a:alpha val="50196"/>
            </a:srgbClr>
          </a:solidFill>
          <a:ln>
            <a:noFill/>
          </a:ln>
        </p:spPr>
        <p:txBody>
          <a:bodyPr vert="horz" wrap="square" lIns="56605" tIns="28302" rIns="56605" bIns="28302" numCol="1" anchor="t" anchorCtr="0" compatLnSpc="1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2898249" y="1566885"/>
            <a:ext cx="193989" cy="174903"/>
            <a:chOff x="3720691" y="2824413"/>
            <a:chExt cx="1341120" cy="1209172"/>
          </a:xfrm>
        </p:grpSpPr>
        <p:sp>
          <p:nvSpPr>
            <p:cNvPr id="9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250346" y="1587418"/>
            <a:ext cx="193989" cy="174903"/>
            <a:chOff x="3720691" y="2824413"/>
            <a:chExt cx="1341120" cy="1209172"/>
          </a:xfrm>
        </p:grpSpPr>
        <p:sp>
          <p:nvSpPr>
            <p:cNvPr id="9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602443" y="1587418"/>
            <a:ext cx="193989" cy="174903"/>
            <a:chOff x="3720691" y="2824413"/>
            <a:chExt cx="1341120" cy="1209172"/>
          </a:xfrm>
        </p:grpSpPr>
        <p:sp>
          <p:nvSpPr>
            <p:cNvPr id="9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0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265273" y="2392576"/>
            <a:ext cx="327660" cy="570865"/>
          </a:xfrm>
          <a:prstGeom prst="rect">
            <a:avLst/>
          </a:prstGeom>
          <a:noFill/>
        </p:spPr>
        <p:txBody>
          <a:bodyPr wrap="none" lIns="56605" tIns="28302" rIns="56605" bIns="28302" rtlCol="0" anchor="ctr">
            <a:spAutoFit/>
          </a:bodyPr>
          <a:lstStyle/>
          <a:p>
            <a:r>
              <a:rPr lang="en-US" altLang="zh-CN" sz="3375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A</a:t>
            </a:r>
            <a:endParaRPr lang="zh-CN" altLang="en-US" sz="3375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265273" y="3039099"/>
            <a:ext cx="327660" cy="570865"/>
          </a:xfrm>
          <a:prstGeom prst="rect">
            <a:avLst/>
          </a:prstGeom>
          <a:noFill/>
        </p:spPr>
        <p:txBody>
          <a:bodyPr wrap="none" lIns="56605" tIns="28302" rIns="56605" bIns="28302" rtlCol="0" anchor="ctr">
            <a:spAutoFit/>
          </a:bodyPr>
          <a:lstStyle/>
          <a:p>
            <a:r>
              <a:rPr lang="en-US" altLang="zh-CN" sz="3375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B</a:t>
            </a:r>
            <a:endParaRPr lang="zh-CN" altLang="en-US" sz="3375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265273" y="3706687"/>
            <a:ext cx="327660" cy="570865"/>
          </a:xfrm>
          <a:prstGeom prst="rect">
            <a:avLst/>
          </a:prstGeom>
          <a:noFill/>
        </p:spPr>
        <p:txBody>
          <a:bodyPr wrap="none" lIns="56605" tIns="28302" rIns="56605" bIns="28302" rtlCol="0" anchor="ctr">
            <a:spAutoFit/>
          </a:bodyPr>
          <a:lstStyle/>
          <a:p>
            <a:r>
              <a:rPr lang="en-US" altLang="zh-CN" sz="3375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C</a:t>
            </a:r>
            <a:endParaRPr lang="zh-CN" altLang="en-US" sz="3375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747443" y="2386184"/>
            <a:ext cx="3280041" cy="631190"/>
          </a:xfrm>
          <a:prstGeom prst="rect">
            <a:avLst/>
          </a:prstGeom>
          <a:noFill/>
        </p:spPr>
        <p:txBody>
          <a:bodyPr wrap="square" lIns="56605" tIns="28302" rIns="56605" bIns="28302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文字，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录入上述图表的综合描述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47443" y="3077704"/>
            <a:ext cx="3280041" cy="631190"/>
          </a:xfrm>
          <a:prstGeom prst="rect">
            <a:avLst/>
          </a:prstGeom>
          <a:noFill/>
        </p:spPr>
        <p:txBody>
          <a:bodyPr wrap="square" lIns="56605" tIns="28302" rIns="56605" bIns="28302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文字，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录入上述图表的综合描述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747443" y="3769223"/>
            <a:ext cx="3280041" cy="631190"/>
          </a:xfrm>
          <a:prstGeom prst="rect">
            <a:avLst/>
          </a:prstGeom>
          <a:noFill/>
        </p:spPr>
        <p:txBody>
          <a:bodyPr wrap="square" lIns="56605" tIns="28302" rIns="56605" bIns="2830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录入上述图表的综合描述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3870104" y="1167871"/>
            <a:ext cx="208734" cy="138347"/>
            <a:chOff x="9482595" y="2565731"/>
            <a:chExt cx="278384" cy="184511"/>
          </a:xfrm>
        </p:grpSpPr>
        <p:sp>
          <p:nvSpPr>
            <p:cNvPr id="108" name="椭圆 10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84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37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3" name="Freeform 206"/>
          <p:cNvSpPr>
            <a:spLocks noChangeAspect="1" noEditPoints="1"/>
          </p:cNvSpPr>
          <p:nvPr/>
        </p:nvSpPr>
        <p:spPr bwMode="auto">
          <a:xfrm>
            <a:off x="584886" y="250547"/>
            <a:ext cx="207678" cy="251039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125501" y="1350647"/>
            <a:ext cx="502789" cy="453321"/>
            <a:chOff x="5424755" y="1340768"/>
            <a:chExt cx="670560" cy="604586"/>
          </a:xfrm>
        </p:grpSpPr>
        <p:grpSp>
          <p:nvGrpSpPr>
            <p:cNvPr id="15" name="组合 14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7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8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6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9" name="Freeform 126"/>
          <p:cNvSpPr>
            <a:spLocks noChangeAspect="1" noEditPoints="1"/>
          </p:cNvSpPr>
          <p:nvPr/>
        </p:nvSpPr>
        <p:spPr bwMode="auto">
          <a:xfrm>
            <a:off x="2275352" y="1456633"/>
            <a:ext cx="200874" cy="251355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1818411" y="1927118"/>
            <a:ext cx="1025847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1764419" y="2160526"/>
            <a:ext cx="1241815" cy="81788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818411" y="3132381"/>
            <a:ext cx="1025847" cy="125124"/>
            <a:chOff x="1921123" y="5180051"/>
            <a:chExt cx="1368152" cy="166876"/>
          </a:xfrm>
          <a:solidFill>
            <a:srgbClr val="414455"/>
          </a:solidFill>
        </p:grpSpPr>
        <p:sp>
          <p:nvSpPr>
            <p:cNvPr id="23" name="矩形 22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等腰三角形 23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29291" y="1350647"/>
            <a:ext cx="502789" cy="453321"/>
            <a:chOff x="5424755" y="1340768"/>
            <a:chExt cx="670560" cy="604586"/>
          </a:xfrm>
        </p:grpSpPr>
        <p:grpSp>
          <p:nvGrpSpPr>
            <p:cNvPr id="26" name="组合 2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2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2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30" name="Freeform 261"/>
          <p:cNvSpPr/>
          <p:nvPr/>
        </p:nvSpPr>
        <p:spPr bwMode="auto">
          <a:xfrm>
            <a:off x="3657408" y="1479331"/>
            <a:ext cx="244343" cy="244343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3276193" y="1909978"/>
            <a:ext cx="1025847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9"/>
          <p:cNvSpPr txBox="1"/>
          <p:nvPr/>
        </p:nvSpPr>
        <p:spPr>
          <a:xfrm>
            <a:off x="3222201" y="2143385"/>
            <a:ext cx="1241815" cy="81788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276193" y="3115240"/>
            <a:ext cx="1025847" cy="125124"/>
            <a:chOff x="1921123" y="5180051"/>
            <a:chExt cx="1368152" cy="166876"/>
          </a:xfrm>
          <a:solidFill>
            <a:srgbClr val="414455"/>
          </a:solidFill>
        </p:grpSpPr>
        <p:sp>
          <p:nvSpPr>
            <p:cNvPr id="34" name="矩形 33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等腰三角形 34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933082" y="1350647"/>
            <a:ext cx="502789" cy="453321"/>
            <a:chOff x="5424755" y="1340768"/>
            <a:chExt cx="670560" cy="604586"/>
          </a:xfrm>
        </p:grpSpPr>
        <p:grpSp>
          <p:nvGrpSpPr>
            <p:cNvPr id="37" name="组合 3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3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3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5053767" y="1470456"/>
            <a:ext cx="265649" cy="227877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42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5" name="文本框 9"/>
          <p:cNvSpPr txBox="1"/>
          <p:nvPr/>
        </p:nvSpPr>
        <p:spPr>
          <a:xfrm>
            <a:off x="4679984" y="1909978"/>
            <a:ext cx="1025847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9"/>
          <p:cNvSpPr txBox="1"/>
          <p:nvPr/>
        </p:nvSpPr>
        <p:spPr>
          <a:xfrm>
            <a:off x="4625992" y="2143385"/>
            <a:ext cx="1241815" cy="81788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679984" y="3115240"/>
            <a:ext cx="1025847" cy="125124"/>
            <a:chOff x="1921123" y="5180051"/>
            <a:chExt cx="1368152" cy="166876"/>
          </a:xfrm>
          <a:solidFill>
            <a:srgbClr val="414455"/>
          </a:solidFill>
        </p:grpSpPr>
        <p:sp>
          <p:nvSpPr>
            <p:cNvPr id="48" name="矩形 47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9" name="等腰三角形 48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390864" y="1350647"/>
            <a:ext cx="502789" cy="453321"/>
            <a:chOff x="5424755" y="1340768"/>
            <a:chExt cx="670560" cy="604586"/>
          </a:xfrm>
        </p:grpSpPr>
        <p:grpSp>
          <p:nvGrpSpPr>
            <p:cNvPr id="51" name="组合 50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5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5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5" name="Freeform 206"/>
          <p:cNvSpPr>
            <a:spLocks noChangeAspect="1" noEditPoints="1"/>
          </p:cNvSpPr>
          <p:nvPr/>
        </p:nvSpPr>
        <p:spPr bwMode="auto">
          <a:xfrm>
            <a:off x="6530171" y="1441783"/>
            <a:ext cx="228407" cy="27609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9"/>
          <p:cNvSpPr txBox="1"/>
          <p:nvPr/>
        </p:nvSpPr>
        <p:spPr>
          <a:xfrm>
            <a:off x="6137766" y="1909978"/>
            <a:ext cx="1025847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9"/>
          <p:cNvSpPr txBox="1"/>
          <p:nvPr/>
        </p:nvSpPr>
        <p:spPr>
          <a:xfrm>
            <a:off x="6083774" y="2143385"/>
            <a:ext cx="1241815" cy="81788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6137766" y="3115240"/>
            <a:ext cx="1025847" cy="125124"/>
            <a:chOff x="1921123" y="5180051"/>
            <a:chExt cx="1368152" cy="166876"/>
          </a:xfrm>
          <a:solidFill>
            <a:srgbClr val="414455"/>
          </a:solidFill>
        </p:grpSpPr>
        <p:sp>
          <p:nvSpPr>
            <p:cNvPr id="59" name="矩形 58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0" name="等腰三角形 59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17726" y="3689441"/>
            <a:ext cx="394805" cy="355962"/>
            <a:chOff x="5424755" y="1340768"/>
            <a:chExt cx="670560" cy="604586"/>
          </a:xfrm>
        </p:grpSpPr>
        <p:grpSp>
          <p:nvGrpSpPr>
            <p:cNvPr id="62" name="组合 6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8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70" name="文本框 9"/>
          <p:cNvSpPr txBox="1"/>
          <p:nvPr/>
        </p:nvSpPr>
        <p:spPr>
          <a:xfrm>
            <a:off x="1494459" y="370006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1548451" y="3970026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7779502" y="3872233"/>
            <a:ext cx="193989" cy="174903"/>
            <a:chOff x="3720691" y="2824413"/>
            <a:chExt cx="1341120" cy="1209172"/>
          </a:xfrm>
        </p:grpSpPr>
        <p:sp>
          <p:nvSpPr>
            <p:cNvPr id="7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476027" y="4080665"/>
            <a:ext cx="640726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6792903" y="1246030"/>
            <a:ext cx="208734" cy="138347"/>
            <a:chOff x="9482595" y="2565731"/>
            <a:chExt cx="278384" cy="184511"/>
          </a:xfrm>
        </p:grpSpPr>
        <p:sp>
          <p:nvSpPr>
            <p:cNvPr id="78" name="椭圆 7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9" name="椭圆 7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19" grpId="0" bldLvl="0" animBg="1"/>
      <p:bldP spid="20" grpId="0"/>
      <p:bldP spid="21" grpId="0"/>
      <p:bldP spid="30" grpId="0" bldLvl="0" animBg="1"/>
      <p:bldP spid="31" grpId="0"/>
      <p:bldP spid="32" grpId="0"/>
      <p:bldP spid="45" grpId="0"/>
      <p:bldP spid="46" grpId="0"/>
      <p:bldP spid="55" grpId="0" bldLvl="0" animBg="1"/>
      <p:bldP spid="56" grpId="0"/>
      <p:bldP spid="57" grpId="0"/>
      <p:bldP spid="70" grpId="0"/>
      <p:bldP spid="7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相关法律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38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3" name="Freeform 206"/>
          <p:cNvSpPr>
            <a:spLocks noChangeAspect="1" noEditPoints="1"/>
          </p:cNvSpPr>
          <p:nvPr/>
        </p:nvSpPr>
        <p:spPr bwMode="auto">
          <a:xfrm>
            <a:off x="584886" y="250547"/>
            <a:ext cx="207678" cy="251039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968267" y="1501845"/>
            <a:ext cx="1176039" cy="1060333"/>
            <a:chOff x="3720691" y="2824413"/>
            <a:chExt cx="1341120" cy="1209172"/>
          </a:xfrm>
        </p:grpSpPr>
        <p:sp>
          <p:nvSpPr>
            <p:cNvPr id="1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7" name="Freeform 5"/>
          <p:cNvSpPr/>
          <p:nvPr/>
        </p:nvSpPr>
        <p:spPr bwMode="auto">
          <a:xfrm rot="1855731">
            <a:off x="4048797" y="1580151"/>
            <a:ext cx="1014977" cy="91511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18" name="文本框 9"/>
          <p:cNvSpPr txBox="1"/>
          <p:nvPr/>
        </p:nvSpPr>
        <p:spPr>
          <a:xfrm>
            <a:off x="4151347" y="1775278"/>
            <a:ext cx="809879" cy="52387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algn="ctr"/>
            <a:r>
              <a:rPr lang="zh-CN" altLang="en-US" sz="15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500" b="1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5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098005" y="1967489"/>
            <a:ext cx="772099" cy="696135"/>
            <a:chOff x="3720691" y="2824413"/>
            <a:chExt cx="1341120" cy="1209172"/>
          </a:xfrm>
        </p:grpSpPr>
        <p:sp>
          <p:nvSpPr>
            <p:cNvPr id="2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52514" y="2680184"/>
            <a:ext cx="772099" cy="696135"/>
            <a:chOff x="3720691" y="2824413"/>
            <a:chExt cx="1341120" cy="1209172"/>
          </a:xfrm>
        </p:grpSpPr>
        <p:sp>
          <p:nvSpPr>
            <p:cNvPr id="2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26157" y="2680184"/>
            <a:ext cx="772099" cy="696135"/>
            <a:chOff x="3720691" y="2824413"/>
            <a:chExt cx="1341120" cy="1209172"/>
          </a:xfrm>
        </p:grpSpPr>
        <p:sp>
          <p:nvSpPr>
            <p:cNvPr id="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03691" y="1978289"/>
            <a:ext cx="772099" cy="696135"/>
            <a:chOff x="3720691" y="2824413"/>
            <a:chExt cx="1341120" cy="1209172"/>
          </a:xfrm>
        </p:grpSpPr>
        <p:sp>
          <p:nvSpPr>
            <p:cNvPr id="2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31" name="Freeform 66"/>
          <p:cNvSpPr>
            <a:spLocks noEditPoints="1"/>
          </p:cNvSpPr>
          <p:nvPr/>
        </p:nvSpPr>
        <p:spPr bwMode="auto">
          <a:xfrm>
            <a:off x="3908581" y="2908164"/>
            <a:ext cx="259966" cy="228368"/>
          </a:xfrm>
          <a:custGeom>
            <a:avLst/>
            <a:gdLst>
              <a:gd name="T0" fmla="*/ 180 w 200"/>
              <a:gd name="T1" fmla="*/ 176 h 176"/>
              <a:gd name="T2" fmla="*/ 20 w 200"/>
              <a:gd name="T3" fmla="*/ 176 h 176"/>
              <a:gd name="T4" fmla="*/ 0 w 200"/>
              <a:gd name="T5" fmla="*/ 156 h 176"/>
              <a:gd name="T6" fmla="*/ 0 w 200"/>
              <a:gd name="T7" fmla="*/ 20 h 176"/>
              <a:gd name="T8" fmla="*/ 20 w 200"/>
              <a:gd name="T9" fmla="*/ 0 h 176"/>
              <a:gd name="T10" fmla="*/ 180 w 200"/>
              <a:gd name="T11" fmla="*/ 0 h 176"/>
              <a:gd name="T12" fmla="*/ 200 w 200"/>
              <a:gd name="T13" fmla="*/ 20 h 176"/>
              <a:gd name="T14" fmla="*/ 200 w 200"/>
              <a:gd name="T15" fmla="*/ 156 h 176"/>
              <a:gd name="T16" fmla="*/ 180 w 200"/>
              <a:gd name="T17" fmla="*/ 176 h 176"/>
              <a:gd name="T18" fmla="*/ 36 w 200"/>
              <a:gd name="T19" fmla="*/ 160 h 176"/>
              <a:gd name="T20" fmla="*/ 164 w 200"/>
              <a:gd name="T21" fmla="*/ 160 h 176"/>
              <a:gd name="T22" fmla="*/ 182 w 200"/>
              <a:gd name="T23" fmla="*/ 147 h 176"/>
              <a:gd name="T24" fmla="*/ 131 w 200"/>
              <a:gd name="T25" fmla="*/ 103 h 176"/>
              <a:gd name="T26" fmla="*/ 100 w 200"/>
              <a:gd name="T27" fmla="*/ 129 h 176"/>
              <a:gd name="T28" fmla="*/ 69 w 200"/>
              <a:gd name="T29" fmla="*/ 103 h 176"/>
              <a:gd name="T30" fmla="*/ 18 w 200"/>
              <a:gd name="T31" fmla="*/ 148 h 176"/>
              <a:gd name="T32" fmla="*/ 36 w 200"/>
              <a:gd name="T33" fmla="*/ 160 h 176"/>
              <a:gd name="T34" fmla="*/ 145 w 200"/>
              <a:gd name="T35" fmla="*/ 90 h 176"/>
              <a:gd name="T36" fmla="*/ 184 w 200"/>
              <a:gd name="T37" fmla="*/ 125 h 176"/>
              <a:gd name="T38" fmla="*/ 184 w 200"/>
              <a:gd name="T39" fmla="*/ 56 h 176"/>
              <a:gd name="T40" fmla="*/ 145 w 200"/>
              <a:gd name="T41" fmla="*/ 90 h 176"/>
              <a:gd name="T42" fmla="*/ 55 w 200"/>
              <a:gd name="T43" fmla="*/ 90 h 176"/>
              <a:gd name="T44" fmla="*/ 16 w 200"/>
              <a:gd name="T45" fmla="*/ 55 h 176"/>
              <a:gd name="T46" fmla="*/ 16 w 200"/>
              <a:gd name="T47" fmla="*/ 126 h 176"/>
              <a:gd name="T48" fmla="*/ 55 w 200"/>
              <a:gd name="T49" fmla="*/ 90 h 176"/>
              <a:gd name="T50" fmla="*/ 164 w 200"/>
              <a:gd name="T51" fmla="*/ 16 h 176"/>
              <a:gd name="T52" fmla="*/ 36 w 200"/>
              <a:gd name="T53" fmla="*/ 16 h 176"/>
              <a:gd name="T54" fmla="*/ 16 w 200"/>
              <a:gd name="T55" fmla="*/ 31 h 176"/>
              <a:gd name="T56" fmla="*/ 100 w 200"/>
              <a:gd name="T57" fmla="*/ 106 h 176"/>
              <a:gd name="T58" fmla="*/ 183 w 200"/>
              <a:gd name="T59" fmla="*/ 33 h 176"/>
              <a:gd name="T60" fmla="*/ 164 w 200"/>
              <a:gd name="T6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76">
                <a:moveTo>
                  <a:pt x="180" y="176"/>
                </a:moveTo>
                <a:cubicBezTo>
                  <a:pt x="20" y="176"/>
                  <a:pt x="20" y="176"/>
                  <a:pt x="20" y="176"/>
                </a:cubicBezTo>
                <a:cubicBezTo>
                  <a:pt x="8" y="176"/>
                  <a:pt x="0" y="167"/>
                  <a:pt x="0" y="15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20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91" y="0"/>
                  <a:pt x="200" y="9"/>
                  <a:pt x="200" y="20"/>
                </a:cubicBezTo>
                <a:cubicBezTo>
                  <a:pt x="200" y="156"/>
                  <a:pt x="200" y="156"/>
                  <a:pt x="200" y="156"/>
                </a:cubicBezTo>
                <a:cubicBezTo>
                  <a:pt x="200" y="167"/>
                  <a:pt x="191" y="176"/>
                  <a:pt x="180" y="176"/>
                </a:cubicBezTo>
                <a:close/>
                <a:moveTo>
                  <a:pt x="36" y="160"/>
                </a:moveTo>
                <a:cubicBezTo>
                  <a:pt x="164" y="160"/>
                  <a:pt x="164" y="160"/>
                  <a:pt x="164" y="160"/>
                </a:cubicBezTo>
                <a:cubicBezTo>
                  <a:pt x="172" y="160"/>
                  <a:pt x="179" y="154"/>
                  <a:pt x="182" y="147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00" y="129"/>
                  <a:pt x="100" y="129"/>
                  <a:pt x="100" y="129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18" y="148"/>
                  <a:pt x="18" y="148"/>
                  <a:pt x="18" y="148"/>
                </a:cubicBezTo>
                <a:cubicBezTo>
                  <a:pt x="21" y="155"/>
                  <a:pt x="28" y="160"/>
                  <a:pt x="36" y="160"/>
                </a:cubicBezTo>
                <a:close/>
                <a:moveTo>
                  <a:pt x="145" y="90"/>
                </a:moveTo>
                <a:cubicBezTo>
                  <a:pt x="184" y="125"/>
                  <a:pt x="184" y="125"/>
                  <a:pt x="184" y="125"/>
                </a:cubicBezTo>
                <a:cubicBezTo>
                  <a:pt x="184" y="56"/>
                  <a:pt x="184" y="56"/>
                  <a:pt x="184" y="56"/>
                </a:cubicBezTo>
                <a:lnTo>
                  <a:pt x="145" y="90"/>
                </a:lnTo>
                <a:close/>
                <a:moveTo>
                  <a:pt x="55" y="90"/>
                </a:moveTo>
                <a:cubicBezTo>
                  <a:pt x="16" y="55"/>
                  <a:pt x="16" y="55"/>
                  <a:pt x="16" y="55"/>
                </a:cubicBezTo>
                <a:cubicBezTo>
                  <a:pt x="16" y="126"/>
                  <a:pt x="16" y="126"/>
                  <a:pt x="16" y="126"/>
                </a:cubicBezTo>
                <a:lnTo>
                  <a:pt x="55" y="90"/>
                </a:lnTo>
                <a:close/>
                <a:moveTo>
                  <a:pt x="164" y="16"/>
                </a:moveTo>
                <a:cubicBezTo>
                  <a:pt x="36" y="16"/>
                  <a:pt x="36" y="16"/>
                  <a:pt x="36" y="16"/>
                </a:cubicBezTo>
                <a:cubicBezTo>
                  <a:pt x="26" y="16"/>
                  <a:pt x="18" y="22"/>
                  <a:pt x="16" y="31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2" y="23"/>
                  <a:pt x="174" y="16"/>
                  <a:pt x="164" y="1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32" name="Freeform 123"/>
          <p:cNvSpPr>
            <a:spLocks noEditPoints="1"/>
          </p:cNvSpPr>
          <p:nvPr/>
        </p:nvSpPr>
        <p:spPr bwMode="auto">
          <a:xfrm>
            <a:off x="4865892" y="2864779"/>
            <a:ext cx="292627" cy="315136"/>
          </a:xfrm>
          <a:custGeom>
            <a:avLst/>
            <a:gdLst>
              <a:gd name="T0" fmla="*/ 173 w 186"/>
              <a:gd name="T1" fmla="*/ 88 h 200"/>
              <a:gd name="T2" fmla="*/ 112 w 186"/>
              <a:gd name="T3" fmla="*/ 36 h 200"/>
              <a:gd name="T4" fmla="*/ 146 w 186"/>
              <a:gd name="T5" fmla="*/ 18 h 200"/>
              <a:gd name="T6" fmla="*/ 186 w 186"/>
              <a:gd name="T7" fmla="*/ 59 h 200"/>
              <a:gd name="T8" fmla="*/ 173 w 186"/>
              <a:gd name="T9" fmla="*/ 88 h 200"/>
              <a:gd name="T10" fmla="*/ 95 w 186"/>
              <a:gd name="T11" fmla="*/ 20 h 200"/>
              <a:gd name="T12" fmla="*/ 95 w 186"/>
              <a:gd name="T13" fmla="*/ 45 h 200"/>
              <a:gd name="T14" fmla="*/ 165 w 186"/>
              <a:gd name="T15" fmla="*/ 118 h 200"/>
              <a:gd name="T16" fmla="*/ 151 w 186"/>
              <a:gd name="T17" fmla="*/ 162 h 200"/>
              <a:gd name="T18" fmla="*/ 168 w 186"/>
              <a:gd name="T19" fmla="*/ 191 h 200"/>
              <a:gd name="T20" fmla="*/ 154 w 186"/>
              <a:gd name="T21" fmla="*/ 199 h 200"/>
              <a:gd name="T22" fmla="*/ 139 w 186"/>
              <a:gd name="T23" fmla="*/ 174 h 200"/>
              <a:gd name="T24" fmla="*/ 92 w 186"/>
              <a:gd name="T25" fmla="*/ 191 h 200"/>
              <a:gd name="T26" fmla="*/ 46 w 186"/>
              <a:gd name="T27" fmla="*/ 174 h 200"/>
              <a:gd name="T28" fmla="*/ 31 w 186"/>
              <a:gd name="T29" fmla="*/ 200 h 200"/>
              <a:gd name="T30" fmla="*/ 17 w 186"/>
              <a:gd name="T31" fmla="*/ 192 h 200"/>
              <a:gd name="T32" fmla="*/ 34 w 186"/>
              <a:gd name="T33" fmla="*/ 162 h 200"/>
              <a:gd name="T34" fmla="*/ 19 w 186"/>
              <a:gd name="T35" fmla="*/ 118 h 200"/>
              <a:gd name="T36" fmla="*/ 89 w 186"/>
              <a:gd name="T37" fmla="*/ 45 h 200"/>
              <a:gd name="T38" fmla="*/ 89 w 186"/>
              <a:gd name="T39" fmla="*/ 20 h 200"/>
              <a:gd name="T40" fmla="*/ 82 w 186"/>
              <a:gd name="T41" fmla="*/ 10 h 200"/>
              <a:gd name="T42" fmla="*/ 92 w 186"/>
              <a:gd name="T43" fmla="*/ 0 h 200"/>
              <a:gd name="T44" fmla="*/ 102 w 186"/>
              <a:gd name="T45" fmla="*/ 10 h 200"/>
              <a:gd name="T46" fmla="*/ 95 w 186"/>
              <a:gd name="T47" fmla="*/ 20 h 200"/>
              <a:gd name="T48" fmla="*/ 36 w 186"/>
              <a:gd name="T49" fmla="*/ 118 h 200"/>
              <a:gd name="T50" fmla="*/ 92 w 186"/>
              <a:gd name="T51" fmla="*/ 175 h 200"/>
              <a:gd name="T52" fmla="*/ 149 w 186"/>
              <a:gd name="T53" fmla="*/ 118 h 200"/>
              <a:gd name="T54" fmla="*/ 92 w 186"/>
              <a:gd name="T55" fmla="*/ 61 h 200"/>
              <a:gd name="T56" fmla="*/ 36 w 186"/>
              <a:gd name="T57" fmla="*/ 118 h 200"/>
              <a:gd name="T58" fmla="*/ 109 w 186"/>
              <a:gd name="T59" fmla="*/ 130 h 200"/>
              <a:gd name="T60" fmla="*/ 89 w 186"/>
              <a:gd name="T61" fmla="*/ 130 h 200"/>
              <a:gd name="T62" fmla="*/ 82 w 186"/>
              <a:gd name="T63" fmla="*/ 124 h 200"/>
              <a:gd name="T64" fmla="*/ 82 w 186"/>
              <a:gd name="T65" fmla="*/ 96 h 200"/>
              <a:gd name="T66" fmla="*/ 89 w 186"/>
              <a:gd name="T67" fmla="*/ 90 h 200"/>
              <a:gd name="T68" fmla="*/ 96 w 186"/>
              <a:gd name="T69" fmla="*/ 96 h 200"/>
              <a:gd name="T70" fmla="*/ 96 w 186"/>
              <a:gd name="T71" fmla="*/ 117 h 200"/>
              <a:gd name="T72" fmla="*/ 109 w 186"/>
              <a:gd name="T73" fmla="*/ 117 h 200"/>
              <a:gd name="T74" fmla="*/ 116 w 186"/>
              <a:gd name="T75" fmla="*/ 124 h 200"/>
              <a:gd name="T76" fmla="*/ 109 w 186"/>
              <a:gd name="T77" fmla="*/ 130 h 200"/>
              <a:gd name="T78" fmla="*/ 12 w 186"/>
              <a:gd name="T79" fmla="*/ 88 h 200"/>
              <a:gd name="T80" fmla="*/ 0 w 186"/>
              <a:gd name="T81" fmla="*/ 59 h 200"/>
              <a:gd name="T82" fmla="*/ 40 w 186"/>
              <a:gd name="T83" fmla="*/ 18 h 200"/>
              <a:gd name="T84" fmla="*/ 73 w 186"/>
              <a:gd name="T85" fmla="*/ 36 h 200"/>
              <a:gd name="T86" fmla="*/ 12 w 186"/>
              <a:gd name="T87" fmla="*/ 8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6" h="200">
                <a:moveTo>
                  <a:pt x="173" y="88"/>
                </a:moveTo>
                <a:cubicBezTo>
                  <a:pt x="164" y="62"/>
                  <a:pt x="141" y="42"/>
                  <a:pt x="112" y="36"/>
                </a:cubicBezTo>
                <a:cubicBezTo>
                  <a:pt x="120" y="25"/>
                  <a:pt x="132" y="18"/>
                  <a:pt x="146" y="18"/>
                </a:cubicBezTo>
                <a:cubicBezTo>
                  <a:pt x="168" y="18"/>
                  <a:pt x="186" y="36"/>
                  <a:pt x="186" y="59"/>
                </a:cubicBezTo>
                <a:cubicBezTo>
                  <a:pt x="186" y="70"/>
                  <a:pt x="181" y="81"/>
                  <a:pt x="173" y="88"/>
                </a:cubicBezTo>
                <a:close/>
                <a:moveTo>
                  <a:pt x="95" y="20"/>
                </a:moveTo>
                <a:cubicBezTo>
                  <a:pt x="95" y="45"/>
                  <a:pt x="95" y="45"/>
                  <a:pt x="95" y="45"/>
                </a:cubicBezTo>
                <a:cubicBezTo>
                  <a:pt x="134" y="47"/>
                  <a:pt x="165" y="79"/>
                  <a:pt x="165" y="118"/>
                </a:cubicBezTo>
                <a:cubicBezTo>
                  <a:pt x="165" y="134"/>
                  <a:pt x="160" y="150"/>
                  <a:pt x="151" y="162"/>
                </a:cubicBezTo>
                <a:cubicBezTo>
                  <a:pt x="168" y="191"/>
                  <a:pt x="168" y="191"/>
                  <a:pt x="168" y="191"/>
                </a:cubicBezTo>
                <a:cubicBezTo>
                  <a:pt x="154" y="199"/>
                  <a:pt x="154" y="199"/>
                  <a:pt x="154" y="199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26" y="185"/>
                  <a:pt x="110" y="191"/>
                  <a:pt x="92" y="191"/>
                </a:cubicBezTo>
                <a:cubicBezTo>
                  <a:pt x="75" y="191"/>
                  <a:pt x="58" y="185"/>
                  <a:pt x="46" y="174"/>
                </a:cubicBezTo>
                <a:cubicBezTo>
                  <a:pt x="31" y="200"/>
                  <a:pt x="31" y="200"/>
                  <a:pt x="31" y="200"/>
                </a:cubicBezTo>
                <a:cubicBezTo>
                  <a:pt x="17" y="192"/>
                  <a:pt x="17" y="192"/>
                  <a:pt x="17" y="192"/>
                </a:cubicBezTo>
                <a:cubicBezTo>
                  <a:pt x="34" y="162"/>
                  <a:pt x="34" y="162"/>
                  <a:pt x="34" y="162"/>
                </a:cubicBezTo>
                <a:cubicBezTo>
                  <a:pt x="25" y="150"/>
                  <a:pt x="19" y="135"/>
                  <a:pt x="19" y="118"/>
                </a:cubicBezTo>
                <a:cubicBezTo>
                  <a:pt x="19" y="79"/>
                  <a:pt x="50" y="47"/>
                  <a:pt x="89" y="45"/>
                </a:cubicBezTo>
                <a:cubicBezTo>
                  <a:pt x="89" y="20"/>
                  <a:pt x="89" y="20"/>
                  <a:pt x="89" y="20"/>
                </a:cubicBezTo>
                <a:cubicBezTo>
                  <a:pt x="85" y="18"/>
                  <a:pt x="82" y="15"/>
                  <a:pt x="82" y="10"/>
                </a:cubicBezTo>
                <a:cubicBezTo>
                  <a:pt x="82" y="5"/>
                  <a:pt x="86" y="0"/>
                  <a:pt x="92" y="0"/>
                </a:cubicBezTo>
                <a:cubicBezTo>
                  <a:pt x="98" y="0"/>
                  <a:pt x="102" y="5"/>
                  <a:pt x="102" y="10"/>
                </a:cubicBezTo>
                <a:cubicBezTo>
                  <a:pt x="102" y="15"/>
                  <a:pt x="99" y="18"/>
                  <a:pt x="95" y="20"/>
                </a:cubicBezTo>
                <a:close/>
                <a:moveTo>
                  <a:pt x="36" y="118"/>
                </a:moveTo>
                <a:cubicBezTo>
                  <a:pt x="36" y="149"/>
                  <a:pt x="61" y="175"/>
                  <a:pt x="92" y="175"/>
                </a:cubicBezTo>
                <a:cubicBezTo>
                  <a:pt x="124" y="175"/>
                  <a:pt x="149" y="149"/>
                  <a:pt x="149" y="118"/>
                </a:cubicBezTo>
                <a:cubicBezTo>
                  <a:pt x="149" y="87"/>
                  <a:pt x="124" y="61"/>
                  <a:pt x="92" y="61"/>
                </a:cubicBezTo>
                <a:cubicBezTo>
                  <a:pt x="61" y="61"/>
                  <a:pt x="36" y="87"/>
                  <a:pt x="36" y="118"/>
                </a:cubicBezTo>
                <a:close/>
                <a:moveTo>
                  <a:pt x="109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5" y="130"/>
                  <a:pt x="82" y="127"/>
                  <a:pt x="82" y="124"/>
                </a:cubicBezTo>
                <a:cubicBezTo>
                  <a:pt x="82" y="96"/>
                  <a:pt x="82" y="96"/>
                  <a:pt x="82" y="96"/>
                </a:cubicBezTo>
                <a:cubicBezTo>
                  <a:pt x="82" y="93"/>
                  <a:pt x="85" y="90"/>
                  <a:pt x="89" y="90"/>
                </a:cubicBezTo>
                <a:cubicBezTo>
                  <a:pt x="93" y="90"/>
                  <a:pt x="96" y="93"/>
                  <a:pt x="96" y="96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13" y="117"/>
                  <a:pt x="116" y="120"/>
                  <a:pt x="116" y="124"/>
                </a:cubicBezTo>
                <a:cubicBezTo>
                  <a:pt x="116" y="127"/>
                  <a:pt x="113" y="130"/>
                  <a:pt x="109" y="130"/>
                </a:cubicBezTo>
                <a:close/>
                <a:moveTo>
                  <a:pt x="12" y="88"/>
                </a:moveTo>
                <a:cubicBezTo>
                  <a:pt x="4" y="81"/>
                  <a:pt x="0" y="70"/>
                  <a:pt x="0" y="59"/>
                </a:cubicBezTo>
                <a:cubicBezTo>
                  <a:pt x="0" y="36"/>
                  <a:pt x="18" y="18"/>
                  <a:pt x="40" y="18"/>
                </a:cubicBezTo>
                <a:cubicBezTo>
                  <a:pt x="54" y="18"/>
                  <a:pt x="66" y="25"/>
                  <a:pt x="73" y="36"/>
                </a:cubicBezTo>
                <a:cubicBezTo>
                  <a:pt x="45" y="42"/>
                  <a:pt x="22" y="62"/>
                  <a:pt x="12" y="88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33" name="Freeform 78"/>
          <p:cNvSpPr>
            <a:spLocks noEditPoints="1"/>
          </p:cNvSpPr>
          <p:nvPr/>
        </p:nvSpPr>
        <p:spPr bwMode="auto">
          <a:xfrm>
            <a:off x="5479945" y="2181820"/>
            <a:ext cx="226090" cy="289072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4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4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  <a:gd name="T24" fmla="*/ 97 w 154"/>
              <a:gd name="T25" fmla="*/ 99 h 197"/>
              <a:gd name="T26" fmla="*/ 77 w 154"/>
              <a:gd name="T27" fmla="*/ 89 h 197"/>
              <a:gd name="T28" fmla="*/ 58 w 154"/>
              <a:gd name="T29" fmla="*/ 99 h 197"/>
              <a:gd name="T30" fmla="*/ 60 w 154"/>
              <a:gd name="T31" fmla="*/ 77 h 197"/>
              <a:gd name="T32" fmla="*/ 46 w 154"/>
              <a:gd name="T33" fmla="*/ 61 h 197"/>
              <a:gd name="T34" fmla="*/ 67 w 154"/>
              <a:gd name="T35" fmla="*/ 57 h 197"/>
              <a:gd name="T36" fmla="*/ 77 w 154"/>
              <a:gd name="T37" fmla="*/ 38 h 197"/>
              <a:gd name="T38" fmla="*/ 88 w 154"/>
              <a:gd name="T39" fmla="*/ 57 h 197"/>
              <a:gd name="T40" fmla="*/ 109 w 154"/>
              <a:gd name="T41" fmla="*/ 61 h 197"/>
              <a:gd name="T42" fmla="*/ 94 w 154"/>
              <a:gd name="T43" fmla="*/ 77 h 197"/>
              <a:gd name="T44" fmla="*/ 97 w 154"/>
              <a:gd name="T45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1" y="153"/>
                  <a:pt x="78" y="197"/>
                  <a:pt x="78" y="197"/>
                </a:cubicBezTo>
                <a:cubicBezTo>
                  <a:pt x="78" y="197"/>
                  <a:pt x="16" y="159"/>
                  <a:pt x="4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79"/>
                  <a:pt x="154" y="82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4" y="47"/>
                  <a:pt x="34" y="71"/>
                </a:cubicBezTo>
                <a:cubicBezTo>
                  <a:pt x="34" y="94"/>
                  <a:pt x="53" y="114"/>
                  <a:pt x="77" y="114"/>
                </a:cubicBezTo>
                <a:cubicBezTo>
                  <a:pt x="101" y="114"/>
                  <a:pt x="120" y="94"/>
                  <a:pt x="120" y="71"/>
                </a:cubicBezTo>
                <a:cubicBezTo>
                  <a:pt x="120" y="47"/>
                  <a:pt x="101" y="28"/>
                  <a:pt x="77" y="28"/>
                </a:cubicBezTo>
                <a:close/>
                <a:moveTo>
                  <a:pt x="97" y="99"/>
                </a:moveTo>
                <a:cubicBezTo>
                  <a:pt x="77" y="89"/>
                  <a:pt x="77" y="89"/>
                  <a:pt x="77" y="89"/>
                </a:cubicBezTo>
                <a:cubicBezTo>
                  <a:pt x="58" y="99"/>
                  <a:pt x="58" y="99"/>
                  <a:pt x="58" y="99"/>
                </a:cubicBezTo>
                <a:cubicBezTo>
                  <a:pt x="60" y="77"/>
                  <a:pt x="60" y="77"/>
                  <a:pt x="60" y="77"/>
                </a:cubicBezTo>
                <a:cubicBezTo>
                  <a:pt x="46" y="61"/>
                  <a:pt x="46" y="61"/>
                  <a:pt x="46" y="61"/>
                </a:cubicBezTo>
                <a:cubicBezTo>
                  <a:pt x="67" y="57"/>
                  <a:pt x="67" y="57"/>
                  <a:pt x="67" y="57"/>
                </a:cubicBezTo>
                <a:cubicBezTo>
                  <a:pt x="77" y="38"/>
                  <a:pt x="77" y="38"/>
                  <a:pt x="77" y="38"/>
                </a:cubicBezTo>
                <a:cubicBezTo>
                  <a:pt x="88" y="57"/>
                  <a:pt x="88" y="57"/>
                  <a:pt x="88" y="5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94" y="77"/>
                  <a:pt x="94" y="77"/>
                  <a:pt x="94" y="77"/>
                </a:cubicBezTo>
                <a:lnTo>
                  <a:pt x="97" y="99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3319048" y="2137379"/>
            <a:ext cx="330012" cy="333720"/>
          </a:xfrm>
          <a:custGeom>
            <a:avLst/>
            <a:gdLst>
              <a:gd name="T0" fmla="*/ 99 w 197"/>
              <a:gd name="T1" fmla="*/ 30 h 199"/>
              <a:gd name="T2" fmla="*/ 106 w 197"/>
              <a:gd name="T3" fmla="*/ 15 h 199"/>
              <a:gd name="T4" fmla="*/ 99 w 197"/>
              <a:gd name="T5" fmla="*/ 0 h 199"/>
              <a:gd name="T6" fmla="*/ 91 w 197"/>
              <a:gd name="T7" fmla="*/ 15 h 199"/>
              <a:gd name="T8" fmla="*/ 99 w 197"/>
              <a:gd name="T9" fmla="*/ 30 h 199"/>
              <a:gd name="T10" fmla="*/ 64 w 197"/>
              <a:gd name="T11" fmla="*/ 39 h 199"/>
              <a:gd name="T12" fmla="*/ 63 w 197"/>
              <a:gd name="T13" fmla="*/ 22 h 199"/>
              <a:gd name="T14" fmla="*/ 49 w 197"/>
              <a:gd name="T15" fmla="*/ 13 h 199"/>
              <a:gd name="T16" fmla="*/ 50 w 197"/>
              <a:gd name="T17" fmla="*/ 30 h 199"/>
              <a:gd name="T18" fmla="*/ 64 w 197"/>
              <a:gd name="T19" fmla="*/ 39 h 199"/>
              <a:gd name="T20" fmla="*/ 175 w 197"/>
              <a:gd name="T21" fmla="*/ 63 h 199"/>
              <a:gd name="T22" fmla="*/ 184 w 197"/>
              <a:gd name="T23" fmla="*/ 49 h 199"/>
              <a:gd name="T24" fmla="*/ 167 w 197"/>
              <a:gd name="T25" fmla="*/ 50 h 199"/>
              <a:gd name="T26" fmla="*/ 158 w 197"/>
              <a:gd name="T27" fmla="*/ 64 h 199"/>
              <a:gd name="T28" fmla="*/ 175 w 197"/>
              <a:gd name="T29" fmla="*/ 63 h 199"/>
              <a:gd name="T30" fmla="*/ 133 w 197"/>
              <a:gd name="T31" fmla="*/ 39 h 199"/>
              <a:gd name="T32" fmla="*/ 147 w 197"/>
              <a:gd name="T33" fmla="*/ 30 h 199"/>
              <a:gd name="T34" fmla="*/ 148 w 197"/>
              <a:gd name="T35" fmla="*/ 13 h 199"/>
              <a:gd name="T36" fmla="*/ 134 w 197"/>
              <a:gd name="T37" fmla="*/ 22 h 199"/>
              <a:gd name="T38" fmla="*/ 133 w 197"/>
              <a:gd name="T39" fmla="*/ 39 h 199"/>
              <a:gd name="T40" fmla="*/ 47 w 197"/>
              <a:gd name="T41" fmla="*/ 119 h 199"/>
              <a:gd name="T42" fmla="*/ 100 w 197"/>
              <a:gd name="T43" fmla="*/ 74 h 199"/>
              <a:gd name="T44" fmla="*/ 153 w 197"/>
              <a:gd name="T45" fmla="*/ 123 h 199"/>
              <a:gd name="T46" fmla="*/ 155 w 197"/>
              <a:gd name="T47" fmla="*/ 123 h 199"/>
              <a:gd name="T48" fmla="*/ 161 w 197"/>
              <a:gd name="T49" fmla="*/ 99 h 199"/>
              <a:gd name="T50" fmla="*/ 101 w 197"/>
              <a:gd name="T51" fmla="*/ 39 h 199"/>
              <a:gd name="T52" fmla="*/ 40 w 197"/>
              <a:gd name="T53" fmla="*/ 99 h 199"/>
              <a:gd name="T54" fmla="*/ 45 w 197"/>
              <a:gd name="T55" fmla="*/ 119 h 199"/>
              <a:gd name="T56" fmla="*/ 47 w 197"/>
              <a:gd name="T57" fmla="*/ 119 h 199"/>
              <a:gd name="T58" fmla="*/ 22 w 197"/>
              <a:gd name="T59" fmla="*/ 63 h 199"/>
              <a:gd name="T60" fmla="*/ 39 w 197"/>
              <a:gd name="T61" fmla="*/ 64 h 199"/>
              <a:gd name="T62" fmla="*/ 30 w 197"/>
              <a:gd name="T63" fmla="*/ 50 h 199"/>
              <a:gd name="T64" fmla="*/ 13 w 197"/>
              <a:gd name="T65" fmla="*/ 49 h 199"/>
              <a:gd name="T66" fmla="*/ 22 w 197"/>
              <a:gd name="T67" fmla="*/ 63 h 199"/>
              <a:gd name="T68" fmla="*/ 183 w 197"/>
              <a:gd name="T69" fmla="*/ 91 h 199"/>
              <a:gd name="T70" fmla="*/ 168 w 197"/>
              <a:gd name="T71" fmla="*/ 99 h 199"/>
              <a:gd name="T72" fmla="*/ 183 w 197"/>
              <a:gd name="T73" fmla="*/ 107 h 199"/>
              <a:gd name="T74" fmla="*/ 197 w 197"/>
              <a:gd name="T75" fmla="*/ 99 h 199"/>
              <a:gd name="T76" fmla="*/ 183 w 197"/>
              <a:gd name="T77" fmla="*/ 91 h 199"/>
              <a:gd name="T78" fmla="*/ 29 w 197"/>
              <a:gd name="T79" fmla="*/ 99 h 199"/>
              <a:gd name="T80" fmla="*/ 15 w 197"/>
              <a:gd name="T81" fmla="*/ 91 h 199"/>
              <a:gd name="T82" fmla="*/ 0 w 197"/>
              <a:gd name="T83" fmla="*/ 99 h 199"/>
              <a:gd name="T84" fmla="*/ 15 w 197"/>
              <a:gd name="T85" fmla="*/ 107 h 199"/>
              <a:gd name="T86" fmla="*/ 29 w 197"/>
              <a:gd name="T87" fmla="*/ 99 h 199"/>
              <a:gd name="T88" fmla="*/ 176 w 197"/>
              <a:gd name="T89" fmla="*/ 158 h 199"/>
              <a:gd name="T90" fmla="*/ 175 w 197"/>
              <a:gd name="T91" fmla="*/ 158 h 199"/>
              <a:gd name="T92" fmla="*/ 175 w 197"/>
              <a:gd name="T93" fmla="*/ 157 h 199"/>
              <a:gd name="T94" fmla="*/ 147 w 197"/>
              <a:gd name="T95" fmla="*/ 129 h 199"/>
              <a:gd name="T96" fmla="*/ 144 w 197"/>
              <a:gd name="T97" fmla="*/ 130 h 199"/>
              <a:gd name="T98" fmla="*/ 102 w 197"/>
              <a:gd name="T99" fmla="*/ 89 h 199"/>
              <a:gd name="T100" fmla="*/ 61 w 197"/>
              <a:gd name="T101" fmla="*/ 127 h 199"/>
              <a:gd name="T102" fmla="*/ 41 w 197"/>
              <a:gd name="T103" fmla="*/ 140 h 199"/>
              <a:gd name="T104" fmla="*/ 42 w 197"/>
              <a:gd name="T105" fmla="*/ 141 h 199"/>
              <a:gd name="T106" fmla="*/ 16 w 197"/>
              <a:gd name="T107" fmla="*/ 169 h 199"/>
              <a:gd name="T108" fmla="*/ 43 w 197"/>
              <a:gd name="T109" fmla="*/ 199 h 199"/>
              <a:gd name="T110" fmla="*/ 176 w 197"/>
              <a:gd name="T111" fmla="*/ 199 h 199"/>
              <a:gd name="T112" fmla="*/ 195 w 197"/>
              <a:gd name="T113" fmla="*/ 177 h 199"/>
              <a:gd name="T114" fmla="*/ 176 w 197"/>
              <a:gd name="T115" fmla="*/ 15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7" h="199">
                <a:moveTo>
                  <a:pt x="99" y="30"/>
                </a:moveTo>
                <a:cubicBezTo>
                  <a:pt x="103" y="30"/>
                  <a:pt x="106" y="23"/>
                  <a:pt x="106" y="15"/>
                </a:cubicBezTo>
                <a:cubicBezTo>
                  <a:pt x="106" y="7"/>
                  <a:pt x="103" y="0"/>
                  <a:pt x="99" y="0"/>
                </a:cubicBezTo>
                <a:cubicBezTo>
                  <a:pt x="94" y="0"/>
                  <a:pt x="91" y="7"/>
                  <a:pt x="91" y="15"/>
                </a:cubicBezTo>
                <a:cubicBezTo>
                  <a:pt x="91" y="23"/>
                  <a:pt x="94" y="30"/>
                  <a:pt x="99" y="30"/>
                </a:cubicBezTo>
                <a:close/>
                <a:moveTo>
                  <a:pt x="64" y="39"/>
                </a:moveTo>
                <a:cubicBezTo>
                  <a:pt x="68" y="37"/>
                  <a:pt x="67" y="29"/>
                  <a:pt x="63" y="22"/>
                </a:cubicBezTo>
                <a:cubicBezTo>
                  <a:pt x="59" y="15"/>
                  <a:pt x="53" y="11"/>
                  <a:pt x="49" y="13"/>
                </a:cubicBezTo>
                <a:cubicBezTo>
                  <a:pt x="45" y="15"/>
                  <a:pt x="46" y="23"/>
                  <a:pt x="50" y="30"/>
                </a:cubicBezTo>
                <a:cubicBezTo>
                  <a:pt x="54" y="37"/>
                  <a:pt x="60" y="41"/>
                  <a:pt x="64" y="39"/>
                </a:cubicBezTo>
                <a:close/>
                <a:moveTo>
                  <a:pt x="175" y="63"/>
                </a:moveTo>
                <a:cubicBezTo>
                  <a:pt x="182" y="59"/>
                  <a:pt x="186" y="53"/>
                  <a:pt x="184" y="49"/>
                </a:cubicBezTo>
                <a:cubicBezTo>
                  <a:pt x="182" y="46"/>
                  <a:pt x="175" y="46"/>
                  <a:pt x="167" y="50"/>
                </a:cubicBezTo>
                <a:cubicBezTo>
                  <a:pt x="160" y="54"/>
                  <a:pt x="156" y="61"/>
                  <a:pt x="158" y="64"/>
                </a:cubicBezTo>
                <a:cubicBezTo>
                  <a:pt x="161" y="68"/>
                  <a:pt x="168" y="68"/>
                  <a:pt x="175" y="63"/>
                </a:cubicBezTo>
                <a:close/>
                <a:moveTo>
                  <a:pt x="133" y="39"/>
                </a:moveTo>
                <a:cubicBezTo>
                  <a:pt x="137" y="41"/>
                  <a:pt x="143" y="37"/>
                  <a:pt x="147" y="30"/>
                </a:cubicBezTo>
                <a:cubicBezTo>
                  <a:pt x="151" y="23"/>
                  <a:pt x="152" y="15"/>
                  <a:pt x="148" y="13"/>
                </a:cubicBezTo>
                <a:cubicBezTo>
                  <a:pt x="144" y="11"/>
                  <a:pt x="138" y="15"/>
                  <a:pt x="134" y="22"/>
                </a:cubicBezTo>
                <a:cubicBezTo>
                  <a:pt x="130" y="29"/>
                  <a:pt x="129" y="37"/>
                  <a:pt x="133" y="39"/>
                </a:cubicBezTo>
                <a:close/>
                <a:moveTo>
                  <a:pt x="47" y="119"/>
                </a:moveTo>
                <a:cubicBezTo>
                  <a:pt x="50" y="92"/>
                  <a:pt x="73" y="74"/>
                  <a:pt x="100" y="74"/>
                </a:cubicBezTo>
                <a:cubicBezTo>
                  <a:pt x="129" y="74"/>
                  <a:pt x="153" y="95"/>
                  <a:pt x="153" y="123"/>
                </a:cubicBezTo>
                <a:cubicBezTo>
                  <a:pt x="154" y="123"/>
                  <a:pt x="155" y="123"/>
                  <a:pt x="155" y="123"/>
                </a:cubicBezTo>
                <a:cubicBezTo>
                  <a:pt x="159" y="115"/>
                  <a:pt x="161" y="109"/>
                  <a:pt x="161" y="99"/>
                </a:cubicBezTo>
                <a:cubicBezTo>
                  <a:pt x="161" y="66"/>
                  <a:pt x="134" y="39"/>
                  <a:pt x="101" y="39"/>
                </a:cubicBezTo>
                <a:cubicBezTo>
                  <a:pt x="67" y="39"/>
                  <a:pt x="40" y="66"/>
                  <a:pt x="40" y="99"/>
                </a:cubicBezTo>
                <a:cubicBezTo>
                  <a:pt x="40" y="107"/>
                  <a:pt x="42" y="112"/>
                  <a:pt x="45" y="119"/>
                </a:cubicBezTo>
                <a:cubicBezTo>
                  <a:pt x="45" y="119"/>
                  <a:pt x="46" y="119"/>
                  <a:pt x="47" y="119"/>
                </a:cubicBezTo>
                <a:close/>
                <a:moveTo>
                  <a:pt x="22" y="63"/>
                </a:moveTo>
                <a:cubicBezTo>
                  <a:pt x="29" y="68"/>
                  <a:pt x="37" y="68"/>
                  <a:pt x="39" y="64"/>
                </a:cubicBezTo>
                <a:cubicBezTo>
                  <a:pt x="41" y="61"/>
                  <a:pt x="37" y="54"/>
                  <a:pt x="30" y="50"/>
                </a:cubicBezTo>
                <a:cubicBezTo>
                  <a:pt x="23" y="46"/>
                  <a:pt x="15" y="46"/>
                  <a:pt x="13" y="49"/>
                </a:cubicBezTo>
                <a:cubicBezTo>
                  <a:pt x="11" y="53"/>
                  <a:pt x="15" y="59"/>
                  <a:pt x="22" y="63"/>
                </a:cubicBezTo>
                <a:close/>
                <a:moveTo>
                  <a:pt x="183" y="91"/>
                </a:moveTo>
                <a:cubicBezTo>
                  <a:pt x="174" y="91"/>
                  <a:pt x="168" y="95"/>
                  <a:pt x="168" y="99"/>
                </a:cubicBezTo>
                <a:cubicBezTo>
                  <a:pt x="168" y="103"/>
                  <a:pt x="174" y="107"/>
                  <a:pt x="183" y="107"/>
                </a:cubicBezTo>
                <a:cubicBezTo>
                  <a:pt x="191" y="107"/>
                  <a:pt x="197" y="103"/>
                  <a:pt x="197" y="99"/>
                </a:cubicBezTo>
                <a:cubicBezTo>
                  <a:pt x="197" y="95"/>
                  <a:pt x="191" y="91"/>
                  <a:pt x="183" y="91"/>
                </a:cubicBezTo>
                <a:close/>
                <a:moveTo>
                  <a:pt x="29" y="99"/>
                </a:moveTo>
                <a:cubicBezTo>
                  <a:pt x="29" y="95"/>
                  <a:pt x="23" y="91"/>
                  <a:pt x="15" y="91"/>
                </a:cubicBezTo>
                <a:cubicBezTo>
                  <a:pt x="6" y="91"/>
                  <a:pt x="0" y="95"/>
                  <a:pt x="0" y="99"/>
                </a:cubicBezTo>
                <a:cubicBezTo>
                  <a:pt x="0" y="103"/>
                  <a:pt x="6" y="107"/>
                  <a:pt x="15" y="107"/>
                </a:cubicBezTo>
                <a:cubicBezTo>
                  <a:pt x="23" y="107"/>
                  <a:pt x="29" y="103"/>
                  <a:pt x="29" y="99"/>
                </a:cubicBezTo>
                <a:close/>
                <a:moveTo>
                  <a:pt x="176" y="158"/>
                </a:moveTo>
                <a:cubicBezTo>
                  <a:pt x="175" y="158"/>
                  <a:pt x="175" y="158"/>
                  <a:pt x="175" y="158"/>
                </a:cubicBezTo>
                <a:cubicBezTo>
                  <a:pt x="175" y="158"/>
                  <a:pt x="175" y="157"/>
                  <a:pt x="175" y="157"/>
                </a:cubicBezTo>
                <a:cubicBezTo>
                  <a:pt x="175" y="142"/>
                  <a:pt x="162" y="129"/>
                  <a:pt x="147" y="129"/>
                </a:cubicBezTo>
                <a:cubicBezTo>
                  <a:pt x="146" y="129"/>
                  <a:pt x="145" y="129"/>
                  <a:pt x="144" y="130"/>
                </a:cubicBezTo>
                <a:cubicBezTo>
                  <a:pt x="143" y="107"/>
                  <a:pt x="125" y="89"/>
                  <a:pt x="102" y="89"/>
                </a:cubicBezTo>
                <a:cubicBezTo>
                  <a:pt x="74" y="89"/>
                  <a:pt x="63" y="106"/>
                  <a:pt x="61" y="127"/>
                </a:cubicBezTo>
                <a:cubicBezTo>
                  <a:pt x="55" y="128"/>
                  <a:pt x="43" y="125"/>
                  <a:pt x="41" y="140"/>
                </a:cubicBezTo>
                <a:cubicBezTo>
                  <a:pt x="41" y="141"/>
                  <a:pt x="41" y="141"/>
                  <a:pt x="42" y="141"/>
                </a:cubicBezTo>
                <a:cubicBezTo>
                  <a:pt x="27" y="142"/>
                  <a:pt x="16" y="154"/>
                  <a:pt x="16" y="169"/>
                </a:cubicBezTo>
                <a:cubicBezTo>
                  <a:pt x="16" y="184"/>
                  <a:pt x="28" y="199"/>
                  <a:pt x="43" y="199"/>
                </a:cubicBezTo>
                <a:cubicBezTo>
                  <a:pt x="90" y="199"/>
                  <a:pt x="152" y="199"/>
                  <a:pt x="176" y="199"/>
                </a:cubicBezTo>
                <a:cubicBezTo>
                  <a:pt x="186" y="199"/>
                  <a:pt x="195" y="188"/>
                  <a:pt x="195" y="177"/>
                </a:cubicBezTo>
                <a:cubicBezTo>
                  <a:pt x="195" y="167"/>
                  <a:pt x="186" y="158"/>
                  <a:pt x="176" y="158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35" name="矩形 34"/>
          <p:cNvSpPr/>
          <p:nvPr/>
        </p:nvSpPr>
        <p:spPr>
          <a:xfrm>
            <a:off x="1271557" y="2003194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1271042" y="2245380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73452" y="3083033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1972937" y="3325219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36920" y="3083033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5536405" y="3325219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192273" y="2003194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6191758" y="2245380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895951" y="1438369"/>
            <a:ext cx="208734" cy="138347"/>
            <a:chOff x="9482595" y="2565731"/>
            <a:chExt cx="278384" cy="184511"/>
          </a:xfrm>
        </p:grpSpPr>
        <p:sp>
          <p:nvSpPr>
            <p:cNvPr id="44" name="椭圆 4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椭圆 4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17" grpId="0" bldLvl="0" animBg="1"/>
      <p:bldP spid="18" grpId="0"/>
      <p:bldP spid="31" grpId="0" bldLvl="0" animBg="1"/>
      <p:bldP spid="32" grpId="0" bldLvl="0" animBg="1"/>
      <p:bldP spid="33" grpId="0" bldLvl="0" animBg="1"/>
      <p:bldP spid="34" grpId="0" bldLvl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2842160"/>
            <a:ext cx="9144000" cy="1295807"/>
          </a:xfrm>
          <a:prstGeom prst="rect">
            <a:avLst/>
          </a:prstGeom>
          <a:solidFill>
            <a:schemeClr val="bg1">
              <a:lumMod val="50000"/>
              <a:alpha val="1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矩形 1"/>
          <p:cNvSpPr/>
          <p:nvPr/>
        </p:nvSpPr>
        <p:spPr>
          <a:xfrm>
            <a:off x="0" y="1222402"/>
            <a:ext cx="9144000" cy="1295807"/>
          </a:xfrm>
          <a:prstGeom prst="rect">
            <a:avLst/>
          </a:prstGeom>
          <a:solidFill>
            <a:schemeClr val="bg1">
              <a:lumMod val="50000"/>
              <a:alpha val="1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39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3" name="Freeform 206"/>
          <p:cNvSpPr>
            <a:spLocks noChangeAspect="1" noEditPoints="1"/>
          </p:cNvSpPr>
          <p:nvPr/>
        </p:nvSpPr>
        <p:spPr bwMode="auto">
          <a:xfrm>
            <a:off x="584886" y="250547"/>
            <a:ext cx="207678" cy="251039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2628290" y="857910"/>
            <a:ext cx="3925630" cy="2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800" b="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特别鸣谢</a:t>
            </a:r>
            <a:endParaRPr lang="zh-CN" sz="1800" b="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弧形 14"/>
          <p:cNvSpPr/>
          <p:nvPr/>
        </p:nvSpPr>
        <p:spPr>
          <a:xfrm>
            <a:off x="3654137" y="790466"/>
            <a:ext cx="377944" cy="377944"/>
          </a:xfrm>
          <a:prstGeom prst="arc">
            <a:avLst>
              <a:gd name="adj1" fmla="val 18916496"/>
              <a:gd name="adj2" fmla="val 2632855"/>
            </a:avLst>
          </a:prstGeom>
          <a:ln>
            <a:solidFill>
              <a:srgbClr val="41445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3801167" y="1270095"/>
            <a:ext cx="4388292" cy="1130300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5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本次</a:t>
            </a:r>
            <a:r>
              <a:rPr lang="zh-CN" altLang="en-US" sz="105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论文是在我的指导老师 </a:t>
            </a:r>
            <a:r>
              <a:rPr lang="zh-CN" altLang="en-US" sz="105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李某某</a:t>
            </a:r>
            <a:r>
              <a:rPr lang="zh-CN" altLang="en-US" sz="105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zh-CN" alt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的亲切关怀与细心的指导</a:t>
            </a:r>
            <a:r>
              <a:rPr lang="zh-CN" altLang="en-US" sz="105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下完成的。从最初课题的选择到最终论文的完成，李老师始终都给予了细心的指导和不懈的支持，并且在耐心的指导论文之余，老师不断的开拓我的视野，启发我的思考，让我体会到了独立完成项目的乐趣。</a:t>
            </a:r>
            <a:endParaRPr lang="zh-CN" altLang="en-US" sz="105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15564" y="2896152"/>
            <a:ext cx="1888466" cy="1194120"/>
          </a:xfrm>
          <a:prstGeom prst="rect">
            <a:avLst/>
          </a:prstGeom>
          <a:blipFill>
            <a:blip r:embed="rId1"/>
            <a:srcRect/>
            <a:stretch>
              <a:fillRect t="-4511" b="-180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1715564" y="1270095"/>
            <a:ext cx="1888466" cy="1194121"/>
          </a:xfrm>
          <a:prstGeom prst="rect">
            <a:avLst/>
          </a:prstGeom>
          <a:blipFill>
            <a:blip r:embed="rId2" cstate="print"/>
            <a:srcRect/>
            <a:stretch>
              <a:fillRect t="-3047" b="-30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矩形 19"/>
          <p:cNvSpPr/>
          <p:nvPr/>
        </p:nvSpPr>
        <p:spPr>
          <a:xfrm>
            <a:off x="3801167" y="2896152"/>
            <a:ext cx="4250181" cy="1130300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5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</a:t>
            </a:r>
            <a:r>
              <a:rPr lang="zh-CN" altLang="en-US" sz="105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能够得以顺利的完成，也与项目团队中其他同学的帮助是分不开的。虽然他们没有直接参与我的论文写作，但是无论在开题时，还是在研究过程中，他们都给我提供了很多意见，一系列可行性的建议。他们是</a:t>
            </a:r>
            <a:r>
              <a:rPr lang="en-US" altLang="zh-CN" sz="105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5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等，也向他们表示我深深地感谢！</a:t>
            </a:r>
            <a:endParaRPr lang="zh-CN" altLang="en-US" sz="105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600145" y="2757805"/>
            <a:ext cx="208734" cy="138347"/>
            <a:chOff x="9482595" y="2565731"/>
            <a:chExt cx="278384" cy="184511"/>
          </a:xfrm>
        </p:grpSpPr>
        <p:sp>
          <p:nvSpPr>
            <p:cNvPr id="24" name="椭圆 2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椭圆 2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" grpId="0" bldLvl="0" animBg="1"/>
      <p:bldP spid="83" grpId="0" bldLvl="0" animBg="1"/>
      <p:bldP spid="14" grpId="0" bldLvl="0" animBg="1"/>
      <p:bldP spid="15" grpId="0" bldLvl="0" animBg="1"/>
      <p:bldP spid="16" grpId="0"/>
      <p:bldP spid="17" grpId="0" bldLvl="0" animBg="1"/>
      <p:bldP spid="18" grpId="0" bldLvl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16" name="组合 1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2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567694" y="263306"/>
            <a:ext cx="200874" cy="251355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1"/>
          <p:cNvSpPr txBox="1"/>
          <p:nvPr/>
        </p:nvSpPr>
        <p:spPr>
          <a:xfrm>
            <a:off x="1114400" y="1209941"/>
            <a:ext cx="7016829" cy="74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05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文本框 25"/>
          <p:cNvSpPr txBox="1"/>
          <p:nvPr/>
        </p:nvSpPr>
        <p:spPr>
          <a:xfrm>
            <a:off x="1114400" y="2057183"/>
            <a:ext cx="7016829" cy="161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摘要</a:t>
            </a:r>
            <a:r>
              <a:rPr lang="zh-CN" alt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05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05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文本框 26"/>
          <p:cNvSpPr txBox="1"/>
          <p:nvPr/>
        </p:nvSpPr>
        <p:spPr>
          <a:xfrm>
            <a:off x="1102372" y="3839966"/>
            <a:ext cx="688604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关键字：   输入关键字      输入关键字      输入关键字</a:t>
            </a:r>
            <a:endParaRPr lang="zh-CN" altLang="en-US" sz="1050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980726" y="1138046"/>
            <a:ext cx="208734" cy="138347"/>
            <a:chOff x="9482595" y="2565731"/>
            <a:chExt cx="278384" cy="184511"/>
          </a:xfrm>
        </p:grpSpPr>
        <p:sp>
          <p:nvSpPr>
            <p:cNvPr id="49" name="椭圆 48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椭圆 49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5" grpId="0"/>
      <p:bldP spid="46" grpId="0"/>
      <p:bldP spid="4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7314" y="1437748"/>
            <a:ext cx="9161314" cy="2375645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6" name="组合 15"/>
          <p:cNvGrpSpPr/>
          <p:nvPr/>
        </p:nvGrpSpPr>
        <p:grpSpPr>
          <a:xfrm>
            <a:off x="2047177" y="2118878"/>
            <a:ext cx="1005578" cy="906643"/>
            <a:chOff x="3720691" y="2824413"/>
            <a:chExt cx="1341120" cy="1209172"/>
          </a:xfrm>
        </p:grpSpPr>
        <p:sp>
          <p:nvSpPr>
            <p:cNvPr id="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7" name="Freeform 89"/>
          <p:cNvSpPr>
            <a:spLocks noEditPoints="1"/>
          </p:cNvSpPr>
          <p:nvPr/>
        </p:nvSpPr>
        <p:spPr bwMode="auto">
          <a:xfrm>
            <a:off x="2435606" y="2381193"/>
            <a:ext cx="237184" cy="382013"/>
          </a:xfrm>
          <a:custGeom>
            <a:avLst/>
            <a:gdLst>
              <a:gd name="T0" fmla="*/ 70 w 124"/>
              <a:gd name="T1" fmla="*/ 160 h 200"/>
              <a:gd name="T2" fmla="*/ 70 w 124"/>
              <a:gd name="T3" fmla="*/ 184 h 200"/>
              <a:gd name="T4" fmla="*/ 97 w 124"/>
              <a:gd name="T5" fmla="*/ 184 h 200"/>
              <a:gd name="T6" fmla="*/ 97 w 124"/>
              <a:gd name="T7" fmla="*/ 200 h 200"/>
              <a:gd name="T8" fmla="*/ 25 w 124"/>
              <a:gd name="T9" fmla="*/ 200 h 200"/>
              <a:gd name="T10" fmla="*/ 25 w 124"/>
              <a:gd name="T11" fmla="*/ 184 h 200"/>
              <a:gd name="T12" fmla="*/ 53 w 124"/>
              <a:gd name="T13" fmla="*/ 184 h 200"/>
              <a:gd name="T14" fmla="*/ 53 w 124"/>
              <a:gd name="T15" fmla="*/ 160 h 200"/>
              <a:gd name="T16" fmla="*/ 0 w 124"/>
              <a:gd name="T17" fmla="*/ 98 h 200"/>
              <a:gd name="T18" fmla="*/ 0 w 124"/>
              <a:gd name="T19" fmla="*/ 76 h 200"/>
              <a:gd name="T20" fmla="*/ 17 w 124"/>
              <a:gd name="T21" fmla="*/ 76 h 200"/>
              <a:gd name="T22" fmla="*/ 17 w 124"/>
              <a:gd name="T23" fmla="*/ 98 h 200"/>
              <a:gd name="T24" fmla="*/ 30 w 124"/>
              <a:gd name="T25" fmla="*/ 130 h 200"/>
              <a:gd name="T26" fmla="*/ 62 w 124"/>
              <a:gd name="T27" fmla="*/ 144 h 200"/>
              <a:gd name="T28" fmla="*/ 94 w 124"/>
              <a:gd name="T29" fmla="*/ 130 h 200"/>
              <a:gd name="T30" fmla="*/ 105 w 124"/>
              <a:gd name="T31" fmla="*/ 98 h 200"/>
              <a:gd name="T32" fmla="*/ 105 w 124"/>
              <a:gd name="T33" fmla="*/ 76 h 200"/>
              <a:gd name="T34" fmla="*/ 124 w 124"/>
              <a:gd name="T35" fmla="*/ 76 h 200"/>
              <a:gd name="T36" fmla="*/ 124 w 124"/>
              <a:gd name="T37" fmla="*/ 98 h 200"/>
              <a:gd name="T38" fmla="*/ 70 w 124"/>
              <a:gd name="T39" fmla="*/ 160 h 200"/>
              <a:gd name="T40" fmla="*/ 63 w 124"/>
              <a:gd name="T41" fmla="*/ 132 h 200"/>
              <a:gd name="T42" fmla="*/ 29 w 124"/>
              <a:gd name="T43" fmla="*/ 97 h 200"/>
              <a:gd name="T44" fmla="*/ 29 w 124"/>
              <a:gd name="T45" fmla="*/ 88 h 200"/>
              <a:gd name="T46" fmla="*/ 77 w 124"/>
              <a:gd name="T47" fmla="*/ 88 h 200"/>
              <a:gd name="T48" fmla="*/ 77 w 124"/>
              <a:gd name="T49" fmla="*/ 80 h 200"/>
              <a:gd name="T50" fmla="*/ 29 w 124"/>
              <a:gd name="T51" fmla="*/ 80 h 200"/>
              <a:gd name="T52" fmla="*/ 29 w 124"/>
              <a:gd name="T53" fmla="*/ 64 h 200"/>
              <a:gd name="T54" fmla="*/ 77 w 124"/>
              <a:gd name="T55" fmla="*/ 64 h 200"/>
              <a:gd name="T56" fmla="*/ 77 w 124"/>
              <a:gd name="T57" fmla="*/ 56 h 200"/>
              <a:gd name="T58" fmla="*/ 29 w 124"/>
              <a:gd name="T59" fmla="*/ 56 h 200"/>
              <a:gd name="T60" fmla="*/ 29 w 124"/>
              <a:gd name="T61" fmla="*/ 44 h 200"/>
              <a:gd name="T62" fmla="*/ 77 w 124"/>
              <a:gd name="T63" fmla="*/ 44 h 200"/>
              <a:gd name="T64" fmla="*/ 77 w 124"/>
              <a:gd name="T65" fmla="*/ 36 h 200"/>
              <a:gd name="T66" fmla="*/ 29 w 124"/>
              <a:gd name="T67" fmla="*/ 36 h 200"/>
              <a:gd name="T68" fmla="*/ 63 w 124"/>
              <a:gd name="T69" fmla="*/ 0 h 200"/>
              <a:gd name="T70" fmla="*/ 97 w 124"/>
              <a:gd name="T71" fmla="*/ 36 h 200"/>
              <a:gd name="T72" fmla="*/ 97 w 124"/>
              <a:gd name="T73" fmla="*/ 97 h 200"/>
              <a:gd name="T74" fmla="*/ 63 w 124"/>
              <a:gd name="T75" fmla="*/ 13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200">
                <a:moveTo>
                  <a:pt x="70" y="160"/>
                </a:moveTo>
                <a:cubicBezTo>
                  <a:pt x="70" y="184"/>
                  <a:pt x="70" y="184"/>
                  <a:pt x="70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200"/>
                  <a:pt x="97" y="200"/>
                  <a:pt x="97" y="200"/>
                </a:cubicBezTo>
                <a:cubicBezTo>
                  <a:pt x="25" y="200"/>
                  <a:pt x="25" y="200"/>
                  <a:pt x="25" y="200"/>
                </a:cubicBezTo>
                <a:cubicBezTo>
                  <a:pt x="25" y="184"/>
                  <a:pt x="25" y="184"/>
                  <a:pt x="25" y="184"/>
                </a:cubicBezTo>
                <a:cubicBezTo>
                  <a:pt x="53" y="184"/>
                  <a:pt x="53" y="184"/>
                  <a:pt x="53" y="184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23" y="156"/>
                  <a:pt x="0" y="130"/>
                  <a:pt x="0" y="98"/>
                </a:cubicBezTo>
                <a:cubicBezTo>
                  <a:pt x="0" y="76"/>
                  <a:pt x="0" y="76"/>
                  <a:pt x="0" y="76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111"/>
                  <a:pt x="22" y="122"/>
                  <a:pt x="30" y="130"/>
                </a:cubicBezTo>
                <a:cubicBezTo>
                  <a:pt x="38" y="139"/>
                  <a:pt x="49" y="144"/>
                  <a:pt x="62" y="144"/>
                </a:cubicBezTo>
                <a:cubicBezTo>
                  <a:pt x="75" y="144"/>
                  <a:pt x="86" y="139"/>
                  <a:pt x="94" y="130"/>
                </a:cubicBezTo>
                <a:cubicBezTo>
                  <a:pt x="102" y="122"/>
                  <a:pt x="105" y="111"/>
                  <a:pt x="105" y="98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98"/>
                  <a:pt x="124" y="98"/>
                  <a:pt x="124" y="98"/>
                </a:cubicBezTo>
                <a:cubicBezTo>
                  <a:pt x="124" y="130"/>
                  <a:pt x="100" y="156"/>
                  <a:pt x="70" y="160"/>
                </a:cubicBezTo>
                <a:close/>
                <a:moveTo>
                  <a:pt x="63" y="132"/>
                </a:moveTo>
                <a:cubicBezTo>
                  <a:pt x="45" y="132"/>
                  <a:pt x="29" y="116"/>
                  <a:pt x="29" y="97"/>
                </a:cubicBezTo>
                <a:cubicBezTo>
                  <a:pt x="29" y="88"/>
                  <a:pt x="29" y="88"/>
                  <a:pt x="29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0"/>
                  <a:pt x="77" y="80"/>
                  <a:pt x="77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64"/>
                  <a:pt x="29" y="64"/>
                  <a:pt x="29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56"/>
                  <a:pt x="77" y="56"/>
                  <a:pt x="77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4"/>
                  <a:pt x="29" y="44"/>
                  <a:pt x="29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36"/>
                  <a:pt x="77" y="36"/>
                  <a:pt x="77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17"/>
                  <a:pt x="46" y="0"/>
                  <a:pt x="63" y="0"/>
                </a:cubicBezTo>
                <a:cubicBezTo>
                  <a:pt x="82" y="0"/>
                  <a:pt x="97" y="16"/>
                  <a:pt x="97" y="36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16"/>
                  <a:pt x="82" y="132"/>
                  <a:pt x="63" y="132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19" name="TextBox 7"/>
          <p:cNvSpPr>
            <a:spLocks noChangeArrowheads="1"/>
          </p:cNvSpPr>
          <p:nvPr/>
        </p:nvSpPr>
        <p:spPr bwMode="auto">
          <a:xfrm>
            <a:off x="3181481" y="2302241"/>
            <a:ext cx="4102914" cy="8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9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谢谢您的指导</a:t>
            </a:r>
            <a:endParaRPr lang="zh-CN" altLang="en-US" sz="49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3181481" y="2094980"/>
            <a:ext cx="383295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LilyUPC" panose="020B0604020202020204" pitchFamily="34" charset="-34"/>
                <a:sym typeface="微软雅黑" panose="020B0503020204020204" pitchFamily="34" charset="-122"/>
              </a:rPr>
              <a:t>THANK YOU FOR YOUR GUIDANCE.</a:t>
            </a:r>
            <a:endParaRPr lang="zh-CN" altLang="en-US" sz="15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643726" y="1978289"/>
            <a:ext cx="208734" cy="138347"/>
            <a:chOff x="9482595" y="2565731"/>
            <a:chExt cx="278384" cy="184511"/>
          </a:xfrm>
        </p:grpSpPr>
        <p:sp>
          <p:nvSpPr>
            <p:cNvPr id="22" name="椭圆 21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椭圆 22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5" name="Freeform 5"/>
          <p:cNvSpPr/>
          <p:nvPr/>
        </p:nvSpPr>
        <p:spPr bwMode="auto">
          <a:xfrm rot="1855731">
            <a:off x="2119771" y="2177029"/>
            <a:ext cx="867861" cy="78247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25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9" grpId="0"/>
      <p:bldP spid="20" grpId="0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16" name="组合 1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论文摘要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2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05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2" name="Rectangle 2"/>
          <p:cNvSpPr/>
          <p:nvPr/>
        </p:nvSpPr>
        <p:spPr>
          <a:xfrm>
            <a:off x="0" y="1305984"/>
            <a:ext cx="8223453" cy="1749135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2628290" y="857910"/>
            <a:ext cx="3925630" cy="2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800" b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800" b="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此处添加名称</a:t>
            </a:r>
            <a:endParaRPr lang="zh-CN" sz="1800" b="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Rectangle 2"/>
          <p:cNvSpPr/>
          <p:nvPr/>
        </p:nvSpPr>
        <p:spPr>
          <a:xfrm>
            <a:off x="4572000" y="1305984"/>
            <a:ext cx="3661409" cy="1749135"/>
          </a:xfrm>
          <a:prstGeom prst="rect">
            <a:avLst/>
          </a:prstGeom>
          <a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435934" y="1492361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论文要点</a:t>
            </a:r>
            <a:endParaRPr lang="en-US" altLang="zh-CN" sz="16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1116515" y="1831692"/>
            <a:ext cx="326898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弧形 36"/>
          <p:cNvSpPr/>
          <p:nvPr/>
        </p:nvSpPr>
        <p:spPr>
          <a:xfrm>
            <a:off x="3168209" y="790466"/>
            <a:ext cx="377944" cy="377944"/>
          </a:xfrm>
          <a:prstGeom prst="arc">
            <a:avLst>
              <a:gd name="adj1" fmla="val 18916496"/>
              <a:gd name="adj2" fmla="val 2632855"/>
            </a:avLst>
          </a:prstGeom>
          <a:ln>
            <a:solidFill>
              <a:srgbClr val="41445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8" name="组合 37"/>
          <p:cNvGrpSpPr/>
          <p:nvPr/>
        </p:nvGrpSpPr>
        <p:grpSpPr>
          <a:xfrm>
            <a:off x="1017726" y="3479438"/>
            <a:ext cx="394805" cy="355962"/>
            <a:chOff x="5424755" y="1340768"/>
            <a:chExt cx="670560" cy="604586"/>
          </a:xfrm>
        </p:grpSpPr>
        <p:grpSp>
          <p:nvGrpSpPr>
            <p:cNvPr id="39" name="组合 3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4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3" name="文本框 9"/>
          <p:cNvSpPr txBox="1"/>
          <p:nvPr/>
        </p:nvSpPr>
        <p:spPr>
          <a:xfrm>
            <a:off x="1494459" y="3490063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1548451" y="3760023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7779502" y="3662230"/>
            <a:ext cx="193989" cy="174903"/>
            <a:chOff x="3720691" y="2824413"/>
            <a:chExt cx="1341120" cy="1209172"/>
          </a:xfrm>
        </p:grpSpPr>
        <p:sp>
          <p:nvSpPr>
            <p:cNvPr id="5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476027" y="3870662"/>
            <a:ext cx="6407261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8196694" y="1168410"/>
            <a:ext cx="208734" cy="138347"/>
            <a:chOff x="9482595" y="2565731"/>
            <a:chExt cx="278384" cy="184511"/>
          </a:xfrm>
        </p:grpSpPr>
        <p:sp>
          <p:nvSpPr>
            <p:cNvPr id="63" name="椭圆 6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4" name="椭圆 6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567694" y="263306"/>
            <a:ext cx="200874" cy="251355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 bldLvl="0" animBg="1"/>
      <p:bldP spid="34" grpId="0" bldLvl="0" animBg="1"/>
      <p:bldP spid="35" grpId="0"/>
      <p:bldP spid="36" grpId="0"/>
      <p:bldP spid="37" grpId="0" bldLvl="0" animBg="1"/>
      <p:bldP spid="43" grpId="0"/>
      <p:bldP spid="61" grpId="0"/>
      <p:bldP spid="4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16" name="组合 1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2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06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567694" y="263306"/>
            <a:ext cx="200874" cy="251355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911840" y="1792534"/>
            <a:ext cx="1364918" cy="1230629"/>
            <a:chOff x="3720691" y="2824413"/>
            <a:chExt cx="1341120" cy="1209172"/>
          </a:xfrm>
        </p:grpSpPr>
        <p:sp>
          <p:nvSpPr>
            <p:cNvPr id="4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414455"/>
                </a:solidFill>
              </a:endParaRPr>
            </a:p>
          </p:txBody>
        </p:sp>
        <p:sp>
          <p:nvSpPr>
            <p:cNvPr id="4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414455"/>
                </a:solidFill>
              </a:endParaRPr>
            </a:p>
          </p:txBody>
        </p:sp>
      </p:grpSp>
      <p:sp>
        <p:nvSpPr>
          <p:cNvPr id="48" name="Freeform 5"/>
          <p:cNvSpPr/>
          <p:nvPr/>
        </p:nvSpPr>
        <p:spPr bwMode="auto">
          <a:xfrm rot="1855731">
            <a:off x="4005305" y="1876804"/>
            <a:ext cx="1177988" cy="106209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rgbClr val="414455"/>
              </a:solidFill>
            </a:endParaRPr>
          </a:p>
        </p:txBody>
      </p:sp>
      <p:sp>
        <p:nvSpPr>
          <p:cNvPr id="49" name="文本框 9"/>
          <p:cNvSpPr txBox="1"/>
          <p:nvPr/>
        </p:nvSpPr>
        <p:spPr>
          <a:xfrm>
            <a:off x="4171968" y="2248249"/>
            <a:ext cx="939951" cy="29527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sz="1500" b="1" dirty="0" smtClea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895951" y="1716738"/>
            <a:ext cx="502789" cy="453321"/>
            <a:chOff x="5424755" y="1340768"/>
            <a:chExt cx="670560" cy="604586"/>
          </a:xfrm>
        </p:grpSpPr>
        <p:grpSp>
          <p:nvGrpSpPr>
            <p:cNvPr id="51" name="组合 5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5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5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5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5489863" y="1600345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5489863" y="1842531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895951" y="2526617"/>
            <a:ext cx="502789" cy="453321"/>
            <a:chOff x="5424755" y="1340768"/>
            <a:chExt cx="670560" cy="604586"/>
          </a:xfrm>
        </p:grpSpPr>
        <p:grpSp>
          <p:nvGrpSpPr>
            <p:cNvPr id="68" name="组合 6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7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7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6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5489863" y="2410224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5489863" y="2652410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745259" y="1708329"/>
            <a:ext cx="502789" cy="453321"/>
            <a:chOff x="5424755" y="1340768"/>
            <a:chExt cx="670560" cy="604586"/>
          </a:xfrm>
        </p:grpSpPr>
        <p:grpSp>
          <p:nvGrpSpPr>
            <p:cNvPr id="77" name="组合 7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9" name="组合 7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8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8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7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1764419" y="160313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1764419" y="1845317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3745259" y="2515422"/>
            <a:ext cx="502789" cy="453321"/>
            <a:chOff x="5424755" y="1340768"/>
            <a:chExt cx="670560" cy="604586"/>
          </a:xfrm>
        </p:grpSpPr>
        <p:grpSp>
          <p:nvGrpSpPr>
            <p:cNvPr id="86" name="组合 8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9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8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8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2" name="矩形 91"/>
          <p:cNvSpPr/>
          <p:nvPr/>
        </p:nvSpPr>
        <p:spPr>
          <a:xfrm>
            <a:off x="1764419" y="2410224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47"/>
          <p:cNvSpPr>
            <a:spLocks noChangeArrowheads="1"/>
          </p:cNvSpPr>
          <p:nvPr/>
        </p:nvSpPr>
        <p:spPr bwMode="auto">
          <a:xfrm>
            <a:off x="1764419" y="2652410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1017726" y="3689441"/>
            <a:ext cx="394805" cy="355962"/>
            <a:chOff x="5424755" y="1340768"/>
            <a:chExt cx="670560" cy="604586"/>
          </a:xfrm>
        </p:grpSpPr>
        <p:grpSp>
          <p:nvGrpSpPr>
            <p:cNvPr id="95" name="组合 94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7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8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96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9" name="文本框 9"/>
          <p:cNvSpPr txBox="1"/>
          <p:nvPr/>
        </p:nvSpPr>
        <p:spPr>
          <a:xfrm>
            <a:off x="1494459" y="370006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0" name="直接连接符 99"/>
          <p:cNvCxnSpPr/>
          <p:nvPr/>
        </p:nvCxnSpPr>
        <p:spPr>
          <a:xfrm>
            <a:off x="1548451" y="3970026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组合 100"/>
          <p:cNvGrpSpPr/>
          <p:nvPr/>
        </p:nvGrpSpPr>
        <p:grpSpPr>
          <a:xfrm>
            <a:off x="7779502" y="3872233"/>
            <a:ext cx="193989" cy="174903"/>
            <a:chOff x="3720691" y="2824413"/>
            <a:chExt cx="1341120" cy="1209172"/>
          </a:xfrm>
        </p:grpSpPr>
        <p:sp>
          <p:nvSpPr>
            <p:cNvPr id="10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476027" y="4080665"/>
            <a:ext cx="640726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6245750" y="1515990"/>
            <a:ext cx="208734" cy="138347"/>
            <a:chOff x="9482595" y="2565731"/>
            <a:chExt cx="278384" cy="184511"/>
          </a:xfrm>
        </p:grpSpPr>
        <p:sp>
          <p:nvSpPr>
            <p:cNvPr id="106" name="椭圆 10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8" grpId="0" bldLvl="0" animBg="1"/>
      <p:bldP spid="49" grpId="0"/>
      <p:bldP spid="65" grpId="0"/>
      <p:bldP spid="66" grpId="0"/>
      <p:bldP spid="74" grpId="0"/>
      <p:bldP spid="75" grpId="0"/>
      <p:bldP spid="83" grpId="0"/>
      <p:bldP spid="84" grpId="0"/>
      <p:bldP spid="92" grpId="0"/>
      <p:bldP spid="93" grpId="0"/>
      <p:bldP spid="99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16" name="组合 1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理论基础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2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07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567694" y="263306"/>
            <a:ext cx="200874" cy="251355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3789117" y="1438369"/>
            <a:ext cx="1565766" cy="1411716"/>
            <a:chOff x="5424755" y="1340768"/>
            <a:chExt cx="670560" cy="604586"/>
          </a:xfrm>
        </p:grpSpPr>
        <p:grpSp>
          <p:nvGrpSpPr>
            <p:cNvPr id="109" name="组合 10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1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1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13" name="矩形 112"/>
          <p:cNvSpPr/>
          <p:nvPr/>
        </p:nvSpPr>
        <p:spPr>
          <a:xfrm>
            <a:off x="4079138" y="1705089"/>
            <a:ext cx="1194757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4" name="矩形 47"/>
          <p:cNvSpPr>
            <a:spLocks noChangeArrowheads="1"/>
          </p:cNvSpPr>
          <p:nvPr/>
        </p:nvSpPr>
        <p:spPr bwMode="auto">
          <a:xfrm>
            <a:off x="4078623" y="1947275"/>
            <a:ext cx="1087288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5" name="肘形连接符 114"/>
          <p:cNvCxnSpPr/>
          <p:nvPr/>
        </p:nvCxnSpPr>
        <p:spPr>
          <a:xfrm>
            <a:off x="3168209" y="1705089"/>
            <a:ext cx="701895" cy="439134"/>
          </a:xfrm>
          <a:prstGeom prst="bentConnector3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组合 115"/>
          <p:cNvGrpSpPr/>
          <p:nvPr/>
        </p:nvGrpSpPr>
        <p:grpSpPr>
          <a:xfrm>
            <a:off x="2736274" y="1471335"/>
            <a:ext cx="502789" cy="453321"/>
            <a:chOff x="5424755" y="1340768"/>
            <a:chExt cx="670560" cy="604586"/>
          </a:xfrm>
        </p:grpSpPr>
        <p:grpSp>
          <p:nvGrpSpPr>
            <p:cNvPr id="117" name="组合 11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9" name="组合 11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2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2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2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1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3" name="矩形 122"/>
          <p:cNvSpPr/>
          <p:nvPr/>
        </p:nvSpPr>
        <p:spPr>
          <a:xfrm>
            <a:off x="1577689" y="1898938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47"/>
          <p:cNvSpPr>
            <a:spLocks noChangeArrowheads="1"/>
          </p:cNvSpPr>
          <p:nvPr/>
        </p:nvSpPr>
        <p:spPr bwMode="auto">
          <a:xfrm>
            <a:off x="1577689" y="2141123"/>
            <a:ext cx="213044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25" name="肘形连接符 124"/>
          <p:cNvCxnSpPr/>
          <p:nvPr/>
        </p:nvCxnSpPr>
        <p:spPr>
          <a:xfrm>
            <a:off x="5273895" y="2104920"/>
            <a:ext cx="701895" cy="439134"/>
          </a:xfrm>
          <a:prstGeom prst="bentConnector3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组合 125"/>
          <p:cNvGrpSpPr/>
          <p:nvPr/>
        </p:nvGrpSpPr>
        <p:grpSpPr>
          <a:xfrm>
            <a:off x="5958928" y="2328087"/>
            <a:ext cx="502789" cy="453321"/>
            <a:chOff x="5424755" y="1340768"/>
            <a:chExt cx="670560" cy="604586"/>
          </a:xfrm>
        </p:grpSpPr>
        <p:grpSp>
          <p:nvGrpSpPr>
            <p:cNvPr id="127" name="组合 12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29" name="组合 12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3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3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2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3" name="矩形 132"/>
          <p:cNvSpPr/>
          <p:nvPr/>
        </p:nvSpPr>
        <p:spPr>
          <a:xfrm>
            <a:off x="5813814" y="1572200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矩形 47"/>
          <p:cNvSpPr>
            <a:spLocks noChangeArrowheads="1"/>
          </p:cNvSpPr>
          <p:nvPr/>
        </p:nvSpPr>
        <p:spPr bwMode="auto">
          <a:xfrm>
            <a:off x="5813814" y="1814385"/>
            <a:ext cx="213044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06366" y="3328087"/>
            <a:ext cx="394805" cy="355962"/>
            <a:chOff x="5424755" y="1340768"/>
            <a:chExt cx="670560" cy="604586"/>
          </a:xfrm>
        </p:grpSpPr>
        <p:grpSp>
          <p:nvGrpSpPr>
            <p:cNvPr id="136" name="组合 13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3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3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40" name="文本框 9"/>
          <p:cNvSpPr txBox="1"/>
          <p:nvPr/>
        </p:nvSpPr>
        <p:spPr>
          <a:xfrm>
            <a:off x="1494459" y="3338713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1" name="直接连接符 140"/>
          <p:cNvCxnSpPr/>
          <p:nvPr/>
        </p:nvCxnSpPr>
        <p:spPr>
          <a:xfrm>
            <a:off x="1548451" y="3608673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组合 141"/>
          <p:cNvGrpSpPr/>
          <p:nvPr/>
        </p:nvGrpSpPr>
        <p:grpSpPr>
          <a:xfrm>
            <a:off x="7779502" y="3510880"/>
            <a:ext cx="193989" cy="174903"/>
            <a:chOff x="3720691" y="2824413"/>
            <a:chExt cx="1341120" cy="1209172"/>
          </a:xfrm>
        </p:grpSpPr>
        <p:sp>
          <p:nvSpPr>
            <p:cNvPr id="14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1476027" y="3719311"/>
            <a:ext cx="640726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4679984" y="1192038"/>
            <a:ext cx="208734" cy="138347"/>
            <a:chOff x="9482595" y="2565731"/>
            <a:chExt cx="278384" cy="184511"/>
          </a:xfrm>
        </p:grpSpPr>
        <p:sp>
          <p:nvSpPr>
            <p:cNvPr id="147" name="椭圆 146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4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113" grpId="0"/>
      <p:bldP spid="114" grpId="0"/>
      <p:bldP spid="123" grpId="0"/>
      <p:bldP spid="124" grpId="0"/>
      <p:bldP spid="133" grpId="0"/>
      <p:bldP spid="134" grpId="0"/>
      <p:bldP spid="140" grpId="0"/>
      <p:bldP spid="1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16" name="组合 1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主要贡献与创新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2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08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567694" y="263306"/>
            <a:ext cx="200874" cy="251355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6"/>
          <p:cNvSpPr/>
          <p:nvPr/>
        </p:nvSpPr>
        <p:spPr bwMode="auto">
          <a:xfrm flipH="1">
            <a:off x="4243560" y="4352369"/>
            <a:ext cx="670226" cy="144190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20" name="Freeform 24"/>
          <p:cNvSpPr/>
          <p:nvPr/>
        </p:nvSpPr>
        <p:spPr>
          <a:xfrm flipH="1">
            <a:off x="4067890" y="4024510"/>
            <a:ext cx="1021563" cy="297804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27" name="Freeform 25"/>
          <p:cNvSpPr/>
          <p:nvPr/>
        </p:nvSpPr>
        <p:spPr>
          <a:xfrm flipH="1">
            <a:off x="4350820" y="4526613"/>
            <a:ext cx="455706" cy="97281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8" name="Freeform 5"/>
          <p:cNvSpPr/>
          <p:nvPr/>
        </p:nvSpPr>
        <p:spPr bwMode="auto">
          <a:xfrm>
            <a:off x="4496694" y="3449098"/>
            <a:ext cx="133315" cy="393995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4534784" y="3378869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30" name="Freeform 7"/>
          <p:cNvSpPr/>
          <p:nvPr/>
        </p:nvSpPr>
        <p:spPr bwMode="auto">
          <a:xfrm>
            <a:off x="4522881" y="3422911"/>
            <a:ext cx="114270" cy="110700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31" name="Freeform 8"/>
          <p:cNvSpPr/>
          <p:nvPr/>
        </p:nvSpPr>
        <p:spPr bwMode="auto">
          <a:xfrm>
            <a:off x="4514549" y="3828808"/>
            <a:ext cx="34520" cy="57135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32" name="Freeform 9"/>
          <p:cNvSpPr/>
          <p:nvPr/>
        </p:nvSpPr>
        <p:spPr bwMode="auto">
          <a:xfrm>
            <a:off x="4634770" y="3447908"/>
            <a:ext cx="132125" cy="393995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33" name="Freeform 10"/>
          <p:cNvSpPr/>
          <p:nvPr/>
        </p:nvSpPr>
        <p:spPr bwMode="auto">
          <a:xfrm>
            <a:off x="4671670" y="3375299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34" name="Freeform 11"/>
          <p:cNvSpPr/>
          <p:nvPr/>
        </p:nvSpPr>
        <p:spPr bwMode="auto">
          <a:xfrm>
            <a:off x="4660957" y="3421721"/>
            <a:ext cx="114270" cy="109509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35" name="Freeform 12"/>
          <p:cNvSpPr/>
          <p:nvPr/>
        </p:nvSpPr>
        <p:spPr bwMode="auto">
          <a:xfrm>
            <a:off x="4652625" y="3825238"/>
            <a:ext cx="34520" cy="57135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36" name="Freeform 13"/>
          <p:cNvSpPr/>
          <p:nvPr/>
        </p:nvSpPr>
        <p:spPr bwMode="auto">
          <a:xfrm>
            <a:off x="4754992" y="3450288"/>
            <a:ext cx="30948" cy="199973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grpSp>
        <p:nvGrpSpPr>
          <p:cNvPr id="37" name="Group 123"/>
          <p:cNvGrpSpPr/>
          <p:nvPr/>
        </p:nvGrpSpPr>
        <p:grpSpPr>
          <a:xfrm>
            <a:off x="3828927" y="3388392"/>
            <a:ext cx="613013" cy="465414"/>
            <a:chOff x="7170738" y="4168775"/>
            <a:chExt cx="817563" cy="620713"/>
          </a:xfrm>
          <a:solidFill>
            <a:srgbClr val="0D0D0D">
              <a:alpha val="21176"/>
            </a:srgbClr>
          </a:solidFill>
        </p:grpSpPr>
        <p:sp>
          <p:nvSpPr>
            <p:cNvPr id="38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40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</p:grpSp>
      <p:sp>
        <p:nvSpPr>
          <p:cNvPr id="45" name="Freeform 20"/>
          <p:cNvSpPr>
            <a:spLocks noEditPoints="1"/>
          </p:cNvSpPr>
          <p:nvPr/>
        </p:nvSpPr>
        <p:spPr bwMode="auto">
          <a:xfrm>
            <a:off x="3330185" y="1769563"/>
            <a:ext cx="358285" cy="377330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5616781" y="1681480"/>
            <a:ext cx="105938" cy="105938"/>
          </a:xfrm>
          <a:prstGeom prst="ellipse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47" name="Freeform 22"/>
          <p:cNvSpPr/>
          <p:nvPr/>
        </p:nvSpPr>
        <p:spPr bwMode="auto">
          <a:xfrm>
            <a:off x="5654871" y="1760041"/>
            <a:ext cx="166644" cy="347572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48" name="Freeform 23"/>
          <p:cNvSpPr/>
          <p:nvPr/>
        </p:nvSpPr>
        <p:spPr bwMode="auto">
          <a:xfrm>
            <a:off x="5508462" y="1760041"/>
            <a:ext cx="178547" cy="342811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49" name="Freeform 24"/>
          <p:cNvSpPr/>
          <p:nvPr/>
        </p:nvSpPr>
        <p:spPr bwMode="auto">
          <a:xfrm>
            <a:off x="5664393" y="1643390"/>
            <a:ext cx="19045" cy="59516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50" name="Freeform 25"/>
          <p:cNvSpPr>
            <a:spLocks noEditPoints="1"/>
          </p:cNvSpPr>
          <p:nvPr/>
        </p:nvSpPr>
        <p:spPr bwMode="auto">
          <a:xfrm>
            <a:off x="4812128" y="1387473"/>
            <a:ext cx="169025" cy="457081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51" name="Freeform 26"/>
          <p:cNvSpPr>
            <a:spLocks noEditPoints="1"/>
          </p:cNvSpPr>
          <p:nvPr/>
        </p:nvSpPr>
        <p:spPr bwMode="auto">
          <a:xfrm>
            <a:off x="4666909" y="1531500"/>
            <a:ext cx="458272" cy="167835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52" name="Freeform 27"/>
          <p:cNvSpPr>
            <a:spLocks noEditPoints="1"/>
          </p:cNvSpPr>
          <p:nvPr/>
        </p:nvSpPr>
        <p:spPr bwMode="auto">
          <a:xfrm>
            <a:off x="4701428" y="1427943"/>
            <a:ext cx="389233" cy="373759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53" name="Freeform 28"/>
          <p:cNvSpPr>
            <a:spLocks noEditPoints="1"/>
          </p:cNvSpPr>
          <p:nvPr/>
        </p:nvSpPr>
        <p:spPr bwMode="auto">
          <a:xfrm>
            <a:off x="4701428" y="1427943"/>
            <a:ext cx="389233" cy="373759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54" name="Oval 29"/>
          <p:cNvSpPr>
            <a:spLocks noChangeArrowheads="1"/>
          </p:cNvSpPr>
          <p:nvPr/>
        </p:nvSpPr>
        <p:spPr bwMode="auto">
          <a:xfrm>
            <a:off x="4862121" y="1580304"/>
            <a:ext cx="70229" cy="70229"/>
          </a:xfrm>
          <a:prstGeom prst="ellipse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55" name="Freeform 30"/>
          <p:cNvSpPr>
            <a:spLocks noEditPoints="1"/>
          </p:cNvSpPr>
          <p:nvPr/>
        </p:nvSpPr>
        <p:spPr bwMode="auto">
          <a:xfrm>
            <a:off x="5401333" y="1257728"/>
            <a:ext cx="192831" cy="365427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5304918" y="1256538"/>
            <a:ext cx="48803" cy="355905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57" name="Freeform 32"/>
          <p:cNvSpPr>
            <a:spLocks noEditPoints="1"/>
          </p:cNvSpPr>
          <p:nvPr/>
        </p:nvSpPr>
        <p:spPr bwMode="auto">
          <a:xfrm>
            <a:off x="3724180" y="3049152"/>
            <a:ext cx="421372" cy="308292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grpSp>
        <p:nvGrpSpPr>
          <p:cNvPr id="58" name="Group 127"/>
          <p:cNvGrpSpPr/>
          <p:nvPr/>
        </p:nvGrpSpPr>
        <p:grpSpPr>
          <a:xfrm>
            <a:off x="4908543" y="3357444"/>
            <a:ext cx="380902" cy="490410"/>
            <a:chOff x="8610600" y="4127500"/>
            <a:chExt cx="508001" cy="654050"/>
          </a:xfrm>
          <a:solidFill>
            <a:srgbClr val="0D0D0D">
              <a:alpha val="21176"/>
            </a:srgbClr>
          </a:solidFill>
        </p:grpSpPr>
        <p:sp>
          <p:nvSpPr>
            <p:cNvPr id="59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61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62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63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64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65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66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</p:grpSp>
      <p:sp>
        <p:nvSpPr>
          <p:cNvPr id="67" name="Freeform 41"/>
          <p:cNvSpPr>
            <a:spLocks noEditPoints="1"/>
          </p:cNvSpPr>
          <p:nvPr/>
        </p:nvSpPr>
        <p:spPr bwMode="auto">
          <a:xfrm>
            <a:off x="5223977" y="2862273"/>
            <a:ext cx="321385" cy="292817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68" name="Freeform 42"/>
          <p:cNvSpPr/>
          <p:nvPr/>
        </p:nvSpPr>
        <p:spPr bwMode="auto">
          <a:xfrm>
            <a:off x="5307299" y="3132475"/>
            <a:ext cx="69038" cy="148790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69" name="Freeform 43"/>
          <p:cNvSpPr/>
          <p:nvPr/>
        </p:nvSpPr>
        <p:spPr bwMode="auto">
          <a:xfrm>
            <a:off x="5278731" y="3177707"/>
            <a:ext cx="97606" cy="201164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70" name="Freeform 44"/>
          <p:cNvSpPr/>
          <p:nvPr/>
        </p:nvSpPr>
        <p:spPr bwMode="auto">
          <a:xfrm>
            <a:off x="4387185" y="924440"/>
            <a:ext cx="392804" cy="359475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71" name="Freeform 45"/>
          <p:cNvSpPr>
            <a:spLocks noEditPoints="1"/>
          </p:cNvSpPr>
          <p:nvPr/>
        </p:nvSpPr>
        <p:spPr bwMode="auto">
          <a:xfrm>
            <a:off x="4270534" y="2919408"/>
            <a:ext cx="478507" cy="396375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72" name="Freeform 46"/>
          <p:cNvSpPr>
            <a:spLocks noEditPoints="1"/>
          </p:cNvSpPr>
          <p:nvPr/>
        </p:nvSpPr>
        <p:spPr bwMode="auto">
          <a:xfrm>
            <a:off x="5116848" y="2130229"/>
            <a:ext cx="614203" cy="716570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73" name="Freeform 47"/>
          <p:cNvSpPr>
            <a:spLocks noEditPoints="1"/>
          </p:cNvSpPr>
          <p:nvPr/>
        </p:nvSpPr>
        <p:spPr bwMode="auto">
          <a:xfrm>
            <a:off x="5582261" y="2339725"/>
            <a:ext cx="265441" cy="521358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74" name="Freeform 48"/>
          <p:cNvSpPr>
            <a:spLocks noEditPoints="1"/>
          </p:cNvSpPr>
          <p:nvPr/>
        </p:nvSpPr>
        <p:spPr bwMode="auto">
          <a:xfrm>
            <a:off x="4656196" y="2406382"/>
            <a:ext cx="434465" cy="434465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75" name="Freeform 49"/>
          <p:cNvSpPr/>
          <p:nvPr/>
        </p:nvSpPr>
        <p:spPr bwMode="auto">
          <a:xfrm>
            <a:off x="4735947" y="2544459"/>
            <a:ext cx="216637" cy="114270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grpSp>
        <p:nvGrpSpPr>
          <p:cNvPr id="76" name="Group 126"/>
          <p:cNvGrpSpPr/>
          <p:nvPr/>
        </p:nvGrpSpPr>
        <p:grpSpPr>
          <a:xfrm>
            <a:off x="4829982" y="2965830"/>
            <a:ext cx="340430" cy="323766"/>
            <a:chOff x="8505825" y="3605213"/>
            <a:chExt cx="454025" cy="431800"/>
          </a:xfrm>
          <a:solidFill>
            <a:srgbClr val="0D0D0D">
              <a:alpha val="21176"/>
            </a:srgbClr>
          </a:solidFill>
        </p:grpSpPr>
        <p:sp>
          <p:nvSpPr>
            <p:cNvPr id="77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78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</p:grpSp>
      <p:sp>
        <p:nvSpPr>
          <p:cNvPr id="79" name="Freeform 52"/>
          <p:cNvSpPr/>
          <p:nvPr/>
        </p:nvSpPr>
        <p:spPr bwMode="auto">
          <a:xfrm>
            <a:off x="3780124" y="1038710"/>
            <a:ext cx="509455" cy="414230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0" name="Freeform 53"/>
          <p:cNvSpPr/>
          <p:nvPr/>
        </p:nvSpPr>
        <p:spPr bwMode="auto">
          <a:xfrm>
            <a:off x="4166977" y="1016094"/>
            <a:ext cx="140457" cy="192831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1" name="Freeform 54"/>
          <p:cNvSpPr/>
          <p:nvPr/>
        </p:nvSpPr>
        <p:spPr bwMode="auto">
          <a:xfrm>
            <a:off x="3846782" y="1148219"/>
            <a:ext cx="385662" cy="252347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2" name="Freeform 55"/>
          <p:cNvSpPr>
            <a:spLocks noEditPoints="1"/>
          </p:cNvSpPr>
          <p:nvPr/>
        </p:nvSpPr>
        <p:spPr bwMode="auto">
          <a:xfrm>
            <a:off x="3532539" y="1369618"/>
            <a:ext cx="222589" cy="390423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3" name="Freeform 56"/>
          <p:cNvSpPr>
            <a:spLocks noEditPoints="1"/>
          </p:cNvSpPr>
          <p:nvPr/>
        </p:nvSpPr>
        <p:spPr bwMode="auto">
          <a:xfrm>
            <a:off x="3330185" y="2187364"/>
            <a:ext cx="416610" cy="453510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4" name="Freeform 57"/>
          <p:cNvSpPr>
            <a:spLocks noEditPoints="1"/>
          </p:cNvSpPr>
          <p:nvPr/>
        </p:nvSpPr>
        <p:spPr bwMode="auto">
          <a:xfrm>
            <a:off x="4866882" y="1014904"/>
            <a:ext cx="396375" cy="389233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5" name="Freeform 58"/>
          <p:cNvSpPr>
            <a:spLocks noEditPoints="1"/>
          </p:cNvSpPr>
          <p:nvPr/>
        </p:nvSpPr>
        <p:spPr bwMode="auto">
          <a:xfrm>
            <a:off x="3466691" y="2638699"/>
            <a:ext cx="385662" cy="390423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6" name="Rectangle 59"/>
          <p:cNvSpPr>
            <a:spLocks noChangeArrowheads="1"/>
          </p:cNvSpPr>
          <p:nvPr/>
        </p:nvSpPr>
        <p:spPr bwMode="auto">
          <a:xfrm>
            <a:off x="4963297" y="2268306"/>
            <a:ext cx="470175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7" name="Rectangle 60"/>
          <p:cNvSpPr>
            <a:spLocks noChangeArrowheads="1"/>
          </p:cNvSpPr>
          <p:nvPr/>
        </p:nvSpPr>
        <p:spPr bwMode="auto">
          <a:xfrm>
            <a:off x="4982342" y="2220693"/>
            <a:ext cx="432085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8" name="Rectangle 61"/>
          <p:cNvSpPr>
            <a:spLocks noChangeArrowheads="1"/>
          </p:cNvSpPr>
          <p:nvPr/>
        </p:nvSpPr>
        <p:spPr bwMode="auto">
          <a:xfrm>
            <a:off x="5152558" y="2171890"/>
            <a:ext cx="91655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9" name="Rectangle 62"/>
          <p:cNvSpPr>
            <a:spLocks noChangeArrowheads="1"/>
          </p:cNvSpPr>
          <p:nvPr/>
        </p:nvSpPr>
        <p:spPr bwMode="auto">
          <a:xfrm>
            <a:off x="5169222" y="1996914"/>
            <a:ext cx="58326" cy="1904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0" name="Rectangle 63"/>
          <p:cNvSpPr>
            <a:spLocks noChangeArrowheads="1"/>
          </p:cNvSpPr>
          <p:nvPr/>
        </p:nvSpPr>
        <p:spPr bwMode="auto">
          <a:xfrm>
            <a:off x="5152558" y="1987391"/>
            <a:ext cx="91655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1" name="Rectangle 64"/>
          <p:cNvSpPr>
            <a:spLocks noChangeArrowheads="1"/>
          </p:cNvSpPr>
          <p:nvPr/>
        </p:nvSpPr>
        <p:spPr bwMode="auto">
          <a:xfrm>
            <a:off x="5291824" y="2171890"/>
            <a:ext cx="89274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2" name="Rectangle 65"/>
          <p:cNvSpPr>
            <a:spLocks noChangeArrowheads="1"/>
          </p:cNvSpPr>
          <p:nvPr/>
        </p:nvSpPr>
        <p:spPr bwMode="auto">
          <a:xfrm>
            <a:off x="5307299" y="1996914"/>
            <a:ext cx="57135" cy="1904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3" name="Rectangle 66"/>
          <p:cNvSpPr>
            <a:spLocks noChangeArrowheads="1"/>
          </p:cNvSpPr>
          <p:nvPr/>
        </p:nvSpPr>
        <p:spPr bwMode="auto">
          <a:xfrm>
            <a:off x="5291824" y="1987391"/>
            <a:ext cx="89274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4" name="Rectangle 67"/>
          <p:cNvSpPr>
            <a:spLocks noChangeArrowheads="1"/>
          </p:cNvSpPr>
          <p:nvPr/>
        </p:nvSpPr>
        <p:spPr bwMode="auto">
          <a:xfrm>
            <a:off x="5015671" y="2171890"/>
            <a:ext cx="91655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5" name="Rectangle 68"/>
          <p:cNvSpPr>
            <a:spLocks noChangeArrowheads="1"/>
          </p:cNvSpPr>
          <p:nvPr/>
        </p:nvSpPr>
        <p:spPr bwMode="auto">
          <a:xfrm>
            <a:off x="5031146" y="1996914"/>
            <a:ext cx="59516" cy="1904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6" name="Rectangle 69"/>
          <p:cNvSpPr>
            <a:spLocks noChangeArrowheads="1"/>
          </p:cNvSpPr>
          <p:nvPr/>
        </p:nvSpPr>
        <p:spPr bwMode="auto">
          <a:xfrm>
            <a:off x="5015671" y="1987391"/>
            <a:ext cx="91655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7" name="Rectangle 70"/>
          <p:cNvSpPr>
            <a:spLocks noChangeArrowheads="1"/>
          </p:cNvSpPr>
          <p:nvPr/>
        </p:nvSpPr>
        <p:spPr bwMode="auto">
          <a:xfrm>
            <a:off x="4982342" y="1935018"/>
            <a:ext cx="432085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8" name="Freeform 71"/>
          <p:cNvSpPr/>
          <p:nvPr/>
        </p:nvSpPr>
        <p:spPr bwMode="auto">
          <a:xfrm>
            <a:off x="4982342" y="1796941"/>
            <a:ext cx="432085" cy="138077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9" name="Freeform 72"/>
          <p:cNvSpPr>
            <a:spLocks noEditPoints="1"/>
          </p:cNvSpPr>
          <p:nvPr/>
        </p:nvSpPr>
        <p:spPr bwMode="auto">
          <a:xfrm>
            <a:off x="3794408" y="1921924"/>
            <a:ext cx="599919" cy="391614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0" name="Freeform 73"/>
          <p:cNvSpPr>
            <a:spLocks noEditPoints="1"/>
          </p:cNvSpPr>
          <p:nvPr/>
        </p:nvSpPr>
        <p:spPr bwMode="auto">
          <a:xfrm>
            <a:off x="5118038" y="2351628"/>
            <a:ext cx="140457" cy="245205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1" name="Freeform 74"/>
          <p:cNvSpPr>
            <a:spLocks noEditPoints="1"/>
          </p:cNvSpPr>
          <p:nvPr/>
        </p:nvSpPr>
        <p:spPr bwMode="auto">
          <a:xfrm>
            <a:off x="3892014" y="1511265"/>
            <a:ext cx="282105" cy="345191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2" name="Freeform 75"/>
          <p:cNvSpPr>
            <a:spLocks noEditPoints="1"/>
          </p:cNvSpPr>
          <p:nvPr/>
        </p:nvSpPr>
        <p:spPr bwMode="auto">
          <a:xfrm>
            <a:off x="4434797" y="1874311"/>
            <a:ext cx="427323" cy="428513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3" name="Freeform 76"/>
          <p:cNvSpPr>
            <a:spLocks noEditPoints="1"/>
          </p:cNvSpPr>
          <p:nvPr/>
        </p:nvSpPr>
        <p:spPr bwMode="auto">
          <a:xfrm>
            <a:off x="4008665" y="2426617"/>
            <a:ext cx="482078" cy="365427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4" name="Freeform 77"/>
          <p:cNvSpPr/>
          <p:nvPr/>
        </p:nvSpPr>
        <p:spPr bwMode="auto">
          <a:xfrm>
            <a:off x="4219351" y="1890976"/>
            <a:ext cx="160693" cy="120222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5" name="Freeform 78"/>
          <p:cNvSpPr/>
          <p:nvPr/>
        </p:nvSpPr>
        <p:spPr bwMode="auto">
          <a:xfrm>
            <a:off x="4290770" y="1860027"/>
            <a:ext cx="44042" cy="54754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6" name="Freeform 79"/>
          <p:cNvSpPr>
            <a:spLocks noEditPoints="1"/>
          </p:cNvSpPr>
          <p:nvPr/>
        </p:nvSpPr>
        <p:spPr bwMode="auto">
          <a:xfrm>
            <a:off x="4040803" y="2862273"/>
            <a:ext cx="169025" cy="234492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7" name="Freeform 80"/>
          <p:cNvSpPr>
            <a:spLocks noEditPoints="1"/>
          </p:cNvSpPr>
          <p:nvPr/>
        </p:nvSpPr>
        <p:spPr bwMode="auto">
          <a:xfrm>
            <a:off x="5339437" y="1660054"/>
            <a:ext cx="211876" cy="232112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8" name="Freeform 81"/>
          <p:cNvSpPr>
            <a:spLocks noEditPoints="1"/>
          </p:cNvSpPr>
          <p:nvPr/>
        </p:nvSpPr>
        <p:spPr bwMode="auto">
          <a:xfrm>
            <a:off x="4280056" y="1348192"/>
            <a:ext cx="320195" cy="460652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9" name="Freeform 82"/>
          <p:cNvSpPr>
            <a:spLocks noEditPoints="1"/>
          </p:cNvSpPr>
          <p:nvPr/>
        </p:nvSpPr>
        <p:spPr bwMode="auto">
          <a:xfrm>
            <a:off x="4165786" y="1282725"/>
            <a:ext cx="184499" cy="163074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0" name="Freeform 83"/>
          <p:cNvSpPr/>
          <p:nvPr/>
        </p:nvSpPr>
        <p:spPr bwMode="auto">
          <a:xfrm>
            <a:off x="4113412" y="1380331"/>
            <a:ext cx="80941" cy="51184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1" name="Freeform 84"/>
          <p:cNvSpPr/>
          <p:nvPr/>
        </p:nvSpPr>
        <p:spPr bwMode="auto">
          <a:xfrm>
            <a:off x="4062229" y="1387473"/>
            <a:ext cx="109509" cy="66658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2" name="Freeform 85"/>
          <p:cNvSpPr>
            <a:spLocks noEditPoints="1"/>
          </p:cNvSpPr>
          <p:nvPr/>
        </p:nvSpPr>
        <p:spPr bwMode="auto">
          <a:xfrm>
            <a:off x="3999142" y="2256403"/>
            <a:ext cx="334479" cy="119032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3" name="Freeform 86"/>
          <p:cNvSpPr/>
          <p:nvPr/>
        </p:nvSpPr>
        <p:spPr bwMode="auto">
          <a:xfrm>
            <a:off x="5384669" y="2563504"/>
            <a:ext cx="184499" cy="23687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4" name="Freeform 87"/>
          <p:cNvSpPr/>
          <p:nvPr/>
        </p:nvSpPr>
        <p:spPr bwMode="auto">
          <a:xfrm>
            <a:off x="5489416" y="2555171"/>
            <a:ext cx="89274" cy="61896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5" name="Freeform 88"/>
          <p:cNvSpPr/>
          <p:nvPr/>
        </p:nvSpPr>
        <p:spPr bwMode="auto">
          <a:xfrm>
            <a:off x="5420378" y="2603975"/>
            <a:ext cx="122603" cy="170215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6" name="Freeform 89"/>
          <p:cNvSpPr>
            <a:spLocks noEditPoints="1"/>
          </p:cNvSpPr>
          <p:nvPr/>
        </p:nvSpPr>
        <p:spPr bwMode="auto">
          <a:xfrm>
            <a:off x="5134703" y="1635058"/>
            <a:ext cx="166644" cy="121412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7" name="Freeform 90"/>
          <p:cNvSpPr/>
          <p:nvPr/>
        </p:nvSpPr>
        <p:spPr bwMode="auto">
          <a:xfrm>
            <a:off x="3745605" y="2430189"/>
            <a:ext cx="154741" cy="199973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8" name="Freeform 91"/>
          <p:cNvSpPr/>
          <p:nvPr/>
        </p:nvSpPr>
        <p:spPr bwMode="auto">
          <a:xfrm>
            <a:off x="3736083" y="2423047"/>
            <a:ext cx="76180" cy="52374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9" name="Freeform 92"/>
          <p:cNvSpPr/>
          <p:nvPr/>
        </p:nvSpPr>
        <p:spPr bwMode="auto">
          <a:xfrm>
            <a:off x="3767031" y="2465898"/>
            <a:ext cx="104748" cy="144028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20" name="Freeform 93"/>
          <p:cNvSpPr>
            <a:spLocks noEditPoints="1"/>
          </p:cNvSpPr>
          <p:nvPr/>
        </p:nvSpPr>
        <p:spPr bwMode="auto">
          <a:xfrm>
            <a:off x="4765705" y="3668116"/>
            <a:ext cx="164263" cy="179738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21" name="Freeform 94"/>
          <p:cNvSpPr/>
          <p:nvPr/>
        </p:nvSpPr>
        <p:spPr bwMode="auto">
          <a:xfrm>
            <a:off x="4566923" y="2483752"/>
            <a:ext cx="47613" cy="45232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22" name="Freeform 95"/>
          <p:cNvSpPr/>
          <p:nvPr/>
        </p:nvSpPr>
        <p:spPr bwMode="auto">
          <a:xfrm>
            <a:off x="4556209" y="2346867"/>
            <a:ext cx="44042" cy="147599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23" name="Freeform 96"/>
          <p:cNvSpPr/>
          <p:nvPr/>
        </p:nvSpPr>
        <p:spPr bwMode="auto">
          <a:xfrm>
            <a:off x="4587158" y="2370673"/>
            <a:ext cx="95225" cy="127364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24" name="Freeform 97"/>
          <p:cNvSpPr/>
          <p:nvPr/>
        </p:nvSpPr>
        <p:spPr bwMode="auto">
          <a:xfrm>
            <a:off x="4578826" y="2518272"/>
            <a:ext cx="11903" cy="23806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25" name="Freeform 98"/>
          <p:cNvSpPr>
            <a:spLocks noEditPoints="1"/>
          </p:cNvSpPr>
          <p:nvPr/>
        </p:nvSpPr>
        <p:spPr bwMode="auto">
          <a:xfrm>
            <a:off x="4540736" y="1312483"/>
            <a:ext cx="165454" cy="177357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6029782" y="1338795"/>
            <a:ext cx="502789" cy="453321"/>
            <a:chOff x="5424755" y="1340768"/>
            <a:chExt cx="670560" cy="604586"/>
          </a:xfrm>
        </p:grpSpPr>
        <p:grpSp>
          <p:nvGrpSpPr>
            <p:cNvPr id="127" name="组合 12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29" name="组合 12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3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3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2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3" name="矩形 132"/>
          <p:cNvSpPr/>
          <p:nvPr/>
        </p:nvSpPr>
        <p:spPr>
          <a:xfrm>
            <a:off x="6623693" y="122240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矩形 47"/>
          <p:cNvSpPr>
            <a:spLocks noChangeArrowheads="1"/>
          </p:cNvSpPr>
          <p:nvPr/>
        </p:nvSpPr>
        <p:spPr bwMode="auto">
          <a:xfrm>
            <a:off x="6623693" y="1464587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35" name="直接连接符 134"/>
          <p:cNvCxnSpPr/>
          <p:nvPr/>
        </p:nvCxnSpPr>
        <p:spPr>
          <a:xfrm>
            <a:off x="5535077" y="1487459"/>
            <a:ext cx="548697" cy="1190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组合 135"/>
          <p:cNvGrpSpPr/>
          <p:nvPr/>
        </p:nvGrpSpPr>
        <p:grpSpPr>
          <a:xfrm>
            <a:off x="6092552" y="2853355"/>
            <a:ext cx="502789" cy="453321"/>
            <a:chOff x="5424755" y="1340768"/>
            <a:chExt cx="670560" cy="604586"/>
          </a:xfrm>
        </p:grpSpPr>
        <p:grpSp>
          <p:nvGrpSpPr>
            <p:cNvPr id="137" name="组合 13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39" name="组合 13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4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4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4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3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3" name="矩形 142"/>
          <p:cNvSpPr/>
          <p:nvPr/>
        </p:nvSpPr>
        <p:spPr>
          <a:xfrm>
            <a:off x="6686463" y="273696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矩形 47"/>
          <p:cNvSpPr>
            <a:spLocks noChangeArrowheads="1"/>
          </p:cNvSpPr>
          <p:nvPr/>
        </p:nvSpPr>
        <p:spPr bwMode="auto">
          <a:xfrm>
            <a:off x="6686463" y="2979148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45" name="直接连接符 144"/>
          <p:cNvCxnSpPr/>
          <p:nvPr/>
        </p:nvCxnSpPr>
        <p:spPr>
          <a:xfrm>
            <a:off x="5597846" y="3003210"/>
            <a:ext cx="548697" cy="0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>
            <a:off x="3051447" y="1491171"/>
            <a:ext cx="548697" cy="1190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组合 146"/>
          <p:cNvGrpSpPr/>
          <p:nvPr/>
        </p:nvGrpSpPr>
        <p:grpSpPr>
          <a:xfrm>
            <a:off x="2611428" y="1330386"/>
            <a:ext cx="502789" cy="453321"/>
            <a:chOff x="5424755" y="1340768"/>
            <a:chExt cx="670560" cy="604586"/>
          </a:xfrm>
        </p:grpSpPr>
        <p:grpSp>
          <p:nvGrpSpPr>
            <p:cNvPr id="148" name="组合 14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5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5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5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4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4" name="矩形 153"/>
          <p:cNvSpPr/>
          <p:nvPr/>
        </p:nvSpPr>
        <p:spPr>
          <a:xfrm>
            <a:off x="630588" y="122240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矩形 47"/>
          <p:cNvSpPr>
            <a:spLocks noChangeArrowheads="1"/>
          </p:cNvSpPr>
          <p:nvPr/>
        </p:nvSpPr>
        <p:spPr bwMode="auto">
          <a:xfrm>
            <a:off x="630588" y="1464587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56" name="直接连接符 155"/>
          <p:cNvCxnSpPr/>
          <p:nvPr/>
        </p:nvCxnSpPr>
        <p:spPr>
          <a:xfrm>
            <a:off x="3060225" y="3004136"/>
            <a:ext cx="548697" cy="1190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组合 156"/>
          <p:cNvGrpSpPr/>
          <p:nvPr/>
        </p:nvGrpSpPr>
        <p:grpSpPr>
          <a:xfrm>
            <a:off x="2611428" y="2790954"/>
            <a:ext cx="502789" cy="453321"/>
            <a:chOff x="5424755" y="1340768"/>
            <a:chExt cx="670560" cy="604586"/>
          </a:xfrm>
        </p:grpSpPr>
        <p:grpSp>
          <p:nvGrpSpPr>
            <p:cNvPr id="158" name="组合 15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60" name="组合 15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6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6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6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5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4" name="矩形 163"/>
          <p:cNvSpPr/>
          <p:nvPr/>
        </p:nvSpPr>
        <p:spPr>
          <a:xfrm>
            <a:off x="630588" y="2682970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矩形 47"/>
          <p:cNvSpPr>
            <a:spLocks noChangeArrowheads="1"/>
          </p:cNvSpPr>
          <p:nvPr/>
        </p:nvSpPr>
        <p:spPr bwMode="auto">
          <a:xfrm>
            <a:off x="630588" y="2925156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录入上述图表的描述说明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66" name="组合 165"/>
          <p:cNvGrpSpPr/>
          <p:nvPr/>
        </p:nvGrpSpPr>
        <p:grpSpPr>
          <a:xfrm>
            <a:off x="5497097" y="1168410"/>
            <a:ext cx="208734" cy="138347"/>
            <a:chOff x="9482595" y="2565731"/>
            <a:chExt cx="278384" cy="184511"/>
          </a:xfrm>
        </p:grpSpPr>
        <p:sp>
          <p:nvSpPr>
            <p:cNvPr id="167" name="椭圆 166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500"/>
                            </p:stCondLst>
                            <p:childTnLst>
                              <p:par>
                                <p:cTn id="3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000"/>
                            </p:stCondLst>
                            <p:childTnLst>
                              <p:par>
                                <p:cTn id="3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0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3" dur="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500"/>
                            </p:stCondLst>
                            <p:childTnLst>
                              <p:par>
                                <p:cTn id="3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40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7" dur="4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0" dur="4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500"/>
                            </p:stCondLst>
                            <p:childTnLst>
                              <p:par>
                                <p:cTn id="3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0"/>
                            </p:stCondLst>
                            <p:childTnLst>
                              <p:par>
                                <p:cTn id="3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4" dur="4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7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500"/>
                            </p:stCondLst>
                            <p:childTnLst>
                              <p:par>
                                <p:cTn id="4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6000"/>
                            </p:stCondLst>
                            <p:childTnLst>
                              <p:par>
                                <p:cTn id="4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1" dur="4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4" dur="4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500"/>
                            </p:stCondLst>
                            <p:childTnLst>
                              <p:par>
                                <p:cTn id="4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14" grpId="0" bldLvl="0" animBg="1"/>
      <p:bldP spid="20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33" grpId="0"/>
      <p:bldP spid="134" grpId="0"/>
      <p:bldP spid="143" grpId="0"/>
      <p:bldP spid="144" grpId="0"/>
      <p:bldP spid="154" grpId="0"/>
      <p:bldP spid="155" grpId="0"/>
      <p:bldP spid="164" grpId="0"/>
      <p:bldP spid="1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0" y="1978413"/>
            <a:ext cx="2789599" cy="1215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59" name="组合 158"/>
          <p:cNvGrpSpPr/>
          <p:nvPr/>
        </p:nvGrpSpPr>
        <p:grpSpPr>
          <a:xfrm>
            <a:off x="2064628" y="1988867"/>
            <a:ext cx="1384430" cy="1248221"/>
            <a:chOff x="3720691" y="2824413"/>
            <a:chExt cx="1341120" cy="1209172"/>
          </a:xfrm>
        </p:grpSpPr>
        <p:sp>
          <p:nvSpPr>
            <p:cNvPr id="16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62" name="Freeform 5"/>
          <p:cNvSpPr/>
          <p:nvPr/>
        </p:nvSpPr>
        <p:spPr bwMode="auto">
          <a:xfrm rot="1855731">
            <a:off x="2159429" y="2074341"/>
            <a:ext cx="1194827" cy="107727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169" name="组合 168"/>
          <p:cNvGrpSpPr/>
          <p:nvPr/>
        </p:nvGrpSpPr>
        <p:grpSpPr>
          <a:xfrm>
            <a:off x="3350801" y="2079269"/>
            <a:ext cx="208734" cy="138347"/>
            <a:chOff x="9482595" y="2565731"/>
            <a:chExt cx="278384" cy="184511"/>
          </a:xfrm>
        </p:grpSpPr>
        <p:sp>
          <p:nvSpPr>
            <p:cNvPr id="170" name="椭圆 169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4086072" y="1950849"/>
            <a:ext cx="4913267" cy="1215263"/>
          </a:xfrm>
          <a:prstGeom prst="round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3935" y="1950849"/>
            <a:ext cx="4157379" cy="1215263"/>
          </a:xfrm>
          <a:prstGeom prst="rect">
            <a:avLst/>
          </a:prstGeom>
          <a:solidFill>
            <a:srgbClr val="5B5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TextBox 17"/>
          <p:cNvSpPr txBox="1"/>
          <p:nvPr/>
        </p:nvSpPr>
        <p:spPr>
          <a:xfrm flipH="1">
            <a:off x="4410024" y="2091923"/>
            <a:ext cx="269960" cy="84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endParaRPr lang="id-ID" sz="495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5219903" y="2004841"/>
            <a:ext cx="2051694" cy="39306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命题背景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276508" y="2436776"/>
            <a:ext cx="1077226" cy="171450"/>
            <a:chOff x="4369395" y="3284984"/>
            <a:chExt cx="1436675" cy="228660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356347" y="2436776"/>
            <a:ext cx="1077226" cy="171450"/>
            <a:chOff x="4369395" y="3284984"/>
            <a:chExt cx="1436675" cy="228660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研究意义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436185" y="2436776"/>
            <a:ext cx="1293193" cy="171450"/>
            <a:chOff x="4369395" y="3284984"/>
            <a:chExt cx="1724707" cy="228660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5" y="3284984"/>
              <a:ext cx="1512167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国内外相关文献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5273895" y="2653179"/>
            <a:ext cx="1077226" cy="171450"/>
            <a:chOff x="4369395" y="3284984"/>
            <a:chExt cx="1436675" cy="228660"/>
          </a:xfrm>
        </p:grpSpPr>
        <p:sp>
          <p:nvSpPr>
            <p:cNvPr id="36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研究理论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356347" y="2652744"/>
            <a:ext cx="1077226" cy="171450"/>
            <a:chOff x="4369395" y="3284984"/>
            <a:chExt cx="1436675" cy="228660"/>
          </a:xfrm>
        </p:grpSpPr>
        <p:sp>
          <p:nvSpPr>
            <p:cNvPr id="41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命题假设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5" name="Freeform 261"/>
          <p:cNvSpPr/>
          <p:nvPr/>
        </p:nvSpPr>
        <p:spPr bwMode="auto">
          <a:xfrm>
            <a:off x="2476727" y="2379846"/>
            <a:ext cx="509408" cy="509408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  <p:bldP spid="162" grpId="0" bldLvl="0" animBg="1"/>
      <p:bldP spid="16" grpId="0" bldLvl="0" animBg="1"/>
      <p:bldP spid="17" grpId="0" bldLvl="0" animBg="1"/>
      <p:bldP spid="18" grpId="0"/>
      <p:bldP spid="19" grpId="0"/>
      <p:bldP spid="55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6077</Words>
  <Application>WPS 演示</Application>
  <PresentationFormat>自定义</PresentationFormat>
  <Paragraphs>931</Paragraphs>
  <Slides>40</Slides>
  <Notes>40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方正兰亭黑简体</vt:lpstr>
      <vt:lpstr>Times New Roman</vt:lpstr>
      <vt:lpstr>仿宋_GB2312</vt:lpstr>
      <vt:lpstr>Calibri</vt:lpstr>
      <vt:lpstr>Calibri</vt:lpstr>
      <vt:lpstr>Agency FB</vt:lpstr>
      <vt:lpstr>Impact MT Std</vt:lpstr>
      <vt:lpstr>方正兰亭黑_GBK</vt:lpstr>
      <vt:lpstr>LilyUPC</vt:lpstr>
      <vt:lpstr>黑体</vt:lpstr>
      <vt:lpstr>朗太書体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深度联盟http://www.deepbbs.org</dc:creator>
  <cp:lastModifiedBy>Administrator</cp:lastModifiedBy>
  <cp:revision>307</cp:revision>
  <dcterms:created xsi:type="dcterms:W3CDTF">2015-11-26T04:19:00Z</dcterms:created>
  <dcterms:modified xsi:type="dcterms:W3CDTF">2016-12-30T16:10:56Z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