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59" r:id="rId9"/>
    <p:sldId id="266" r:id="rId10"/>
    <p:sldId id="267" r:id="rId11"/>
    <p:sldId id="268" r:id="rId12"/>
    <p:sldId id="269" r:id="rId13"/>
    <p:sldId id="260" r:id="rId14"/>
    <p:sldId id="270" r:id="rId15"/>
    <p:sldId id="271" r:id="rId16"/>
    <p:sldId id="272" r:id="rId17"/>
    <p:sldId id="273" r:id="rId18"/>
    <p:sldId id="261" r:id="rId19"/>
    <p:sldId id="274" r:id="rId20"/>
    <p:sldId id="275" r:id="rId21"/>
    <p:sldId id="276" r:id="rId22"/>
    <p:sldId id="277" r:id="rId23"/>
    <p:sldId id="279" r:id="rId24"/>
    <p:sldId id="278" r:id="rId25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1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111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1211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1311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  <a:effectLst>
              <a:innerShdw blurRad="127000" dist="50800" dir="13500000">
                <a:prstClr val="black">
                  <a:alpha val="30000"/>
                </a:prstClr>
              </a:innerShdw>
            </a:effectLst>
          </c:spPr>
          <c:dPt>
            <c:idx val="0"/>
            <c:bubble3D val="0"/>
            <c:spPr>
              <a:solidFill>
                <a:srgbClr val="1A3F6C"/>
              </a:solidFill>
              <a:ln w="19050">
                <a:noFill/>
              </a:ln>
              <a:effectLst>
                <a:innerShdw blurRad="127000" dist="50800" dir="13500000">
                  <a:prstClr val="black">
                    <a:alpha val="3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3F-4017-8A67-8B5768340F52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innerShdw blurRad="127000" dist="50800" dir="13500000">
                  <a:prstClr val="black">
                    <a:alpha val="3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D6-47F8-B702-73B365F017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D6-47F8-B702-73B365F01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innerShdw blurRad="63500" dist="50800" dir="13500000">
        <a:prstClr val="black">
          <a:alpha val="50000"/>
        </a:prstClr>
      </a:innerShdw>
    </a:effectLst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  <a:effectLst>
              <a:innerShdw blurRad="127000" dist="50800" dir="13500000">
                <a:prstClr val="black">
                  <a:alpha val="30000"/>
                </a:prstClr>
              </a:innerShdw>
            </a:effectLst>
          </c:spPr>
          <c:dPt>
            <c:idx val="0"/>
            <c:bubble3D val="0"/>
            <c:spPr>
              <a:solidFill>
                <a:srgbClr val="1A3F6C"/>
              </a:solidFill>
              <a:ln w="19050">
                <a:noFill/>
              </a:ln>
              <a:effectLst>
                <a:innerShdw blurRad="127000" dist="50800" dir="13500000">
                  <a:prstClr val="black">
                    <a:alpha val="3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47C-43A3-9C8D-96D65DEA273D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innerShdw blurRad="127000" dist="50800" dir="13500000">
                  <a:prstClr val="black">
                    <a:alpha val="3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D6-47F8-B702-73B365F017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D6-47F8-B702-73B365F01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innerShdw blurRad="63500" dist="50800" dir="13500000">
        <a:prstClr val="black">
          <a:alpha val="50000"/>
        </a:prstClr>
      </a:innerShdw>
    </a:effectLst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  <a:effectLst>
              <a:innerShdw blurRad="127000" dist="50800" dir="13500000">
                <a:prstClr val="black">
                  <a:alpha val="30000"/>
                </a:prstClr>
              </a:innerShdw>
            </a:effectLst>
          </c:spPr>
          <c:dPt>
            <c:idx val="0"/>
            <c:bubble3D val="0"/>
            <c:spPr>
              <a:solidFill>
                <a:srgbClr val="1A3F6C"/>
              </a:solidFill>
              <a:ln w="19050">
                <a:noFill/>
              </a:ln>
              <a:effectLst>
                <a:innerShdw blurRad="127000" dist="50800" dir="13500000">
                  <a:prstClr val="black">
                    <a:alpha val="3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DE-46DE-9ED0-246AA9C593D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innerShdw blurRad="127000" dist="50800" dir="13500000">
                  <a:prstClr val="black">
                    <a:alpha val="30000"/>
                  </a:prst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D6-47F8-B702-73B365F017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D6-47F8-B702-73B365F01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innerShdw blurRad="63500" dist="50800" dir="13500000">
        <a:prstClr val="black">
          <a:alpha val="50000"/>
        </a:prstClr>
      </a:innerShdw>
    </a:effectLst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00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63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69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9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23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1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01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91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44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689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24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6A4ED-B612-40EC-8E90-83F3009E2301}" type="datetimeFigureOut">
              <a:rPr lang="zh-CN" altLang="en-US" smtClean="0"/>
              <a:t>2016/11/25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B5A18-D654-4759-B2EC-A7793F083C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06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7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571751"/>
            <a:ext cx="9144000" cy="1828235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12" y="285261"/>
            <a:ext cx="1967244" cy="19669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03" y="210279"/>
            <a:ext cx="2230535" cy="223023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8"/>
          <p:cNvSpPr txBox="1"/>
          <p:nvPr/>
        </p:nvSpPr>
        <p:spPr>
          <a:xfrm>
            <a:off x="8015413" y="5314104"/>
            <a:ext cx="1128587" cy="380882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zh-CN" altLang="en-US" dirty="0" smtClean="0"/>
              <a:t>延时文字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2349113" y="3309841"/>
            <a:ext cx="4391725" cy="43191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sp>
        <p:nvSpPr>
          <p:cNvPr id="9" name="TextBox 23"/>
          <p:cNvSpPr txBox="1"/>
          <p:nvPr/>
        </p:nvSpPr>
        <p:spPr>
          <a:xfrm>
            <a:off x="2933451" y="3289685"/>
            <a:ext cx="3262377" cy="461637"/>
          </a:xfrm>
          <a:prstGeom prst="rect">
            <a:avLst/>
          </a:prstGeom>
          <a:noFill/>
        </p:spPr>
        <p:txBody>
          <a:bodyPr wrap="none" lIns="91413" tIns="45706" rIns="91413" bIns="45706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在这输入您</a:t>
            </a:r>
            <a:r>
              <a:rPr lang="zh-CN" altLang="en-US" sz="2400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的学校名字</a:t>
            </a:r>
            <a:endParaRPr lang="zh-CN" altLang="en-US" sz="2400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0" name="Group 91"/>
          <p:cNvGrpSpPr>
            <a:grpSpLocks/>
          </p:cNvGrpSpPr>
          <p:nvPr/>
        </p:nvGrpSpPr>
        <p:grpSpPr bwMode="auto">
          <a:xfrm>
            <a:off x="2359829" y="3325361"/>
            <a:ext cx="390552" cy="616758"/>
            <a:chOff x="936" y="1480"/>
            <a:chExt cx="1589" cy="2510"/>
          </a:xfrm>
        </p:grpSpPr>
        <p:grpSp>
          <p:nvGrpSpPr>
            <p:cNvPr id="11" name="组合 33"/>
            <p:cNvGrpSpPr>
              <a:grpSpLocks/>
            </p:cNvGrpSpPr>
            <p:nvPr/>
          </p:nvGrpSpPr>
          <p:grpSpPr bwMode="auto">
            <a:xfrm>
              <a:off x="985" y="1583"/>
              <a:ext cx="1441" cy="2407"/>
              <a:chOff x="1754168" y="3653262"/>
              <a:chExt cx="1857599" cy="3107815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1754168" y="3653262"/>
                <a:ext cx="1857599" cy="185759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3000" dirty="0"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911556" y="3810650"/>
                <a:ext cx="1542822" cy="1542820"/>
              </a:xfrm>
              <a:prstGeom prst="ellipse">
                <a:avLst/>
              </a:prstGeom>
              <a:solidFill>
                <a:srgbClr val="C20100"/>
              </a:soli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1890879" y="3789973"/>
                <a:ext cx="1584176" cy="1584174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3000" dirty="0">
                  <a:solidFill>
                    <a:srgbClr val="0087CF"/>
                  </a:solidFill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2196990" y="4093185"/>
                <a:ext cx="968886" cy="2667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algn="ctr"/>
                <a:endParaRPr lang="zh-CN" altLang="zh-CN" sz="2700" b="1">
                  <a:solidFill>
                    <a:srgbClr val="CA0098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2" name="组合 4"/>
            <p:cNvGrpSpPr>
              <a:grpSpLocks/>
            </p:cNvGrpSpPr>
            <p:nvPr/>
          </p:nvGrpSpPr>
          <p:grpSpPr bwMode="auto">
            <a:xfrm>
              <a:off x="936" y="1480"/>
              <a:ext cx="1589" cy="1588"/>
              <a:chOff x="3733576" y="3930057"/>
              <a:chExt cx="1801556" cy="1800152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任意多边形 6"/>
              <p:cNvSpPr/>
              <p:nvPr/>
            </p:nvSpPr>
            <p:spPr>
              <a:xfrm>
                <a:off x="3734710" y="3930057"/>
                <a:ext cx="1800422" cy="1800152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7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0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386" y="3454207"/>
            <a:ext cx="1475294" cy="35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"/>
          <p:cNvSpPr txBox="1"/>
          <p:nvPr/>
        </p:nvSpPr>
        <p:spPr>
          <a:xfrm>
            <a:off x="1524530" y="2611207"/>
            <a:ext cx="6201036" cy="646132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毕业论文答辩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3468" y="672415"/>
            <a:ext cx="1341205" cy="132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4"/>
          <p:cNvSpPr txBox="1"/>
          <p:nvPr/>
        </p:nvSpPr>
        <p:spPr>
          <a:xfrm>
            <a:off x="2750381" y="3751322"/>
            <a:ext cx="3871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学院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系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年级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班        专业：土木工程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5"/>
          <p:cNvSpPr txBox="1"/>
          <p:nvPr/>
        </p:nvSpPr>
        <p:spPr>
          <a:xfrm>
            <a:off x="2701759" y="4059099"/>
            <a:ext cx="3756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答辩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毕业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啦                     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导师：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星教授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" name="Alan Walker - Fade - 纯音乐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254235" y="2265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0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23333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67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67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67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867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17284E-7 L 0.42031 0.000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3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23457E-6 L 0.41459 -0.0021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2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867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367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867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367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 animBg="1"/>
      <p:bldP spid="9" grpId="0"/>
      <p:bldP spid="21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899160" y="1221266"/>
            <a:ext cx="7345680" cy="1395596"/>
          </a:xfrm>
          <a:prstGeom prst="roundRect">
            <a:avLst>
              <a:gd name="adj" fmla="val 0"/>
            </a:avLst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42"/>
          <p:cNvSpPr txBox="1"/>
          <p:nvPr/>
        </p:nvSpPr>
        <p:spPr>
          <a:xfrm>
            <a:off x="1196625" y="1464734"/>
            <a:ext cx="6750750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详细内容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点击输入本栏的具体文字，简明扼要的说明分项内容，此为概念图解，请根据您的具体内容酌情修改。详细内容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点击输入本栏的具体文字，简明扼要的说明分项内容，此为概念图解，请根据您的具体内容酌情修改。详细内容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93"/>
          <p:cNvSpPr/>
          <p:nvPr/>
        </p:nvSpPr>
        <p:spPr>
          <a:xfrm>
            <a:off x="861492" y="1176702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93"/>
          <p:cNvSpPr/>
          <p:nvPr/>
        </p:nvSpPr>
        <p:spPr>
          <a:xfrm rot="10800000">
            <a:off x="7996471" y="2373206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1404977" y="2959514"/>
            <a:ext cx="1486292" cy="131728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1A3F6C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chemeClr val="accent1">
                <a:lumMod val="50000"/>
                <a:alpha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>
            <a:off x="1485847" y="3031189"/>
            <a:ext cx="1324551" cy="117393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chemeClr val="accent1">
                <a:lumMod val="50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5" name="Freeform 5"/>
          <p:cNvSpPr>
            <a:spLocks/>
          </p:cNvSpPr>
          <p:nvPr/>
        </p:nvSpPr>
        <p:spPr bwMode="auto">
          <a:xfrm>
            <a:off x="2979308" y="2959514"/>
            <a:ext cx="1486292" cy="131728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1A3F6C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chemeClr val="accent2">
                <a:lumMod val="50000"/>
                <a:alpha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3060178" y="3031189"/>
            <a:ext cx="1324551" cy="117393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chemeClr val="accent2">
                <a:lumMod val="50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4578724" y="2959514"/>
            <a:ext cx="1486292" cy="131728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1A3F6C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chemeClr val="accent3">
                <a:lumMod val="50000"/>
                <a:alpha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>
            <a:off x="4659593" y="3031189"/>
            <a:ext cx="1324551" cy="117393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chemeClr val="accent3">
                <a:lumMod val="50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31183" y="3531619"/>
            <a:ext cx="1036181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Bk" panose="020B0502020202020204" pitchFamily="34" charset="0"/>
              </a:rPr>
              <a:t>添加关键字</a:t>
            </a:r>
            <a:endParaRPr lang="zh-CN" altLang="en-US" sz="100" b="1" dirty="0">
              <a:solidFill>
                <a:schemeClr val="tx1">
                  <a:lumMod val="65000"/>
                  <a:lumOff val="3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804929" y="3531619"/>
            <a:ext cx="1036181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Bk" panose="020B0502020202020204" pitchFamily="34" charset="0"/>
              </a:rPr>
              <a:t>添加关键字</a:t>
            </a:r>
            <a:endParaRPr lang="zh-CN" altLang="en-US" sz="100" b="1" dirty="0">
              <a:solidFill>
                <a:schemeClr val="tx1">
                  <a:lumMod val="65000"/>
                  <a:lumOff val="3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05514" y="3531619"/>
            <a:ext cx="1036181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Bk" panose="020B0502020202020204" pitchFamily="34" charset="0"/>
              </a:rPr>
              <a:t>添加关键字</a:t>
            </a:r>
            <a:endParaRPr lang="zh-CN" altLang="en-US" sz="100" b="1" dirty="0">
              <a:solidFill>
                <a:schemeClr val="tx1">
                  <a:lumMod val="65000"/>
                  <a:lumOff val="35000"/>
                </a:schemeClr>
              </a:solidFill>
              <a:latin typeface="ITC Avant Garde Std Bk" panose="020B0502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192945" y="3204188"/>
            <a:ext cx="230951" cy="229729"/>
            <a:chOff x="3856417" y="4248125"/>
            <a:chExt cx="409860" cy="407692"/>
          </a:xfrm>
          <a:solidFill>
            <a:srgbClr val="1A3F6C"/>
          </a:solidFill>
        </p:grpSpPr>
        <p:sp>
          <p:nvSpPr>
            <p:cNvPr id="23" name="Freeform 187"/>
            <p:cNvSpPr>
              <a:spLocks/>
            </p:cNvSpPr>
            <p:nvPr/>
          </p:nvSpPr>
          <p:spPr bwMode="auto">
            <a:xfrm>
              <a:off x="3969183" y="4489921"/>
              <a:ext cx="279745" cy="165896"/>
            </a:xfrm>
            <a:custGeom>
              <a:avLst/>
              <a:gdLst>
                <a:gd name="T0" fmla="*/ 76 w 109"/>
                <a:gd name="T1" fmla="*/ 0 h 65"/>
                <a:gd name="T2" fmla="*/ 54 w 109"/>
                <a:gd name="T3" fmla="*/ 0 h 65"/>
                <a:gd name="T4" fmla="*/ 69 w 109"/>
                <a:gd name="T5" fmla="*/ 17 h 65"/>
                <a:gd name="T6" fmla="*/ 76 w 109"/>
                <a:gd name="T7" fmla="*/ 17 h 65"/>
                <a:gd name="T8" fmla="*/ 91 w 109"/>
                <a:gd name="T9" fmla="*/ 32 h 65"/>
                <a:gd name="T10" fmla="*/ 76 w 109"/>
                <a:gd name="T11" fmla="*/ 48 h 65"/>
                <a:gd name="T12" fmla="*/ 32 w 109"/>
                <a:gd name="T13" fmla="*/ 48 h 65"/>
                <a:gd name="T14" fmla="*/ 17 w 109"/>
                <a:gd name="T15" fmla="*/ 32 h 65"/>
                <a:gd name="T16" fmla="*/ 20 w 109"/>
                <a:gd name="T17" fmla="*/ 24 h 65"/>
                <a:gd name="T18" fmla="*/ 1 w 109"/>
                <a:gd name="T19" fmla="*/ 24 h 65"/>
                <a:gd name="T20" fmla="*/ 0 w 109"/>
                <a:gd name="T21" fmla="*/ 32 h 65"/>
                <a:gd name="T22" fmla="*/ 32 w 109"/>
                <a:gd name="T23" fmla="*/ 65 h 65"/>
                <a:gd name="T24" fmla="*/ 76 w 109"/>
                <a:gd name="T25" fmla="*/ 65 h 65"/>
                <a:gd name="T26" fmla="*/ 109 w 109"/>
                <a:gd name="T27" fmla="*/ 32 h 65"/>
                <a:gd name="T28" fmla="*/ 76 w 109"/>
                <a:gd name="T2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65">
                  <a:moveTo>
                    <a:pt x="76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61" y="4"/>
                    <a:pt x="66" y="10"/>
                    <a:pt x="69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5" y="17"/>
                    <a:pt x="91" y="24"/>
                    <a:pt x="91" y="32"/>
                  </a:cubicBezTo>
                  <a:cubicBezTo>
                    <a:pt x="91" y="41"/>
                    <a:pt x="85" y="48"/>
                    <a:pt x="7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4" y="48"/>
                    <a:pt x="17" y="41"/>
                    <a:pt x="17" y="32"/>
                  </a:cubicBezTo>
                  <a:cubicBezTo>
                    <a:pt x="17" y="29"/>
                    <a:pt x="18" y="26"/>
                    <a:pt x="2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7"/>
                    <a:pt x="0" y="30"/>
                    <a:pt x="0" y="32"/>
                  </a:cubicBezTo>
                  <a:cubicBezTo>
                    <a:pt x="0" y="50"/>
                    <a:pt x="14" y="65"/>
                    <a:pt x="32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94" y="65"/>
                    <a:pt x="109" y="50"/>
                    <a:pt x="109" y="32"/>
                  </a:cubicBezTo>
                  <a:cubicBezTo>
                    <a:pt x="109" y="15"/>
                    <a:pt x="94" y="0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188"/>
            <p:cNvSpPr>
              <a:spLocks/>
            </p:cNvSpPr>
            <p:nvPr/>
          </p:nvSpPr>
          <p:spPr bwMode="auto">
            <a:xfrm>
              <a:off x="3856417" y="4489921"/>
              <a:ext cx="279745" cy="165896"/>
            </a:xfrm>
            <a:custGeom>
              <a:avLst/>
              <a:gdLst>
                <a:gd name="T0" fmla="*/ 41 w 109"/>
                <a:gd name="T1" fmla="*/ 48 h 65"/>
                <a:gd name="T2" fmla="*/ 33 w 109"/>
                <a:gd name="T3" fmla="*/ 48 h 65"/>
                <a:gd name="T4" fmla="*/ 18 w 109"/>
                <a:gd name="T5" fmla="*/ 32 h 65"/>
                <a:gd name="T6" fmla="*/ 33 w 109"/>
                <a:gd name="T7" fmla="*/ 17 h 65"/>
                <a:gd name="T8" fmla="*/ 37 w 109"/>
                <a:gd name="T9" fmla="*/ 17 h 65"/>
                <a:gd name="T10" fmla="*/ 77 w 109"/>
                <a:gd name="T11" fmla="*/ 17 h 65"/>
                <a:gd name="T12" fmla="*/ 92 w 109"/>
                <a:gd name="T13" fmla="*/ 32 h 65"/>
                <a:gd name="T14" fmla="*/ 92 w 109"/>
                <a:gd name="T15" fmla="*/ 35 h 65"/>
                <a:gd name="T16" fmla="*/ 89 w 109"/>
                <a:gd name="T17" fmla="*/ 42 h 65"/>
                <a:gd name="T18" fmla="*/ 108 w 109"/>
                <a:gd name="T19" fmla="*/ 42 h 65"/>
                <a:gd name="T20" fmla="*/ 109 w 109"/>
                <a:gd name="T21" fmla="*/ 35 h 65"/>
                <a:gd name="T22" fmla="*/ 109 w 109"/>
                <a:gd name="T23" fmla="*/ 35 h 65"/>
                <a:gd name="T24" fmla="*/ 109 w 109"/>
                <a:gd name="T25" fmla="*/ 32 h 65"/>
                <a:gd name="T26" fmla="*/ 77 w 109"/>
                <a:gd name="T27" fmla="*/ 0 h 65"/>
                <a:gd name="T28" fmla="*/ 37 w 109"/>
                <a:gd name="T29" fmla="*/ 0 h 65"/>
                <a:gd name="T30" fmla="*/ 33 w 109"/>
                <a:gd name="T31" fmla="*/ 0 h 65"/>
                <a:gd name="T32" fmla="*/ 0 w 109"/>
                <a:gd name="T33" fmla="*/ 32 h 65"/>
                <a:gd name="T34" fmla="*/ 33 w 109"/>
                <a:gd name="T35" fmla="*/ 65 h 65"/>
                <a:gd name="T36" fmla="*/ 56 w 109"/>
                <a:gd name="T37" fmla="*/ 65 h 65"/>
                <a:gd name="T38" fmla="*/ 41 w 109"/>
                <a:gd name="T39" fmla="*/ 4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65">
                  <a:moveTo>
                    <a:pt x="41" y="48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24" y="48"/>
                    <a:pt x="18" y="41"/>
                    <a:pt x="18" y="32"/>
                  </a:cubicBezTo>
                  <a:cubicBezTo>
                    <a:pt x="18" y="24"/>
                    <a:pt x="24" y="17"/>
                    <a:pt x="33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85" y="17"/>
                    <a:pt x="92" y="24"/>
                    <a:pt x="92" y="32"/>
                  </a:cubicBezTo>
                  <a:cubicBezTo>
                    <a:pt x="92" y="33"/>
                    <a:pt x="92" y="34"/>
                    <a:pt x="92" y="35"/>
                  </a:cubicBezTo>
                  <a:cubicBezTo>
                    <a:pt x="91" y="38"/>
                    <a:pt x="90" y="40"/>
                    <a:pt x="89" y="42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0"/>
                    <a:pt x="109" y="38"/>
                    <a:pt x="109" y="35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4"/>
                    <a:pt x="109" y="33"/>
                    <a:pt x="109" y="32"/>
                  </a:cubicBezTo>
                  <a:cubicBezTo>
                    <a:pt x="109" y="15"/>
                    <a:pt x="95" y="0"/>
                    <a:pt x="7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5"/>
                    <a:pt x="33" y="65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50" y="61"/>
                    <a:pt x="44" y="55"/>
                    <a:pt x="4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189"/>
            <p:cNvSpPr>
              <a:spLocks noEditPoints="1"/>
            </p:cNvSpPr>
            <p:nvPr/>
          </p:nvSpPr>
          <p:spPr bwMode="auto">
            <a:xfrm>
              <a:off x="3950749" y="4248125"/>
              <a:ext cx="202761" cy="204930"/>
            </a:xfrm>
            <a:custGeom>
              <a:avLst/>
              <a:gdLst>
                <a:gd name="T0" fmla="*/ 40 w 79"/>
                <a:gd name="T1" fmla="*/ 0 h 80"/>
                <a:gd name="T2" fmla="*/ 0 w 79"/>
                <a:gd name="T3" fmla="*/ 40 h 80"/>
                <a:gd name="T4" fmla="*/ 40 w 79"/>
                <a:gd name="T5" fmla="*/ 80 h 80"/>
                <a:gd name="T6" fmla="*/ 79 w 79"/>
                <a:gd name="T7" fmla="*/ 40 h 80"/>
                <a:gd name="T8" fmla="*/ 40 w 79"/>
                <a:gd name="T9" fmla="*/ 0 h 80"/>
                <a:gd name="T10" fmla="*/ 63 w 79"/>
                <a:gd name="T11" fmla="*/ 46 h 80"/>
                <a:gd name="T12" fmla="*/ 46 w 79"/>
                <a:gd name="T13" fmla="*/ 46 h 80"/>
                <a:gd name="T14" fmla="*/ 46 w 79"/>
                <a:gd name="T15" fmla="*/ 63 h 80"/>
                <a:gd name="T16" fmla="*/ 33 w 79"/>
                <a:gd name="T17" fmla="*/ 63 h 80"/>
                <a:gd name="T18" fmla="*/ 33 w 79"/>
                <a:gd name="T19" fmla="*/ 46 h 80"/>
                <a:gd name="T20" fmla="*/ 17 w 79"/>
                <a:gd name="T21" fmla="*/ 46 h 80"/>
                <a:gd name="T22" fmla="*/ 17 w 79"/>
                <a:gd name="T23" fmla="*/ 34 h 80"/>
                <a:gd name="T24" fmla="*/ 33 w 79"/>
                <a:gd name="T25" fmla="*/ 34 h 80"/>
                <a:gd name="T26" fmla="*/ 33 w 79"/>
                <a:gd name="T27" fmla="*/ 17 h 80"/>
                <a:gd name="T28" fmla="*/ 46 w 79"/>
                <a:gd name="T29" fmla="*/ 17 h 80"/>
                <a:gd name="T30" fmla="*/ 46 w 79"/>
                <a:gd name="T31" fmla="*/ 34 h 80"/>
                <a:gd name="T32" fmla="*/ 63 w 79"/>
                <a:gd name="T33" fmla="*/ 34 h 80"/>
                <a:gd name="T34" fmla="*/ 63 w 79"/>
                <a:gd name="T35" fmla="*/ 4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79" y="62"/>
                    <a:pt x="79" y="40"/>
                  </a:cubicBezTo>
                  <a:cubicBezTo>
                    <a:pt x="79" y="18"/>
                    <a:pt x="62" y="0"/>
                    <a:pt x="40" y="0"/>
                  </a:cubicBezTo>
                  <a:close/>
                  <a:moveTo>
                    <a:pt x="63" y="46"/>
                  </a:moveTo>
                  <a:cubicBezTo>
                    <a:pt x="46" y="46"/>
                    <a:pt x="46" y="46"/>
                    <a:pt x="46" y="46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63" y="34"/>
                    <a:pt x="63" y="34"/>
                    <a:pt x="63" y="34"/>
                  </a:cubicBezTo>
                  <a:lnTo>
                    <a:pt x="63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Rectangle 190"/>
            <p:cNvSpPr>
              <a:spLocks noChangeArrowheads="1"/>
            </p:cNvSpPr>
            <p:nvPr/>
          </p:nvSpPr>
          <p:spPr bwMode="auto">
            <a:xfrm>
              <a:off x="4200135" y="4356553"/>
              <a:ext cx="30360" cy="1019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Rectangle 191"/>
            <p:cNvSpPr>
              <a:spLocks noChangeArrowheads="1"/>
            </p:cNvSpPr>
            <p:nvPr/>
          </p:nvSpPr>
          <p:spPr bwMode="auto">
            <a:xfrm>
              <a:off x="4164354" y="4392335"/>
              <a:ext cx="101923" cy="303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Rectangle 192"/>
            <p:cNvSpPr>
              <a:spLocks noChangeArrowheads="1"/>
            </p:cNvSpPr>
            <p:nvPr/>
          </p:nvSpPr>
          <p:spPr bwMode="auto">
            <a:xfrm>
              <a:off x="3879187" y="4386913"/>
              <a:ext cx="18433" cy="6180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Rectangle 193"/>
            <p:cNvSpPr>
              <a:spLocks noChangeArrowheads="1"/>
            </p:cNvSpPr>
            <p:nvPr/>
          </p:nvSpPr>
          <p:spPr bwMode="auto">
            <a:xfrm>
              <a:off x="3858586" y="4407515"/>
              <a:ext cx="61805" cy="173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997345" y="3162335"/>
            <a:ext cx="273108" cy="313433"/>
            <a:chOff x="2733098" y="4187405"/>
            <a:chExt cx="484675" cy="556238"/>
          </a:xfrm>
          <a:solidFill>
            <a:srgbClr val="1A3F6C"/>
          </a:solidFill>
        </p:grpSpPr>
        <p:sp>
          <p:nvSpPr>
            <p:cNvPr id="31" name="Oval 302"/>
            <p:cNvSpPr>
              <a:spLocks noChangeArrowheads="1"/>
            </p:cNvSpPr>
            <p:nvPr/>
          </p:nvSpPr>
          <p:spPr bwMode="auto">
            <a:xfrm>
              <a:off x="2849117" y="4187405"/>
              <a:ext cx="84574" cy="1073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303"/>
            <p:cNvSpPr>
              <a:spLocks noEditPoints="1"/>
            </p:cNvSpPr>
            <p:nvPr/>
          </p:nvSpPr>
          <p:spPr bwMode="auto">
            <a:xfrm>
              <a:off x="2733098" y="4304508"/>
              <a:ext cx="310105" cy="439135"/>
            </a:xfrm>
            <a:custGeom>
              <a:avLst/>
              <a:gdLst>
                <a:gd name="T0" fmla="*/ 121 w 121"/>
                <a:gd name="T1" fmla="*/ 26 h 171"/>
                <a:gd name="T2" fmla="*/ 120 w 121"/>
                <a:gd name="T3" fmla="*/ 26 h 171"/>
                <a:gd name="T4" fmla="*/ 114 w 121"/>
                <a:gd name="T5" fmla="*/ 21 h 171"/>
                <a:gd name="T6" fmla="*/ 90 w 121"/>
                <a:gd name="T7" fmla="*/ 3 h 171"/>
                <a:gd name="T8" fmla="*/ 84 w 121"/>
                <a:gd name="T9" fmla="*/ 1 h 171"/>
                <a:gd name="T10" fmla="*/ 76 w 121"/>
                <a:gd name="T11" fmla="*/ 1 h 171"/>
                <a:gd name="T12" fmla="*/ 74 w 121"/>
                <a:gd name="T13" fmla="*/ 11 h 171"/>
                <a:gd name="T14" fmla="*/ 67 w 121"/>
                <a:gd name="T15" fmla="*/ 42 h 171"/>
                <a:gd name="T16" fmla="*/ 67 w 121"/>
                <a:gd name="T17" fmla="*/ 7 h 171"/>
                <a:gd name="T18" fmla="*/ 58 w 121"/>
                <a:gd name="T19" fmla="*/ 0 h 171"/>
                <a:gd name="T20" fmla="*/ 58 w 121"/>
                <a:gd name="T21" fmla="*/ 9 h 171"/>
                <a:gd name="T22" fmla="*/ 45 w 121"/>
                <a:gd name="T23" fmla="*/ 18 h 171"/>
                <a:gd name="T24" fmla="*/ 40 w 121"/>
                <a:gd name="T25" fmla="*/ 7 h 171"/>
                <a:gd name="T26" fmla="*/ 47 w 121"/>
                <a:gd name="T27" fmla="*/ 0 h 171"/>
                <a:gd name="T28" fmla="*/ 38 w 121"/>
                <a:gd name="T29" fmla="*/ 1 h 171"/>
                <a:gd name="T30" fmla="*/ 3 w 121"/>
                <a:gd name="T31" fmla="*/ 35 h 171"/>
                <a:gd name="T32" fmla="*/ 3 w 121"/>
                <a:gd name="T33" fmla="*/ 36 h 171"/>
                <a:gd name="T34" fmla="*/ 1 w 121"/>
                <a:gd name="T35" fmla="*/ 48 h 171"/>
                <a:gd name="T36" fmla="*/ 2 w 121"/>
                <a:gd name="T37" fmla="*/ 48 h 171"/>
                <a:gd name="T38" fmla="*/ 2 w 121"/>
                <a:gd name="T39" fmla="*/ 50 h 171"/>
                <a:gd name="T40" fmla="*/ 6 w 121"/>
                <a:gd name="T41" fmla="*/ 57 h 171"/>
                <a:gd name="T42" fmla="*/ 20 w 121"/>
                <a:gd name="T43" fmla="*/ 85 h 171"/>
                <a:gd name="T44" fmla="*/ 33 w 121"/>
                <a:gd name="T45" fmla="*/ 90 h 171"/>
                <a:gd name="T46" fmla="*/ 35 w 121"/>
                <a:gd name="T47" fmla="*/ 90 h 171"/>
                <a:gd name="T48" fmla="*/ 60 w 121"/>
                <a:gd name="T49" fmla="*/ 171 h 171"/>
                <a:gd name="T50" fmla="*/ 56 w 121"/>
                <a:gd name="T51" fmla="*/ 110 h 171"/>
                <a:gd name="T52" fmla="*/ 89 w 121"/>
                <a:gd name="T53" fmla="*/ 33 h 171"/>
                <a:gd name="T54" fmla="*/ 93 w 121"/>
                <a:gd name="T55" fmla="*/ 31 h 171"/>
                <a:gd name="T56" fmla="*/ 75 w 121"/>
                <a:gd name="T57" fmla="*/ 45 h 171"/>
                <a:gd name="T58" fmla="*/ 89 w 121"/>
                <a:gd name="T59" fmla="*/ 33 h 171"/>
                <a:gd name="T60" fmla="*/ 30 w 121"/>
                <a:gd name="T61" fmla="*/ 55 h 171"/>
                <a:gd name="T62" fmla="*/ 24 w 121"/>
                <a:gd name="T63" fmla="*/ 44 h 171"/>
                <a:gd name="T64" fmla="*/ 33 w 121"/>
                <a:gd name="T65" fmla="*/ 6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71">
                  <a:moveTo>
                    <a:pt x="120" y="42"/>
                  </a:moveTo>
                  <a:cubicBezTo>
                    <a:pt x="120" y="35"/>
                    <a:pt x="121" y="24"/>
                    <a:pt x="121" y="26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88" y="2"/>
                    <a:pt x="86" y="1"/>
                    <a:pt x="84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1" y="1"/>
                    <a:pt x="78" y="1"/>
                    <a:pt x="76" y="0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1"/>
                    <a:pt x="42" y="1"/>
                    <a:pt x="39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3" y="3"/>
                    <a:pt x="31" y="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60"/>
                    <a:pt x="2" y="42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4" y="82"/>
                    <a:pt x="29" y="80"/>
                    <a:pt x="33" y="78"/>
                  </a:cubicBezTo>
                  <a:cubicBezTo>
                    <a:pt x="33" y="82"/>
                    <a:pt x="33" y="86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0"/>
                    <a:pt x="34" y="90"/>
                    <a:pt x="35" y="90"/>
                  </a:cubicBezTo>
                  <a:cubicBezTo>
                    <a:pt x="37" y="171"/>
                    <a:pt x="37" y="171"/>
                    <a:pt x="37" y="171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61" y="161"/>
                    <a:pt x="61" y="148"/>
                    <a:pt x="61" y="134"/>
                  </a:cubicBezTo>
                  <a:cubicBezTo>
                    <a:pt x="58" y="127"/>
                    <a:pt x="56" y="118"/>
                    <a:pt x="56" y="110"/>
                  </a:cubicBezTo>
                  <a:cubicBezTo>
                    <a:pt x="56" y="74"/>
                    <a:pt x="84" y="44"/>
                    <a:pt x="120" y="42"/>
                  </a:cubicBezTo>
                  <a:close/>
                  <a:moveTo>
                    <a:pt x="89" y="33"/>
                  </a:moveTo>
                  <a:cubicBezTo>
                    <a:pt x="89" y="31"/>
                    <a:pt x="89" y="29"/>
                    <a:pt x="89" y="27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89" y="33"/>
                  </a:lnTo>
                  <a:close/>
                  <a:moveTo>
                    <a:pt x="33" y="60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41"/>
                    <a:pt x="33" y="50"/>
                    <a:pt x="3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304"/>
            <p:cNvSpPr>
              <a:spLocks/>
            </p:cNvSpPr>
            <p:nvPr/>
          </p:nvSpPr>
          <p:spPr bwMode="auto">
            <a:xfrm>
              <a:off x="2897909" y="4668827"/>
              <a:ext cx="60720" cy="74816"/>
            </a:xfrm>
            <a:custGeom>
              <a:avLst/>
              <a:gdLst>
                <a:gd name="T0" fmla="*/ 0 w 24"/>
                <a:gd name="T1" fmla="*/ 0 h 29"/>
                <a:gd name="T2" fmla="*/ 1 w 24"/>
                <a:gd name="T3" fmla="*/ 29 h 29"/>
                <a:gd name="T4" fmla="*/ 24 w 24"/>
                <a:gd name="T5" fmla="*/ 29 h 29"/>
                <a:gd name="T6" fmla="*/ 24 w 24"/>
                <a:gd name="T7" fmla="*/ 26 h 29"/>
                <a:gd name="T8" fmla="*/ 0 w 24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4" y="27"/>
                    <a:pt x="24" y="26"/>
                  </a:cubicBezTo>
                  <a:cubicBezTo>
                    <a:pt x="14" y="19"/>
                    <a:pt x="6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305"/>
            <p:cNvSpPr>
              <a:spLocks/>
            </p:cNvSpPr>
            <p:nvPr/>
          </p:nvSpPr>
          <p:spPr bwMode="auto">
            <a:xfrm>
              <a:off x="3035614" y="4422694"/>
              <a:ext cx="54214" cy="41203"/>
            </a:xfrm>
            <a:custGeom>
              <a:avLst/>
              <a:gdLst>
                <a:gd name="T0" fmla="*/ 43 w 50"/>
                <a:gd name="T1" fmla="*/ 0 h 38"/>
                <a:gd name="T2" fmla="*/ 36 w 50"/>
                <a:gd name="T3" fmla="*/ 0 h 38"/>
                <a:gd name="T4" fmla="*/ 14 w 50"/>
                <a:gd name="T5" fmla="*/ 0 h 38"/>
                <a:gd name="T6" fmla="*/ 7 w 50"/>
                <a:gd name="T7" fmla="*/ 0 h 38"/>
                <a:gd name="T8" fmla="*/ 0 w 50"/>
                <a:gd name="T9" fmla="*/ 38 h 38"/>
                <a:gd name="T10" fmla="*/ 14 w 50"/>
                <a:gd name="T11" fmla="*/ 38 h 38"/>
                <a:gd name="T12" fmla="*/ 36 w 50"/>
                <a:gd name="T13" fmla="*/ 38 h 38"/>
                <a:gd name="T14" fmla="*/ 50 w 50"/>
                <a:gd name="T15" fmla="*/ 38 h 38"/>
                <a:gd name="T16" fmla="*/ 43 w 50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38">
                  <a:moveTo>
                    <a:pt x="43" y="0"/>
                  </a:moveTo>
                  <a:lnTo>
                    <a:pt x="36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38"/>
                  </a:lnTo>
                  <a:lnTo>
                    <a:pt x="14" y="38"/>
                  </a:lnTo>
                  <a:lnTo>
                    <a:pt x="36" y="38"/>
                  </a:lnTo>
                  <a:lnTo>
                    <a:pt x="50" y="38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306"/>
            <p:cNvSpPr>
              <a:spLocks/>
            </p:cNvSpPr>
            <p:nvPr/>
          </p:nvSpPr>
          <p:spPr bwMode="auto">
            <a:xfrm>
              <a:off x="2964051" y="4430285"/>
              <a:ext cx="61805" cy="59636"/>
            </a:xfrm>
            <a:custGeom>
              <a:avLst/>
              <a:gdLst>
                <a:gd name="T0" fmla="*/ 33 w 57"/>
                <a:gd name="T1" fmla="*/ 0 h 55"/>
                <a:gd name="T2" fmla="*/ 26 w 57"/>
                <a:gd name="T3" fmla="*/ 5 h 55"/>
                <a:gd name="T4" fmla="*/ 7 w 57"/>
                <a:gd name="T5" fmla="*/ 14 h 55"/>
                <a:gd name="T6" fmla="*/ 0 w 57"/>
                <a:gd name="T7" fmla="*/ 19 h 55"/>
                <a:gd name="T8" fmla="*/ 14 w 57"/>
                <a:gd name="T9" fmla="*/ 55 h 55"/>
                <a:gd name="T10" fmla="*/ 28 w 57"/>
                <a:gd name="T11" fmla="*/ 47 h 55"/>
                <a:gd name="T12" fmla="*/ 45 w 57"/>
                <a:gd name="T13" fmla="*/ 38 h 55"/>
                <a:gd name="T14" fmla="*/ 57 w 57"/>
                <a:gd name="T15" fmla="*/ 31 h 55"/>
                <a:gd name="T16" fmla="*/ 33 w 5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33" y="0"/>
                  </a:moveTo>
                  <a:lnTo>
                    <a:pt x="26" y="5"/>
                  </a:lnTo>
                  <a:lnTo>
                    <a:pt x="7" y="14"/>
                  </a:lnTo>
                  <a:lnTo>
                    <a:pt x="0" y="19"/>
                  </a:lnTo>
                  <a:lnTo>
                    <a:pt x="14" y="55"/>
                  </a:lnTo>
                  <a:lnTo>
                    <a:pt x="28" y="47"/>
                  </a:lnTo>
                  <a:lnTo>
                    <a:pt x="45" y="38"/>
                  </a:lnTo>
                  <a:lnTo>
                    <a:pt x="57" y="31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307"/>
            <p:cNvSpPr>
              <a:spLocks/>
            </p:cNvSpPr>
            <p:nvPr/>
          </p:nvSpPr>
          <p:spPr bwMode="auto">
            <a:xfrm>
              <a:off x="2909837" y="4479077"/>
              <a:ext cx="61805" cy="61805"/>
            </a:xfrm>
            <a:custGeom>
              <a:avLst/>
              <a:gdLst>
                <a:gd name="T0" fmla="*/ 19 w 57"/>
                <a:gd name="T1" fmla="*/ 0 h 57"/>
                <a:gd name="T2" fmla="*/ 15 w 57"/>
                <a:gd name="T3" fmla="*/ 7 h 57"/>
                <a:gd name="T4" fmla="*/ 5 w 57"/>
                <a:gd name="T5" fmla="*/ 26 h 57"/>
                <a:gd name="T6" fmla="*/ 0 w 57"/>
                <a:gd name="T7" fmla="*/ 33 h 57"/>
                <a:gd name="T8" fmla="*/ 31 w 57"/>
                <a:gd name="T9" fmla="*/ 57 h 57"/>
                <a:gd name="T10" fmla="*/ 38 w 57"/>
                <a:gd name="T11" fmla="*/ 45 h 57"/>
                <a:gd name="T12" fmla="*/ 50 w 57"/>
                <a:gd name="T13" fmla="*/ 26 h 57"/>
                <a:gd name="T14" fmla="*/ 57 w 57"/>
                <a:gd name="T15" fmla="*/ 14 h 57"/>
                <a:gd name="T16" fmla="*/ 19 w 57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7">
                  <a:moveTo>
                    <a:pt x="19" y="0"/>
                  </a:moveTo>
                  <a:lnTo>
                    <a:pt x="15" y="7"/>
                  </a:lnTo>
                  <a:lnTo>
                    <a:pt x="5" y="26"/>
                  </a:lnTo>
                  <a:lnTo>
                    <a:pt x="0" y="33"/>
                  </a:lnTo>
                  <a:lnTo>
                    <a:pt x="31" y="57"/>
                  </a:lnTo>
                  <a:lnTo>
                    <a:pt x="38" y="45"/>
                  </a:lnTo>
                  <a:lnTo>
                    <a:pt x="50" y="26"/>
                  </a:lnTo>
                  <a:lnTo>
                    <a:pt x="57" y="14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308"/>
            <p:cNvSpPr>
              <a:spLocks/>
            </p:cNvSpPr>
            <p:nvPr/>
          </p:nvSpPr>
          <p:spPr bwMode="auto">
            <a:xfrm>
              <a:off x="2897909" y="4550640"/>
              <a:ext cx="40119" cy="52046"/>
            </a:xfrm>
            <a:custGeom>
              <a:avLst/>
              <a:gdLst>
                <a:gd name="T0" fmla="*/ 0 w 37"/>
                <a:gd name="T1" fmla="*/ 5 h 48"/>
                <a:gd name="T2" fmla="*/ 0 w 37"/>
                <a:gd name="T3" fmla="*/ 14 h 48"/>
                <a:gd name="T4" fmla="*/ 0 w 37"/>
                <a:gd name="T5" fmla="*/ 33 h 48"/>
                <a:gd name="T6" fmla="*/ 0 w 37"/>
                <a:gd name="T7" fmla="*/ 43 h 48"/>
                <a:gd name="T8" fmla="*/ 37 w 37"/>
                <a:gd name="T9" fmla="*/ 48 h 48"/>
                <a:gd name="T10" fmla="*/ 37 w 37"/>
                <a:gd name="T11" fmla="*/ 33 h 48"/>
                <a:gd name="T12" fmla="*/ 37 w 37"/>
                <a:gd name="T13" fmla="*/ 14 h 48"/>
                <a:gd name="T14" fmla="*/ 37 w 37"/>
                <a:gd name="T15" fmla="*/ 0 h 48"/>
                <a:gd name="T16" fmla="*/ 0 w 37"/>
                <a:gd name="T17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8">
                  <a:moveTo>
                    <a:pt x="0" y="5"/>
                  </a:moveTo>
                  <a:lnTo>
                    <a:pt x="0" y="14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37" y="48"/>
                  </a:lnTo>
                  <a:lnTo>
                    <a:pt x="37" y="33"/>
                  </a:lnTo>
                  <a:lnTo>
                    <a:pt x="37" y="14"/>
                  </a:lnTo>
                  <a:lnTo>
                    <a:pt x="37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309"/>
            <p:cNvSpPr>
              <a:spLocks/>
            </p:cNvSpPr>
            <p:nvPr/>
          </p:nvSpPr>
          <p:spPr bwMode="auto">
            <a:xfrm>
              <a:off x="2905500" y="4612444"/>
              <a:ext cx="58551" cy="61805"/>
            </a:xfrm>
            <a:custGeom>
              <a:avLst/>
              <a:gdLst>
                <a:gd name="T0" fmla="*/ 0 w 54"/>
                <a:gd name="T1" fmla="*/ 26 h 57"/>
                <a:gd name="T2" fmla="*/ 4 w 54"/>
                <a:gd name="T3" fmla="*/ 33 h 57"/>
                <a:gd name="T4" fmla="*/ 14 w 54"/>
                <a:gd name="T5" fmla="*/ 50 h 57"/>
                <a:gd name="T6" fmla="*/ 19 w 54"/>
                <a:gd name="T7" fmla="*/ 57 h 57"/>
                <a:gd name="T8" fmla="*/ 54 w 54"/>
                <a:gd name="T9" fmla="*/ 43 h 57"/>
                <a:gd name="T10" fmla="*/ 47 w 54"/>
                <a:gd name="T11" fmla="*/ 31 h 57"/>
                <a:gd name="T12" fmla="*/ 37 w 54"/>
                <a:gd name="T13" fmla="*/ 14 h 57"/>
                <a:gd name="T14" fmla="*/ 30 w 54"/>
                <a:gd name="T15" fmla="*/ 0 h 57"/>
                <a:gd name="T16" fmla="*/ 0 w 54"/>
                <a:gd name="T17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7">
                  <a:moveTo>
                    <a:pt x="0" y="26"/>
                  </a:moveTo>
                  <a:lnTo>
                    <a:pt x="4" y="33"/>
                  </a:lnTo>
                  <a:lnTo>
                    <a:pt x="14" y="50"/>
                  </a:lnTo>
                  <a:lnTo>
                    <a:pt x="19" y="57"/>
                  </a:lnTo>
                  <a:lnTo>
                    <a:pt x="54" y="43"/>
                  </a:lnTo>
                  <a:lnTo>
                    <a:pt x="47" y="31"/>
                  </a:lnTo>
                  <a:lnTo>
                    <a:pt x="37" y="14"/>
                  </a:lnTo>
                  <a:lnTo>
                    <a:pt x="30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310"/>
            <p:cNvSpPr>
              <a:spLocks/>
            </p:cNvSpPr>
            <p:nvPr/>
          </p:nvSpPr>
          <p:spPr bwMode="auto">
            <a:xfrm>
              <a:off x="2954292" y="4668827"/>
              <a:ext cx="60720" cy="58551"/>
            </a:xfrm>
            <a:custGeom>
              <a:avLst/>
              <a:gdLst>
                <a:gd name="T0" fmla="*/ 0 w 56"/>
                <a:gd name="T1" fmla="*/ 35 h 54"/>
                <a:gd name="T2" fmla="*/ 7 w 56"/>
                <a:gd name="T3" fmla="*/ 40 h 54"/>
                <a:gd name="T4" fmla="*/ 26 w 56"/>
                <a:gd name="T5" fmla="*/ 50 h 54"/>
                <a:gd name="T6" fmla="*/ 30 w 56"/>
                <a:gd name="T7" fmla="*/ 54 h 54"/>
                <a:gd name="T8" fmla="*/ 56 w 56"/>
                <a:gd name="T9" fmla="*/ 24 h 54"/>
                <a:gd name="T10" fmla="*/ 45 w 56"/>
                <a:gd name="T11" fmla="*/ 17 h 54"/>
                <a:gd name="T12" fmla="*/ 26 w 56"/>
                <a:gd name="T13" fmla="*/ 7 h 54"/>
                <a:gd name="T14" fmla="*/ 14 w 56"/>
                <a:gd name="T15" fmla="*/ 0 h 54"/>
                <a:gd name="T16" fmla="*/ 0 w 56"/>
                <a:gd name="T1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0" y="35"/>
                  </a:moveTo>
                  <a:lnTo>
                    <a:pt x="7" y="40"/>
                  </a:lnTo>
                  <a:lnTo>
                    <a:pt x="26" y="50"/>
                  </a:lnTo>
                  <a:lnTo>
                    <a:pt x="30" y="54"/>
                  </a:lnTo>
                  <a:lnTo>
                    <a:pt x="56" y="24"/>
                  </a:lnTo>
                  <a:lnTo>
                    <a:pt x="45" y="17"/>
                  </a:lnTo>
                  <a:lnTo>
                    <a:pt x="26" y="7"/>
                  </a:lnTo>
                  <a:lnTo>
                    <a:pt x="14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311"/>
            <p:cNvSpPr>
              <a:spLocks/>
            </p:cNvSpPr>
            <p:nvPr/>
          </p:nvSpPr>
          <p:spPr bwMode="auto">
            <a:xfrm>
              <a:off x="3022602" y="4699187"/>
              <a:ext cx="54214" cy="44456"/>
            </a:xfrm>
            <a:custGeom>
              <a:avLst/>
              <a:gdLst>
                <a:gd name="T0" fmla="*/ 8 w 50"/>
                <a:gd name="T1" fmla="*/ 41 h 41"/>
                <a:gd name="T2" fmla="*/ 15 w 50"/>
                <a:gd name="T3" fmla="*/ 41 h 41"/>
                <a:gd name="T4" fmla="*/ 36 w 50"/>
                <a:gd name="T5" fmla="*/ 41 h 41"/>
                <a:gd name="T6" fmla="*/ 43 w 50"/>
                <a:gd name="T7" fmla="*/ 41 h 41"/>
                <a:gd name="T8" fmla="*/ 50 w 50"/>
                <a:gd name="T9" fmla="*/ 0 h 41"/>
                <a:gd name="T10" fmla="*/ 36 w 50"/>
                <a:gd name="T11" fmla="*/ 0 h 41"/>
                <a:gd name="T12" fmla="*/ 15 w 50"/>
                <a:gd name="T13" fmla="*/ 0 h 41"/>
                <a:gd name="T14" fmla="*/ 0 w 50"/>
                <a:gd name="T15" fmla="*/ 0 h 41"/>
                <a:gd name="T16" fmla="*/ 8 w 50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1">
                  <a:moveTo>
                    <a:pt x="8" y="41"/>
                  </a:moveTo>
                  <a:lnTo>
                    <a:pt x="15" y="41"/>
                  </a:lnTo>
                  <a:lnTo>
                    <a:pt x="36" y="41"/>
                  </a:lnTo>
                  <a:lnTo>
                    <a:pt x="43" y="41"/>
                  </a:lnTo>
                  <a:lnTo>
                    <a:pt x="50" y="0"/>
                  </a:lnTo>
                  <a:lnTo>
                    <a:pt x="36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312"/>
            <p:cNvSpPr>
              <a:spLocks/>
            </p:cNvSpPr>
            <p:nvPr/>
          </p:nvSpPr>
          <p:spPr bwMode="auto">
            <a:xfrm>
              <a:off x="3087659" y="4674248"/>
              <a:ext cx="60720" cy="58551"/>
            </a:xfrm>
            <a:custGeom>
              <a:avLst/>
              <a:gdLst>
                <a:gd name="T0" fmla="*/ 26 w 56"/>
                <a:gd name="T1" fmla="*/ 54 h 54"/>
                <a:gd name="T2" fmla="*/ 30 w 56"/>
                <a:gd name="T3" fmla="*/ 52 h 54"/>
                <a:gd name="T4" fmla="*/ 49 w 56"/>
                <a:gd name="T5" fmla="*/ 40 h 54"/>
                <a:gd name="T6" fmla="*/ 56 w 56"/>
                <a:gd name="T7" fmla="*/ 38 h 54"/>
                <a:gd name="T8" fmla="*/ 42 w 56"/>
                <a:gd name="T9" fmla="*/ 0 h 54"/>
                <a:gd name="T10" fmla="*/ 30 w 56"/>
                <a:gd name="T11" fmla="*/ 7 h 54"/>
                <a:gd name="T12" fmla="*/ 11 w 56"/>
                <a:gd name="T13" fmla="*/ 19 h 54"/>
                <a:gd name="T14" fmla="*/ 0 w 56"/>
                <a:gd name="T15" fmla="*/ 26 h 54"/>
                <a:gd name="T16" fmla="*/ 26 w 56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26" y="54"/>
                  </a:moveTo>
                  <a:lnTo>
                    <a:pt x="30" y="52"/>
                  </a:lnTo>
                  <a:lnTo>
                    <a:pt x="49" y="40"/>
                  </a:lnTo>
                  <a:lnTo>
                    <a:pt x="56" y="38"/>
                  </a:lnTo>
                  <a:lnTo>
                    <a:pt x="42" y="0"/>
                  </a:lnTo>
                  <a:lnTo>
                    <a:pt x="30" y="7"/>
                  </a:lnTo>
                  <a:lnTo>
                    <a:pt x="11" y="19"/>
                  </a:lnTo>
                  <a:lnTo>
                    <a:pt x="0" y="26"/>
                  </a:lnTo>
                  <a:lnTo>
                    <a:pt x="2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313"/>
            <p:cNvSpPr>
              <a:spLocks/>
            </p:cNvSpPr>
            <p:nvPr/>
          </p:nvSpPr>
          <p:spPr bwMode="auto">
            <a:xfrm>
              <a:off x="3144042" y="4625456"/>
              <a:ext cx="58551" cy="58551"/>
            </a:xfrm>
            <a:custGeom>
              <a:avLst/>
              <a:gdLst>
                <a:gd name="T0" fmla="*/ 35 w 54"/>
                <a:gd name="T1" fmla="*/ 54 h 54"/>
                <a:gd name="T2" fmla="*/ 40 w 54"/>
                <a:gd name="T3" fmla="*/ 47 h 54"/>
                <a:gd name="T4" fmla="*/ 49 w 54"/>
                <a:gd name="T5" fmla="*/ 31 h 54"/>
                <a:gd name="T6" fmla="*/ 54 w 54"/>
                <a:gd name="T7" fmla="*/ 23 h 54"/>
                <a:gd name="T8" fmla="*/ 23 w 54"/>
                <a:gd name="T9" fmla="*/ 0 h 54"/>
                <a:gd name="T10" fmla="*/ 16 w 54"/>
                <a:gd name="T11" fmla="*/ 12 h 54"/>
                <a:gd name="T12" fmla="*/ 7 w 54"/>
                <a:gd name="T13" fmla="*/ 28 h 54"/>
                <a:gd name="T14" fmla="*/ 0 w 54"/>
                <a:gd name="T15" fmla="*/ 40 h 54"/>
                <a:gd name="T16" fmla="*/ 35 w 54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35" y="54"/>
                  </a:moveTo>
                  <a:lnTo>
                    <a:pt x="40" y="47"/>
                  </a:lnTo>
                  <a:lnTo>
                    <a:pt x="49" y="31"/>
                  </a:lnTo>
                  <a:lnTo>
                    <a:pt x="54" y="23"/>
                  </a:lnTo>
                  <a:lnTo>
                    <a:pt x="23" y="0"/>
                  </a:lnTo>
                  <a:lnTo>
                    <a:pt x="16" y="12"/>
                  </a:lnTo>
                  <a:lnTo>
                    <a:pt x="7" y="28"/>
                  </a:lnTo>
                  <a:lnTo>
                    <a:pt x="0" y="40"/>
                  </a:lnTo>
                  <a:lnTo>
                    <a:pt x="35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314"/>
            <p:cNvSpPr>
              <a:spLocks/>
            </p:cNvSpPr>
            <p:nvPr/>
          </p:nvSpPr>
          <p:spPr bwMode="auto">
            <a:xfrm>
              <a:off x="3174402" y="4563651"/>
              <a:ext cx="43371" cy="50962"/>
            </a:xfrm>
            <a:custGeom>
              <a:avLst/>
              <a:gdLst>
                <a:gd name="T0" fmla="*/ 40 w 40"/>
                <a:gd name="T1" fmla="*/ 43 h 47"/>
                <a:gd name="T2" fmla="*/ 40 w 40"/>
                <a:gd name="T3" fmla="*/ 33 h 47"/>
                <a:gd name="T4" fmla="*/ 40 w 40"/>
                <a:gd name="T5" fmla="*/ 14 h 47"/>
                <a:gd name="T6" fmla="*/ 40 w 40"/>
                <a:gd name="T7" fmla="*/ 5 h 47"/>
                <a:gd name="T8" fmla="*/ 0 w 40"/>
                <a:gd name="T9" fmla="*/ 0 h 47"/>
                <a:gd name="T10" fmla="*/ 0 w 40"/>
                <a:gd name="T11" fmla="*/ 14 h 47"/>
                <a:gd name="T12" fmla="*/ 0 w 40"/>
                <a:gd name="T13" fmla="*/ 33 h 47"/>
                <a:gd name="T14" fmla="*/ 0 w 40"/>
                <a:gd name="T15" fmla="*/ 47 h 47"/>
                <a:gd name="T16" fmla="*/ 40 w 40"/>
                <a:gd name="T17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7">
                  <a:moveTo>
                    <a:pt x="40" y="43"/>
                  </a:moveTo>
                  <a:lnTo>
                    <a:pt x="40" y="33"/>
                  </a:lnTo>
                  <a:lnTo>
                    <a:pt x="40" y="14"/>
                  </a:lnTo>
                  <a:lnTo>
                    <a:pt x="40" y="5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33"/>
                  </a:lnTo>
                  <a:lnTo>
                    <a:pt x="0" y="47"/>
                  </a:lnTo>
                  <a:lnTo>
                    <a:pt x="4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315"/>
            <p:cNvSpPr>
              <a:spLocks/>
            </p:cNvSpPr>
            <p:nvPr/>
          </p:nvSpPr>
          <p:spPr bwMode="auto">
            <a:xfrm>
              <a:off x="3148379" y="4492088"/>
              <a:ext cx="59636" cy="58551"/>
            </a:xfrm>
            <a:custGeom>
              <a:avLst/>
              <a:gdLst>
                <a:gd name="T0" fmla="*/ 55 w 55"/>
                <a:gd name="T1" fmla="*/ 31 h 54"/>
                <a:gd name="T2" fmla="*/ 52 w 55"/>
                <a:gd name="T3" fmla="*/ 24 h 54"/>
                <a:gd name="T4" fmla="*/ 40 w 55"/>
                <a:gd name="T5" fmla="*/ 7 h 54"/>
                <a:gd name="T6" fmla="*/ 38 w 55"/>
                <a:gd name="T7" fmla="*/ 0 h 54"/>
                <a:gd name="T8" fmla="*/ 0 w 55"/>
                <a:gd name="T9" fmla="*/ 14 h 54"/>
                <a:gd name="T10" fmla="*/ 7 w 55"/>
                <a:gd name="T11" fmla="*/ 26 h 54"/>
                <a:gd name="T12" fmla="*/ 17 w 55"/>
                <a:gd name="T13" fmla="*/ 42 h 54"/>
                <a:gd name="T14" fmla="*/ 24 w 55"/>
                <a:gd name="T15" fmla="*/ 54 h 54"/>
                <a:gd name="T16" fmla="*/ 55 w 55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4">
                  <a:moveTo>
                    <a:pt x="55" y="31"/>
                  </a:moveTo>
                  <a:lnTo>
                    <a:pt x="52" y="24"/>
                  </a:lnTo>
                  <a:lnTo>
                    <a:pt x="40" y="7"/>
                  </a:lnTo>
                  <a:lnTo>
                    <a:pt x="38" y="0"/>
                  </a:lnTo>
                  <a:lnTo>
                    <a:pt x="0" y="14"/>
                  </a:lnTo>
                  <a:lnTo>
                    <a:pt x="7" y="26"/>
                  </a:lnTo>
                  <a:lnTo>
                    <a:pt x="17" y="42"/>
                  </a:lnTo>
                  <a:lnTo>
                    <a:pt x="24" y="54"/>
                  </a:lnTo>
                  <a:lnTo>
                    <a:pt x="55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316"/>
            <p:cNvSpPr>
              <a:spLocks/>
            </p:cNvSpPr>
            <p:nvPr/>
          </p:nvSpPr>
          <p:spPr bwMode="auto">
            <a:xfrm>
              <a:off x="3097418" y="4437874"/>
              <a:ext cx="61805" cy="59636"/>
            </a:xfrm>
            <a:custGeom>
              <a:avLst/>
              <a:gdLst>
                <a:gd name="T0" fmla="*/ 57 w 57"/>
                <a:gd name="T1" fmla="*/ 17 h 55"/>
                <a:gd name="T2" fmla="*/ 50 w 57"/>
                <a:gd name="T3" fmla="*/ 14 h 55"/>
                <a:gd name="T4" fmla="*/ 33 w 57"/>
                <a:gd name="T5" fmla="*/ 3 h 55"/>
                <a:gd name="T6" fmla="*/ 26 w 57"/>
                <a:gd name="T7" fmla="*/ 0 h 55"/>
                <a:gd name="T8" fmla="*/ 0 w 57"/>
                <a:gd name="T9" fmla="*/ 31 h 55"/>
                <a:gd name="T10" fmla="*/ 14 w 57"/>
                <a:gd name="T11" fmla="*/ 38 h 55"/>
                <a:gd name="T12" fmla="*/ 31 w 57"/>
                <a:gd name="T13" fmla="*/ 48 h 55"/>
                <a:gd name="T14" fmla="*/ 43 w 57"/>
                <a:gd name="T15" fmla="*/ 55 h 55"/>
                <a:gd name="T16" fmla="*/ 57 w 57"/>
                <a:gd name="T17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57" y="17"/>
                  </a:moveTo>
                  <a:lnTo>
                    <a:pt x="50" y="14"/>
                  </a:lnTo>
                  <a:lnTo>
                    <a:pt x="33" y="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14" y="38"/>
                  </a:lnTo>
                  <a:lnTo>
                    <a:pt x="31" y="48"/>
                  </a:lnTo>
                  <a:lnTo>
                    <a:pt x="43" y="55"/>
                  </a:lnTo>
                  <a:lnTo>
                    <a:pt x="5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317"/>
            <p:cNvSpPr>
              <a:spLocks noEditPoints="1"/>
            </p:cNvSpPr>
            <p:nvPr/>
          </p:nvSpPr>
          <p:spPr bwMode="auto">
            <a:xfrm>
              <a:off x="2926101" y="4448717"/>
              <a:ext cx="263481" cy="266734"/>
            </a:xfrm>
            <a:custGeom>
              <a:avLst/>
              <a:gdLst>
                <a:gd name="T0" fmla="*/ 51 w 103"/>
                <a:gd name="T1" fmla="*/ 104 h 104"/>
                <a:gd name="T2" fmla="*/ 0 w 103"/>
                <a:gd name="T3" fmla="*/ 52 h 104"/>
                <a:gd name="T4" fmla="*/ 51 w 103"/>
                <a:gd name="T5" fmla="*/ 0 h 104"/>
                <a:gd name="T6" fmla="*/ 103 w 103"/>
                <a:gd name="T7" fmla="*/ 52 h 104"/>
                <a:gd name="T8" fmla="*/ 51 w 103"/>
                <a:gd name="T9" fmla="*/ 104 h 104"/>
                <a:gd name="T10" fmla="*/ 51 w 103"/>
                <a:gd name="T11" fmla="*/ 16 h 104"/>
                <a:gd name="T12" fmla="*/ 15 w 103"/>
                <a:gd name="T13" fmla="*/ 52 h 104"/>
                <a:gd name="T14" fmla="*/ 51 w 103"/>
                <a:gd name="T15" fmla="*/ 89 h 104"/>
                <a:gd name="T16" fmla="*/ 87 w 103"/>
                <a:gd name="T17" fmla="*/ 52 h 104"/>
                <a:gd name="T18" fmla="*/ 51 w 103"/>
                <a:gd name="T19" fmla="*/ 1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104">
                  <a:moveTo>
                    <a:pt x="51" y="104"/>
                  </a:moveTo>
                  <a:cubicBezTo>
                    <a:pt x="23" y="104"/>
                    <a:pt x="0" y="81"/>
                    <a:pt x="0" y="52"/>
                  </a:cubicBezTo>
                  <a:cubicBezTo>
                    <a:pt x="0" y="24"/>
                    <a:pt x="23" y="0"/>
                    <a:pt x="51" y="0"/>
                  </a:cubicBezTo>
                  <a:cubicBezTo>
                    <a:pt x="80" y="0"/>
                    <a:pt x="103" y="24"/>
                    <a:pt x="103" y="52"/>
                  </a:cubicBezTo>
                  <a:cubicBezTo>
                    <a:pt x="103" y="81"/>
                    <a:pt x="80" y="104"/>
                    <a:pt x="51" y="104"/>
                  </a:cubicBezTo>
                  <a:close/>
                  <a:moveTo>
                    <a:pt x="51" y="16"/>
                  </a:moveTo>
                  <a:cubicBezTo>
                    <a:pt x="31" y="16"/>
                    <a:pt x="15" y="32"/>
                    <a:pt x="15" y="52"/>
                  </a:cubicBezTo>
                  <a:cubicBezTo>
                    <a:pt x="15" y="73"/>
                    <a:pt x="31" y="89"/>
                    <a:pt x="51" y="89"/>
                  </a:cubicBezTo>
                  <a:cubicBezTo>
                    <a:pt x="71" y="89"/>
                    <a:pt x="87" y="73"/>
                    <a:pt x="87" y="52"/>
                  </a:cubicBezTo>
                  <a:cubicBezTo>
                    <a:pt x="87" y="32"/>
                    <a:pt x="71" y="16"/>
                    <a:pt x="5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Oval 318"/>
            <p:cNvSpPr>
              <a:spLocks noChangeArrowheads="1"/>
            </p:cNvSpPr>
            <p:nvPr/>
          </p:nvSpPr>
          <p:spPr bwMode="auto">
            <a:xfrm>
              <a:off x="2999832" y="4525702"/>
              <a:ext cx="112766" cy="1127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565873" y="3209382"/>
            <a:ext cx="321986" cy="219341"/>
            <a:chOff x="4895160" y="4287159"/>
            <a:chExt cx="571418" cy="389258"/>
          </a:xfrm>
          <a:solidFill>
            <a:srgbClr val="1A3F6C"/>
          </a:solidFill>
        </p:grpSpPr>
        <p:sp>
          <p:nvSpPr>
            <p:cNvPr id="49" name="Freeform 327"/>
            <p:cNvSpPr>
              <a:spLocks noEditPoints="1"/>
            </p:cNvSpPr>
            <p:nvPr/>
          </p:nvSpPr>
          <p:spPr bwMode="auto">
            <a:xfrm>
              <a:off x="4895160" y="4287159"/>
              <a:ext cx="438051" cy="389258"/>
            </a:xfrm>
            <a:custGeom>
              <a:avLst/>
              <a:gdLst>
                <a:gd name="T0" fmla="*/ 166 w 171"/>
                <a:gd name="T1" fmla="*/ 0 h 152"/>
                <a:gd name="T2" fmla="*/ 5 w 171"/>
                <a:gd name="T3" fmla="*/ 0 h 152"/>
                <a:gd name="T4" fmla="*/ 0 w 171"/>
                <a:gd name="T5" fmla="*/ 5 h 152"/>
                <a:gd name="T6" fmla="*/ 0 w 171"/>
                <a:gd name="T7" fmla="*/ 146 h 152"/>
                <a:gd name="T8" fmla="*/ 5 w 171"/>
                <a:gd name="T9" fmla="*/ 152 h 152"/>
                <a:gd name="T10" fmla="*/ 166 w 171"/>
                <a:gd name="T11" fmla="*/ 152 h 152"/>
                <a:gd name="T12" fmla="*/ 171 w 171"/>
                <a:gd name="T13" fmla="*/ 146 h 152"/>
                <a:gd name="T14" fmla="*/ 171 w 171"/>
                <a:gd name="T15" fmla="*/ 5 h 152"/>
                <a:gd name="T16" fmla="*/ 166 w 171"/>
                <a:gd name="T17" fmla="*/ 0 h 152"/>
                <a:gd name="T18" fmla="*/ 132 w 171"/>
                <a:gd name="T19" fmla="*/ 12 h 152"/>
                <a:gd name="T20" fmla="*/ 139 w 171"/>
                <a:gd name="T21" fmla="*/ 19 h 152"/>
                <a:gd name="T22" fmla="*/ 132 w 171"/>
                <a:gd name="T23" fmla="*/ 26 h 152"/>
                <a:gd name="T24" fmla="*/ 124 w 171"/>
                <a:gd name="T25" fmla="*/ 19 h 152"/>
                <a:gd name="T26" fmla="*/ 132 w 171"/>
                <a:gd name="T27" fmla="*/ 12 h 152"/>
                <a:gd name="T28" fmla="*/ 110 w 171"/>
                <a:gd name="T29" fmla="*/ 12 h 152"/>
                <a:gd name="T30" fmla="*/ 118 w 171"/>
                <a:gd name="T31" fmla="*/ 19 h 152"/>
                <a:gd name="T32" fmla="*/ 110 w 171"/>
                <a:gd name="T33" fmla="*/ 26 h 152"/>
                <a:gd name="T34" fmla="*/ 103 w 171"/>
                <a:gd name="T35" fmla="*/ 19 h 152"/>
                <a:gd name="T36" fmla="*/ 110 w 171"/>
                <a:gd name="T37" fmla="*/ 12 h 152"/>
                <a:gd name="T38" fmla="*/ 160 w 171"/>
                <a:gd name="T39" fmla="*/ 141 h 152"/>
                <a:gd name="T40" fmla="*/ 11 w 171"/>
                <a:gd name="T41" fmla="*/ 141 h 152"/>
                <a:gd name="T42" fmla="*/ 11 w 171"/>
                <a:gd name="T43" fmla="*/ 38 h 152"/>
                <a:gd name="T44" fmla="*/ 160 w 171"/>
                <a:gd name="T45" fmla="*/ 38 h 152"/>
                <a:gd name="T46" fmla="*/ 160 w 171"/>
                <a:gd name="T47" fmla="*/ 141 h 152"/>
                <a:gd name="T48" fmla="*/ 153 w 171"/>
                <a:gd name="T49" fmla="*/ 26 h 152"/>
                <a:gd name="T50" fmla="*/ 146 w 171"/>
                <a:gd name="T51" fmla="*/ 19 h 152"/>
                <a:gd name="T52" fmla="*/ 153 w 171"/>
                <a:gd name="T53" fmla="*/ 12 h 152"/>
                <a:gd name="T54" fmla="*/ 160 w 171"/>
                <a:gd name="T55" fmla="*/ 19 h 152"/>
                <a:gd name="T56" fmla="*/ 153 w 171"/>
                <a:gd name="T57" fmla="*/ 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152">
                  <a:moveTo>
                    <a:pt x="16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9"/>
                    <a:pt x="2" y="152"/>
                    <a:pt x="5" y="152"/>
                  </a:cubicBezTo>
                  <a:cubicBezTo>
                    <a:pt x="166" y="152"/>
                    <a:pt x="166" y="152"/>
                    <a:pt x="166" y="152"/>
                  </a:cubicBezTo>
                  <a:cubicBezTo>
                    <a:pt x="169" y="152"/>
                    <a:pt x="171" y="149"/>
                    <a:pt x="171" y="146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71" y="2"/>
                    <a:pt x="169" y="0"/>
                    <a:pt x="166" y="0"/>
                  </a:cubicBezTo>
                  <a:close/>
                  <a:moveTo>
                    <a:pt x="132" y="12"/>
                  </a:moveTo>
                  <a:cubicBezTo>
                    <a:pt x="136" y="12"/>
                    <a:pt x="139" y="15"/>
                    <a:pt x="139" y="19"/>
                  </a:cubicBezTo>
                  <a:cubicBezTo>
                    <a:pt x="139" y="23"/>
                    <a:pt x="136" y="26"/>
                    <a:pt x="132" y="26"/>
                  </a:cubicBezTo>
                  <a:cubicBezTo>
                    <a:pt x="128" y="26"/>
                    <a:pt x="124" y="23"/>
                    <a:pt x="124" y="19"/>
                  </a:cubicBezTo>
                  <a:cubicBezTo>
                    <a:pt x="124" y="15"/>
                    <a:pt x="128" y="12"/>
                    <a:pt x="132" y="12"/>
                  </a:cubicBezTo>
                  <a:close/>
                  <a:moveTo>
                    <a:pt x="110" y="12"/>
                  </a:moveTo>
                  <a:cubicBezTo>
                    <a:pt x="114" y="12"/>
                    <a:pt x="118" y="15"/>
                    <a:pt x="118" y="19"/>
                  </a:cubicBezTo>
                  <a:cubicBezTo>
                    <a:pt x="118" y="23"/>
                    <a:pt x="114" y="26"/>
                    <a:pt x="110" y="26"/>
                  </a:cubicBezTo>
                  <a:cubicBezTo>
                    <a:pt x="106" y="26"/>
                    <a:pt x="103" y="23"/>
                    <a:pt x="103" y="19"/>
                  </a:cubicBezTo>
                  <a:cubicBezTo>
                    <a:pt x="103" y="15"/>
                    <a:pt x="106" y="12"/>
                    <a:pt x="110" y="12"/>
                  </a:cubicBezTo>
                  <a:close/>
                  <a:moveTo>
                    <a:pt x="160" y="141"/>
                  </a:moveTo>
                  <a:cubicBezTo>
                    <a:pt x="11" y="141"/>
                    <a:pt x="11" y="141"/>
                    <a:pt x="11" y="1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60" y="38"/>
                    <a:pt x="160" y="38"/>
                    <a:pt x="160" y="38"/>
                  </a:cubicBezTo>
                  <a:lnTo>
                    <a:pt x="160" y="141"/>
                  </a:lnTo>
                  <a:close/>
                  <a:moveTo>
                    <a:pt x="153" y="26"/>
                  </a:moveTo>
                  <a:cubicBezTo>
                    <a:pt x="149" y="26"/>
                    <a:pt x="146" y="23"/>
                    <a:pt x="146" y="19"/>
                  </a:cubicBezTo>
                  <a:cubicBezTo>
                    <a:pt x="146" y="15"/>
                    <a:pt x="149" y="12"/>
                    <a:pt x="153" y="12"/>
                  </a:cubicBezTo>
                  <a:cubicBezTo>
                    <a:pt x="157" y="12"/>
                    <a:pt x="160" y="15"/>
                    <a:pt x="160" y="19"/>
                  </a:cubicBezTo>
                  <a:cubicBezTo>
                    <a:pt x="160" y="23"/>
                    <a:pt x="157" y="26"/>
                    <a:pt x="15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Rectangle 328"/>
            <p:cNvSpPr>
              <a:spLocks noChangeArrowheads="1"/>
            </p:cNvSpPr>
            <p:nvPr/>
          </p:nvSpPr>
          <p:spPr bwMode="auto">
            <a:xfrm>
              <a:off x="4953712" y="4417273"/>
              <a:ext cx="315527" cy="596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Rectangle 329"/>
            <p:cNvSpPr>
              <a:spLocks noChangeArrowheads="1"/>
            </p:cNvSpPr>
            <p:nvPr/>
          </p:nvSpPr>
          <p:spPr bwMode="auto">
            <a:xfrm>
              <a:off x="4953712" y="4501847"/>
              <a:ext cx="99754" cy="1051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Rectangle 330"/>
            <p:cNvSpPr>
              <a:spLocks noChangeArrowheads="1"/>
            </p:cNvSpPr>
            <p:nvPr/>
          </p:nvSpPr>
          <p:spPr bwMode="auto">
            <a:xfrm>
              <a:off x="5071899" y="4505100"/>
              <a:ext cx="107344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Rectangle 331"/>
            <p:cNvSpPr>
              <a:spLocks noChangeArrowheads="1"/>
            </p:cNvSpPr>
            <p:nvPr/>
          </p:nvSpPr>
          <p:spPr bwMode="auto">
            <a:xfrm>
              <a:off x="5071899" y="4548471"/>
              <a:ext cx="107344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Rectangle 332"/>
            <p:cNvSpPr>
              <a:spLocks noChangeArrowheads="1"/>
            </p:cNvSpPr>
            <p:nvPr/>
          </p:nvSpPr>
          <p:spPr bwMode="auto">
            <a:xfrm>
              <a:off x="5071899" y="4589674"/>
              <a:ext cx="107344" cy="1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333"/>
            <p:cNvSpPr>
              <a:spLocks/>
            </p:cNvSpPr>
            <p:nvPr/>
          </p:nvSpPr>
          <p:spPr bwMode="auto">
            <a:xfrm>
              <a:off x="5225867" y="4569073"/>
              <a:ext cx="40119" cy="41203"/>
            </a:xfrm>
            <a:custGeom>
              <a:avLst/>
              <a:gdLst>
                <a:gd name="T0" fmla="*/ 11 w 37"/>
                <a:gd name="T1" fmla="*/ 0 h 38"/>
                <a:gd name="T2" fmla="*/ 11 w 37"/>
                <a:gd name="T3" fmla="*/ 2 h 38"/>
                <a:gd name="T4" fmla="*/ 0 w 37"/>
                <a:gd name="T5" fmla="*/ 38 h 38"/>
                <a:gd name="T6" fmla="*/ 35 w 37"/>
                <a:gd name="T7" fmla="*/ 26 h 38"/>
                <a:gd name="T8" fmla="*/ 37 w 37"/>
                <a:gd name="T9" fmla="*/ 26 h 38"/>
                <a:gd name="T10" fmla="*/ 11 w 37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11" y="0"/>
                  </a:moveTo>
                  <a:lnTo>
                    <a:pt x="11" y="2"/>
                  </a:lnTo>
                  <a:lnTo>
                    <a:pt x="0" y="38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334"/>
            <p:cNvSpPr>
              <a:spLocks/>
            </p:cNvSpPr>
            <p:nvPr/>
          </p:nvSpPr>
          <p:spPr bwMode="auto">
            <a:xfrm>
              <a:off x="5389594" y="4366311"/>
              <a:ext cx="76984" cy="79153"/>
            </a:xfrm>
            <a:custGeom>
              <a:avLst/>
              <a:gdLst>
                <a:gd name="T0" fmla="*/ 23 w 30"/>
                <a:gd name="T1" fmla="*/ 31 h 31"/>
                <a:gd name="T2" fmla="*/ 28 w 30"/>
                <a:gd name="T3" fmla="*/ 25 h 31"/>
                <a:gd name="T4" fmla="*/ 28 w 30"/>
                <a:gd name="T5" fmla="*/ 18 h 31"/>
                <a:gd name="T6" fmla="*/ 13 w 30"/>
                <a:gd name="T7" fmla="*/ 2 h 31"/>
                <a:gd name="T8" fmla="*/ 6 w 30"/>
                <a:gd name="T9" fmla="*/ 2 h 31"/>
                <a:gd name="T10" fmla="*/ 0 w 30"/>
                <a:gd name="T11" fmla="*/ 8 h 31"/>
                <a:gd name="T12" fmla="*/ 23 w 30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1">
                  <a:moveTo>
                    <a:pt x="23" y="31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0" y="23"/>
                    <a:pt x="30" y="20"/>
                    <a:pt x="28" y="18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0"/>
                    <a:pt x="8" y="0"/>
                    <a:pt x="6" y="2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2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335"/>
            <p:cNvSpPr>
              <a:spLocks/>
            </p:cNvSpPr>
            <p:nvPr/>
          </p:nvSpPr>
          <p:spPr bwMode="auto">
            <a:xfrm>
              <a:off x="5258396" y="4394503"/>
              <a:ext cx="182160" cy="182160"/>
            </a:xfrm>
            <a:custGeom>
              <a:avLst/>
              <a:gdLst>
                <a:gd name="T0" fmla="*/ 49 w 71"/>
                <a:gd name="T1" fmla="*/ 0 h 71"/>
                <a:gd name="T2" fmla="*/ 48 w 71"/>
                <a:gd name="T3" fmla="*/ 0 h 71"/>
                <a:gd name="T4" fmla="*/ 2 w 71"/>
                <a:gd name="T5" fmla="*/ 47 h 71"/>
                <a:gd name="T6" fmla="*/ 2 w 71"/>
                <a:gd name="T7" fmla="*/ 54 h 71"/>
                <a:gd name="T8" fmla="*/ 2 w 71"/>
                <a:gd name="T9" fmla="*/ 55 h 71"/>
                <a:gd name="T10" fmla="*/ 8 w 71"/>
                <a:gd name="T11" fmla="*/ 56 h 71"/>
                <a:gd name="T12" fmla="*/ 9 w 71"/>
                <a:gd name="T13" fmla="*/ 62 h 71"/>
                <a:gd name="T14" fmla="*/ 9 w 71"/>
                <a:gd name="T15" fmla="*/ 62 h 71"/>
                <a:gd name="T16" fmla="*/ 15 w 71"/>
                <a:gd name="T17" fmla="*/ 63 h 71"/>
                <a:gd name="T18" fmla="*/ 16 w 71"/>
                <a:gd name="T19" fmla="*/ 69 h 71"/>
                <a:gd name="T20" fmla="*/ 17 w 71"/>
                <a:gd name="T21" fmla="*/ 69 h 71"/>
                <a:gd name="T22" fmla="*/ 24 w 71"/>
                <a:gd name="T23" fmla="*/ 69 h 71"/>
                <a:gd name="T24" fmla="*/ 71 w 71"/>
                <a:gd name="T25" fmla="*/ 23 h 71"/>
                <a:gd name="T26" fmla="*/ 71 w 71"/>
                <a:gd name="T27" fmla="*/ 22 h 71"/>
                <a:gd name="T28" fmla="*/ 49 w 71"/>
                <a:gd name="T2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>
                  <a:moveTo>
                    <a:pt x="49" y="0"/>
                  </a:moveTo>
                  <a:cubicBezTo>
                    <a:pt x="49" y="0"/>
                    <a:pt x="48" y="0"/>
                    <a:pt x="48" y="0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9"/>
                    <a:pt x="0" y="52"/>
                    <a:pt x="2" y="54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4" y="56"/>
                    <a:pt x="6" y="57"/>
                    <a:pt x="8" y="56"/>
                  </a:cubicBezTo>
                  <a:cubicBezTo>
                    <a:pt x="7" y="58"/>
                    <a:pt x="7" y="60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4"/>
                    <a:pt x="13" y="64"/>
                    <a:pt x="15" y="63"/>
                  </a:cubicBezTo>
                  <a:cubicBezTo>
                    <a:pt x="14" y="65"/>
                    <a:pt x="15" y="67"/>
                    <a:pt x="16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9" y="71"/>
                    <a:pt x="22" y="71"/>
                    <a:pt x="24" y="69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3"/>
                    <a:pt x="71" y="22"/>
                    <a:pt x="71" y="22"/>
                  </a:cubicBez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8" name="Freeform 5"/>
          <p:cNvSpPr>
            <a:spLocks/>
          </p:cNvSpPr>
          <p:nvPr/>
        </p:nvSpPr>
        <p:spPr bwMode="auto">
          <a:xfrm>
            <a:off x="6168236" y="2959513"/>
            <a:ext cx="1486292" cy="131728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1A3F6C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chemeClr val="accent3">
                <a:lumMod val="50000"/>
                <a:alpha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9" name="Freeform 5"/>
          <p:cNvSpPr>
            <a:spLocks/>
          </p:cNvSpPr>
          <p:nvPr/>
        </p:nvSpPr>
        <p:spPr bwMode="auto">
          <a:xfrm>
            <a:off x="6249105" y="3031188"/>
            <a:ext cx="1324551" cy="117393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chemeClr val="accent3">
                <a:lumMod val="50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394441" y="3531618"/>
            <a:ext cx="1036181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Bk" panose="020B0502020202020204" pitchFamily="34" charset="0"/>
              </a:rPr>
              <a:t>添加关键字</a:t>
            </a:r>
            <a:endParaRPr lang="zh-CN" altLang="en-US" sz="100" b="1" dirty="0">
              <a:solidFill>
                <a:schemeClr val="tx1">
                  <a:lumMod val="65000"/>
                  <a:lumOff val="35000"/>
                </a:schemeClr>
              </a:solidFill>
              <a:latin typeface="ITC Avant Garde Std Bk" panose="020B0502020202020204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6807867" y="3211806"/>
            <a:ext cx="207026" cy="195550"/>
            <a:chOff x="4882149" y="3025052"/>
            <a:chExt cx="489013" cy="461905"/>
          </a:xfrm>
          <a:solidFill>
            <a:srgbClr val="1A3F6C"/>
          </a:solidFill>
        </p:grpSpPr>
        <p:sp>
          <p:nvSpPr>
            <p:cNvPr id="62" name="Freeform 250"/>
            <p:cNvSpPr>
              <a:spLocks/>
            </p:cNvSpPr>
            <p:nvPr/>
          </p:nvSpPr>
          <p:spPr bwMode="auto">
            <a:xfrm>
              <a:off x="4882149" y="3161672"/>
              <a:ext cx="468411" cy="325285"/>
            </a:xfrm>
            <a:custGeom>
              <a:avLst/>
              <a:gdLst>
                <a:gd name="T0" fmla="*/ 102 w 183"/>
                <a:gd name="T1" fmla="*/ 127 h 127"/>
                <a:gd name="T2" fmla="*/ 65 w 183"/>
                <a:gd name="T3" fmla="*/ 119 h 127"/>
                <a:gd name="T4" fmla="*/ 20 w 183"/>
                <a:gd name="T5" fmla="*/ 0 h 127"/>
                <a:gd name="T6" fmla="*/ 50 w 183"/>
                <a:gd name="T7" fmla="*/ 14 h 127"/>
                <a:gd name="T8" fmla="*/ 78 w 183"/>
                <a:gd name="T9" fmla="*/ 89 h 127"/>
                <a:gd name="T10" fmla="*/ 154 w 183"/>
                <a:gd name="T11" fmla="*/ 60 h 127"/>
                <a:gd name="T12" fmla="*/ 183 w 183"/>
                <a:gd name="T13" fmla="*/ 74 h 127"/>
                <a:gd name="T14" fmla="*/ 134 w 183"/>
                <a:gd name="T15" fmla="*/ 121 h 127"/>
                <a:gd name="T16" fmla="*/ 102 w 183"/>
                <a:gd name="T1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127">
                  <a:moveTo>
                    <a:pt x="102" y="127"/>
                  </a:moveTo>
                  <a:cubicBezTo>
                    <a:pt x="89" y="127"/>
                    <a:pt x="77" y="124"/>
                    <a:pt x="65" y="119"/>
                  </a:cubicBezTo>
                  <a:cubicBezTo>
                    <a:pt x="20" y="98"/>
                    <a:pt x="0" y="45"/>
                    <a:pt x="20" y="0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37" y="42"/>
                    <a:pt x="50" y="76"/>
                    <a:pt x="78" y="89"/>
                  </a:cubicBezTo>
                  <a:cubicBezTo>
                    <a:pt x="107" y="102"/>
                    <a:pt x="141" y="89"/>
                    <a:pt x="154" y="60"/>
                  </a:cubicBezTo>
                  <a:cubicBezTo>
                    <a:pt x="183" y="74"/>
                    <a:pt x="183" y="74"/>
                    <a:pt x="183" y="74"/>
                  </a:cubicBezTo>
                  <a:cubicBezTo>
                    <a:pt x="174" y="96"/>
                    <a:pt x="156" y="112"/>
                    <a:pt x="134" y="121"/>
                  </a:cubicBezTo>
                  <a:cubicBezTo>
                    <a:pt x="123" y="125"/>
                    <a:pt x="112" y="127"/>
                    <a:pt x="102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3" name="Freeform 251"/>
            <p:cNvSpPr>
              <a:spLocks/>
            </p:cNvSpPr>
            <p:nvPr/>
          </p:nvSpPr>
          <p:spPr bwMode="auto">
            <a:xfrm>
              <a:off x="4942869" y="3028305"/>
              <a:ext cx="179991" cy="148547"/>
            </a:xfrm>
            <a:custGeom>
              <a:avLst/>
              <a:gdLst>
                <a:gd name="T0" fmla="*/ 70 w 70"/>
                <a:gd name="T1" fmla="*/ 0 h 58"/>
                <a:gd name="T2" fmla="*/ 8 w 70"/>
                <a:gd name="T3" fmla="*/ 33 h 58"/>
                <a:gd name="T4" fmla="*/ 0 w 70"/>
                <a:gd name="T5" fmla="*/ 45 h 58"/>
                <a:gd name="T6" fmla="*/ 30 w 70"/>
                <a:gd name="T7" fmla="*/ 58 h 58"/>
                <a:gd name="T8" fmla="*/ 33 w 70"/>
                <a:gd name="T9" fmla="*/ 53 h 58"/>
                <a:gd name="T10" fmla="*/ 70 w 70"/>
                <a:gd name="T11" fmla="*/ 33 h 58"/>
                <a:gd name="T12" fmla="*/ 70 w 70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58">
                  <a:moveTo>
                    <a:pt x="70" y="0"/>
                  </a:moveTo>
                  <a:cubicBezTo>
                    <a:pt x="45" y="2"/>
                    <a:pt x="23" y="14"/>
                    <a:pt x="8" y="33"/>
                  </a:cubicBezTo>
                  <a:cubicBezTo>
                    <a:pt x="5" y="37"/>
                    <a:pt x="2" y="41"/>
                    <a:pt x="0" y="45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1" y="57"/>
                    <a:pt x="32" y="55"/>
                    <a:pt x="33" y="53"/>
                  </a:cubicBezTo>
                  <a:cubicBezTo>
                    <a:pt x="42" y="42"/>
                    <a:pt x="55" y="35"/>
                    <a:pt x="70" y="33"/>
                  </a:cubicBez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4" name="Freeform 252"/>
            <p:cNvSpPr>
              <a:spLocks/>
            </p:cNvSpPr>
            <p:nvPr/>
          </p:nvSpPr>
          <p:spPr bwMode="auto">
            <a:xfrm>
              <a:off x="5284419" y="3276606"/>
              <a:ext cx="86743" cy="54214"/>
            </a:xfrm>
            <a:custGeom>
              <a:avLst/>
              <a:gdLst>
                <a:gd name="T0" fmla="*/ 1 w 34"/>
                <a:gd name="T1" fmla="*/ 0 h 21"/>
                <a:gd name="T2" fmla="*/ 0 w 34"/>
                <a:gd name="T3" fmla="*/ 8 h 21"/>
                <a:gd name="T4" fmla="*/ 29 w 34"/>
                <a:gd name="T5" fmla="*/ 21 h 21"/>
                <a:gd name="T6" fmla="*/ 34 w 34"/>
                <a:gd name="T7" fmla="*/ 0 h 21"/>
                <a:gd name="T8" fmla="*/ 1 w 3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1">
                  <a:moveTo>
                    <a:pt x="1" y="0"/>
                  </a:moveTo>
                  <a:cubicBezTo>
                    <a:pt x="1" y="3"/>
                    <a:pt x="0" y="5"/>
                    <a:pt x="0" y="8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2" y="14"/>
                    <a:pt x="33" y="7"/>
                    <a:pt x="34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5" name="Freeform 253"/>
            <p:cNvSpPr>
              <a:spLocks/>
            </p:cNvSpPr>
            <p:nvPr/>
          </p:nvSpPr>
          <p:spPr bwMode="auto">
            <a:xfrm>
              <a:off x="5143462" y="3025052"/>
              <a:ext cx="227700" cy="230953"/>
            </a:xfrm>
            <a:custGeom>
              <a:avLst/>
              <a:gdLst>
                <a:gd name="T0" fmla="*/ 89 w 89"/>
                <a:gd name="T1" fmla="*/ 90 h 90"/>
                <a:gd name="T2" fmla="*/ 57 w 89"/>
                <a:gd name="T3" fmla="*/ 90 h 90"/>
                <a:gd name="T4" fmla="*/ 0 w 89"/>
                <a:gd name="T5" fmla="*/ 33 h 90"/>
                <a:gd name="T6" fmla="*/ 0 w 89"/>
                <a:gd name="T7" fmla="*/ 0 h 90"/>
                <a:gd name="T8" fmla="*/ 89 w 89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0">
                  <a:moveTo>
                    <a:pt x="89" y="90"/>
                  </a:moveTo>
                  <a:cubicBezTo>
                    <a:pt x="57" y="90"/>
                    <a:pt x="57" y="90"/>
                    <a:pt x="57" y="90"/>
                  </a:cubicBezTo>
                  <a:cubicBezTo>
                    <a:pt x="57" y="59"/>
                    <a:pt x="31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89" y="41"/>
                    <a:pt x="89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6" name="Rectangle 254"/>
            <p:cNvSpPr>
              <a:spLocks noChangeArrowheads="1"/>
            </p:cNvSpPr>
            <p:nvPr/>
          </p:nvSpPr>
          <p:spPr bwMode="auto">
            <a:xfrm>
              <a:off x="5058888" y="3284196"/>
              <a:ext cx="43371" cy="542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7" name="Rectangle 255"/>
            <p:cNvSpPr>
              <a:spLocks noChangeArrowheads="1"/>
            </p:cNvSpPr>
            <p:nvPr/>
          </p:nvSpPr>
          <p:spPr bwMode="auto">
            <a:xfrm>
              <a:off x="5122860" y="3218054"/>
              <a:ext cx="41203" cy="1203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8" name="Rectangle 256"/>
            <p:cNvSpPr>
              <a:spLocks noChangeArrowheads="1"/>
            </p:cNvSpPr>
            <p:nvPr/>
          </p:nvSpPr>
          <p:spPr bwMode="auto">
            <a:xfrm>
              <a:off x="5184664" y="3182273"/>
              <a:ext cx="41203" cy="1561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65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800"/>
                            </p:stCondLst>
                            <p:childTnLst>
                              <p:par>
                                <p:cTn id="8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900"/>
                            </p:stCondLst>
                            <p:childTnLst>
                              <p:par>
                                <p:cTn id="1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58" grpId="0" animBg="1"/>
      <p:bldP spid="59" grpId="0" animBg="1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216869" y="1596106"/>
            <a:ext cx="1351175" cy="1197533"/>
            <a:chOff x="1572165" y="1993205"/>
            <a:chExt cx="1962102" cy="1738992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1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1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216869" y="2863970"/>
            <a:ext cx="1351175" cy="1197533"/>
            <a:chOff x="1572165" y="1993205"/>
            <a:chExt cx="1962102" cy="1738992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3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3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23071" y="2230039"/>
            <a:ext cx="1351175" cy="1197533"/>
            <a:chOff x="1572165" y="1993205"/>
            <a:chExt cx="1962102" cy="1738992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2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2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685900" y="2017185"/>
            <a:ext cx="413113" cy="355374"/>
            <a:chOff x="3787022" y="1797643"/>
            <a:chExt cx="550817" cy="473832"/>
          </a:xfrm>
          <a:solidFill>
            <a:srgbClr val="1A3F6C"/>
          </a:solidFill>
        </p:grpSpPr>
        <p:sp>
          <p:nvSpPr>
            <p:cNvPr id="19" name="Oval 217"/>
            <p:cNvSpPr>
              <a:spLocks noChangeArrowheads="1"/>
            </p:cNvSpPr>
            <p:nvPr/>
          </p:nvSpPr>
          <p:spPr bwMode="auto">
            <a:xfrm>
              <a:off x="4007132" y="1931010"/>
              <a:ext cx="108428" cy="135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218"/>
            <p:cNvSpPr>
              <a:spLocks/>
            </p:cNvSpPr>
            <p:nvPr/>
          </p:nvSpPr>
          <p:spPr bwMode="auto">
            <a:xfrm>
              <a:off x="4079779" y="2081725"/>
              <a:ext cx="96502" cy="133367"/>
            </a:xfrm>
            <a:custGeom>
              <a:avLst/>
              <a:gdLst>
                <a:gd name="T0" fmla="*/ 36 w 38"/>
                <a:gd name="T1" fmla="*/ 12 h 52"/>
                <a:gd name="T2" fmla="*/ 24 w 38"/>
                <a:gd name="T3" fmla="*/ 1 h 52"/>
                <a:gd name="T4" fmla="*/ 12 w 38"/>
                <a:gd name="T5" fmla="*/ 1 h 52"/>
                <a:gd name="T6" fmla="*/ 20 w 38"/>
                <a:gd name="T7" fmla="*/ 7 h 52"/>
                <a:gd name="T8" fmla="*/ 9 w 38"/>
                <a:gd name="T9" fmla="*/ 13 h 52"/>
                <a:gd name="T10" fmla="*/ 14 w 38"/>
                <a:gd name="T11" fmla="*/ 21 h 52"/>
                <a:gd name="T12" fmla="*/ 0 w 38"/>
                <a:gd name="T13" fmla="*/ 52 h 52"/>
                <a:gd name="T14" fmla="*/ 0 w 38"/>
                <a:gd name="T15" fmla="*/ 52 h 52"/>
                <a:gd name="T16" fmla="*/ 38 w 38"/>
                <a:gd name="T17" fmla="*/ 37 h 52"/>
                <a:gd name="T18" fmla="*/ 36 w 38"/>
                <a:gd name="T1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52">
                  <a:moveTo>
                    <a:pt x="36" y="12"/>
                  </a:moveTo>
                  <a:cubicBezTo>
                    <a:pt x="36" y="5"/>
                    <a:pt x="30" y="0"/>
                    <a:pt x="24" y="1"/>
                  </a:cubicBezTo>
                  <a:cubicBezTo>
                    <a:pt x="24" y="1"/>
                    <a:pt x="19" y="1"/>
                    <a:pt x="12" y="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5" y="51"/>
                    <a:pt x="28" y="45"/>
                    <a:pt x="38" y="37"/>
                  </a:cubicBez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19"/>
            <p:cNvSpPr>
              <a:spLocks/>
            </p:cNvSpPr>
            <p:nvPr/>
          </p:nvSpPr>
          <p:spPr bwMode="auto">
            <a:xfrm>
              <a:off x="3948581" y="2081725"/>
              <a:ext cx="95417" cy="133367"/>
            </a:xfrm>
            <a:custGeom>
              <a:avLst/>
              <a:gdLst>
                <a:gd name="T0" fmla="*/ 23 w 37"/>
                <a:gd name="T1" fmla="*/ 21 h 52"/>
                <a:gd name="T2" fmla="*/ 28 w 37"/>
                <a:gd name="T3" fmla="*/ 13 h 52"/>
                <a:gd name="T4" fmla="*/ 17 w 37"/>
                <a:gd name="T5" fmla="*/ 7 h 52"/>
                <a:gd name="T6" fmla="*/ 25 w 37"/>
                <a:gd name="T7" fmla="*/ 0 h 52"/>
                <a:gd name="T8" fmla="*/ 15 w 37"/>
                <a:gd name="T9" fmla="*/ 1 h 52"/>
                <a:gd name="T10" fmla="*/ 15 w 37"/>
                <a:gd name="T11" fmla="*/ 1 h 52"/>
                <a:gd name="T12" fmla="*/ 2 w 37"/>
                <a:gd name="T13" fmla="*/ 12 h 52"/>
                <a:gd name="T14" fmla="*/ 0 w 37"/>
                <a:gd name="T15" fmla="*/ 37 h 52"/>
                <a:gd name="T16" fmla="*/ 37 w 37"/>
                <a:gd name="T17" fmla="*/ 52 h 52"/>
                <a:gd name="T18" fmla="*/ 37 w 37"/>
                <a:gd name="T19" fmla="*/ 52 h 52"/>
                <a:gd name="T20" fmla="*/ 23 w 37"/>
                <a:gd name="T21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52">
                  <a:moveTo>
                    <a:pt x="23" y="21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9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8" y="0"/>
                    <a:pt x="3" y="5"/>
                    <a:pt x="2" y="1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" y="46"/>
                    <a:pt x="23" y="51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lnTo>
                    <a:pt x="23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20"/>
            <p:cNvSpPr>
              <a:spLocks/>
            </p:cNvSpPr>
            <p:nvPr/>
          </p:nvSpPr>
          <p:spPr bwMode="auto">
            <a:xfrm>
              <a:off x="4043998" y="2081725"/>
              <a:ext cx="35782" cy="28191"/>
            </a:xfrm>
            <a:custGeom>
              <a:avLst/>
              <a:gdLst>
                <a:gd name="T0" fmla="*/ 28 w 33"/>
                <a:gd name="T1" fmla="*/ 26 h 26"/>
                <a:gd name="T2" fmla="*/ 28 w 33"/>
                <a:gd name="T3" fmla="*/ 26 h 26"/>
                <a:gd name="T4" fmla="*/ 33 w 33"/>
                <a:gd name="T5" fmla="*/ 24 h 26"/>
                <a:gd name="T6" fmla="*/ 28 w 33"/>
                <a:gd name="T7" fmla="*/ 0 h 26"/>
                <a:gd name="T8" fmla="*/ 7 w 33"/>
                <a:gd name="T9" fmla="*/ 0 h 26"/>
                <a:gd name="T10" fmla="*/ 0 w 33"/>
                <a:gd name="T11" fmla="*/ 24 h 26"/>
                <a:gd name="T12" fmla="*/ 4 w 33"/>
                <a:gd name="T13" fmla="*/ 26 h 26"/>
                <a:gd name="T14" fmla="*/ 4 w 33"/>
                <a:gd name="T15" fmla="*/ 26 h 26"/>
                <a:gd name="T16" fmla="*/ 28 w 33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6">
                  <a:moveTo>
                    <a:pt x="28" y="26"/>
                  </a:moveTo>
                  <a:lnTo>
                    <a:pt x="28" y="26"/>
                  </a:lnTo>
                  <a:lnTo>
                    <a:pt x="33" y="24"/>
                  </a:lnTo>
                  <a:lnTo>
                    <a:pt x="28" y="0"/>
                  </a:lnTo>
                  <a:lnTo>
                    <a:pt x="7" y="0"/>
                  </a:lnTo>
                  <a:lnTo>
                    <a:pt x="0" y="24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8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21"/>
            <p:cNvSpPr>
              <a:spLocks/>
            </p:cNvSpPr>
            <p:nvPr/>
          </p:nvSpPr>
          <p:spPr bwMode="auto">
            <a:xfrm>
              <a:off x="4043998" y="2109916"/>
              <a:ext cx="35782" cy="108428"/>
            </a:xfrm>
            <a:custGeom>
              <a:avLst/>
              <a:gdLst>
                <a:gd name="T0" fmla="*/ 12 w 14"/>
                <a:gd name="T1" fmla="*/ 0 h 42"/>
                <a:gd name="T2" fmla="*/ 12 w 14"/>
                <a:gd name="T3" fmla="*/ 0 h 42"/>
                <a:gd name="T4" fmla="*/ 2 w 14"/>
                <a:gd name="T5" fmla="*/ 0 h 42"/>
                <a:gd name="T6" fmla="*/ 2 w 14"/>
                <a:gd name="T7" fmla="*/ 0 h 42"/>
                <a:gd name="T8" fmla="*/ 0 w 14"/>
                <a:gd name="T9" fmla="*/ 41 h 42"/>
                <a:gd name="T10" fmla="*/ 0 w 14"/>
                <a:gd name="T11" fmla="*/ 41 h 42"/>
                <a:gd name="T12" fmla="*/ 7 w 14"/>
                <a:gd name="T13" fmla="*/ 42 h 42"/>
                <a:gd name="T14" fmla="*/ 14 w 14"/>
                <a:gd name="T15" fmla="*/ 41 h 42"/>
                <a:gd name="T16" fmla="*/ 14 w 14"/>
                <a:gd name="T17" fmla="*/ 41 h 42"/>
                <a:gd name="T18" fmla="*/ 12 w 14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42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42"/>
                    <a:pt x="5" y="42"/>
                    <a:pt x="7" y="42"/>
                  </a:cubicBezTo>
                  <a:cubicBezTo>
                    <a:pt x="10" y="42"/>
                    <a:pt x="12" y="42"/>
                    <a:pt x="14" y="41"/>
                  </a:cubicBezTo>
                  <a:cubicBezTo>
                    <a:pt x="14" y="41"/>
                    <a:pt x="14" y="41"/>
                    <a:pt x="14" y="41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22"/>
            <p:cNvSpPr>
              <a:spLocks/>
            </p:cNvSpPr>
            <p:nvPr/>
          </p:nvSpPr>
          <p:spPr bwMode="auto">
            <a:xfrm>
              <a:off x="3826056" y="2032933"/>
              <a:ext cx="460821" cy="238542"/>
            </a:xfrm>
            <a:custGeom>
              <a:avLst/>
              <a:gdLst>
                <a:gd name="T0" fmla="*/ 92 w 180"/>
                <a:gd name="T1" fmla="*/ 93 h 93"/>
                <a:gd name="T2" fmla="*/ 0 w 180"/>
                <a:gd name="T3" fmla="*/ 0 h 93"/>
                <a:gd name="T4" fmla="*/ 23 w 180"/>
                <a:gd name="T5" fmla="*/ 0 h 93"/>
                <a:gd name="T6" fmla="*/ 92 w 180"/>
                <a:gd name="T7" fmla="*/ 70 h 93"/>
                <a:gd name="T8" fmla="*/ 158 w 180"/>
                <a:gd name="T9" fmla="*/ 22 h 93"/>
                <a:gd name="T10" fmla="*/ 180 w 180"/>
                <a:gd name="T11" fmla="*/ 30 h 93"/>
                <a:gd name="T12" fmla="*/ 92 w 180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3">
                  <a:moveTo>
                    <a:pt x="92" y="93"/>
                  </a:moveTo>
                  <a:cubicBezTo>
                    <a:pt x="41" y="93"/>
                    <a:pt x="0" y="51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9"/>
                    <a:pt x="54" y="70"/>
                    <a:pt x="92" y="70"/>
                  </a:cubicBezTo>
                  <a:cubicBezTo>
                    <a:pt x="122" y="70"/>
                    <a:pt x="149" y="51"/>
                    <a:pt x="158" y="22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68" y="67"/>
                    <a:pt x="132" y="93"/>
                    <a:pt x="92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23"/>
            <p:cNvSpPr>
              <a:spLocks/>
            </p:cNvSpPr>
            <p:nvPr/>
          </p:nvSpPr>
          <p:spPr bwMode="auto">
            <a:xfrm>
              <a:off x="3787022" y="1979802"/>
              <a:ext cx="133367" cy="66142"/>
            </a:xfrm>
            <a:custGeom>
              <a:avLst/>
              <a:gdLst>
                <a:gd name="T0" fmla="*/ 123 w 123"/>
                <a:gd name="T1" fmla="*/ 61 h 61"/>
                <a:gd name="T2" fmla="*/ 62 w 123"/>
                <a:gd name="T3" fmla="*/ 0 h 61"/>
                <a:gd name="T4" fmla="*/ 0 w 123"/>
                <a:gd name="T5" fmla="*/ 61 h 61"/>
                <a:gd name="T6" fmla="*/ 123 w 123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61">
                  <a:moveTo>
                    <a:pt x="123" y="61"/>
                  </a:moveTo>
                  <a:lnTo>
                    <a:pt x="62" y="0"/>
                  </a:lnTo>
                  <a:lnTo>
                    <a:pt x="0" y="61"/>
                  </a:lnTo>
                  <a:lnTo>
                    <a:pt x="123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24"/>
            <p:cNvSpPr>
              <a:spLocks/>
            </p:cNvSpPr>
            <p:nvPr/>
          </p:nvSpPr>
          <p:spPr bwMode="auto">
            <a:xfrm>
              <a:off x="3837984" y="1797643"/>
              <a:ext cx="461905" cy="235290"/>
            </a:xfrm>
            <a:custGeom>
              <a:avLst/>
              <a:gdLst>
                <a:gd name="T0" fmla="*/ 180 w 180"/>
                <a:gd name="T1" fmla="*/ 92 h 92"/>
                <a:gd name="T2" fmla="*/ 157 w 180"/>
                <a:gd name="T3" fmla="*/ 92 h 92"/>
                <a:gd name="T4" fmla="*/ 88 w 180"/>
                <a:gd name="T5" fmla="*/ 23 h 92"/>
                <a:gd name="T6" fmla="*/ 21 w 180"/>
                <a:gd name="T7" fmla="*/ 70 h 92"/>
                <a:gd name="T8" fmla="*/ 0 w 180"/>
                <a:gd name="T9" fmla="*/ 63 h 92"/>
                <a:gd name="T10" fmla="*/ 88 w 180"/>
                <a:gd name="T11" fmla="*/ 0 h 92"/>
                <a:gd name="T12" fmla="*/ 180 w 180"/>
                <a:gd name="T1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2">
                  <a:moveTo>
                    <a:pt x="180" y="92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57" y="54"/>
                    <a:pt x="126" y="23"/>
                    <a:pt x="88" y="23"/>
                  </a:cubicBezTo>
                  <a:cubicBezTo>
                    <a:pt x="57" y="23"/>
                    <a:pt x="31" y="42"/>
                    <a:pt x="21" y="7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2" y="25"/>
                    <a:pt x="48" y="0"/>
                    <a:pt x="88" y="0"/>
                  </a:cubicBezTo>
                  <a:cubicBezTo>
                    <a:pt x="139" y="0"/>
                    <a:pt x="180" y="41"/>
                    <a:pt x="18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25"/>
            <p:cNvSpPr>
              <a:spLocks/>
            </p:cNvSpPr>
            <p:nvPr/>
          </p:nvSpPr>
          <p:spPr bwMode="auto">
            <a:xfrm>
              <a:off x="4202303" y="2021005"/>
              <a:ext cx="135536" cy="68310"/>
            </a:xfrm>
            <a:custGeom>
              <a:avLst/>
              <a:gdLst>
                <a:gd name="T0" fmla="*/ 0 w 125"/>
                <a:gd name="T1" fmla="*/ 0 h 63"/>
                <a:gd name="T2" fmla="*/ 64 w 125"/>
                <a:gd name="T3" fmla="*/ 63 h 63"/>
                <a:gd name="T4" fmla="*/ 125 w 125"/>
                <a:gd name="T5" fmla="*/ 0 h 63"/>
                <a:gd name="T6" fmla="*/ 0 w 125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63">
                  <a:moveTo>
                    <a:pt x="0" y="0"/>
                  </a:moveTo>
                  <a:lnTo>
                    <a:pt x="64" y="63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840075" y="2698284"/>
            <a:ext cx="401728" cy="261041"/>
            <a:chOff x="7058307" y="1859447"/>
            <a:chExt cx="535637" cy="348055"/>
          </a:xfrm>
          <a:solidFill>
            <a:srgbClr val="1A3F6C"/>
          </a:solidFill>
        </p:grpSpPr>
        <p:sp>
          <p:nvSpPr>
            <p:cNvPr id="29" name="Rectangle 240"/>
            <p:cNvSpPr>
              <a:spLocks noChangeArrowheads="1"/>
            </p:cNvSpPr>
            <p:nvPr/>
          </p:nvSpPr>
          <p:spPr bwMode="auto">
            <a:xfrm>
              <a:off x="7112521" y="1997151"/>
              <a:ext cx="127945" cy="108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Rectangle 241"/>
            <p:cNvSpPr>
              <a:spLocks noChangeArrowheads="1"/>
            </p:cNvSpPr>
            <p:nvPr/>
          </p:nvSpPr>
          <p:spPr bwMode="auto">
            <a:xfrm>
              <a:off x="7112521" y="2038354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Rectangle 242"/>
            <p:cNvSpPr>
              <a:spLocks noChangeArrowheads="1"/>
            </p:cNvSpPr>
            <p:nvPr/>
          </p:nvSpPr>
          <p:spPr bwMode="auto">
            <a:xfrm>
              <a:off x="7112521" y="2079556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Rectangle 243"/>
            <p:cNvSpPr>
              <a:spLocks noChangeArrowheads="1"/>
            </p:cNvSpPr>
            <p:nvPr/>
          </p:nvSpPr>
          <p:spPr bwMode="auto">
            <a:xfrm>
              <a:off x="7112521" y="2120759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44"/>
            <p:cNvSpPr>
              <a:spLocks/>
            </p:cNvSpPr>
            <p:nvPr/>
          </p:nvSpPr>
          <p:spPr bwMode="auto">
            <a:xfrm>
              <a:off x="7428047" y="2038354"/>
              <a:ext cx="24939" cy="71563"/>
            </a:xfrm>
            <a:custGeom>
              <a:avLst/>
              <a:gdLst>
                <a:gd name="T0" fmla="*/ 4 w 10"/>
                <a:gd name="T1" fmla="*/ 28 h 28"/>
                <a:gd name="T2" fmla="*/ 10 w 10"/>
                <a:gd name="T3" fmla="*/ 25 h 28"/>
                <a:gd name="T4" fmla="*/ 10 w 10"/>
                <a:gd name="T5" fmla="*/ 3 h 28"/>
                <a:gd name="T6" fmla="*/ 1 w 10"/>
                <a:gd name="T7" fmla="*/ 0 h 28"/>
                <a:gd name="T8" fmla="*/ 0 w 10"/>
                <a:gd name="T9" fmla="*/ 0 h 28"/>
                <a:gd name="T10" fmla="*/ 0 w 10"/>
                <a:gd name="T11" fmla="*/ 28 h 28"/>
                <a:gd name="T12" fmla="*/ 1 w 10"/>
                <a:gd name="T13" fmla="*/ 28 h 28"/>
                <a:gd name="T14" fmla="*/ 4 w 10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8">
                  <a:moveTo>
                    <a:pt x="4" y="28"/>
                  </a:moveTo>
                  <a:cubicBezTo>
                    <a:pt x="6" y="27"/>
                    <a:pt x="8" y="26"/>
                    <a:pt x="10" y="2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1"/>
                    <a:pt x="4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2" y="28"/>
                    <a:pt x="3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45"/>
            <p:cNvSpPr>
              <a:spLocks noEditPoints="1"/>
            </p:cNvSpPr>
            <p:nvPr/>
          </p:nvSpPr>
          <p:spPr bwMode="auto">
            <a:xfrm>
              <a:off x="7058307" y="1859447"/>
              <a:ext cx="394679" cy="348055"/>
            </a:xfrm>
            <a:custGeom>
              <a:avLst/>
              <a:gdLst>
                <a:gd name="T0" fmla="*/ 145 w 154"/>
                <a:gd name="T1" fmla="*/ 125 h 136"/>
                <a:gd name="T2" fmla="*/ 144 w 154"/>
                <a:gd name="T3" fmla="*/ 125 h 136"/>
                <a:gd name="T4" fmla="*/ 144 w 154"/>
                <a:gd name="T5" fmla="*/ 127 h 136"/>
                <a:gd name="T6" fmla="*/ 10 w 154"/>
                <a:gd name="T7" fmla="*/ 127 h 136"/>
                <a:gd name="T8" fmla="*/ 10 w 154"/>
                <a:gd name="T9" fmla="*/ 34 h 136"/>
                <a:gd name="T10" fmla="*/ 144 w 154"/>
                <a:gd name="T11" fmla="*/ 34 h 136"/>
                <a:gd name="T12" fmla="*/ 144 w 154"/>
                <a:gd name="T13" fmla="*/ 43 h 136"/>
                <a:gd name="T14" fmla="*/ 145 w 154"/>
                <a:gd name="T15" fmla="*/ 43 h 136"/>
                <a:gd name="T16" fmla="*/ 154 w 154"/>
                <a:gd name="T17" fmla="*/ 44 h 136"/>
                <a:gd name="T18" fmla="*/ 154 w 154"/>
                <a:gd name="T19" fmla="*/ 5 h 136"/>
                <a:gd name="T20" fmla="*/ 149 w 154"/>
                <a:gd name="T21" fmla="*/ 0 h 136"/>
                <a:gd name="T22" fmla="*/ 5 w 154"/>
                <a:gd name="T23" fmla="*/ 0 h 136"/>
                <a:gd name="T24" fmla="*/ 0 w 154"/>
                <a:gd name="T25" fmla="*/ 5 h 136"/>
                <a:gd name="T26" fmla="*/ 0 w 154"/>
                <a:gd name="T27" fmla="*/ 132 h 136"/>
                <a:gd name="T28" fmla="*/ 5 w 154"/>
                <a:gd name="T29" fmla="*/ 136 h 136"/>
                <a:gd name="T30" fmla="*/ 149 w 154"/>
                <a:gd name="T31" fmla="*/ 136 h 136"/>
                <a:gd name="T32" fmla="*/ 154 w 154"/>
                <a:gd name="T33" fmla="*/ 132 h 136"/>
                <a:gd name="T34" fmla="*/ 154 w 154"/>
                <a:gd name="T35" fmla="*/ 124 h 136"/>
                <a:gd name="T36" fmla="*/ 145 w 154"/>
                <a:gd name="T37" fmla="*/ 125 h 136"/>
                <a:gd name="T38" fmla="*/ 137 w 154"/>
                <a:gd name="T39" fmla="*/ 10 h 136"/>
                <a:gd name="T40" fmla="*/ 144 w 154"/>
                <a:gd name="T41" fmla="*/ 17 h 136"/>
                <a:gd name="T42" fmla="*/ 137 w 154"/>
                <a:gd name="T43" fmla="*/ 23 h 136"/>
                <a:gd name="T44" fmla="*/ 131 w 154"/>
                <a:gd name="T45" fmla="*/ 17 h 136"/>
                <a:gd name="T46" fmla="*/ 137 w 154"/>
                <a:gd name="T47" fmla="*/ 10 h 136"/>
                <a:gd name="T48" fmla="*/ 118 w 154"/>
                <a:gd name="T49" fmla="*/ 10 h 136"/>
                <a:gd name="T50" fmla="*/ 125 w 154"/>
                <a:gd name="T51" fmla="*/ 17 h 136"/>
                <a:gd name="T52" fmla="*/ 118 w 154"/>
                <a:gd name="T53" fmla="*/ 23 h 136"/>
                <a:gd name="T54" fmla="*/ 112 w 154"/>
                <a:gd name="T55" fmla="*/ 17 h 136"/>
                <a:gd name="T56" fmla="*/ 118 w 154"/>
                <a:gd name="T57" fmla="*/ 10 h 136"/>
                <a:gd name="T58" fmla="*/ 99 w 154"/>
                <a:gd name="T59" fmla="*/ 10 h 136"/>
                <a:gd name="T60" fmla="*/ 106 w 154"/>
                <a:gd name="T61" fmla="*/ 17 h 136"/>
                <a:gd name="T62" fmla="*/ 99 w 154"/>
                <a:gd name="T63" fmla="*/ 23 h 136"/>
                <a:gd name="T64" fmla="*/ 93 w 154"/>
                <a:gd name="T65" fmla="*/ 17 h 136"/>
                <a:gd name="T66" fmla="*/ 99 w 154"/>
                <a:gd name="T67" fmla="*/ 1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6">
                  <a:moveTo>
                    <a:pt x="145" y="125"/>
                  </a:moveTo>
                  <a:cubicBezTo>
                    <a:pt x="144" y="125"/>
                    <a:pt x="144" y="125"/>
                    <a:pt x="144" y="125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3"/>
                    <a:pt x="144" y="43"/>
                    <a:pt x="145" y="43"/>
                  </a:cubicBezTo>
                  <a:cubicBezTo>
                    <a:pt x="148" y="43"/>
                    <a:pt x="151" y="43"/>
                    <a:pt x="154" y="44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154" y="2"/>
                    <a:pt x="152" y="0"/>
                    <a:pt x="1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4"/>
                    <a:pt x="2" y="136"/>
                    <a:pt x="5" y="136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52" y="136"/>
                    <a:pt x="154" y="134"/>
                    <a:pt x="154" y="132"/>
                  </a:cubicBezTo>
                  <a:cubicBezTo>
                    <a:pt x="154" y="124"/>
                    <a:pt x="154" y="124"/>
                    <a:pt x="154" y="124"/>
                  </a:cubicBezTo>
                  <a:cubicBezTo>
                    <a:pt x="151" y="124"/>
                    <a:pt x="148" y="125"/>
                    <a:pt x="145" y="125"/>
                  </a:cubicBezTo>
                  <a:close/>
                  <a:moveTo>
                    <a:pt x="137" y="10"/>
                  </a:moveTo>
                  <a:cubicBezTo>
                    <a:pt x="141" y="10"/>
                    <a:pt x="144" y="13"/>
                    <a:pt x="144" y="17"/>
                  </a:cubicBezTo>
                  <a:cubicBezTo>
                    <a:pt x="144" y="20"/>
                    <a:pt x="141" y="23"/>
                    <a:pt x="137" y="23"/>
                  </a:cubicBezTo>
                  <a:cubicBezTo>
                    <a:pt x="134" y="23"/>
                    <a:pt x="131" y="20"/>
                    <a:pt x="131" y="17"/>
                  </a:cubicBezTo>
                  <a:cubicBezTo>
                    <a:pt x="131" y="13"/>
                    <a:pt x="134" y="10"/>
                    <a:pt x="137" y="10"/>
                  </a:cubicBezTo>
                  <a:close/>
                  <a:moveTo>
                    <a:pt x="118" y="10"/>
                  </a:moveTo>
                  <a:cubicBezTo>
                    <a:pt x="122" y="10"/>
                    <a:pt x="125" y="13"/>
                    <a:pt x="125" y="17"/>
                  </a:cubicBezTo>
                  <a:cubicBezTo>
                    <a:pt x="125" y="20"/>
                    <a:pt x="122" y="23"/>
                    <a:pt x="118" y="23"/>
                  </a:cubicBezTo>
                  <a:cubicBezTo>
                    <a:pt x="115" y="23"/>
                    <a:pt x="112" y="20"/>
                    <a:pt x="112" y="17"/>
                  </a:cubicBezTo>
                  <a:cubicBezTo>
                    <a:pt x="112" y="13"/>
                    <a:pt x="115" y="10"/>
                    <a:pt x="118" y="10"/>
                  </a:cubicBezTo>
                  <a:close/>
                  <a:moveTo>
                    <a:pt x="99" y="10"/>
                  </a:moveTo>
                  <a:cubicBezTo>
                    <a:pt x="103" y="10"/>
                    <a:pt x="106" y="13"/>
                    <a:pt x="106" y="17"/>
                  </a:cubicBezTo>
                  <a:cubicBezTo>
                    <a:pt x="106" y="20"/>
                    <a:pt x="103" y="23"/>
                    <a:pt x="99" y="23"/>
                  </a:cubicBezTo>
                  <a:cubicBezTo>
                    <a:pt x="96" y="23"/>
                    <a:pt x="93" y="20"/>
                    <a:pt x="93" y="17"/>
                  </a:cubicBezTo>
                  <a:cubicBezTo>
                    <a:pt x="93" y="13"/>
                    <a:pt x="96" y="10"/>
                    <a:pt x="9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46"/>
            <p:cNvSpPr>
              <a:spLocks noEditPoints="1"/>
            </p:cNvSpPr>
            <p:nvPr/>
          </p:nvSpPr>
          <p:spPr bwMode="auto">
            <a:xfrm>
              <a:off x="7335884" y="1979802"/>
              <a:ext cx="258060" cy="210351"/>
            </a:xfrm>
            <a:custGeom>
              <a:avLst/>
              <a:gdLst>
                <a:gd name="T0" fmla="*/ 96 w 101"/>
                <a:gd name="T1" fmla="*/ 68 h 82"/>
                <a:gd name="T2" fmla="*/ 77 w 101"/>
                <a:gd name="T3" fmla="*/ 55 h 82"/>
                <a:gd name="T4" fmla="*/ 71 w 101"/>
                <a:gd name="T5" fmla="*/ 54 h 82"/>
                <a:gd name="T6" fmla="*/ 69 w 101"/>
                <a:gd name="T7" fmla="*/ 55 h 82"/>
                <a:gd name="T8" fmla="*/ 66 w 101"/>
                <a:gd name="T9" fmla="*/ 53 h 82"/>
                <a:gd name="T10" fmla="*/ 69 w 101"/>
                <a:gd name="T11" fmla="*/ 29 h 82"/>
                <a:gd name="T12" fmla="*/ 29 w 101"/>
                <a:gd name="T13" fmla="*/ 4 h 82"/>
                <a:gd name="T14" fmla="*/ 4 w 101"/>
                <a:gd name="T15" fmla="*/ 45 h 82"/>
                <a:gd name="T16" fmla="*/ 45 w 101"/>
                <a:gd name="T17" fmla="*/ 70 h 82"/>
                <a:gd name="T18" fmla="*/ 62 w 101"/>
                <a:gd name="T19" fmla="*/ 59 h 82"/>
                <a:gd name="T20" fmla="*/ 66 w 101"/>
                <a:gd name="T21" fmla="*/ 61 h 82"/>
                <a:gd name="T22" fmla="*/ 69 w 101"/>
                <a:gd name="T23" fmla="*/ 68 h 82"/>
                <a:gd name="T24" fmla="*/ 88 w 101"/>
                <a:gd name="T25" fmla="*/ 80 h 82"/>
                <a:gd name="T26" fmla="*/ 94 w 101"/>
                <a:gd name="T27" fmla="*/ 81 h 82"/>
                <a:gd name="T28" fmla="*/ 99 w 101"/>
                <a:gd name="T29" fmla="*/ 78 h 82"/>
                <a:gd name="T30" fmla="*/ 96 w 101"/>
                <a:gd name="T31" fmla="*/ 68 h 82"/>
                <a:gd name="T32" fmla="*/ 42 w 101"/>
                <a:gd name="T33" fmla="*/ 58 h 82"/>
                <a:gd name="T34" fmla="*/ 16 w 101"/>
                <a:gd name="T35" fmla="*/ 42 h 82"/>
                <a:gd name="T36" fmla="*/ 32 w 101"/>
                <a:gd name="T37" fmla="*/ 16 h 82"/>
                <a:gd name="T38" fmla="*/ 58 w 101"/>
                <a:gd name="T39" fmla="*/ 32 h 82"/>
                <a:gd name="T40" fmla="*/ 42 w 101"/>
                <a:gd name="T41" fmla="*/ 5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82">
                  <a:moveTo>
                    <a:pt x="96" y="68"/>
                  </a:moveTo>
                  <a:cubicBezTo>
                    <a:pt x="77" y="55"/>
                    <a:pt x="77" y="55"/>
                    <a:pt x="77" y="55"/>
                  </a:cubicBezTo>
                  <a:cubicBezTo>
                    <a:pt x="75" y="54"/>
                    <a:pt x="73" y="54"/>
                    <a:pt x="71" y="54"/>
                  </a:cubicBezTo>
                  <a:cubicBezTo>
                    <a:pt x="71" y="54"/>
                    <a:pt x="70" y="55"/>
                    <a:pt x="69" y="55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70" y="46"/>
                    <a:pt x="71" y="37"/>
                    <a:pt x="69" y="29"/>
                  </a:cubicBezTo>
                  <a:cubicBezTo>
                    <a:pt x="65" y="11"/>
                    <a:pt x="47" y="0"/>
                    <a:pt x="29" y="4"/>
                  </a:cubicBezTo>
                  <a:cubicBezTo>
                    <a:pt x="11" y="9"/>
                    <a:pt x="0" y="27"/>
                    <a:pt x="4" y="45"/>
                  </a:cubicBezTo>
                  <a:cubicBezTo>
                    <a:pt x="8" y="63"/>
                    <a:pt x="27" y="74"/>
                    <a:pt x="45" y="70"/>
                  </a:cubicBezTo>
                  <a:cubicBezTo>
                    <a:pt x="52" y="68"/>
                    <a:pt x="58" y="64"/>
                    <a:pt x="62" y="59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5" y="63"/>
                    <a:pt x="67" y="66"/>
                    <a:pt x="69" y="68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0" y="81"/>
                    <a:pt x="92" y="82"/>
                    <a:pt x="94" y="81"/>
                  </a:cubicBezTo>
                  <a:cubicBezTo>
                    <a:pt x="96" y="81"/>
                    <a:pt x="98" y="80"/>
                    <a:pt x="99" y="78"/>
                  </a:cubicBezTo>
                  <a:cubicBezTo>
                    <a:pt x="101" y="75"/>
                    <a:pt x="100" y="70"/>
                    <a:pt x="96" y="68"/>
                  </a:cubicBezTo>
                  <a:close/>
                  <a:moveTo>
                    <a:pt x="42" y="58"/>
                  </a:moveTo>
                  <a:cubicBezTo>
                    <a:pt x="30" y="61"/>
                    <a:pt x="19" y="54"/>
                    <a:pt x="16" y="42"/>
                  </a:cubicBezTo>
                  <a:cubicBezTo>
                    <a:pt x="13" y="30"/>
                    <a:pt x="20" y="19"/>
                    <a:pt x="32" y="16"/>
                  </a:cubicBezTo>
                  <a:cubicBezTo>
                    <a:pt x="43" y="13"/>
                    <a:pt x="55" y="20"/>
                    <a:pt x="58" y="32"/>
                  </a:cubicBezTo>
                  <a:cubicBezTo>
                    <a:pt x="60" y="43"/>
                    <a:pt x="53" y="55"/>
                    <a:pt x="42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715176" y="3318842"/>
            <a:ext cx="401728" cy="296010"/>
            <a:chOff x="5958843" y="1820413"/>
            <a:chExt cx="535637" cy="394680"/>
          </a:xfrm>
          <a:solidFill>
            <a:srgbClr val="1A3F6C"/>
          </a:solidFill>
        </p:grpSpPr>
        <p:sp>
          <p:nvSpPr>
            <p:cNvPr id="37" name="Freeform 248"/>
            <p:cNvSpPr>
              <a:spLocks/>
            </p:cNvSpPr>
            <p:nvPr/>
          </p:nvSpPr>
          <p:spPr bwMode="auto">
            <a:xfrm>
              <a:off x="5958843" y="1820413"/>
              <a:ext cx="376247" cy="358898"/>
            </a:xfrm>
            <a:custGeom>
              <a:avLst/>
              <a:gdLst>
                <a:gd name="T0" fmla="*/ 61 w 147"/>
                <a:gd name="T1" fmla="*/ 105 h 140"/>
                <a:gd name="T2" fmla="*/ 54 w 147"/>
                <a:gd name="T3" fmla="*/ 103 h 140"/>
                <a:gd name="T4" fmla="*/ 53 w 147"/>
                <a:gd name="T5" fmla="*/ 103 h 140"/>
                <a:gd name="T6" fmla="*/ 52 w 147"/>
                <a:gd name="T7" fmla="*/ 103 h 140"/>
                <a:gd name="T8" fmla="*/ 33 w 147"/>
                <a:gd name="T9" fmla="*/ 111 h 140"/>
                <a:gd name="T10" fmla="*/ 38 w 147"/>
                <a:gd name="T11" fmla="*/ 97 h 140"/>
                <a:gd name="T12" fmla="*/ 34 w 147"/>
                <a:gd name="T13" fmla="*/ 94 h 140"/>
                <a:gd name="T14" fmla="*/ 13 w 147"/>
                <a:gd name="T15" fmla="*/ 60 h 140"/>
                <a:gd name="T16" fmla="*/ 79 w 147"/>
                <a:gd name="T17" fmla="*/ 13 h 140"/>
                <a:gd name="T18" fmla="*/ 128 w 147"/>
                <a:gd name="T19" fmla="*/ 29 h 140"/>
                <a:gd name="T20" fmla="*/ 137 w 147"/>
                <a:gd name="T21" fmla="*/ 29 h 140"/>
                <a:gd name="T22" fmla="*/ 147 w 147"/>
                <a:gd name="T23" fmla="*/ 29 h 140"/>
                <a:gd name="T24" fmla="*/ 79 w 147"/>
                <a:gd name="T25" fmla="*/ 0 h 140"/>
                <a:gd name="T26" fmla="*/ 0 w 147"/>
                <a:gd name="T27" fmla="*/ 60 h 140"/>
                <a:gd name="T28" fmla="*/ 22 w 147"/>
                <a:gd name="T29" fmla="*/ 102 h 140"/>
                <a:gd name="T30" fmla="*/ 9 w 147"/>
                <a:gd name="T31" fmla="*/ 140 h 140"/>
                <a:gd name="T32" fmla="*/ 24 w 147"/>
                <a:gd name="T33" fmla="*/ 131 h 140"/>
                <a:gd name="T34" fmla="*/ 51 w 147"/>
                <a:gd name="T35" fmla="*/ 117 h 140"/>
                <a:gd name="T36" fmla="*/ 70 w 147"/>
                <a:gd name="T37" fmla="*/ 120 h 140"/>
                <a:gd name="T38" fmla="*/ 61 w 147"/>
                <a:gd name="T39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7" h="140">
                  <a:moveTo>
                    <a:pt x="61" y="105"/>
                  </a:moveTo>
                  <a:cubicBezTo>
                    <a:pt x="59" y="105"/>
                    <a:pt x="56" y="104"/>
                    <a:pt x="54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0" y="103"/>
                    <a:pt x="48" y="103"/>
                    <a:pt x="33" y="111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21" y="85"/>
                    <a:pt x="13" y="73"/>
                    <a:pt x="13" y="60"/>
                  </a:cubicBezTo>
                  <a:cubicBezTo>
                    <a:pt x="13" y="34"/>
                    <a:pt x="43" y="13"/>
                    <a:pt x="79" y="13"/>
                  </a:cubicBezTo>
                  <a:cubicBezTo>
                    <a:pt x="99" y="13"/>
                    <a:pt x="116" y="19"/>
                    <a:pt x="128" y="29"/>
                  </a:cubicBezTo>
                  <a:cubicBezTo>
                    <a:pt x="131" y="29"/>
                    <a:pt x="134" y="29"/>
                    <a:pt x="137" y="29"/>
                  </a:cubicBezTo>
                  <a:cubicBezTo>
                    <a:pt x="140" y="29"/>
                    <a:pt x="143" y="29"/>
                    <a:pt x="147" y="29"/>
                  </a:cubicBezTo>
                  <a:cubicBezTo>
                    <a:pt x="133" y="12"/>
                    <a:pt x="108" y="0"/>
                    <a:pt x="79" y="0"/>
                  </a:cubicBezTo>
                  <a:cubicBezTo>
                    <a:pt x="35" y="0"/>
                    <a:pt x="0" y="27"/>
                    <a:pt x="0" y="60"/>
                  </a:cubicBezTo>
                  <a:cubicBezTo>
                    <a:pt x="0" y="76"/>
                    <a:pt x="8" y="91"/>
                    <a:pt x="22" y="102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35" y="125"/>
                    <a:pt x="47" y="118"/>
                    <a:pt x="51" y="117"/>
                  </a:cubicBezTo>
                  <a:cubicBezTo>
                    <a:pt x="57" y="118"/>
                    <a:pt x="63" y="119"/>
                    <a:pt x="70" y="120"/>
                  </a:cubicBezTo>
                  <a:cubicBezTo>
                    <a:pt x="66" y="115"/>
                    <a:pt x="63" y="110"/>
                    <a:pt x="61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49"/>
            <p:cNvSpPr>
              <a:spLocks noEditPoints="1"/>
            </p:cNvSpPr>
            <p:nvPr/>
          </p:nvSpPr>
          <p:spPr bwMode="auto">
            <a:xfrm>
              <a:off x="6125823" y="1912577"/>
              <a:ext cx="368657" cy="302516"/>
            </a:xfrm>
            <a:custGeom>
              <a:avLst/>
              <a:gdLst>
                <a:gd name="T0" fmla="*/ 144 w 144"/>
                <a:gd name="T1" fmla="*/ 53 h 118"/>
                <a:gd name="T2" fmla="*/ 72 w 144"/>
                <a:gd name="T3" fmla="*/ 0 h 118"/>
                <a:gd name="T4" fmla="*/ 0 w 144"/>
                <a:gd name="T5" fmla="*/ 53 h 118"/>
                <a:gd name="T6" fmla="*/ 72 w 144"/>
                <a:gd name="T7" fmla="*/ 107 h 118"/>
                <a:gd name="T8" fmla="*/ 99 w 144"/>
                <a:gd name="T9" fmla="*/ 103 h 118"/>
                <a:gd name="T10" fmla="*/ 130 w 144"/>
                <a:gd name="T11" fmla="*/ 118 h 118"/>
                <a:gd name="T12" fmla="*/ 121 w 144"/>
                <a:gd name="T13" fmla="*/ 93 h 118"/>
                <a:gd name="T14" fmla="*/ 144 w 144"/>
                <a:gd name="T15" fmla="*/ 53 h 118"/>
                <a:gd name="T16" fmla="*/ 44 w 144"/>
                <a:gd name="T17" fmla="*/ 61 h 118"/>
                <a:gd name="T18" fmla="*/ 38 w 144"/>
                <a:gd name="T19" fmla="*/ 57 h 118"/>
                <a:gd name="T20" fmla="*/ 31 w 144"/>
                <a:gd name="T21" fmla="*/ 61 h 118"/>
                <a:gd name="T22" fmla="*/ 33 w 144"/>
                <a:gd name="T23" fmla="*/ 53 h 118"/>
                <a:gd name="T24" fmla="*/ 27 w 144"/>
                <a:gd name="T25" fmla="*/ 48 h 118"/>
                <a:gd name="T26" fmla="*/ 35 w 144"/>
                <a:gd name="T27" fmla="*/ 47 h 118"/>
                <a:gd name="T28" fmla="*/ 38 w 144"/>
                <a:gd name="T29" fmla="*/ 41 h 118"/>
                <a:gd name="T30" fmla="*/ 41 w 144"/>
                <a:gd name="T31" fmla="*/ 47 h 118"/>
                <a:gd name="T32" fmla="*/ 48 w 144"/>
                <a:gd name="T33" fmla="*/ 48 h 118"/>
                <a:gd name="T34" fmla="*/ 43 w 144"/>
                <a:gd name="T35" fmla="*/ 53 h 118"/>
                <a:gd name="T36" fmla="*/ 44 w 144"/>
                <a:gd name="T37" fmla="*/ 61 h 118"/>
                <a:gd name="T38" fmla="*/ 82 w 144"/>
                <a:gd name="T39" fmla="*/ 64 h 118"/>
                <a:gd name="T40" fmla="*/ 72 w 144"/>
                <a:gd name="T41" fmla="*/ 58 h 118"/>
                <a:gd name="T42" fmla="*/ 62 w 144"/>
                <a:gd name="T43" fmla="*/ 64 h 118"/>
                <a:gd name="T44" fmla="*/ 64 w 144"/>
                <a:gd name="T45" fmla="*/ 52 h 118"/>
                <a:gd name="T46" fmla="*/ 56 w 144"/>
                <a:gd name="T47" fmla="*/ 44 h 118"/>
                <a:gd name="T48" fmla="*/ 67 w 144"/>
                <a:gd name="T49" fmla="*/ 43 h 118"/>
                <a:gd name="T50" fmla="*/ 72 w 144"/>
                <a:gd name="T51" fmla="*/ 33 h 118"/>
                <a:gd name="T52" fmla="*/ 77 w 144"/>
                <a:gd name="T53" fmla="*/ 43 h 118"/>
                <a:gd name="T54" fmla="*/ 88 w 144"/>
                <a:gd name="T55" fmla="*/ 44 h 118"/>
                <a:gd name="T56" fmla="*/ 80 w 144"/>
                <a:gd name="T57" fmla="*/ 52 h 118"/>
                <a:gd name="T58" fmla="*/ 82 w 144"/>
                <a:gd name="T59" fmla="*/ 64 h 118"/>
                <a:gd name="T60" fmla="*/ 112 w 144"/>
                <a:gd name="T61" fmla="*/ 61 h 118"/>
                <a:gd name="T62" fmla="*/ 106 w 144"/>
                <a:gd name="T63" fmla="*/ 57 h 118"/>
                <a:gd name="T64" fmla="*/ 99 w 144"/>
                <a:gd name="T65" fmla="*/ 61 h 118"/>
                <a:gd name="T66" fmla="*/ 101 w 144"/>
                <a:gd name="T67" fmla="*/ 53 h 118"/>
                <a:gd name="T68" fmla="*/ 95 w 144"/>
                <a:gd name="T69" fmla="*/ 48 h 118"/>
                <a:gd name="T70" fmla="*/ 103 w 144"/>
                <a:gd name="T71" fmla="*/ 47 h 118"/>
                <a:gd name="T72" fmla="*/ 106 w 144"/>
                <a:gd name="T73" fmla="*/ 41 h 118"/>
                <a:gd name="T74" fmla="*/ 109 w 144"/>
                <a:gd name="T75" fmla="*/ 47 h 118"/>
                <a:gd name="T76" fmla="*/ 116 w 144"/>
                <a:gd name="T77" fmla="*/ 48 h 118"/>
                <a:gd name="T78" fmla="*/ 111 w 144"/>
                <a:gd name="T79" fmla="*/ 53 h 118"/>
                <a:gd name="T80" fmla="*/ 112 w 144"/>
                <a:gd name="T81" fmla="*/ 6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" h="118">
                  <a:moveTo>
                    <a:pt x="144" y="53"/>
                  </a:moveTo>
                  <a:cubicBezTo>
                    <a:pt x="144" y="24"/>
                    <a:pt x="112" y="0"/>
                    <a:pt x="72" y="0"/>
                  </a:cubicBezTo>
                  <a:cubicBezTo>
                    <a:pt x="32" y="0"/>
                    <a:pt x="0" y="24"/>
                    <a:pt x="0" y="53"/>
                  </a:cubicBezTo>
                  <a:cubicBezTo>
                    <a:pt x="0" y="83"/>
                    <a:pt x="32" y="107"/>
                    <a:pt x="72" y="107"/>
                  </a:cubicBezTo>
                  <a:cubicBezTo>
                    <a:pt x="82" y="107"/>
                    <a:pt x="91" y="105"/>
                    <a:pt x="99" y="103"/>
                  </a:cubicBezTo>
                  <a:cubicBezTo>
                    <a:pt x="102" y="102"/>
                    <a:pt x="130" y="118"/>
                    <a:pt x="130" y="118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35" y="83"/>
                    <a:pt x="144" y="69"/>
                    <a:pt x="144" y="53"/>
                  </a:cubicBezTo>
                  <a:close/>
                  <a:moveTo>
                    <a:pt x="44" y="61"/>
                  </a:moveTo>
                  <a:cubicBezTo>
                    <a:pt x="38" y="57"/>
                    <a:pt x="38" y="57"/>
                    <a:pt x="38" y="57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3" y="53"/>
                    <a:pt x="43" y="53"/>
                    <a:pt x="43" y="53"/>
                  </a:cubicBezTo>
                  <a:lnTo>
                    <a:pt x="44" y="61"/>
                  </a:lnTo>
                  <a:close/>
                  <a:moveTo>
                    <a:pt x="82" y="64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0" y="52"/>
                    <a:pt x="80" y="52"/>
                    <a:pt x="80" y="52"/>
                  </a:cubicBezTo>
                  <a:lnTo>
                    <a:pt x="82" y="64"/>
                  </a:lnTo>
                  <a:close/>
                  <a:moveTo>
                    <a:pt x="112" y="61"/>
                  </a:moveTo>
                  <a:cubicBezTo>
                    <a:pt x="106" y="57"/>
                    <a:pt x="106" y="57"/>
                    <a:pt x="106" y="57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9" y="47"/>
                    <a:pt x="109" y="47"/>
                    <a:pt x="109" y="47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11" y="53"/>
                    <a:pt x="111" y="53"/>
                    <a:pt x="111" y="53"/>
                  </a:cubicBezTo>
                  <a:lnTo>
                    <a:pt x="11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23968" y="1221668"/>
            <a:ext cx="1889158" cy="1091527"/>
            <a:chOff x="1224476" y="1925464"/>
            <a:chExt cx="2366578" cy="1455365"/>
          </a:xfrm>
        </p:grpSpPr>
        <p:sp>
          <p:nvSpPr>
            <p:cNvPr id="40" name="文本框 40"/>
            <p:cNvSpPr txBox="1"/>
            <p:nvPr/>
          </p:nvSpPr>
          <p:spPr bwMode="auto">
            <a:xfrm>
              <a:off x="1224476" y="2395944"/>
              <a:ext cx="2349781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点击输入标题文本</a:t>
              </a:r>
            </a:p>
            <a:p>
              <a:pPr algn="r"/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点击输入本栏的具体文字，简明扼要的说明分项内容，请根据您的具体内容酌情修改</a:t>
              </a:r>
              <a:endPara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040430" y="1925464"/>
              <a:ext cx="550624" cy="533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2000" spc="75" dirty="0">
                  <a:solidFill>
                    <a:srgbClr val="1A3F6C"/>
                  </a:solidFill>
                  <a:latin typeface="Impact" panose="020B0806030902050204" pitchFamily="34" charset="0"/>
                  <a:ea typeface="方正正黑简体" panose="02000000000000000000" pitchFamily="2" charset="-122"/>
                </a:rPr>
                <a:t>01</a:t>
              </a:r>
              <a:endParaRPr lang="zh-CN" altLang="en-US" sz="2000" dirty="0">
                <a:solidFill>
                  <a:srgbClr val="1A3F6C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23092" y="2291831"/>
            <a:ext cx="1903706" cy="1071354"/>
            <a:chOff x="1224476" y="1952360"/>
            <a:chExt cx="2384801" cy="1428469"/>
          </a:xfrm>
        </p:grpSpPr>
        <p:sp>
          <p:nvSpPr>
            <p:cNvPr id="43" name="文本框 54"/>
            <p:cNvSpPr txBox="1"/>
            <p:nvPr/>
          </p:nvSpPr>
          <p:spPr bwMode="auto">
            <a:xfrm>
              <a:off x="1224476" y="2395944"/>
              <a:ext cx="2349782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点击输入标题文本</a:t>
              </a:r>
            </a:p>
            <a:p>
              <a:pPr algn="r"/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点击输入本栏的具体文字，简明扼要的说明分项内容，请根据您的具体内容酌情修改</a:t>
              </a:r>
              <a:endPara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020500" y="1952360"/>
              <a:ext cx="588777" cy="5334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2000" spc="75" dirty="0">
                  <a:solidFill>
                    <a:srgbClr val="1A3F6C"/>
                  </a:solidFill>
                  <a:latin typeface="Impact" panose="020B0806030902050204" pitchFamily="34" charset="0"/>
                  <a:ea typeface="方正正黑简体" panose="02000000000000000000" pitchFamily="2" charset="-122"/>
                </a:rPr>
                <a:t>02</a:t>
              </a:r>
              <a:endParaRPr lang="zh-CN" altLang="en-US" sz="2000" dirty="0">
                <a:solidFill>
                  <a:srgbClr val="1A3F6C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22906" y="3328379"/>
            <a:ext cx="1907535" cy="1084802"/>
            <a:chOff x="1224476" y="1934430"/>
            <a:chExt cx="2389600" cy="1446399"/>
          </a:xfrm>
        </p:grpSpPr>
        <p:sp>
          <p:nvSpPr>
            <p:cNvPr id="46" name="文本框 59"/>
            <p:cNvSpPr txBox="1"/>
            <p:nvPr/>
          </p:nvSpPr>
          <p:spPr bwMode="auto">
            <a:xfrm>
              <a:off x="1224476" y="2395944"/>
              <a:ext cx="2349785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点击输入标题文本</a:t>
              </a:r>
            </a:p>
            <a:p>
              <a:pPr algn="r"/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点击输入本栏的具体文字，简明扼要的说明分项内容，请根据您的具体内容酌情修改</a:t>
              </a:r>
              <a:endPara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3015258" y="1934430"/>
              <a:ext cx="598818" cy="5334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2000" spc="75" dirty="0">
                  <a:solidFill>
                    <a:srgbClr val="1A3F6C"/>
                  </a:solidFill>
                  <a:latin typeface="Impact" panose="020B0806030902050204" pitchFamily="34" charset="0"/>
                  <a:ea typeface="方正正黑简体" panose="02000000000000000000" pitchFamily="2" charset="-122"/>
                </a:rPr>
                <a:t>03</a:t>
              </a:r>
              <a:endParaRPr lang="zh-CN" altLang="en-US" sz="2000" dirty="0">
                <a:solidFill>
                  <a:srgbClr val="1A3F6C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48" name="文本框 63"/>
          <p:cNvSpPr txBox="1"/>
          <p:nvPr/>
        </p:nvSpPr>
        <p:spPr>
          <a:xfrm>
            <a:off x="5939078" y="2655700"/>
            <a:ext cx="2149327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详写内容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文本框 64"/>
          <p:cNvSpPr txBox="1"/>
          <p:nvPr/>
        </p:nvSpPr>
        <p:spPr>
          <a:xfrm>
            <a:off x="5939077" y="2335994"/>
            <a:ext cx="1900558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点击输入标题文本</a:t>
            </a:r>
          </a:p>
        </p:txBody>
      </p:sp>
      <p:sp>
        <p:nvSpPr>
          <p:cNvPr id="50" name="矩形 49"/>
          <p:cNvSpPr/>
          <p:nvPr/>
        </p:nvSpPr>
        <p:spPr>
          <a:xfrm>
            <a:off x="5936526" y="1608407"/>
            <a:ext cx="882293" cy="74635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4400" dirty="0">
                <a:solidFill>
                  <a:srgbClr val="1A3F6C"/>
                </a:solidFill>
                <a:latin typeface="+mn-ea"/>
              </a:rPr>
              <a:t>75</a:t>
            </a:r>
            <a:r>
              <a:rPr lang="en-US" altLang="zh-CN" sz="2800" dirty="0">
                <a:solidFill>
                  <a:srgbClr val="1A3F6C"/>
                </a:solidFill>
                <a:latin typeface="+mn-ea"/>
              </a:rPr>
              <a:t>%</a:t>
            </a:r>
            <a:endParaRPr lang="zh-CN" altLang="en-US" sz="900" dirty="0">
              <a:solidFill>
                <a:srgbClr val="1A3F6C"/>
              </a:solidFill>
              <a:latin typeface="+mn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936526" y="3422505"/>
            <a:ext cx="2151733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详写内容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501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" presetClass="entr" presetSubtype="8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60000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60000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48" grpId="0"/>
          <p:bldP spid="49" grpId="0"/>
          <p:bldP spid="50" grpId="0"/>
          <p:bldP spid="5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" presetClass="entr" presetSubtype="8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6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6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48" grpId="0"/>
          <p:bldP spid="49" grpId="0"/>
          <p:bldP spid="50" grpId="0"/>
          <p:bldP spid="5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49"/>
          <p:cNvSpPr txBox="1"/>
          <p:nvPr/>
        </p:nvSpPr>
        <p:spPr>
          <a:xfrm>
            <a:off x="870018" y="200768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" name="TextBox 50"/>
          <p:cNvSpPr txBox="1"/>
          <p:nvPr/>
        </p:nvSpPr>
        <p:spPr>
          <a:xfrm>
            <a:off x="1211542" y="267796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1" name="TextBox 51"/>
          <p:cNvSpPr txBox="1"/>
          <p:nvPr/>
        </p:nvSpPr>
        <p:spPr>
          <a:xfrm>
            <a:off x="1776731" y="3059321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2" name="TextBox 52"/>
          <p:cNvSpPr txBox="1"/>
          <p:nvPr/>
        </p:nvSpPr>
        <p:spPr>
          <a:xfrm>
            <a:off x="3016303" y="333460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" name="TextBox 53"/>
          <p:cNvSpPr txBox="1"/>
          <p:nvPr/>
        </p:nvSpPr>
        <p:spPr>
          <a:xfrm>
            <a:off x="7290847" y="273581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4" name="TextBox 54"/>
          <p:cNvSpPr txBox="1"/>
          <p:nvPr/>
        </p:nvSpPr>
        <p:spPr>
          <a:xfrm>
            <a:off x="6973636" y="212716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5" name="TextBox 55"/>
          <p:cNvSpPr txBox="1"/>
          <p:nvPr/>
        </p:nvSpPr>
        <p:spPr>
          <a:xfrm>
            <a:off x="6449782" y="1719776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6" name="TextBox 56"/>
          <p:cNvSpPr txBox="1"/>
          <p:nvPr/>
        </p:nvSpPr>
        <p:spPr>
          <a:xfrm>
            <a:off x="5209570" y="14292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7" name="TextBox 57"/>
          <p:cNvSpPr txBox="1"/>
          <p:nvPr/>
        </p:nvSpPr>
        <p:spPr>
          <a:xfrm>
            <a:off x="4107247" y="179746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8" name="TextBox 58"/>
          <p:cNvSpPr txBox="1"/>
          <p:nvPr/>
        </p:nvSpPr>
        <p:spPr>
          <a:xfrm>
            <a:off x="3808285" y="20518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9" name="TextBox 59"/>
          <p:cNvSpPr txBox="1"/>
          <p:nvPr/>
        </p:nvSpPr>
        <p:spPr>
          <a:xfrm>
            <a:off x="3624408" y="228386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20" name="TextBox 60"/>
          <p:cNvSpPr txBox="1"/>
          <p:nvPr/>
        </p:nvSpPr>
        <p:spPr>
          <a:xfrm>
            <a:off x="4555887" y="253309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21" name="TextBox 61"/>
          <p:cNvSpPr txBox="1"/>
          <p:nvPr/>
        </p:nvSpPr>
        <p:spPr>
          <a:xfrm>
            <a:off x="4378112" y="2787513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22" name="TextBox 62"/>
          <p:cNvSpPr txBox="1"/>
          <p:nvPr/>
        </p:nvSpPr>
        <p:spPr>
          <a:xfrm>
            <a:off x="4073048" y="301949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添加文字标题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23" name="TextBox 134"/>
          <p:cNvSpPr txBox="1"/>
          <p:nvPr/>
        </p:nvSpPr>
        <p:spPr>
          <a:xfrm>
            <a:off x="709404" y="3942940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  <a:p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  <a:p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900238" y="1837587"/>
            <a:ext cx="584200" cy="5842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470093" y="2011678"/>
            <a:ext cx="525577" cy="5255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189163" y="2476496"/>
            <a:ext cx="518643" cy="5186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29" name="椭圆 28"/>
          <p:cNvSpPr>
            <a:spLocks noChangeAspect="1"/>
          </p:cNvSpPr>
          <p:nvPr/>
        </p:nvSpPr>
        <p:spPr>
          <a:xfrm>
            <a:off x="2721515" y="2834126"/>
            <a:ext cx="468000" cy="468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0" name="椭圆 29"/>
          <p:cNvSpPr>
            <a:spLocks noChangeAspect="1"/>
          </p:cNvSpPr>
          <p:nvPr/>
        </p:nvSpPr>
        <p:spPr>
          <a:xfrm>
            <a:off x="5499438" y="1687097"/>
            <a:ext cx="396000" cy="396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1" name="椭圆 30"/>
          <p:cNvSpPr>
            <a:spLocks noChangeAspect="1"/>
          </p:cNvSpPr>
          <p:nvPr/>
        </p:nvSpPr>
        <p:spPr>
          <a:xfrm>
            <a:off x="3772243" y="2866287"/>
            <a:ext cx="342000" cy="342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2" name="椭圆 31"/>
          <p:cNvSpPr>
            <a:spLocks noChangeAspect="1"/>
          </p:cNvSpPr>
          <p:nvPr/>
        </p:nvSpPr>
        <p:spPr>
          <a:xfrm>
            <a:off x="4781938" y="2035317"/>
            <a:ext cx="277200" cy="2772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3" name="椭圆 32"/>
          <p:cNvSpPr>
            <a:spLocks noChangeAspect="1"/>
          </p:cNvSpPr>
          <p:nvPr/>
        </p:nvSpPr>
        <p:spPr>
          <a:xfrm>
            <a:off x="4389543" y="2500234"/>
            <a:ext cx="216000" cy="216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742189" y="2554436"/>
            <a:ext cx="583583" cy="5835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987876" y="1688018"/>
            <a:ext cx="484598" cy="48459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281017" y="2924185"/>
            <a:ext cx="399491" cy="399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084782" y="1834061"/>
            <a:ext cx="339856" cy="3398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115409" y="2680345"/>
            <a:ext cx="274133" cy="274133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577361" y="2286548"/>
            <a:ext cx="226575" cy="226575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66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7531E-6 L 0.55781 1.97531E-6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6 L -0.56719 0.00278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1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-8.64198E-7 L 0.225 0.76111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80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8.64198E-7 L -0.25 -0.67778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388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2.09877E-6 L -0.00937 0.58056 " pathEditMode="relative" rAng="0" ptsTypes="AA">
                                      <p:cBhvr>
                                        <p:cTn id="65" dur="1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901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7778E-6 3.82716E-6 L 0.00157 -0.53056 " pathEditMode="relative" rAng="0" ptsTypes="AA">
                                      <p:cBhvr>
                                        <p:cTn id="7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654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44444E-6 2.59259E-6 L -0.29844 0.54166 " pathEditMode="relative" rAng="0" ptsTypes="AA">
                                      <p:cBhvr>
                                        <p:cTn id="83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2706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7778E-7 1.97531E-6 L 0.32656 -0.51111 " pathEditMode="relative" rAng="0" ptsTypes="AA">
                                      <p:cBhvr>
                                        <p:cTn id="92" dur="1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-2555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022E-16 1.35802E-6 L 0.1125 0.80278 " pathEditMode="relative" rAng="0" ptsTypes="AA">
                                      <p:cBhvr>
                                        <p:cTn id="101" dur="1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4012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77778E-7 3.7037E-6 L -0.125 -0.68889 " pathEditMode="relative" rAng="0" ptsTypes="AA">
                                      <p:cBhvr>
                                        <p:cTn id="115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444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1.23457E-7 L 0.4875 0.71111 " pathEditMode="relative" rAng="0" ptsTypes="AA">
                                      <p:cBhvr>
                                        <p:cTn id="119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35556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2222E-6 4.69136E-6 L -0.51406 -0.62778 " pathEditMode="relative" rAng="0" ptsTypes="AA">
                                      <p:cBhvr>
                                        <p:cTn id="128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2" y="-3138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05556E-6 2.46914E-6 L 0.59531 -0.52222 " pathEditMode="relative" rAng="0" ptsTypes="AA">
                                      <p:cBhvr>
                                        <p:cTn id="142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7" y="-26111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8.33333E-7 4.93827E-6 L -0.69375 0.72777 " pathEditMode="relative" rAng="0" ptsTypes="AA">
                                      <p:cBhvr>
                                        <p:cTn id="151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88" y="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900"/>
                            </p:stCondLst>
                            <p:childTnLst>
                              <p:par>
                                <p:cTn id="15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400"/>
                            </p:stCondLst>
                            <p:childTnLst>
                              <p:par>
                                <p:cTn id="2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45002" y="1249593"/>
            <a:ext cx="1788430" cy="1788430"/>
            <a:chOff x="4240335" y="3008435"/>
            <a:chExt cx="3711332" cy="3711332"/>
          </a:xfrm>
        </p:grpSpPr>
        <p:sp>
          <p:nvSpPr>
            <p:cNvPr id="3" name="椭圆 2"/>
            <p:cNvSpPr/>
            <p:nvPr/>
          </p:nvSpPr>
          <p:spPr>
            <a:xfrm>
              <a:off x="4240335" y="3008435"/>
              <a:ext cx="3711332" cy="37113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5" name="椭圆 4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1A3F6C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345502" y="2051726"/>
                <a:ext cx="2116756" cy="21167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52400" dist="635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82550" h="254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7" name="任意多边形 6"/>
          <p:cNvSpPr/>
          <p:nvPr/>
        </p:nvSpPr>
        <p:spPr>
          <a:xfrm>
            <a:off x="-89125" y="-427943"/>
            <a:ext cx="2128342" cy="6001429"/>
          </a:xfrm>
          <a:custGeom>
            <a:avLst/>
            <a:gdLst>
              <a:gd name="connsiteX0" fmla="*/ 0 w 2837789"/>
              <a:gd name="connsiteY0" fmla="*/ 0 h 8001905"/>
              <a:gd name="connsiteX1" fmla="*/ 2837788 w 2837789"/>
              <a:gd name="connsiteY1" fmla="*/ 0 h 8001905"/>
              <a:gd name="connsiteX2" fmla="*/ 2837788 w 2837789"/>
              <a:gd name="connsiteY2" fmla="*/ 1968500 h 8001905"/>
              <a:gd name="connsiteX3" fmla="*/ 2837789 w 2837789"/>
              <a:gd name="connsiteY3" fmla="*/ 1968500 h 8001905"/>
              <a:gd name="connsiteX4" fmla="*/ 2837789 w 2837789"/>
              <a:gd name="connsiteY4" fmla="*/ 2363879 h 8001905"/>
              <a:gd name="connsiteX5" fmla="*/ 2618085 w 2837789"/>
              <a:gd name="connsiteY5" fmla="*/ 2386026 h 8001905"/>
              <a:gd name="connsiteX6" fmla="*/ 1747634 w 2837789"/>
              <a:gd name="connsiteY6" fmla="*/ 3454034 h 8001905"/>
              <a:gd name="connsiteX7" fmla="*/ 2618085 w 2837789"/>
              <a:gd name="connsiteY7" fmla="*/ 4522042 h 8001905"/>
              <a:gd name="connsiteX8" fmla="*/ 2837789 w 2837789"/>
              <a:gd name="connsiteY8" fmla="*/ 4544190 h 8001905"/>
              <a:gd name="connsiteX9" fmla="*/ 2837789 w 2837789"/>
              <a:gd name="connsiteY9" fmla="*/ 6858000 h 8001905"/>
              <a:gd name="connsiteX10" fmla="*/ 2837788 w 2837789"/>
              <a:gd name="connsiteY10" fmla="*/ 6858000 h 8001905"/>
              <a:gd name="connsiteX11" fmla="*/ 2837788 w 2837789"/>
              <a:gd name="connsiteY11" fmla="*/ 8001905 h 8001905"/>
              <a:gd name="connsiteX12" fmla="*/ 0 w 2837789"/>
              <a:gd name="connsiteY12" fmla="*/ 8001905 h 8001905"/>
              <a:gd name="connsiteX13" fmla="*/ 0 w 2837789"/>
              <a:gd name="connsiteY13" fmla="*/ 6858000 h 8001905"/>
              <a:gd name="connsiteX14" fmla="*/ 0 w 2837789"/>
              <a:gd name="connsiteY14" fmla="*/ 6376305 h 8001905"/>
              <a:gd name="connsiteX15" fmla="*/ 0 w 2837789"/>
              <a:gd name="connsiteY15" fmla="*/ 2133600 h 8001905"/>
              <a:gd name="connsiteX16" fmla="*/ 0 w 2837789"/>
              <a:gd name="connsiteY16" fmla="*/ 1968500 h 800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7789" h="8001905">
                <a:moveTo>
                  <a:pt x="0" y="0"/>
                </a:moveTo>
                <a:lnTo>
                  <a:pt x="2837788" y="0"/>
                </a:lnTo>
                <a:lnTo>
                  <a:pt x="2837788" y="1968500"/>
                </a:lnTo>
                <a:lnTo>
                  <a:pt x="2837789" y="1968500"/>
                </a:lnTo>
                <a:lnTo>
                  <a:pt x="2837789" y="2363879"/>
                </a:lnTo>
                <a:lnTo>
                  <a:pt x="2618085" y="2386026"/>
                </a:lnTo>
                <a:cubicBezTo>
                  <a:pt x="2121320" y="2487680"/>
                  <a:pt x="1747634" y="2927218"/>
                  <a:pt x="1747634" y="3454034"/>
                </a:cubicBezTo>
                <a:cubicBezTo>
                  <a:pt x="1747634" y="3980852"/>
                  <a:pt x="2121320" y="4420389"/>
                  <a:pt x="2618085" y="4522042"/>
                </a:cubicBezTo>
                <a:lnTo>
                  <a:pt x="2837789" y="4544190"/>
                </a:lnTo>
                <a:lnTo>
                  <a:pt x="2837789" y="6858000"/>
                </a:lnTo>
                <a:lnTo>
                  <a:pt x="2837788" y="6858000"/>
                </a:lnTo>
                <a:lnTo>
                  <a:pt x="2837788" y="8001905"/>
                </a:lnTo>
                <a:lnTo>
                  <a:pt x="0" y="8001905"/>
                </a:lnTo>
                <a:lnTo>
                  <a:pt x="0" y="6858000"/>
                </a:lnTo>
                <a:lnTo>
                  <a:pt x="0" y="6376305"/>
                </a:lnTo>
                <a:lnTo>
                  <a:pt x="0" y="2133600"/>
                </a:lnTo>
                <a:lnTo>
                  <a:pt x="0" y="1968500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001095" y="3284307"/>
            <a:ext cx="5128673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91915" y="1569133"/>
            <a:ext cx="360377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7200" dirty="0">
                <a:solidFill>
                  <a:srgbClr val="1A3F6C"/>
                </a:solidFill>
                <a:latin typeface="Impact" panose="020B0806030902050204" pitchFamily="34" charset="0"/>
              </a:rPr>
              <a:t>PART 03</a:t>
            </a:r>
            <a:endParaRPr lang="zh-CN" altLang="en-US" sz="7200" dirty="0">
              <a:solidFill>
                <a:srgbClr val="1A3F6C"/>
              </a:solidFill>
              <a:latin typeface="Impact" panose="020B080603090205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99391" y="2833300"/>
            <a:ext cx="24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Bk" panose="020B0502020202020204" pitchFamily="34" charset="0"/>
              </a:rPr>
              <a:t>点击添加标题内容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 bwMode="auto">
          <a:xfrm>
            <a:off x="2926288" y="3383092"/>
            <a:ext cx="5203480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详细内容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点击输入本栏的具体文字，简明扼要的说明分项内容，此为概念图解，请根据您的具体内容酌情修改。详细内容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86271" y="1916023"/>
            <a:ext cx="505891" cy="433796"/>
            <a:chOff x="3546346" y="2339026"/>
            <a:chExt cx="897787" cy="769842"/>
          </a:xfrm>
          <a:solidFill>
            <a:srgbClr val="1A3F6C"/>
          </a:solidFill>
        </p:grpSpPr>
        <p:sp>
          <p:nvSpPr>
            <p:cNvPr id="13" name="Rectangle 227"/>
            <p:cNvSpPr>
              <a:spLocks noChangeArrowheads="1"/>
            </p:cNvSpPr>
            <p:nvPr/>
          </p:nvSpPr>
          <p:spPr bwMode="auto">
            <a:xfrm>
              <a:off x="3561526" y="3077423"/>
              <a:ext cx="882607" cy="314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228"/>
            <p:cNvSpPr>
              <a:spLocks/>
            </p:cNvSpPr>
            <p:nvPr/>
          </p:nvSpPr>
          <p:spPr bwMode="auto">
            <a:xfrm>
              <a:off x="3617909" y="2844302"/>
              <a:ext cx="125777" cy="210351"/>
            </a:xfrm>
            <a:custGeom>
              <a:avLst/>
              <a:gdLst>
                <a:gd name="T0" fmla="*/ 6 w 49"/>
                <a:gd name="T1" fmla="*/ 82 h 82"/>
                <a:gd name="T2" fmla="*/ 43 w 49"/>
                <a:gd name="T3" fmla="*/ 82 h 82"/>
                <a:gd name="T4" fmla="*/ 49 w 49"/>
                <a:gd name="T5" fmla="*/ 76 h 82"/>
                <a:gd name="T6" fmla="*/ 49 w 49"/>
                <a:gd name="T7" fmla="*/ 0 h 82"/>
                <a:gd name="T8" fmla="*/ 0 w 49"/>
                <a:gd name="T9" fmla="*/ 49 h 82"/>
                <a:gd name="T10" fmla="*/ 0 w 49"/>
                <a:gd name="T11" fmla="*/ 76 h 82"/>
                <a:gd name="T12" fmla="*/ 6 w 49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82">
                  <a:moveTo>
                    <a:pt x="6" y="82"/>
                  </a:moveTo>
                  <a:cubicBezTo>
                    <a:pt x="43" y="82"/>
                    <a:pt x="43" y="82"/>
                    <a:pt x="43" y="82"/>
                  </a:cubicBezTo>
                  <a:cubicBezTo>
                    <a:pt x="46" y="82"/>
                    <a:pt x="49" y="79"/>
                    <a:pt x="49" y="76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9"/>
                    <a:pt x="3" y="82"/>
                    <a:pt x="6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Freeform 229"/>
            <p:cNvSpPr>
              <a:spLocks/>
            </p:cNvSpPr>
            <p:nvPr/>
          </p:nvSpPr>
          <p:spPr bwMode="auto">
            <a:xfrm>
              <a:off x="3779467" y="2682744"/>
              <a:ext cx="122524" cy="371910"/>
            </a:xfrm>
            <a:custGeom>
              <a:avLst/>
              <a:gdLst>
                <a:gd name="T0" fmla="*/ 5 w 48"/>
                <a:gd name="T1" fmla="*/ 145 h 145"/>
                <a:gd name="T2" fmla="*/ 43 w 48"/>
                <a:gd name="T3" fmla="*/ 145 h 145"/>
                <a:gd name="T4" fmla="*/ 48 w 48"/>
                <a:gd name="T5" fmla="*/ 139 h 145"/>
                <a:gd name="T6" fmla="*/ 48 w 48"/>
                <a:gd name="T7" fmla="*/ 0 h 145"/>
                <a:gd name="T8" fmla="*/ 0 w 48"/>
                <a:gd name="T9" fmla="*/ 49 h 145"/>
                <a:gd name="T10" fmla="*/ 0 w 48"/>
                <a:gd name="T11" fmla="*/ 139 h 145"/>
                <a:gd name="T12" fmla="*/ 5 w 48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5">
                  <a:moveTo>
                    <a:pt x="5" y="145"/>
                  </a:moveTo>
                  <a:cubicBezTo>
                    <a:pt x="43" y="145"/>
                    <a:pt x="43" y="145"/>
                    <a:pt x="43" y="145"/>
                  </a:cubicBezTo>
                  <a:cubicBezTo>
                    <a:pt x="46" y="145"/>
                    <a:pt x="48" y="142"/>
                    <a:pt x="48" y="13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2"/>
                    <a:pt x="2" y="145"/>
                    <a:pt x="5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230"/>
            <p:cNvSpPr>
              <a:spLocks/>
            </p:cNvSpPr>
            <p:nvPr/>
          </p:nvSpPr>
          <p:spPr bwMode="auto">
            <a:xfrm>
              <a:off x="3938857" y="2713104"/>
              <a:ext cx="124693" cy="341550"/>
            </a:xfrm>
            <a:custGeom>
              <a:avLst/>
              <a:gdLst>
                <a:gd name="T0" fmla="*/ 22 w 49"/>
                <a:gd name="T1" fmla="*/ 22 h 133"/>
                <a:gd name="T2" fmla="*/ 0 w 49"/>
                <a:gd name="T3" fmla="*/ 0 h 133"/>
                <a:gd name="T4" fmla="*/ 0 w 49"/>
                <a:gd name="T5" fmla="*/ 127 h 133"/>
                <a:gd name="T6" fmla="*/ 6 w 49"/>
                <a:gd name="T7" fmla="*/ 133 h 133"/>
                <a:gd name="T8" fmla="*/ 43 w 49"/>
                <a:gd name="T9" fmla="*/ 133 h 133"/>
                <a:gd name="T10" fmla="*/ 49 w 49"/>
                <a:gd name="T11" fmla="*/ 127 h 133"/>
                <a:gd name="T12" fmla="*/ 49 w 49"/>
                <a:gd name="T13" fmla="*/ 26 h 133"/>
                <a:gd name="T14" fmla="*/ 38 w 49"/>
                <a:gd name="T15" fmla="*/ 29 h 133"/>
                <a:gd name="T16" fmla="*/ 22 w 49"/>
                <a:gd name="T17" fmla="*/ 2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133">
                  <a:moveTo>
                    <a:pt x="22" y="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0"/>
                    <a:pt x="3" y="133"/>
                    <a:pt x="6" y="133"/>
                  </a:cubicBezTo>
                  <a:cubicBezTo>
                    <a:pt x="43" y="133"/>
                    <a:pt x="43" y="133"/>
                    <a:pt x="43" y="133"/>
                  </a:cubicBezTo>
                  <a:cubicBezTo>
                    <a:pt x="46" y="133"/>
                    <a:pt x="49" y="130"/>
                    <a:pt x="49" y="127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6" y="28"/>
                    <a:pt x="42" y="29"/>
                    <a:pt x="38" y="29"/>
                  </a:cubicBezTo>
                  <a:cubicBezTo>
                    <a:pt x="32" y="29"/>
                    <a:pt x="27" y="26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31"/>
            <p:cNvSpPr>
              <a:spLocks/>
            </p:cNvSpPr>
            <p:nvPr/>
          </p:nvSpPr>
          <p:spPr bwMode="auto">
            <a:xfrm>
              <a:off x="4100415" y="2624193"/>
              <a:ext cx="122524" cy="430461"/>
            </a:xfrm>
            <a:custGeom>
              <a:avLst/>
              <a:gdLst>
                <a:gd name="T0" fmla="*/ 5 w 48"/>
                <a:gd name="T1" fmla="*/ 168 h 168"/>
                <a:gd name="T2" fmla="*/ 43 w 48"/>
                <a:gd name="T3" fmla="*/ 168 h 168"/>
                <a:gd name="T4" fmla="*/ 48 w 48"/>
                <a:gd name="T5" fmla="*/ 162 h 168"/>
                <a:gd name="T6" fmla="*/ 48 w 48"/>
                <a:gd name="T7" fmla="*/ 0 h 168"/>
                <a:gd name="T8" fmla="*/ 0 w 48"/>
                <a:gd name="T9" fmla="*/ 48 h 168"/>
                <a:gd name="T10" fmla="*/ 0 w 48"/>
                <a:gd name="T11" fmla="*/ 162 h 168"/>
                <a:gd name="T12" fmla="*/ 5 w 48"/>
                <a:gd name="T13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68">
                  <a:moveTo>
                    <a:pt x="5" y="168"/>
                  </a:moveTo>
                  <a:cubicBezTo>
                    <a:pt x="43" y="168"/>
                    <a:pt x="43" y="168"/>
                    <a:pt x="43" y="168"/>
                  </a:cubicBezTo>
                  <a:cubicBezTo>
                    <a:pt x="46" y="168"/>
                    <a:pt x="48" y="165"/>
                    <a:pt x="48" y="16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5"/>
                    <a:pt x="2" y="168"/>
                    <a:pt x="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32"/>
            <p:cNvSpPr>
              <a:spLocks/>
            </p:cNvSpPr>
            <p:nvPr/>
          </p:nvSpPr>
          <p:spPr bwMode="auto">
            <a:xfrm>
              <a:off x="4258721" y="2513596"/>
              <a:ext cx="125777" cy="541058"/>
            </a:xfrm>
            <a:custGeom>
              <a:avLst/>
              <a:gdLst>
                <a:gd name="T0" fmla="*/ 29 w 49"/>
                <a:gd name="T1" fmla="*/ 0 h 211"/>
                <a:gd name="T2" fmla="*/ 0 w 49"/>
                <a:gd name="T3" fmla="*/ 29 h 211"/>
                <a:gd name="T4" fmla="*/ 0 w 49"/>
                <a:gd name="T5" fmla="*/ 205 h 211"/>
                <a:gd name="T6" fmla="*/ 6 w 49"/>
                <a:gd name="T7" fmla="*/ 211 h 211"/>
                <a:gd name="T8" fmla="*/ 43 w 49"/>
                <a:gd name="T9" fmla="*/ 211 h 211"/>
                <a:gd name="T10" fmla="*/ 49 w 49"/>
                <a:gd name="T11" fmla="*/ 205 h 211"/>
                <a:gd name="T12" fmla="*/ 49 w 49"/>
                <a:gd name="T13" fmla="*/ 22 h 211"/>
                <a:gd name="T14" fmla="*/ 29 w 49"/>
                <a:gd name="T1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211">
                  <a:moveTo>
                    <a:pt x="29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08"/>
                    <a:pt x="3" y="211"/>
                    <a:pt x="6" y="211"/>
                  </a:cubicBezTo>
                  <a:cubicBezTo>
                    <a:pt x="43" y="211"/>
                    <a:pt x="43" y="211"/>
                    <a:pt x="43" y="211"/>
                  </a:cubicBezTo>
                  <a:cubicBezTo>
                    <a:pt x="46" y="211"/>
                    <a:pt x="49" y="208"/>
                    <a:pt x="49" y="205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38" y="21"/>
                    <a:pt x="29" y="12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233"/>
            <p:cNvSpPr>
              <a:spLocks/>
            </p:cNvSpPr>
            <p:nvPr/>
          </p:nvSpPr>
          <p:spPr bwMode="auto">
            <a:xfrm>
              <a:off x="3546346" y="2339026"/>
              <a:ext cx="871764" cy="610452"/>
            </a:xfrm>
            <a:custGeom>
              <a:avLst/>
              <a:gdLst>
                <a:gd name="T0" fmla="*/ 20 w 340"/>
                <a:gd name="T1" fmla="*/ 234 h 238"/>
                <a:gd name="T2" fmla="*/ 140 w 340"/>
                <a:gd name="T3" fmla="*/ 113 h 238"/>
                <a:gd name="T4" fmla="*/ 183 w 340"/>
                <a:gd name="T5" fmla="*/ 156 h 238"/>
                <a:gd name="T6" fmla="*/ 199 w 340"/>
                <a:gd name="T7" fmla="*/ 156 h 238"/>
                <a:gd name="T8" fmla="*/ 318 w 340"/>
                <a:gd name="T9" fmla="*/ 37 h 238"/>
                <a:gd name="T10" fmla="*/ 318 w 340"/>
                <a:gd name="T11" fmla="*/ 64 h 238"/>
                <a:gd name="T12" fmla="*/ 329 w 340"/>
                <a:gd name="T13" fmla="*/ 75 h 238"/>
                <a:gd name="T14" fmla="*/ 340 w 340"/>
                <a:gd name="T15" fmla="*/ 64 h 238"/>
                <a:gd name="T16" fmla="*/ 340 w 340"/>
                <a:gd name="T17" fmla="*/ 11 h 238"/>
                <a:gd name="T18" fmla="*/ 337 w 340"/>
                <a:gd name="T19" fmla="*/ 3 h 238"/>
                <a:gd name="T20" fmla="*/ 329 w 340"/>
                <a:gd name="T21" fmla="*/ 0 h 238"/>
                <a:gd name="T22" fmla="*/ 276 w 340"/>
                <a:gd name="T23" fmla="*/ 0 h 238"/>
                <a:gd name="T24" fmla="*/ 265 w 340"/>
                <a:gd name="T25" fmla="*/ 11 h 238"/>
                <a:gd name="T26" fmla="*/ 276 w 340"/>
                <a:gd name="T27" fmla="*/ 22 h 238"/>
                <a:gd name="T28" fmla="*/ 302 w 340"/>
                <a:gd name="T29" fmla="*/ 22 h 238"/>
                <a:gd name="T30" fmla="*/ 191 w 340"/>
                <a:gd name="T31" fmla="*/ 133 h 238"/>
                <a:gd name="T32" fmla="*/ 148 w 340"/>
                <a:gd name="T33" fmla="*/ 90 h 238"/>
                <a:gd name="T34" fmla="*/ 133 w 340"/>
                <a:gd name="T35" fmla="*/ 90 h 238"/>
                <a:gd name="T36" fmla="*/ 4 w 340"/>
                <a:gd name="T37" fmla="*/ 219 h 238"/>
                <a:gd name="T38" fmla="*/ 4 w 340"/>
                <a:gd name="T39" fmla="*/ 234 h 238"/>
                <a:gd name="T40" fmla="*/ 20 w 340"/>
                <a:gd name="T41" fmla="*/ 23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" h="238">
                  <a:moveTo>
                    <a:pt x="20" y="234"/>
                  </a:moveTo>
                  <a:cubicBezTo>
                    <a:pt x="140" y="113"/>
                    <a:pt x="140" y="113"/>
                    <a:pt x="140" y="113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88" y="160"/>
                    <a:pt x="195" y="160"/>
                    <a:pt x="199" y="156"/>
                  </a:cubicBezTo>
                  <a:cubicBezTo>
                    <a:pt x="318" y="37"/>
                    <a:pt x="318" y="37"/>
                    <a:pt x="318" y="37"/>
                  </a:cubicBezTo>
                  <a:cubicBezTo>
                    <a:pt x="318" y="64"/>
                    <a:pt x="318" y="64"/>
                    <a:pt x="318" y="64"/>
                  </a:cubicBezTo>
                  <a:cubicBezTo>
                    <a:pt x="318" y="70"/>
                    <a:pt x="323" y="75"/>
                    <a:pt x="329" y="75"/>
                  </a:cubicBezTo>
                  <a:cubicBezTo>
                    <a:pt x="335" y="75"/>
                    <a:pt x="340" y="70"/>
                    <a:pt x="340" y="64"/>
                  </a:cubicBezTo>
                  <a:cubicBezTo>
                    <a:pt x="340" y="11"/>
                    <a:pt x="340" y="11"/>
                    <a:pt x="340" y="11"/>
                  </a:cubicBezTo>
                  <a:cubicBezTo>
                    <a:pt x="340" y="8"/>
                    <a:pt x="339" y="5"/>
                    <a:pt x="337" y="3"/>
                  </a:cubicBezTo>
                  <a:cubicBezTo>
                    <a:pt x="335" y="1"/>
                    <a:pt x="332" y="0"/>
                    <a:pt x="329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0" y="0"/>
                    <a:pt x="265" y="4"/>
                    <a:pt x="265" y="11"/>
                  </a:cubicBezTo>
                  <a:cubicBezTo>
                    <a:pt x="265" y="17"/>
                    <a:pt x="270" y="22"/>
                    <a:pt x="276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191" y="133"/>
                    <a:pt x="191" y="133"/>
                    <a:pt x="191" y="133"/>
                  </a:cubicBezTo>
                  <a:cubicBezTo>
                    <a:pt x="148" y="90"/>
                    <a:pt x="148" y="90"/>
                    <a:pt x="148" y="90"/>
                  </a:cubicBezTo>
                  <a:cubicBezTo>
                    <a:pt x="144" y="86"/>
                    <a:pt x="137" y="86"/>
                    <a:pt x="133" y="90"/>
                  </a:cubicBezTo>
                  <a:cubicBezTo>
                    <a:pt x="4" y="219"/>
                    <a:pt x="4" y="219"/>
                    <a:pt x="4" y="219"/>
                  </a:cubicBezTo>
                  <a:cubicBezTo>
                    <a:pt x="0" y="223"/>
                    <a:pt x="0" y="230"/>
                    <a:pt x="4" y="234"/>
                  </a:cubicBezTo>
                  <a:cubicBezTo>
                    <a:pt x="8" y="238"/>
                    <a:pt x="15" y="238"/>
                    <a:pt x="20" y="2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60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878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 rot="5400000">
            <a:off x="4064958" y="5027049"/>
            <a:ext cx="1026239" cy="397895"/>
          </a:xfrm>
          <a:prstGeom prst="roundRect">
            <a:avLst>
              <a:gd name="adj" fmla="val 50000"/>
            </a:avLst>
          </a:prstGeom>
          <a:solidFill>
            <a:srgbClr val="1A3F6C"/>
          </a:solidFill>
          <a:ln w="50800">
            <a:gradFill flip="none" rotWithShape="1">
              <a:gsLst>
                <a:gs pos="0">
                  <a:srgbClr val="CDCDCD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  <a:effectLst>
            <a:innerShdw blurRad="127000" dist="63500" dir="13500000">
              <a:schemeClr val="tx1">
                <a:lumMod val="65000"/>
                <a:lumOff val="35000"/>
                <a:alpha val="4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25446" y="3234200"/>
            <a:ext cx="1458945" cy="1458945"/>
            <a:chOff x="4184106" y="2952206"/>
            <a:chExt cx="3823790" cy="3823790"/>
          </a:xfrm>
        </p:grpSpPr>
        <p:sp>
          <p:nvSpPr>
            <p:cNvPr id="11" name="椭圆 10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13" name="椭圆 12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1A3F6C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1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1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2084663" y="1514640"/>
            <a:ext cx="1458945" cy="1458945"/>
            <a:chOff x="4184106" y="2952206"/>
            <a:chExt cx="3823790" cy="3823790"/>
          </a:xfrm>
        </p:grpSpPr>
        <p:sp>
          <p:nvSpPr>
            <p:cNvPr id="16" name="椭圆 15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18" name="椭圆 17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1A3F6C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2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2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3834470" y="868090"/>
            <a:ext cx="1458945" cy="1458945"/>
            <a:chOff x="4184106" y="2952206"/>
            <a:chExt cx="3823790" cy="3823790"/>
          </a:xfrm>
        </p:grpSpPr>
        <p:sp>
          <p:nvSpPr>
            <p:cNvPr id="21" name="椭圆 20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23" name="椭圆 22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1A3F6C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5455018" y="1505034"/>
            <a:ext cx="1458945" cy="1458945"/>
            <a:chOff x="4184106" y="2952206"/>
            <a:chExt cx="3823790" cy="3823790"/>
          </a:xfrm>
        </p:grpSpPr>
        <p:sp>
          <p:nvSpPr>
            <p:cNvPr id="26" name="椭圆 25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710167" y="3478267"/>
              <a:ext cx="2771664" cy="2771663"/>
              <a:chOff x="2193190" y="1899413"/>
              <a:chExt cx="2421377" cy="2421376"/>
            </a:xfrm>
            <a:effectLst/>
          </p:grpSpPr>
          <p:sp>
            <p:nvSpPr>
              <p:cNvPr id="28" name="椭圆 27"/>
              <p:cNvSpPr/>
              <p:nvPr/>
            </p:nvSpPr>
            <p:spPr>
              <a:xfrm>
                <a:off x="2193190" y="1899413"/>
                <a:ext cx="2421377" cy="2421376"/>
              </a:xfrm>
              <a:prstGeom prst="ellipse">
                <a:avLst/>
              </a:prstGeom>
              <a:solidFill>
                <a:srgbClr val="1A3F6C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4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386802" y="2093027"/>
                <a:ext cx="2034160" cy="203415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4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6246364" y="3227264"/>
            <a:ext cx="1458945" cy="1458945"/>
            <a:chOff x="4184106" y="2952206"/>
            <a:chExt cx="3823790" cy="3823790"/>
          </a:xfrm>
        </p:grpSpPr>
        <p:sp>
          <p:nvSpPr>
            <p:cNvPr id="31" name="椭圆 30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710168" y="3478267"/>
              <a:ext cx="2771662" cy="2771664"/>
              <a:chOff x="2193190" y="1899414"/>
              <a:chExt cx="2421375" cy="2421377"/>
            </a:xfrm>
            <a:effectLst/>
          </p:grpSpPr>
          <p:sp>
            <p:nvSpPr>
              <p:cNvPr id="33" name="椭圆 32"/>
              <p:cNvSpPr/>
              <p:nvPr/>
            </p:nvSpPr>
            <p:spPr>
              <a:xfrm>
                <a:off x="2193190" y="1899414"/>
                <a:ext cx="2421375" cy="2421377"/>
              </a:xfrm>
              <a:prstGeom prst="ellipse">
                <a:avLst/>
              </a:prstGeom>
              <a:solidFill>
                <a:srgbClr val="1A3F6C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5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5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cxnSp>
        <p:nvCxnSpPr>
          <p:cNvPr id="35" name="直接连接符 34"/>
          <p:cNvCxnSpPr/>
          <p:nvPr/>
        </p:nvCxnSpPr>
        <p:spPr>
          <a:xfrm flipH="1">
            <a:off x="2822029" y="3972243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4578077" y="3972243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16200000" flipV="1">
            <a:off x="3700055" y="3094220"/>
            <a:ext cx="175604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2700000" flipH="1">
            <a:off x="3079195" y="3351386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rot="18900000">
            <a:off x="4320911" y="3351386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7"/>
          <p:cNvSpPr txBox="1"/>
          <p:nvPr/>
        </p:nvSpPr>
        <p:spPr>
          <a:xfrm>
            <a:off x="1689817" y="3630578"/>
            <a:ext cx="890944" cy="605811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</a:p>
        </p:txBody>
      </p:sp>
      <p:sp>
        <p:nvSpPr>
          <p:cNvPr id="41" name="TextBox 38"/>
          <p:cNvSpPr txBox="1"/>
          <p:nvPr/>
        </p:nvSpPr>
        <p:spPr>
          <a:xfrm>
            <a:off x="2384912" y="1923228"/>
            <a:ext cx="890944" cy="605811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</a:p>
        </p:txBody>
      </p:sp>
      <p:sp>
        <p:nvSpPr>
          <p:cNvPr id="42" name="TextBox 39"/>
          <p:cNvSpPr txBox="1"/>
          <p:nvPr/>
        </p:nvSpPr>
        <p:spPr>
          <a:xfrm>
            <a:off x="4132606" y="1275606"/>
            <a:ext cx="890944" cy="605811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</a:p>
        </p:txBody>
      </p:sp>
      <p:sp>
        <p:nvSpPr>
          <p:cNvPr id="43" name="TextBox 40"/>
          <p:cNvSpPr txBox="1"/>
          <p:nvPr/>
        </p:nvSpPr>
        <p:spPr>
          <a:xfrm>
            <a:off x="5724128" y="1941208"/>
            <a:ext cx="890944" cy="605811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</a:p>
        </p:txBody>
      </p:sp>
      <p:sp>
        <p:nvSpPr>
          <p:cNvPr id="44" name="TextBox 41"/>
          <p:cNvSpPr txBox="1"/>
          <p:nvPr/>
        </p:nvSpPr>
        <p:spPr>
          <a:xfrm>
            <a:off x="6548712" y="3631402"/>
            <a:ext cx="890944" cy="605811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3475768" y="2689177"/>
            <a:ext cx="2176351" cy="2176351"/>
            <a:chOff x="2193191" y="1899415"/>
            <a:chExt cx="2421376" cy="2421376"/>
          </a:xfrm>
          <a:effectLst/>
        </p:grpSpPr>
        <p:sp>
          <p:nvSpPr>
            <p:cNvPr id="46" name="椭圆 45"/>
            <p:cNvSpPr/>
            <p:nvPr/>
          </p:nvSpPr>
          <p:spPr>
            <a:xfrm>
              <a:off x="2193191" y="1899415"/>
              <a:ext cx="2421376" cy="2421376"/>
            </a:xfrm>
            <a:prstGeom prst="ellipse">
              <a:avLst/>
            </a:pr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3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2345502" y="2051726"/>
              <a:ext cx="2116756" cy="21167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65100" dist="88900" dir="2700000" algn="tl" rotWithShape="0">
                <a:schemeClr val="accent3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82550" h="317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3723290" y="3425136"/>
            <a:ext cx="1630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    添加标题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742128" y="1059582"/>
            <a:ext cx="2913592" cy="500137"/>
            <a:chOff x="539552" y="1182027"/>
            <a:chExt cx="2913592" cy="500137"/>
          </a:xfrm>
        </p:grpSpPr>
        <p:sp>
          <p:nvSpPr>
            <p:cNvPr id="50" name="TextBox 46"/>
            <p:cNvSpPr txBox="1"/>
            <p:nvPr/>
          </p:nvSpPr>
          <p:spPr>
            <a:xfrm>
              <a:off x="728900" y="1182027"/>
              <a:ext cx="2724244" cy="500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详写内容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……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点击输入本页需要详写的文字内容，简明扼要，此为概念图解，根据您的具体内容酌情修改。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539552" y="1203485"/>
              <a:ext cx="120566" cy="120566"/>
            </a:xfrm>
            <a:prstGeom prst="rect">
              <a:avLst/>
            </a:prstGeom>
            <a:solidFill>
              <a:srgbClr val="1A3F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481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1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6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1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6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40" grpId="0"/>
      <p:bldP spid="41" grpId="0"/>
      <p:bldP spid="42" grpId="0"/>
      <p:bldP spid="43" grpId="0"/>
      <p:bldP spid="44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"/>
          <p:cNvSpPr txBox="1"/>
          <p:nvPr/>
        </p:nvSpPr>
        <p:spPr>
          <a:xfrm>
            <a:off x="2627008" y="247835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itchFamily="34" charset="-122"/>
                <a:ea typeface="微软雅黑" pitchFamily="34" charset="-122"/>
              </a:rPr>
              <a:t>现状三</a:t>
            </a:r>
            <a:endParaRPr lang="zh-CN" altLang="en-US" sz="15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145392" y="3569150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itchFamily="34" charset="-122"/>
                <a:ea typeface="微软雅黑" pitchFamily="34" charset="-122"/>
              </a:rPr>
              <a:t>现状五</a:t>
            </a:r>
            <a:endParaRPr lang="zh-CN" altLang="en-US" sz="15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6805265" y="246460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itchFamily="34" charset="-122"/>
                <a:ea typeface="微软雅黑" pitchFamily="34" charset="-122"/>
              </a:rPr>
              <a:t>现状四</a:t>
            </a:r>
            <a:endParaRPr lang="zh-CN" altLang="en-US" sz="15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6330533" y="357222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itchFamily="34" charset="-122"/>
                <a:ea typeface="微软雅黑" pitchFamily="34" charset="-122"/>
              </a:rPr>
              <a:t>现状六</a:t>
            </a:r>
            <a:endParaRPr lang="zh-CN" altLang="en-US" sz="15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椭圆 34"/>
          <p:cNvSpPr/>
          <p:nvPr/>
        </p:nvSpPr>
        <p:spPr>
          <a:xfrm rot="16200000">
            <a:off x="3721110" y="2235708"/>
            <a:ext cx="916299" cy="117841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5162168" y="2210323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" name="椭圆 34"/>
          <p:cNvSpPr/>
          <p:nvPr/>
        </p:nvSpPr>
        <p:spPr>
          <a:xfrm rot="5400000">
            <a:off x="4583471" y="3324594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 rot="16200000">
            <a:off x="3181254" y="3300887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1" name="TextBox 13"/>
          <p:cNvSpPr txBox="1"/>
          <p:nvPr/>
        </p:nvSpPr>
        <p:spPr>
          <a:xfrm>
            <a:off x="5736609" y="3910305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14"/>
          <p:cNvSpPr txBox="1"/>
          <p:nvPr/>
        </p:nvSpPr>
        <p:spPr>
          <a:xfrm>
            <a:off x="768057" y="2822149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287848" y="3906688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6228184" y="2788935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2249924" y="138448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itchFamily="34" charset="-122"/>
                <a:ea typeface="微软雅黑" pitchFamily="34" charset="-122"/>
              </a:rPr>
              <a:t>现状一</a:t>
            </a:r>
            <a:endParaRPr lang="zh-CN" altLang="en-US" sz="15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Box 18"/>
          <p:cNvSpPr txBox="1"/>
          <p:nvPr/>
        </p:nvSpPr>
        <p:spPr>
          <a:xfrm>
            <a:off x="6500439" y="1419622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itchFamily="34" charset="-122"/>
                <a:ea typeface="微软雅黑" pitchFamily="34" charset="-122"/>
              </a:rPr>
              <a:t>现状二</a:t>
            </a:r>
            <a:endParaRPr lang="zh-CN" altLang="en-US" sz="15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椭圆 34"/>
          <p:cNvSpPr/>
          <p:nvPr/>
        </p:nvSpPr>
        <p:spPr>
          <a:xfrm rot="5400000">
            <a:off x="4599289" y="1164252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 rot="16200000">
            <a:off x="3197072" y="1140545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1" name="TextBox 23"/>
          <p:cNvSpPr txBox="1"/>
          <p:nvPr/>
        </p:nvSpPr>
        <p:spPr>
          <a:xfrm>
            <a:off x="5719077" y="1707654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24"/>
          <p:cNvSpPr txBox="1"/>
          <p:nvPr/>
        </p:nvSpPr>
        <p:spPr>
          <a:xfrm>
            <a:off x="359856" y="1710912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KSO_Shape"/>
          <p:cNvSpPr>
            <a:spLocks/>
          </p:cNvSpPr>
          <p:nvPr/>
        </p:nvSpPr>
        <p:spPr bwMode="auto">
          <a:xfrm>
            <a:off x="3517576" y="1507552"/>
            <a:ext cx="553496" cy="47047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34" name="KSO_Shape"/>
          <p:cNvSpPr>
            <a:spLocks/>
          </p:cNvSpPr>
          <p:nvPr/>
        </p:nvSpPr>
        <p:spPr bwMode="auto">
          <a:xfrm>
            <a:off x="4077369" y="2558000"/>
            <a:ext cx="520754" cy="521623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35" name="KSO_Shape"/>
          <p:cNvSpPr>
            <a:spLocks/>
          </p:cNvSpPr>
          <p:nvPr/>
        </p:nvSpPr>
        <p:spPr bwMode="auto">
          <a:xfrm>
            <a:off x="3512505" y="3667391"/>
            <a:ext cx="517292" cy="445733"/>
          </a:xfrm>
          <a:custGeom>
            <a:avLst/>
            <a:gdLst>
              <a:gd name="T0" fmla="*/ 838518 w 3856038"/>
              <a:gd name="T1" fmla="*/ 3035936 h 3319463"/>
              <a:gd name="T2" fmla="*/ 807086 w 3856038"/>
              <a:gd name="T3" fmla="*/ 3078481 h 3319463"/>
              <a:gd name="T4" fmla="*/ 345758 w 3856038"/>
              <a:gd name="T5" fmla="*/ 3083244 h 3319463"/>
              <a:gd name="T6" fmla="*/ 306705 w 3856038"/>
              <a:gd name="T7" fmla="*/ 3047684 h 3319463"/>
              <a:gd name="T8" fmla="*/ 1938189 w 3856038"/>
              <a:gd name="T9" fmla="*/ 1874411 h 3319463"/>
              <a:gd name="T10" fmla="*/ 2032113 w 3856038"/>
              <a:gd name="T11" fmla="*/ 1927728 h 3319463"/>
              <a:gd name="T12" fmla="*/ 2127625 w 3856038"/>
              <a:gd name="T13" fmla="*/ 1936931 h 3319463"/>
              <a:gd name="T14" fmla="*/ 2209174 w 3856038"/>
              <a:gd name="T15" fmla="*/ 1913446 h 3319463"/>
              <a:gd name="T16" fmla="*/ 2208222 w 3856038"/>
              <a:gd name="T17" fmla="*/ 3063251 h 3319463"/>
              <a:gd name="T18" fmla="*/ 2159673 w 3856038"/>
              <a:gd name="T19" fmla="*/ 3086101 h 3319463"/>
              <a:gd name="T20" fmla="*/ 1703060 w 3856038"/>
              <a:gd name="T21" fmla="*/ 3067694 h 3319463"/>
              <a:gd name="T22" fmla="*/ 1684338 w 3856038"/>
              <a:gd name="T23" fmla="*/ 1620838 h 3319463"/>
              <a:gd name="T24" fmla="*/ 1517659 w 3856038"/>
              <a:gd name="T25" fmla="*/ 3063249 h 3319463"/>
              <a:gd name="T26" fmla="*/ 1469110 w 3856038"/>
              <a:gd name="T27" fmla="*/ 3086100 h 3319463"/>
              <a:gd name="T28" fmla="*/ 1012179 w 3856038"/>
              <a:gd name="T29" fmla="*/ 3067693 h 3319463"/>
              <a:gd name="T30" fmla="*/ 993775 w 3856038"/>
              <a:gd name="T31" fmla="*/ 2030516 h 3319463"/>
              <a:gd name="T32" fmla="*/ 2903512 w 3856038"/>
              <a:gd name="T33" fmla="*/ 3058483 h 3319463"/>
              <a:gd name="T34" fmla="*/ 2858002 w 3856038"/>
              <a:gd name="T35" fmla="*/ 3085784 h 3319463"/>
              <a:gd name="T36" fmla="*/ 2397814 w 3856038"/>
              <a:gd name="T37" fmla="*/ 3071816 h 3319463"/>
              <a:gd name="T38" fmla="*/ 2374900 w 3856038"/>
              <a:gd name="T39" fmla="*/ 3023247 h 3319463"/>
              <a:gd name="T40" fmla="*/ 3393565 w 3856038"/>
              <a:gd name="T41" fmla="*/ 829618 h 3319463"/>
              <a:gd name="T42" fmla="*/ 3441797 w 3856038"/>
              <a:gd name="T43" fmla="*/ 916284 h 3319463"/>
              <a:gd name="T44" fmla="*/ 3518904 w 3856038"/>
              <a:gd name="T45" fmla="*/ 976601 h 3319463"/>
              <a:gd name="T46" fmla="*/ 3605213 w 3856038"/>
              <a:gd name="T47" fmla="*/ 3023244 h 3319463"/>
              <a:gd name="T48" fmla="*/ 3582367 w 3856038"/>
              <a:gd name="T49" fmla="*/ 3071815 h 3319463"/>
              <a:gd name="T50" fmla="*/ 3123532 w 3856038"/>
              <a:gd name="T51" fmla="*/ 3085783 h 3319463"/>
              <a:gd name="T52" fmla="*/ 3077839 w 3856038"/>
              <a:gd name="T53" fmla="*/ 3058481 h 3319463"/>
              <a:gd name="T54" fmla="*/ 3032368 w 3856038"/>
              <a:gd name="T55" fmla="*/ 0 h 3319463"/>
              <a:gd name="T56" fmla="*/ 3669057 w 3856038"/>
              <a:gd name="T57" fmla="*/ 6984 h 3319463"/>
              <a:gd name="T58" fmla="*/ 3714445 w 3856038"/>
              <a:gd name="T59" fmla="*/ 35552 h 3319463"/>
              <a:gd name="T60" fmla="*/ 3742692 w 3856038"/>
              <a:gd name="T61" fmla="*/ 80308 h 3319463"/>
              <a:gd name="T62" fmla="*/ 3749358 w 3856038"/>
              <a:gd name="T63" fmla="*/ 717377 h 3319463"/>
              <a:gd name="T64" fmla="*/ 3735075 w 3856038"/>
              <a:gd name="T65" fmla="*/ 769117 h 3319463"/>
              <a:gd name="T66" fmla="*/ 3700797 w 3856038"/>
              <a:gd name="T67" fmla="*/ 808795 h 3319463"/>
              <a:gd name="T68" fmla="*/ 3652870 w 3856038"/>
              <a:gd name="T69" fmla="*/ 830698 h 3319463"/>
              <a:gd name="T70" fmla="*/ 3597644 w 3856038"/>
              <a:gd name="T71" fmla="*/ 829110 h 3319463"/>
              <a:gd name="T72" fmla="*/ 3550670 w 3856038"/>
              <a:gd name="T73" fmla="*/ 804986 h 3319463"/>
              <a:gd name="T74" fmla="*/ 3518296 w 3856038"/>
              <a:gd name="T75" fmla="*/ 764039 h 3319463"/>
              <a:gd name="T76" fmla="*/ 3506552 w 3856038"/>
              <a:gd name="T77" fmla="*/ 711346 h 3319463"/>
              <a:gd name="T78" fmla="*/ 2155095 w 3856038"/>
              <a:gd name="T79" fmla="*/ 1756621 h 3319463"/>
              <a:gd name="T80" fmla="*/ 2103678 w 3856038"/>
              <a:gd name="T81" fmla="*/ 1768049 h 3319463"/>
              <a:gd name="T82" fmla="*/ 2052577 w 3856038"/>
              <a:gd name="T83" fmla="*/ 1756621 h 3319463"/>
              <a:gd name="T84" fmla="*/ 207257 w 3856038"/>
              <a:gd name="T85" fmla="*/ 2594619 h 3319463"/>
              <a:gd name="T86" fmla="*/ 161553 w 3856038"/>
              <a:gd name="T87" fmla="*/ 2623505 h 3319463"/>
              <a:gd name="T88" fmla="*/ 109818 w 3856038"/>
              <a:gd name="T89" fmla="*/ 2629853 h 3319463"/>
              <a:gd name="T90" fmla="*/ 59670 w 3856038"/>
              <a:gd name="T91" fmla="*/ 2613665 h 3319463"/>
              <a:gd name="T92" fmla="*/ 19996 w 3856038"/>
              <a:gd name="T93" fmla="*/ 2575574 h 3319463"/>
              <a:gd name="T94" fmla="*/ 952 w 3856038"/>
              <a:gd name="T95" fmla="*/ 2526056 h 3319463"/>
              <a:gd name="T96" fmla="*/ 5078 w 3856038"/>
              <a:gd name="T97" fmla="*/ 2473998 h 3319463"/>
              <a:gd name="T98" fmla="*/ 31105 w 3856038"/>
              <a:gd name="T99" fmla="*/ 2427337 h 3319463"/>
              <a:gd name="T100" fmla="*/ 1492697 w 3856038"/>
              <a:gd name="T101" fmla="*/ 975760 h 3319463"/>
              <a:gd name="T102" fmla="*/ 1543797 w 3856038"/>
              <a:gd name="T103" fmla="*/ 964333 h 3319463"/>
              <a:gd name="T104" fmla="*/ 1595215 w 3856038"/>
              <a:gd name="T105" fmla="*/ 975760 h 3319463"/>
              <a:gd name="T106" fmla="*/ 3334526 w 3856038"/>
              <a:gd name="T107" fmla="*/ 243464 h 3319463"/>
              <a:gd name="T108" fmla="*/ 2991107 w 3856038"/>
              <a:gd name="T109" fmla="*/ 233624 h 3319463"/>
              <a:gd name="T110" fmla="*/ 2948576 w 3856038"/>
              <a:gd name="T111" fmla="*/ 203151 h 3319463"/>
              <a:gd name="T112" fmla="*/ 2922550 w 3856038"/>
              <a:gd name="T113" fmla="*/ 157760 h 3319463"/>
              <a:gd name="T114" fmla="*/ 2918424 w 3856038"/>
              <a:gd name="T115" fmla="*/ 102845 h 3319463"/>
              <a:gd name="T116" fmla="*/ 2937468 w 3856038"/>
              <a:gd name="T117" fmla="*/ 53645 h 3319463"/>
              <a:gd name="T118" fmla="*/ 2975555 w 3856038"/>
              <a:gd name="T119" fmla="*/ 17459 h 3319463"/>
              <a:gd name="T120" fmla="*/ 3026338 w 3856038"/>
              <a:gd name="T121" fmla="*/ 318 h 3319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56038" h="3319463">
                <a:moveTo>
                  <a:pt x="50800" y="3187700"/>
                </a:moveTo>
                <a:lnTo>
                  <a:pt x="3856038" y="3187700"/>
                </a:lnTo>
                <a:lnTo>
                  <a:pt x="3856038" y="3319463"/>
                </a:lnTo>
                <a:lnTo>
                  <a:pt x="50800" y="3319463"/>
                </a:lnTo>
                <a:lnTo>
                  <a:pt x="50800" y="3187700"/>
                </a:lnTo>
                <a:close/>
                <a:moveTo>
                  <a:pt x="839788" y="2182813"/>
                </a:moveTo>
                <a:lnTo>
                  <a:pt x="839788" y="3023236"/>
                </a:lnTo>
                <a:lnTo>
                  <a:pt x="839471" y="3029586"/>
                </a:lnTo>
                <a:lnTo>
                  <a:pt x="838518" y="3035936"/>
                </a:lnTo>
                <a:lnTo>
                  <a:pt x="837248" y="3041969"/>
                </a:lnTo>
                <a:lnTo>
                  <a:pt x="834708" y="3047684"/>
                </a:lnTo>
                <a:lnTo>
                  <a:pt x="832486" y="3053399"/>
                </a:lnTo>
                <a:lnTo>
                  <a:pt x="829311" y="3058479"/>
                </a:lnTo>
                <a:lnTo>
                  <a:pt x="825501" y="3063241"/>
                </a:lnTo>
                <a:lnTo>
                  <a:pt x="821373" y="3067686"/>
                </a:lnTo>
                <a:lnTo>
                  <a:pt x="816928" y="3071814"/>
                </a:lnTo>
                <a:lnTo>
                  <a:pt x="812166" y="3075306"/>
                </a:lnTo>
                <a:lnTo>
                  <a:pt x="807086" y="3078481"/>
                </a:lnTo>
                <a:lnTo>
                  <a:pt x="801688" y="3081339"/>
                </a:lnTo>
                <a:lnTo>
                  <a:pt x="795656" y="3083244"/>
                </a:lnTo>
                <a:lnTo>
                  <a:pt x="789623" y="3084831"/>
                </a:lnTo>
                <a:lnTo>
                  <a:pt x="783591" y="3085784"/>
                </a:lnTo>
                <a:lnTo>
                  <a:pt x="777241" y="3086101"/>
                </a:lnTo>
                <a:lnTo>
                  <a:pt x="364173" y="3086101"/>
                </a:lnTo>
                <a:lnTo>
                  <a:pt x="357823" y="3085784"/>
                </a:lnTo>
                <a:lnTo>
                  <a:pt x="351473" y="3084831"/>
                </a:lnTo>
                <a:lnTo>
                  <a:pt x="345758" y="3083244"/>
                </a:lnTo>
                <a:lnTo>
                  <a:pt x="339725" y="3081339"/>
                </a:lnTo>
                <a:lnTo>
                  <a:pt x="334328" y="3078481"/>
                </a:lnTo>
                <a:lnTo>
                  <a:pt x="329248" y="3075306"/>
                </a:lnTo>
                <a:lnTo>
                  <a:pt x="324485" y="3071814"/>
                </a:lnTo>
                <a:lnTo>
                  <a:pt x="320040" y="3067686"/>
                </a:lnTo>
                <a:lnTo>
                  <a:pt x="315595" y="3063241"/>
                </a:lnTo>
                <a:lnTo>
                  <a:pt x="312103" y="3058479"/>
                </a:lnTo>
                <a:lnTo>
                  <a:pt x="308928" y="3053399"/>
                </a:lnTo>
                <a:lnTo>
                  <a:pt x="306705" y="3047684"/>
                </a:lnTo>
                <a:lnTo>
                  <a:pt x="304165" y="3041969"/>
                </a:lnTo>
                <a:lnTo>
                  <a:pt x="302578" y="3035936"/>
                </a:lnTo>
                <a:lnTo>
                  <a:pt x="301943" y="3029586"/>
                </a:lnTo>
                <a:lnTo>
                  <a:pt x="301625" y="3023236"/>
                </a:lnTo>
                <a:lnTo>
                  <a:pt x="301625" y="2721293"/>
                </a:lnTo>
                <a:lnTo>
                  <a:pt x="839788" y="2182813"/>
                </a:lnTo>
                <a:close/>
                <a:moveTo>
                  <a:pt x="1684338" y="1620838"/>
                </a:moveTo>
                <a:lnTo>
                  <a:pt x="1929304" y="1865842"/>
                </a:lnTo>
                <a:lnTo>
                  <a:pt x="1938189" y="1874411"/>
                </a:lnTo>
                <a:lnTo>
                  <a:pt x="1947708" y="1882345"/>
                </a:lnTo>
                <a:lnTo>
                  <a:pt x="1957227" y="1889644"/>
                </a:lnTo>
                <a:lnTo>
                  <a:pt x="1967064" y="1896944"/>
                </a:lnTo>
                <a:lnTo>
                  <a:pt x="1977218" y="1903291"/>
                </a:lnTo>
                <a:lnTo>
                  <a:pt x="1987690" y="1909003"/>
                </a:lnTo>
                <a:lnTo>
                  <a:pt x="1998478" y="1914716"/>
                </a:lnTo>
                <a:lnTo>
                  <a:pt x="2009267" y="1919476"/>
                </a:lnTo>
                <a:lnTo>
                  <a:pt x="2020690" y="1923602"/>
                </a:lnTo>
                <a:lnTo>
                  <a:pt x="2032113" y="1927728"/>
                </a:lnTo>
                <a:lnTo>
                  <a:pt x="2043537" y="1930901"/>
                </a:lnTo>
                <a:lnTo>
                  <a:pt x="2055277" y="1933440"/>
                </a:lnTo>
                <a:lnTo>
                  <a:pt x="2067335" y="1935344"/>
                </a:lnTo>
                <a:lnTo>
                  <a:pt x="2079393" y="1936931"/>
                </a:lnTo>
                <a:lnTo>
                  <a:pt x="2091768" y="1937883"/>
                </a:lnTo>
                <a:lnTo>
                  <a:pt x="2103826" y="1938201"/>
                </a:lnTo>
                <a:lnTo>
                  <a:pt x="2111759" y="1937883"/>
                </a:lnTo>
                <a:lnTo>
                  <a:pt x="2119692" y="1937566"/>
                </a:lnTo>
                <a:lnTo>
                  <a:pt x="2127625" y="1936931"/>
                </a:lnTo>
                <a:lnTo>
                  <a:pt x="2135240" y="1935979"/>
                </a:lnTo>
                <a:lnTo>
                  <a:pt x="2142856" y="1934710"/>
                </a:lnTo>
                <a:lnTo>
                  <a:pt x="2150788" y="1933440"/>
                </a:lnTo>
                <a:lnTo>
                  <a:pt x="2158404" y="1931536"/>
                </a:lnTo>
                <a:lnTo>
                  <a:pt x="2165702" y="1929949"/>
                </a:lnTo>
                <a:lnTo>
                  <a:pt x="2173318" y="1927728"/>
                </a:lnTo>
                <a:lnTo>
                  <a:pt x="2180299" y="1925189"/>
                </a:lnTo>
                <a:lnTo>
                  <a:pt x="2194895" y="1919794"/>
                </a:lnTo>
                <a:lnTo>
                  <a:pt x="2209174" y="1913446"/>
                </a:lnTo>
                <a:lnTo>
                  <a:pt x="2222501" y="1906782"/>
                </a:lnTo>
                <a:lnTo>
                  <a:pt x="2222501" y="3023263"/>
                </a:lnTo>
                <a:lnTo>
                  <a:pt x="2222501" y="3029611"/>
                </a:lnTo>
                <a:lnTo>
                  <a:pt x="2221232" y="3035958"/>
                </a:lnTo>
                <a:lnTo>
                  <a:pt x="2219645" y="3041988"/>
                </a:lnTo>
                <a:lnTo>
                  <a:pt x="2217742" y="3047700"/>
                </a:lnTo>
                <a:lnTo>
                  <a:pt x="2214886" y="3053413"/>
                </a:lnTo>
                <a:lnTo>
                  <a:pt x="2211713" y="3058491"/>
                </a:lnTo>
                <a:lnTo>
                  <a:pt x="2208222" y="3063251"/>
                </a:lnTo>
                <a:lnTo>
                  <a:pt x="2204414" y="3067694"/>
                </a:lnTo>
                <a:lnTo>
                  <a:pt x="2199655" y="3071820"/>
                </a:lnTo>
                <a:lnTo>
                  <a:pt x="2194895" y="3075311"/>
                </a:lnTo>
                <a:lnTo>
                  <a:pt x="2189818" y="3078484"/>
                </a:lnTo>
                <a:lnTo>
                  <a:pt x="2184424" y="3081341"/>
                </a:lnTo>
                <a:lnTo>
                  <a:pt x="2178712" y="3083245"/>
                </a:lnTo>
                <a:lnTo>
                  <a:pt x="2172366" y="3084832"/>
                </a:lnTo>
                <a:lnTo>
                  <a:pt x="2166654" y="3085784"/>
                </a:lnTo>
                <a:lnTo>
                  <a:pt x="2159673" y="3086101"/>
                </a:lnTo>
                <a:lnTo>
                  <a:pt x="1747166" y="3086101"/>
                </a:lnTo>
                <a:lnTo>
                  <a:pt x="1740820" y="3085784"/>
                </a:lnTo>
                <a:lnTo>
                  <a:pt x="1734474" y="3084832"/>
                </a:lnTo>
                <a:lnTo>
                  <a:pt x="1728445" y="3083245"/>
                </a:lnTo>
                <a:lnTo>
                  <a:pt x="1723050" y="3081341"/>
                </a:lnTo>
                <a:lnTo>
                  <a:pt x="1717656" y="3078484"/>
                </a:lnTo>
                <a:lnTo>
                  <a:pt x="1712579" y="3075311"/>
                </a:lnTo>
                <a:lnTo>
                  <a:pt x="1707185" y="3071820"/>
                </a:lnTo>
                <a:lnTo>
                  <a:pt x="1703060" y="3067694"/>
                </a:lnTo>
                <a:lnTo>
                  <a:pt x="1698935" y="3063251"/>
                </a:lnTo>
                <a:lnTo>
                  <a:pt x="1695444" y="3058491"/>
                </a:lnTo>
                <a:lnTo>
                  <a:pt x="1692271" y="3053413"/>
                </a:lnTo>
                <a:lnTo>
                  <a:pt x="1689415" y="3047700"/>
                </a:lnTo>
                <a:lnTo>
                  <a:pt x="1687511" y="3041988"/>
                </a:lnTo>
                <a:lnTo>
                  <a:pt x="1685925" y="3035958"/>
                </a:lnTo>
                <a:lnTo>
                  <a:pt x="1684973" y="3029611"/>
                </a:lnTo>
                <a:lnTo>
                  <a:pt x="1684338" y="3023263"/>
                </a:lnTo>
                <a:lnTo>
                  <a:pt x="1684338" y="1620838"/>
                </a:lnTo>
                <a:close/>
                <a:moveTo>
                  <a:pt x="1531938" y="1492251"/>
                </a:moveTo>
                <a:lnTo>
                  <a:pt x="1531938" y="3023260"/>
                </a:lnTo>
                <a:lnTo>
                  <a:pt x="1531304" y="3029608"/>
                </a:lnTo>
                <a:lnTo>
                  <a:pt x="1530669" y="3035955"/>
                </a:lnTo>
                <a:lnTo>
                  <a:pt x="1529082" y="3041985"/>
                </a:lnTo>
                <a:lnTo>
                  <a:pt x="1527178" y="3047698"/>
                </a:lnTo>
                <a:lnTo>
                  <a:pt x="1524323" y="3053411"/>
                </a:lnTo>
                <a:lnTo>
                  <a:pt x="1521150" y="3058489"/>
                </a:lnTo>
                <a:lnTo>
                  <a:pt x="1517659" y="3063249"/>
                </a:lnTo>
                <a:lnTo>
                  <a:pt x="1513217" y="3067693"/>
                </a:lnTo>
                <a:lnTo>
                  <a:pt x="1509092" y="3071818"/>
                </a:lnTo>
                <a:lnTo>
                  <a:pt x="1504332" y="3075309"/>
                </a:lnTo>
                <a:lnTo>
                  <a:pt x="1498938" y="3078483"/>
                </a:lnTo>
                <a:lnTo>
                  <a:pt x="1493543" y="3081340"/>
                </a:lnTo>
                <a:lnTo>
                  <a:pt x="1487514" y="3083244"/>
                </a:lnTo>
                <a:lnTo>
                  <a:pt x="1481803" y="3084831"/>
                </a:lnTo>
                <a:lnTo>
                  <a:pt x="1475456" y="3085783"/>
                </a:lnTo>
                <a:lnTo>
                  <a:pt x="1469110" y="3086100"/>
                </a:lnTo>
                <a:lnTo>
                  <a:pt x="1056286" y="3086100"/>
                </a:lnTo>
                <a:lnTo>
                  <a:pt x="1050257" y="3085783"/>
                </a:lnTo>
                <a:lnTo>
                  <a:pt x="1043911" y="3084831"/>
                </a:lnTo>
                <a:lnTo>
                  <a:pt x="1037882" y="3083244"/>
                </a:lnTo>
                <a:lnTo>
                  <a:pt x="1031853" y="3081340"/>
                </a:lnTo>
                <a:lnTo>
                  <a:pt x="1026776" y="3078483"/>
                </a:lnTo>
                <a:lnTo>
                  <a:pt x="1021381" y="3075309"/>
                </a:lnTo>
                <a:lnTo>
                  <a:pt x="1016622" y="3071818"/>
                </a:lnTo>
                <a:lnTo>
                  <a:pt x="1012179" y="3067693"/>
                </a:lnTo>
                <a:lnTo>
                  <a:pt x="1008372" y="3063249"/>
                </a:lnTo>
                <a:lnTo>
                  <a:pt x="1004246" y="3058489"/>
                </a:lnTo>
                <a:lnTo>
                  <a:pt x="1001391" y="3053411"/>
                </a:lnTo>
                <a:lnTo>
                  <a:pt x="998852" y="3047698"/>
                </a:lnTo>
                <a:lnTo>
                  <a:pt x="996631" y="3041985"/>
                </a:lnTo>
                <a:lnTo>
                  <a:pt x="995044" y="3035955"/>
                </a:lnTo>
                <a:lnTo>
                  <a:pt x="994092" y="3029608"/>
                </a:lnTo>
                <a:lnTo>
                  <a:pt x="993775" y="3023260"/>
                </a:lnTo>
                <a:lnTo>
                  <a:pt x="993775" y="2030516"/>
                </a:lnTo>
                <a:lnTo>
                  <a:pt x="1531938" y="1492251"/>
                </a:lnTo>
                <a:close/>
                <a:moveTo>
                  <a:pt x="2914650" y="1230313"/>
                </a:moveTo>
                <a:lnTo>
                  <a:pt x="2914650" y="3023247"/>
                </a:lnTo>
                <a:lnTo>
                  <a:pt x="2914014" y="3029596"/>
                </a:lnTo>
                <a:lnTo>
                  <a:pt x="2913059" y="3035945"/>
                </a:lnTo>
                <a:lnTo>
                  <a:pt x="2911468" y="3041976"/>
                </a:lnTo>
                <a:lnTo>
                  <a:pt x="2909240" y="3047690"/>
                </a:lnTo>
                <a:lnTo>
                  <a:pt x="2906694" y="3053404"/>
                </a:lnTo>
                <a:lnTo>
                  <a:pt x="2903512" y="3058483"/>
                </a:lnTo>
                <a:lnTo>
                  <a:pt x="2900011" y="3063245"/>
                </a:lnTo>
                <a:lnTo>
                  <a:pt x="2895874" y="3067689"/>
                </a:lnTo>
                <a:lnTo>
                  <a:pt x="2891736" y="3071816"/>
                </a:lnTo>
                <a:lnTo>
                  <a:pt x="2886326" y="3075308"/>
                </a:lnTo>
                <a:lnTo>
                  <a:pt x="2881234" y="3078482"/>
                </a:lnTo>
                <a:lnTo>
                  <a:pt x="2875824" y="3081340"/>
                </a:lnTo>
                <a:lnTo>
                  <a:pt x="2870414" y="3083244"/>
                </a:lnTo>
                <a:lnTo>
                  <a:pt x="2864367" y="3084831"/>
                </a:lnTo>
                <a:lnTo>
                  <a:pt x="2858002" y="3085784"/>
                </a:lnTo>
                <a:lnTo>
                  <a:pt x="2851637" y="3086101"/>
                </a:lnTo>
                <a:lnTo>
                  <a:pt x="2437914" y="3086101"/>
                </a:lnTo>
                <a:lnTo>
                  <a:pt x="2430912" y="3085784"/>
                </a:lnTo>
                <a:lnTo>
                  <a:pt x="2425184" y="3084831"/>
                </a:lnTo>
                <a:lnTo>
                  <a:pt x="2418819" y="3083244"/>
                </a:lnTo>
                <a:lnTo>
                  <a:pt x="2413090" y="3081340"/>
                </a:lnTo>
                <a:lnTo>
                  <a:pt x="2407680" y="3078482"/>
                </a:lnTo>
                <a:lnTo>
                  <a:pt x="2402588" y="3075308"/>
                </a:lnTo>
                <a:lnTo>
                  <a:pt x="2397814" y="3071816"/>
                </a:lnTo>
                <a:lnTo>
                  <a:pt x="2393040" y="3067689"/>
                </a:lnTo>
                <a:lnTo>
                  <a:pt x="2389221" y="3063245"/>
                </a:lnTo>
                <a:lnTo>
                  <a:pt x="2385721" y="3058483"/>
                </a:lnTo>
                <a:lnTo>
                  <a:pt x="2382538" y="3053404"/>
                </a:lnTo>
                <a:lnTo>
                  <a:pt x="2379674" y="3047690"/>
                </a:lnTo>
                <a:lnTo>
                  <a:pt x="2377764" y="3041976"/>
                </a:lnTo>
                <a:lnTo>
                  <a:pt x="2376173" y="3035945"/>
                </a:lnTo>
                <a:lnTo>
                  <a:pt x="2374900" y="3029596"/>
                </a:lnTo>
                <a:lnTo>
                  <a:pt x="2374900" y="3023247"/>
                </a:lnTo>
                <a:lnTo>
                  <a:pt x="2374900" y="1768701"/>
                </a:lnTo>
                <a:lnTo>
                  <a:pt x="2914650" y="1230313"/>
                </a:lnTo>
                <a:close/>
                <a:moveTo>
                  <a:pt x="3382142" y="762000"/>
                </a:moveTo>
                <a:lnTo>
                  <a:pt x="3382777" y="774063"/>
                </a:lnTo>
                <a:lnTo>
                  <a:pt x="3384046" y="785492"/>
                </a:lnTo>
                <a:lnTo>
                  <a:pt x="3385633" y="796920"/>
                </a:lnTo>
                <a:lnTo>
                  <a:pt x="3387536" y="808031"/>
                </a:lnTo>
                <a:lnTo>
                  <a:pt x="3390392" y="818825"/>
                </a:lnTo>
                <a:lnTo>
                  <a:pt x="3393565" y="829618"/>
                </a:lnTo>
                <a:lnTo>
                  <a:pt x="3397056" y="840094"/>
                </a:lnTo>
                <a:lnTo>
                  <a:pt x="3401181" y="850888"/>
                </a:lnTo>
                <a:lnTo>
                  <a:pt x="3405623" y="860729"/>
                </a:lnTo>
                <a:lnTo>
                  <a:pt x="3410383" y="870570"/>
                </a:lnTo>
                <a:lnTo>
                  <a:pt x="3416095" y="880411"/>
                </a:lnTo>
                <a:lnTo>
                  <a:pt x="3421806" y="889935"/>
                </a:lnTo>
                <a:lnTo>
                  <a:pt x="3427835" y="899141"/>
                </a:lnTo>
                <a:lnTo>
                  <a:pt x="3434499" y="907713"/>
                </a:lnTo>
                <a:lnTo>
                  <a:pt x="3441797" y="916284"/>
                </a:lnTo>
                <a:lnTo>
                  <a:pt x="3448778" y="924220"/>
                </a:lnTo>
                <a:lnTo>
                  <a:pt x="3456711" y="932157"/>
                </a:lnTo>
                <a:lnTo>
                  <a:pt x="3464644" y="939776"/>
                </a:lnTo>
                <a:lnTo>
                  <a:pt x="3472894" y="946760"/>
                </a:lnTo>
                <a:lnTo>
                  <a:pt x="3481461" y="953426"/>
                </a:lnTo>
                <a:lnTo>
                  <a:pt x="3490663" y="960093"/>
                </a:lnTo>
                <a:lnTo>
                  <a:pt x="3499548" y="966125"/>
                </a:lnTo>
                <a:lnTo>
                  <a:pt x="3509067" y="971521"/>
                </a:lnTo>
                <a:lnTo>
                  <a:pt x="3518904" y="976601"/>
                </a:lnTo>
                <a:lnTo>
                  <a:pt x="3529058" y="981363"/>
                </a:lnTo>
                <a:lnTo>
                  <a:pt x="3539529" y="985807"/>
                </a:lnTo>
                <a:lnTo>
                  <a:pt x="3549683" y="989616"/>
                </a:lnTo>
                <a:lnTo>
                  <a:pt x="3560155" y="992791"/>
                </a:lnTo>
                <a:lnTo>
                  <a:pt x="3571261" y="995966"/>
                </a:lnTo>
                <a:lnTo>
                  <a:pt x="3582367" y="998505"/>
                </a:lnTo>
                <a:lnTo>
                  <a:pt x="3593790" y="1000093"/>
                </a:lnTo>
                <a:lnTo>
                  <a:pt x="3605213" y="1001680"/>
                </a:lnTo>
                <a:lnTo>
                  <a:pt x="3605213" y="3023244"/>
                </a:lnTo>
                <a:lnTo>
                  <a:pt x="3604896" y="3029593"/>
                </a:lnTo>
                <a:lnTo>
                  <a:pt x="3603944" y="3035942"/>
                </a:lnTo>
                <a:lnTo>
                  <a:pt x="3602357" y="3041974"/>
                </a:lnTo>
                <a:lnTo>
                  <a:pt x="3600136" y="3047688"/>
                </a:lnTo>
                <a:lnTo>
                  <a:pt x="3597598" y="3053402"/>
                </a:lnTo>
                <a:lnTo>
                  <a:pt x="3594425" y="3058481"/>
                </a:lnTo>
                <a:lnTo>
                  <a:pt x="3590617" y="3063243"/>
                </a:lnTo>
                <a:lnTo>
                  <a:pt x="3586809" y="3067688"/>
                </a:lnTo>
                <a:lnTo>
                  <a:pt x="3582367" y="3071815"/>
                </a:lnTo>
                <a:lnTo>
                  <a:pt x="3577607" y="3075307"/>
                </a:lnTo>
                <a:lnTo>
                  <a:pt x="3572213" y="3078481"/>
                </a:lnTo>
                <a:lnTo>
                  <a:pt x="3567136" y="3081338"/>
                </a:lnTo>
                <a:lnTo>
                  <a:pt x="3561107" y="3083243"/>
                </a:lnTo>
                <a:lnTo>
                  <a:pt x="3555078" y="3084830"/>
                </a:lnTo>
                <a:lnTo>
                  <a:pt x="3548732" y="3085783"/>
                </a:lnTo>
                <a:lnTo>
                  <a:pt x="3542703" y="3086100"/>
                </a:lnTo>
                <a:lnTo>
                  <a:pt x="3129878" y="3086100"/>
                </a:lnTo>
                <a:lnTo>
                  <a:pt x="3123532" y="3085783"/>
                </a:lnTo>
                <a:lnTo>
                  <a:pt x="3117186" y="3084830"/>
                </a:lnTo>
                <a:lnTo>
                  <a:pt x="3111474" y="3083243"/>
                </a:lnTo>
                <a:lnTo>
                  <a:pt x="3105445" y="3081338"/>
                </a:lnTo>
                <a:lnTo>
                  <a:pt x="3099733" y="3078481"/>
                </a:lnTo>
                <a:lnTo>
                  <a:pt x="3094656" y="3075307"/>
                </a:lnTo>
                <a:lnTo>
                  <a:pt x="3089897" y="3071815"/>
                </a:lnTo>
                <a:lnTo>
                  <a:pt x="3085454" y="3067688"/>
                </a:lnTo>
                <a:lnTo>
                  <a:pt x="3081329" y="3063243"/>
                </a:lnTo>
                <a:lnTo>
                  <a:pt x="3077839" y="3058481"/>
                </a:lnTo>
                <a:lnTo>
                  <a:pt x="3074666" y="3053402"/>
                </a:lnTo>
                <a:lnTo>
                  <a:pt x="3071810" y="3047688"/>
                </a:lnTo>
                <a:lnTo>
                  <a:pt x="3069906" y="3041974"/>
                </a:lnTo>
                <a:lnTo>
                  <a:pt x="3068320" y="3035942"/>
                </a:lnTo>
                <a:lnTo>
                  <a:pt x="3067685" y="3029593"/>
                </a:lnTo>
                <a:lnTo>
                  <a:pt x="3067050" y="3023244"/>
                </a:lnTo>
                <a:lnTo>
                  <a:pt x="3067050" y="1077552"/>
                </a:lnTo>
                <a:lnTo>
                  <a:pt x="3382142" y="762000"/>
                </a:lnTo>
                <a:close/>
                <a:moveTo>
                  <a:pt x="3032368" y="0"/>
                </a:moveTo>
                <a:lnTo>
                  <a:pt x="3038399" y="0"/>
                </a:lnTo>
                <a:lnTo>
                  <a:pt x="3628114" y="0"/>
                </a:lnTo>
                <a:lnTo>
                  <a:pt x="3634144" y="0"/>
                </a:lnTo>
                <a:lnTo>
                  <a:pt x="3640175" y="318"/>
                </a:lnTo>
                <a:lnTo>
                  <a:pt x="3646205" y="1270"/>
                </a:lnTo>
                <a:lnTo>
                  <a:pt x="3651918" y="2222"/>
                </a:lnTo>
                <a:lnTo>
                  <a:pt x="3657631" y="3492"/>
                </a:lnTo>
                <a:lnTo>
                  <a:pt x="3663344" y="5079"/>
                </a:lnTo>
                <a:lnTo>
                  <a:pt x="3669057" y="6984"/>
                </a:lnTo>
                <a:lnTo>
                  <a:pt x="3674453" y="9206"/>
                </a:lnTo>
                <a:lnTo>
                  <a:pt x="3680166" y="11428"/>
                </a:lnTo>
                <a:lnTo>
                  <a:pt x="3685562" y="14284"/>
                </a:lnTo>
                <a:lnTo>
                  <a:pt x="3690640" y="17459"/>
                </a:lnTo>
                <a:lnTo>
                  <a:pt x="3695718" y="20633"/>
                </a:lnTo>
                <a:lnTo>
                  <a:pt x="3700479" y="23807"/>
                </a:lnTo>
                <a:lnTo>
                  <a:pt x="3705240" y="27616"/>
                </a:lnTo>
                <a:lnTo>
                  <a:pt x="3710001" y="31425"/>
                </a:lnTo>
                <a:lnTo>
                  <a:pt x="3714445" y="35552"/>
                </a:lnTo>
                <a:lnTo>
                  <a:pt x="3718253" y="39678"/>
                </a:lnTo>
                <a:lnTo>
                  <a:pt x="3722062" y="44440"/>
                </a:lnTo>
                <a:lnTo>
                  <a:pt x="3725871" y="49201"/>
                </a:lnTo>
                <a:lnTo>
                  <a:pt x="3729362" y="53962"/>
                </a:lnTo>
                <a:lnTo>
                  <a:pt x="3732536" y="59041"/>
                </a:lnTo>
                <a:lnTo>
                  <a:pt x="3735075" y="64437"/>
                </a:lnTo>
                <a:lnTo>
                  <a:pt x="3737932" y="69516"/>
                </a:lnTo>
                <a:lnTo>
                  <a:pt x="3740471" y="74912"/>
                </a:lnTo>
                <a:lnTo>
                  <a:pt x="3742692" y="80308"/>
                </a:lnTo>
                <a:lnTo>
                  <a:pt x="3744279" y="86339"/>
                </a:lnTo>
                <a:lnTo>
                  <a:pt x="3745866" y="91736"/>
                </a:lnTo>
                <a:lnTo>
                  <a:pt x="3747453" y="97767"/>
                </a:lnTo>
                <a:lnTo>
                  <a:pt x="3748088" y="103798"/>
                </a:lnTo>
                <a:lnTo>
                  <a:pt x="3749040" y="109511"/>
                </a:lnTo>
                <a:lnTo>
                  <a:pt x="3749358" y="115542"/>
                </a:lnTo>
                <a:lnTo>
                  <a:pt x="3749675" y="121573"/>
                </a:lnTo>
                <a:lnTo>
                  <a:pt x="3749675" y="711346"/>
                </a:lnTo>
                <a:lnTo>
                  <a:pt x="3749358" y="717377"/>
                </a:lnTo>
                <a:lnTo>
                  <a:pt x="3749040" y="723726"/>
                </a:lnTo>
                <a:lnTo>
                  <a:pt x="3748088" y="729757"/>
                </a:lnTo>
                <a:lnTo>
                  <a:pt x="3747453" y="735788"/>
                </a:lnTo>
                <a:lnTo>
                  <a:pt x="3745866" y="741819"/>
                </a:lnTo>
                <a:lnTo>
                  <a:pt x="3744279" y="747215"/>
                </a:lnTo>
                <a:lnTo>
                  <a:pt x="3742375" y="753246"/>
                </a:lnTo>
                <a:lnTo>
                  <a:pt x="3740471" y="758642"/>
                </a:lnTo>
                <a:lnTo>
                  <a:pt x="3737614" y="764039"/>
                </a:lnTo>
                <a:lnTo>
                  <a:pt x="3735075" y="769117"/>
                </a:lnTo>
                <a:lnTo>
                  <a:pt x="3732219" y="774196"/>
                </a:lnTo>
                <a:lnTo>
                  <a:pt x="3729045" y="779275"/>
                </a:lnTo>
                <a:lnTo>
                  <a:pt x="3725871" y="784036"/>
                </a:lnTo>
                <a:lnTo>
                  <a:pt x="3721745" y="788798"/>
                </a:lnTo>
                <a:lnTo>
                  <a:pt x="3718253" y="793242"/>
                </a:lnTo>
                <a:lnTo>
                  <a:pt x="3714445" y="797368"/>
                </a:lnTo>
                <a:lnTo>
                  <a:pt x="3710001" y="801495"/>
                </a:lnTo>
                <a:lnTo>
                  <a:pt x="3705558" y="804986"/>
                </a:lnTo>
                <a:lnTo>
                  <a:pt x="3700797" y="808795"/>
                </a:lnTo>
                <a:lnTo>
                  <a:pt x="3696036" y="811970"/>
                </a:lnTo>
                <a:lnTo>
                  <a:pt x="3690958" y="815144"/>
                </a:lnTo>
                <a:lnTo>
                  <a:pt x="3685879" y="818318"/>
                </a:lnTo>
                <a:lnTo>
                  <a:pt x="3680801" y="820857"/>
                </a:lnTo>
                <a:lnTo>
                  <a:pt x="3675405" y="823397"/>
                </a:lnTo>
                <a:lnTo>
                  <a:pt x="3669692" y="825301"/>
                </a:lnTo>
                <a:lnTo>
                  <a:pt x="3664297" y="827523"/>
                </a:lnTo>
                <a:lnTo>
                  <a:pt x="3658583" y="829110"/>
                </a:lnTo>
                <a:lnTo>
                  <a:pt x="3652870" y="830698"/>
                </a:lnTo>
                <a:lnTo>
                  <a:pt x="3646523" y="831332"/>
                </a:lnTo>
                <a:lnTo>
                  <a:pt x="3640492" y="832285"/>
                </a:lnTo>
                <a:lnTo>
                  <a:pt x="3634144" y="832919"/>
                </a:lnTo>
                <a:lnTo>
                  <a:pt x="3628114" y="832919"/>
                </a:lnTo>
                <a:lnTo>
                  <a:pt x="3622083" y="832919"/>
                </a:lnTo>
                <a:lnTo>
                  <a:pt x="3615735" y="832285"/>
                </a:lnTo>
                <a:lnTo>
                  <a:pt x="3609705" y="831332"/>
                </a:lnTo>
                <a:lnTo>
                  <a:pt x="3603675" y="830698"/>
                </a:lnTo>
                <a:lnTo>
                  <a:pt x="3597644" y="829110"/>
                </a:lnTo>
                <a:lnTo>
                  <a:pt x="3592248" y="827523"/>
                </a:lnTo>
                <a:lnTo>
                  <a:pt x="3586218" y="825301"/>
                </a:lnTo>
                <a:lnTo>
                  <a:pt x="3580822" y="823397"/>
                </a:lnTo>
                <a:lnTo>
                  <a:pt x="3575427" y="820857"/>
                </a:lnTo>
                <a:lnTo>
                  <a:pt x="3570031" y="818318"/>
                </a:lnTo>
                <a:lnTo>
                  <a:pt x="3565270" y="815144"/>
                </a:lnTo>
                <a:lnTo>
                  <a:pt x="3560192" y="811970"/>
                </a:lnTo>
                <a:lnTo>
                  <a:pt x="3555431" y="808795"/>
                </a:lnTo>
                <a:lnTo>
                  <a:pt x="3550670" y="804986"/>
                </a:lnTo>
                <a:lnTo>
                  <a:pt x="3546227" y="801495"/>
                </a:lnTo>
                <a:lnTo>
                  <a:pt x="3542100" y="797368"/>
                </a:lnTo>
                <a:lnTo>
                  <a:pt x="3537974" y="793242"/>
                </a:lnTo>
                <a:lnTo>
                  <a:pt x="3534166" y="788798"/>
                </a:lnTo>
                <a:lnTo>
                  <a:pt x="3530674" y="784036"/>
                </a:lnTo>
                <a:lnTo>
                  <a:pt x="3527500" y="779275"/>
                </a:lnTo>
                <a:lnTo>
                  <a:pt x="3524326" y="774196"/>
                </a:lnTo>
                <a:lnTo>
                  <a:pt x="3521153" y="769117"/>
                </a:lnTo>
                <a:lnTo>
                  <a:pt x="3518296" y="764039"/>
                </a:lnTo>
                <a:lnTo>
                  <a:pt x="3516074" y="758642"/>
                </a:lnTo>
                <a:lnTo>
                  <a:pt x="3514170" y="753246"/>
                </a:lnTo>
                <a:lnTo>
                  <a:pt x="3511948" y="747215"/>
                </a:lnTo>
                <a:lnTo>
                  <a:pt x="3510361" y="741819"/>
                </a:lnTo>
                <a:lnTo>
                  <a:pt x="3508774" y="735788"/>
                </a:lnTo>
                <a:lnTo>
                  <a:pt x="3508139" y="729757"/>
                </a:lnTo>
                <a:lnTo>
                  <a:pt x="3507187" y="723726"/>
                </a:lnTo>
                <a:lnTo>
                  <a:pt x="3506552" y="717377"/>
                </a:lnTo>
                <a:lnTo>
                  <a:pt x="3506552" y="711346"/>
                </a:lnTo>
                <a:lnTo>
                  <a:pt x="3506552" y="415190"/>
                </a:lnTo>
                <a:lnTo>
                  <a:pt x="2189691" y="1732180"/>
                </a:lnTo>
                <a:lnTo>
                  <a:pt x="2185247" y="1736624"/>
                </a:lnTo>
                <a:lnTo>
                  <a:pt x="2180487" y="1740433"/>
                </a:lnTo>
                <a:lnTo>
                  <a:pt x="2175726" y="1744242"/>
                </a:lnTo>
                <a:lnTo>
                  <a:pt x="2170647" y="1748051"/>
                </a:lnTo>
                <a:lnTo>
                  <a:pt x="2165569" y="1750908"/>
                </a:lnTo>
                <a:lnTo>
                  <a:pt x="2160491" y="1753765"/>
                </a:lnTo>
                <a:lnTo>
                  <a:pt x="2155095" y="1756621"/>
                </a:lnTo>
                <a:lnTo>
                  <a:pt x="2149382" y="1758843"/>
                </a:lnTo>
                <a:lnTo>
                  <a:pt x="2143986" y="1761065"/>
                </a:lnTo>
                <a:lnTo>
                  <a:pt x="2138273" y="1762970"/>
                </a:lnTo>
                <a:lnTo>
                  <a:pt x="2132878" y="1764557"/>
                </a:lnTo>
                <a:lnTo>
                  <a:pt x="2126847" y="1765509"/>
                </a:lnTo>
                <a:lnTo>
                  <a:pt x="2121452" y="1766461"/>
                </a:lnTo>
                <a:lnTo>
                  <a:pt x="2115421" y="1767096"/>
                </a:lnTo>
                <a:lnTo>
                  <a:pt x="2109708" y="1767731"/>
                </a:lnTo>
                <a:lnTo>
                  <a:pt x="2103678" y="1768049"/>
                </a:lnTo>
                <a:lnTo>
                  <a:pt x="2098282" y="1767731"/>
                </a:lnTo>
                <a:lnTo>
                  <a:pt x="2092252" y="1767096"/>
                </a:lnTo>
                <a:lnTo>
                  <a:pt x="2086221" y="1766461"/>
                </a:lnTo>
                <a:lnTo>
                  <a:pt x="2080508" y="1765509"/>
                </a:lnTo>
                <a:lnTo>
                  <a:pt x="2074795" y="1764557"/>
                </a:lnTo>
                <a:lnTo>
                  <a:pt x="2069399" y="1762970"/>
                </a:lnTo>
                <a:lnTo>
                  <a:pt x="2063369" y="1761065"/>
                </a:lnTo>
                <a:lnTo>
                  <a:pt x="2057973" y="1758843"/>
                </a:lnTo>
                <a:lnTo>
                  <a:pt x="2052577" y="1756621"/>
                </a:lnTo>
                <a:lnTo>
                  <a:pt x="2047182" y="1753765"/>
                </a:lnTo>
                <a:lnTo>
                  <a:pt x="2042104" y="1750908"/>
                </a:lnTo>
                <a:lnTo>
                  <a:pt x="2037025" y="1748051"/>
                </a:lnTo>
                <a:lnTo>
                  <a:pt x="2031947" y="1744242"/>
                </a:lnTo>
                <a:lnTo>
                  <a:pt x="2027186" y="1740433"/>
                </a:lnTo>
                <a:lnTo>
                  <a:pt x="2022425" y="1736624"/>
                </a:lnTo>
                <a:lnTo>
                  <a:pt x="2017664" y="1732180"/>
                </a:lnTo>
                <a:lnTo>
                  <a:pt x="1543797" y="1257949"/>
                </a:lnTo>
                <a:lnTo>
                  <a:pt x="207257" y="2594619"/>
                </a:lnTo>
                <a:lnTo>
                  <a:pt x="202814" y="2599063"/>
                </a:lnTo>
                <a:lnTo>
                  <a:pt x="198053" y="2602872"/>
                </a:lnTo>
                <a:lnTo>
                  <a:pt x="193292" y="2606999"/>
                </a:lnTo>
                <a:lnTo>
                  <a:pt x="188214" y="2610490"/>
                </a:lnTo>
                <a:lnTo>
                  <a:pt x="183136" y="2613665"/>
                </a:lnTo>
                <a:lnTo>
                  <a:pt x="178057" y="2616204"/>
                </a:lnTo>
                <a:lnTo>
                  <a:pt x="172662" y="2619061"/>
                </a:lnTo>
                <a:lnTo>
                  <a:pt x="166949" y="2621600"/>
                </a:lnTo>
                <a:lnTo>
                  <a:pt x="161553" y="2623505"/>
                </a:lnTo>
                <a:lnTo>
                  <a:pt x="155840" y="2625409"/>
                </a:lnTo>
                <a:lnTo>
                  <a:pt x="150444" y="2626996"/>
                </a:lnTo>
                <a:lnTo>
                  <a:pt x="144414" y="2628266"/>
                </a:lnTo>
                <a:lnTo>
                  <a:pt x="139018" y="2628901"/>
                </a:lnTo>
                <a:lnTo>
                  <a:pt x="132988" y="2629853"/>
                </a:lnTo>
                <a:lnTo>
                  <a:pt x="127275" y="2630171"/>
                </a:lnTo>
                <a:lnTo>
                  <a:pt x="121244" y="2630488"/>
                </a:lnTo>
                <a:lnTo>
                  <a:pt x="115214" y="2630171"/>
                </a:lnTo>
                <a:lnTo>
                  <a:pt x="109818" y="2629853"/>
                </a:lnTo>
                <a:lnTo>
                  <a:pt x="103787" y="2628901"/>
                </a:lnTo>
                <a:lnTo>
                  <a:pt x="98074" y="2628266"/>
                </a:lnTo>
                <a:lnTo>
                  <a:pt x="92361" y="2626996"/>
                </a:lnTo>
                <a:lnTo>
                  <a:pt x="86648" y="2625409"/>
                </a:lnTo>
                <a:lnTo>
                  <a:pt x="80935" y="2623505"/>
                </a:lnTo>
                <a:lnTo>
                  <a:pt x="75540" y="2621600"/>
                </a:lnTo>
                <a:lnTo>
                  <a:pt x="70144" y="2619061"/>
                </a:lnTo>
                <a:lnTo>
                  <a:pt x="64748" y="2616204"/>
                </a:lnTo>
                <a:lnTo>
                  <a:pt x="59670" y="2613665"/>
                </a:lnTo>
                <a:lnTo>
                  <a:pt x="54592" y="2610490"/>
                </a:lnTo>
                <a:lnTo>
                  <a:pt x="49513" y="2606999"/>
                </a:lnTo>
                <a:lnTo>
                  <a:pt x="44752" y="2602872"/>
                </a:lnTo>
                <a:lnTo>
                  <a:pt x="39992" y="2599063"/>
                </a:lnTo>
                <a:lnTo>
                  <a:pt x="35231" y="2594619"/>
                </a:lnTo>
                <a:lnTo>
                  <a:pt x="31105" y="2590175"/>
                </a:lnTo>
                <a:lnTo>
                  <a:pt x="26978" y="2585731"/>
                </a:lnTo>
                <a:lnTo>
                  <a:pt x="23170" y="2580335"/>
                </a:lnTo>
                <a:lnTo>
                  <a:pt x="19996" y="2575574"/>
                </a:lnTo>
                <a:lnTo>
                  <a:pt x="16822" y="2570495"/>
                </a:lnTo>
                <a:lnTo>
                  <a:pt x="13648" y="2565099"/>
                </a:lnTo>
                <a:lnTo>
                  <a:pt x="10791" y="2560020"/>
                </a:lnTo>
                <a:lnTo>
                  <a:pt x="8570" y="2554307"/>
                </a:lnTo>
                <a:lnTo>
                  <a:pt x="6665" y="2548910"/>
                </a:lnTo>
                <a:lnTo>
                  <a:pt x="5078" y="2543514"/>
                </a:lnTo>
                <a:lnTo>
                  <a:pt x="3491" y="2537483"/>
                </a:lnTo>
                <a:lnTo>
                  <a:pt x="2222" y="2532087"/>
                </a:lnTo>
                <a:lnTo>
                  <a:pt x="952" y="2526056"/>
                </a:lnTo>
                <a:lnTo>
                  <a:pt x="318" y="2520660"/>
                </a:lnTo>
                <a:lnTo>
                  <a:pt x="0" y="2514629"/>
                </a:lnTo>
                <a:lnTo>
                  <a:pt x="0" y="2508598"/>
                </a:lnTo>
                <a:lnTo>
                  <a:pt x="0" y="2502884"/>
                </a:lnTo>
                <a:lnTo>
                  <a:pt x="318" y="2497170"/>
                </a:lnTo>
                <a:lnTo>
                  <a:pt x="952" y="2491457"/>
                </a:lnTo>
                <a:lnTo>
                  <a:pt x="2222" y="2485426"/>
                </a:lnTo>
                <a:lnTo>
                  <a:pt x="3491" y="2480029"/>
                </a:lnTo>
                <a:lnTo>
                  <a:pt x="5078" y="2473998"/>
                </a:lnTo>
                <a:lnTo>
                  <a:pt x="6665" y="2468285"/>
                </a:lnTo>
                <a:lnTo>
                  <a:pt x="8570" y="2462889"/>
                </a:lnTo>
                <a:lnTo>
                  <a:pt x="10791" y="2457492"/>
                </a:lnTo>
                <a:lnTo>
                  <a:pt x="13648" y="2452414"/>
                </a:lnTo>
                <a:lnTo>
                  <a:pt x="16822" y="2446700"/>
                </a:lnTo>
                <a:lnTo>
                  <a:pt x="19996" y="2441621"/>
                </a:lnTo>
                <a:lnTo>
                  <a:pt x="23487" y="2436860"/>
                </a:lnTo>
                <a:lnTo>
                  <a:pt x="26978" y="2431781"/>
                </a:lnTo>
                <a:lnTo>
                  <a:pt x="31105" y="2427337"/>
                </a:lnTo>
                <a:lnTo>
                  <a:pt x="35231" y="2422576"/>
                </a:lnTo>
                <a:lnTo>
                  <a:pt x="1457784" y="1000202"/>
                </a:lnTo>
                <a:lnTo>
                  <a:pt x="1462227" y="995758"/>
                </a:lnTo>
                <a:lnTo>
                  <a:pt x="1466988" y="991631"/>
                </a:lnTo>
                <a:lnTo>
                  <a:pt x="1471749" y="987822"/>
                </a:lnTo>
                <a:lnTo>
                  <a:pt x="1476827" y="984330"/>
                </a:lnTo>
                <a:lnTo>
                  <a:pt x="1481906" y="981156"/>
                </a:lnTo>
                <a:lnTo>
                  <a:pt x="1486984" y="978617"/>
                </a:lnTo>
                <a:lnTo>
                  <a:pt x="1492697" y="975760"/>
                </a:lnTo>
                <a:lnTo>
                  <a:pt x="1498093" y="973221"/>
                </a:lnTo>
                <a:lnTo>
                  <a:pt x="1503488" y="971316"/>
                </a:lnTo>
                <a:lnTo>
                  <a:pt x="1509202" y="969411"/>
                </a:lnTo>
                <a:lnTo>
                  <a:pt x="1514597" y="967824"/>
                </a:lnTo>
                <a:lnTo>
                  <a:pt x="1520628" y="966555"/>
                </a:lnTo>
                <a:lnTo>
                  <a:pt x="1526023" y="965602"/>
                </a:lnTo>
                <a:lnTo>
                  <a:pt x="1532054" y="964968"/>
                </a:lnTo>
                <a:lnTo>
                  <a:pt x="1537767" y="964650"/>
                </a:lnTo>
                <a:lnTo>
                  <a:pt x="1543797" y="964333"/>
                </a:lnTo>
                <a:lnTo>
                  <a:pt x="1549828" y="964650"/>
                </a:lnTo>
                <a:lnTo>
                  <a:pt x="1555223" y="964968"/>
                </a:lnTo>
                <a:lnTo>
                  <a:pt x="1561254" y="965602"/>
                </a:lnTo>
                <a:lnTo>
                  <a:pt x="1566967" y="966555"/>
                </a:lnTo>
                <a:lnTo>
                  <a:pt x="1572680" y="967824"/>
                </a:lnTo>
                <a:lnTo>
                  <a:pt x="1578393" y="969411"/>
                </a:lnTo>
                <a:lnTo>
                  <a:pt x="1584106" y="971316"/>
                </a:lnTo>
                <a:lnTo>
                  <a:pt x="1589502" y="973221"/>
                </a:lnTo>
                <a:lnTo>
                  <a:pt x="1595215" y="975760"/>
                </a:lnTo>
                <a:lnTo>
                  <a:pt x="1600293" y="978617"/>
                </a:lnTo>
                <a:lnTo>
                  <a:pt x="1605371" y="981156"/>
                </a:lnTo>
                <a:lnTo>
                  <a:pt x="1610450" y="984330"/>
                </a:lnTo>
                <a:lnTo>
                  <a:pt x="1615528" y="987822"/>
                </a:lnTo>
                <a:lnTo>
                  <a:pt x="1620289" y="991631"/>
                </a:lnTo>
                <a:lnTo>
                  <a:pt x="1625050" y="995758"/>
                </a:lnTo>
                <a:lnTo>
                  <a:pt x="1629811" y="1000202"/>
                </a:lnTo>
                <a:lnTo>
                  <a:pt x="2103678" y="1474115"/>
                </a:lnTo>
                <a:lnTo>
                  <a:pt x="3334526" y="243464"/>
                </a:lnTo>
                <a:lnTo>
                  <a:pt x="3038399" y="243464"/>
                </a:lnTo>
                <a:lnTo>
                  <a:pt x="3032368" y="242829"/>
                </a:lnTo>
                <a:lnTo>
                  <a:pt x="3026338" y="242512"/>
                </a:lnTo>
                <a:lnTo>
                  <a:pt x="3019990" y="241877"/>
                </a:lnTo>
                <a:lnTo>
                  <a:pt x="3013959" y="240607"/>
                </a:lnTo>
                <a:lnTo>
                  <a:pt x="3008246" y="239338"/>
                </a:lnTo>
                <a:lnTo>
                  <a:pt x="3002216" y="237750"/>
                </a:lnTo>
                <a:lnTo>
                  <a:pt x="2996820" y="235846"/>
                </a:lnTo>
                <a:lnTo>
                  <a:pt x="2991107" y="233624"/>
                </a:lnTo>
                <a:lnTo>
                  <a:pt x="2985711" y="231085"/>
                </a:lnTo>
                <a:lnTo>
                  <a:pt x="2980633" y="228228"/>
                </a:lnTo>
                <a:lnTo>
                  <a:pt x="2975555" y="225688"/>
                </a:lnTo>
                <a:lnTo>
                  <a:pt x="2970794" y="222514"/>
                </a:lnTo>
                <a:lnTo>
                  <a:pt x="2966033" y="219022"/>
                </a:lnTo>
                <a:lnTo>
                  <a:pt x="2961272" y="215213"/>
                </a:lnTo>
                <a:lnTo>
                  <a:pt x="2956829" y="211404"/>
                </a:lnTo>
                <a:lnTo>
                  <a:pt x="2952703" y="207595"/>
                </a:lnTo>
                <a:lnTo>
                  <a:pt x="2948576" y="203151"/>
                </a:lnTo>
                <a:lnTo>
                  <a:pt x="2944768" y="198707"/>
                </a:lnTo>
                <a:lnTo>
                  <a:pt x="2941276" y="194581"/>
                </a:lnTo>
                <a:lnTo>
                  <a:pt x="2937468" y="189820"/>
                </a:lnTo>
                <a:lnTo>
                  <a:pt x="2934294" y="184423"/>
                </a:lnTo>
                <a:lnTo>
                  <a:pt x="2931755" y="179345"/>
                </a:lnTo>
                <a:lnTo>
                  <a:pt x="2928898" y="174266"/>
                </a:lnTo>
                <a:lnTo>
                  <a:pt x="2926676" y="168870"/>
                </a:lnTo>
                <a:lnTo>
                  <a:pt x="2924137" y="163156"/>
                </a:lnTo>
                <a:lnTo>
                  <a:pt x="2922550" y="157760"/>
                </a:lnTo>
                <a:lnTo>
                  <a:pt x="2920646" y="151729"/>
                </a:lnTo>
                <a:lnTo>
                  <a:pt x="2919376" y="146015"/>
                </a:lnTo>
                <a:lnTo>
                  <a:pt x="2918424" y="139984"/>
                </a:lnTo>
                <a:lnTo>
                  <a:pt x="2917472" y="133953"/>
                </a:lnTo>
                <a:lnTo>
                  <a:pt x="2917155" y="127922"/>
                </a:lnTo>
                <a:lnTo>
                  <a:pt x="2917155" y="121573"/>
                </a:lnTo>
                <a:lnTo>
                  <a:pt x="2917155" y="115225"/>
                </a:lnTo>
                <a:lnTo>
                  <a:pt x="2917472" y="109194"/>
                </a:lnTo>
                <a:lnTo>
                  <a:pt x="2918424" y="102845"/>
                </a:lnTo>
                <a:lnTo>
                  <a:pt x="2919376" y="97132"/>
                </a:lnTo>
                <a:lnTo>
                  <a:pt x="2920646" y="91101"/>
                </a:lnTo>
                <a:lnTo>
                  <a:pt x="2922550" y="85070"/>
                </a:lnTo>
                <a:lnTo>
                  <a:pt x="2924137" y="79674"/>
                </a:lnTo>
                <a:lnTo>
                  <a:pt x="2926676" y="74277"/>
                </a:lnTo>
                <a:lnTo>
                  <a:pt x="2928898" y="68564"/>
                </a:lnTo>
                <a:lnTo>
                  <a:pt x="2931755" y="63485"/>
                </a:lnTo>
                <a:lnTo>
                  <a:pt x="2934294" y="58406"/>
                </a:lnTo>
                <a:lnTo>
                  <a:pt x="2937468" y="53645"/>
                </a:lnTo>
                <a:lnTo>
                  <a:pt x="2941276" y="48883"/>
                </a:lnTo>
                <a:lnTo>
                  <a:pt x="2944768" y="44122"/>
                </a:lnTo>
                <a:lnTo>
                  <a:pt x="2948576" y="39678"/>
                </a:lnTo>
                <a:lnTo>
                  <a:pt x="2952703" y="35552"/>
                </a:lnTo>
                <a:lnTo>
                  <a:pt x="2956829" y="31425"/>
                </a:lnTo>
                <a:lnTo>
                  <a:pt x="2961272" y="27616"/>
                </a:lnTo>
                <a:lnTo>
                  <a:pt x="2966033" y="24124"/>
                </a:lnTo>
                <a:lnTo>
                  <a:pt x="2970794" y="20633"/>
                </a:lnTo>
                <a:lnTo>
                  <a:pt x="2975555" y="17459"/>
                </a:lnTo>
                <a:lnTo>
                  <a:pt x="2980633" y="14602"/>
                </a:lnTo>
                <a:lnTo>
                  <a:pt x="2985711" y="11745"/>
                </a:lnTo>
                <a:lnTo>
                  <a:pt x="2991107" y="9523"/>
                </a:lnTo>
                <a:lnTo>
                  <a:pt x="2996820" y="6984"/>
                </a:lnTo>
                <a:lnTo>
                  <a:pt x="3002216" y="5397"/>
                </a:lnTo>
                <a:lnTo>
                  <a:pt x="3008246" y="3492"/>
                </a:lnTo>
                <a:lnTo>
                  <a:pt x="3013959" y="2222"/>
                </a:lnTo>
                <a:lnTo>
                  <a:pt x="3019990" y="1270"/>
                </a:lnTo>
                <a:lnTo>
                  <a:pt x="3026338" y="318"/>
                </a:lnTo>
                <a:lnTo>
                  <a:pt x="3032368" y="0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36" name="KSO_Shape"/>
          <p:cNvSpPr>
            <a:spLocks/>
          </p:cNvSpPr>
          <p:nvPr/>
        </p:nvSpPr>
        <p:spPr bwMode="auto">
          <a:xfrm>
            <a:off x="4640391" y="1547486"/>
            <a:ext cx="597147" cy="410041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37" name="KSO_Shape"/>
          <p:cNvSpPr>
            <a:spLocks/>
          </p:cNvSpPr>
          <p:nvPr/>
        </p:nvSpPr>
        <p:spPr bwMode="auto">
          <a:xfrm>
            <a:off x="5210038" y="2544250"/>
            <a:ext cx="522958" cy="517728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38" name="KSO_Shape"/>
          <p:cNvSpPr/>
          <p:nvPr/>
        </p:nvSpPr>
        <p:spPr>
          <a:xfrm>
            <a:off x="4667772" y="3675634"/>
            <a:ext cx="480292" cy="480292"/>
          </a:xfrm>
          <a:custGeom>
            <a:avLst/>
            <a:gdLst>
              <a:gd name="connsiteX0" fmla="*/ 1063385 w 1944000"/>
              <a:gd name="connsiteY0" fmla="*/ 1082014 h 1944000"/>
              <a:gd name="connsiteX1" fmla="*/ 1093900 w 1944000"/>
              <a:gd name="connsiteY1" fmla="*/ 1089952 h 1944000"/>
              <a:gd name="connsiteX2" fmla="*/ 1121871 w 1944000"/>
              <a:gd name="connsiteY2" fmla="*/ 1097572 h 1944000"/>
              <a:gd name="connsiteX3" fmla="*/ 1146982 w 1944000"/>
              <a:gd name="connsiteY3" fmla="*/ 1104557 h 1944000"/>
              <a:gd name="connsiteX4" fmla="*/ 1169550 w 1944000"/>
              <a:gd name="connsiteY4" fmla="*/ 1111542 h 1944000"/>
              <a:gd name="connsiteX5" fmla="*/ 1188940 w 1944000"/>
              <a:gd name="connsiteY5" fmla="*/ 1118209 h 1944000"/>
              <a:gd name="connsiteX6" fmla="*/ 1205469 w 1944000"/>
              <a:gd name="connsiteY6" fmla="*/ 1124559 h 1944000"/>
              <a:gd name="connsiteX7" fmla="*/ 1212779 w 1944000"/>
              <a:gd name="connsiteY7" fmla="*/ 1127734 h 1944000"/>
              <a:gd name="connsiteX8" fmla="*/ 1219137 w 1944000"/>
              <a:gd name="connsiteY8" fmla="*/ 1130592 h 1944000"/>
              <a:gd name="connsiteX9" fmla="*/ 1225176 w 1944000"/>
              <a:gd name="connsiteY9" fmla="*/ 1133449 h 1944000"/>
              <a:gd name="connsiteX10" fmla="*/ 1230262 w 1944000"/>
              <a:gd name="connsiteY10" fmla="*/ 1136307 h 1944000"/>
              <a:gd name="connsiteX11" fmla="*/ 1238526 w 1944000"/>
              <a:gd name="connsiteY11" fmla="*/ 1141704 h 1944000"/>
              <a:gd name="connsiteX12" fmla="*/ 1245837 w 1944000"/>
              <a:gd name="connsiteY12" fmla="*/ 1146784 h 1944000"/>
              <a:gd name="connsiteX13" fmla="*/ 1253148 w 1944000"/>
              <a:gd name="connsiteY13" fmla="*/ 1152499 h 1944000"/>
              <a:gd name="connsiteX14" fmla="*/ 1259823 w 1944000"/>
              <a:gd name="connsiteY14" fmla="*/ 1158532 h 1944000"/>
              <a:gd name="connsiteX15" fmla="*/ 1265862 w 1944000"/>
              <a:gd name="connsiteY15" fmla="*/ 1164564 h 1944000"/>
              <a:gd name="connsiteX16" fmla="*/ 1271266 w 1944000"/>
              <a:gd name="connsiteY16" fmla="*/ 1170914 h 1944000"/>
              <a:gd name="connsiteX17" fmla="*/ 1276351 w 1944000"/>
              <a:gd name="connsiteY17" fmla="*/ 1177582 h 1944000"/>
              <a:gd name="connsiteX18" fmla="*/ 1280801 w 1944000"/>
              <a:gd name="connsiteY18" fmla="*/ 1184567 h 1944000"/>
              <a:gd name="connsiteX19" fmla="*/ 1284934 w 1944000"/>
              <a:gd name="connsiteY19" fmla="*/ 1191234 h 1944000"/>
              <a:gd name="connsiteX20" fmla="*/ 1288112 w 1944000"/>
              <a:gd name="connsiteY20" fmla="*/ 1198537 h 1944000"/>
              <a:gd name="connsiteX21" fmla="*/ 1291291 w 1944000"/>
              <a:gd name="connsiteY21" fmla="*/ 1206157 h 1944000"/>
              <a:gd name="connsiteX22" fmla="*/ 1293516 w 1944000"/>
              <a:gd name="connsiteY22" fmla="*/ 1214094 h 1944000"/>
              <a:gd name="connsiteX23" fmla="*/ 1295423 w 1944000"/>
              <a:gd name="connsiteY23" fmla="*/ 1222032 h 1944000"/>
              <a:gd name="connsiteX24" fmla="*/ 1296694 w 1944000"/>
              <a:gd name="connsiteY24" fmla="*/ 1230287 h 1944000"/>
              <a:gd name="connsiteX25" fmla="*/ 1297330 w 1944000"/>
              <a:gd name="connsiteY25" fmla="*/ 1238859 h 1944000"/>
              <a:gd name="connsiteX26" fmla="*/ 1297648 w 1944000"/>
              <a:gd name="connsiteY26" fmla="*/ 1247432 h 1944000"/>
              <a:gd name="connsiteX27" fmla="*/ 1297330 w 1944000"/>
              <a:gd name="connsiteY27" fmla="*/ 1257275 h 1944000"/>
              <a:gd name="connsiteX28" fmla="*/ 1296377 w 1944000"/>
              <a:gd name="connsiteY28" fmla="*/ 1266800 h 1944000"/>
              <a:gd name="connsiteX29" fmla="*/ 1295105 w 1944000"/>
              <a:gd name="connsiteY29" fmla="*/ 1276007 h 1944000"/>
              <a:gd name="connsiteX30" fmla="*/ 1292880 w 1944000"/>
              <a:gd name="connsiteY30" fmla="*/ 1285215 h 1944000"/>
              <a:gd name="connsiteX31" fmla="*/ 1290019 w 1944000"/>
              <a:gd name="connsiteY31" fmla="*/ 1294422 h 1944000"/>
              <a:gd name="connsiteX32" fmla="*/ 1286841 w 1944000"/>
              <a:gd name="connsiteY32" fmla="*/ 1303312 h 1944000"/>
              <a:gd name="connsiteX33" fmla="*/ 1283344 w 1944000"/>
              <a:gd name="connsiteY33" fmla="*/ 1312202 h 1944000"/>
              <a:gd name="connsiteX34" fmla="*/ 1278576 w 1944000"/>
              <a:gd name="connsiteY34" fmla="*/ 1320775 h 1944000"/>
              <a:gd name="connsiteX35" fmla="*/ 1273808 w 1944000"/>
              <a:gd name="connsiteY35" fmla="*/ 1329347 h 1944000"/>
              <a:gd name="connsiteX36" fmla="*/ 1267769 w 1944000"/>
              <a:gd name="connsiteY36" fmla="*/ 1337602 h 1944000"/>
              <a:gd name="connsiteX37" fmla="*/ 1261412 w 1944000"/>
              <a:gd name="connsiteY37" fmla="*/ 1345857 h 1944000"/>
              <a:gd name="connsiteX38" fmla="*/ 1254737 w 1944000"/>
              <a:gd name="connsiteY38" fmla="*/ 1353795 h 1944000"/>
              <a:gd name="connsiteX39" fmla="*/ 1247426 w 1944000"/>
              <a:gd name="connsiteY39" fmla="*/ 1361732 h 1944000"/>
              <a:gd name="connsiteX40" fmla="*/ 1239162 w 1944000"/>
              <a:gd name="connsiteY40" fmla="*/ 1369670 h 1944000"/>
              <a:gd name="connsiteX41" fmla="*/ 1230580 w 1944000"/>
              <a:gd name="connsiteY41" fmla="*/ 1376655 h 1944000"/>
              <a:gd name="connsiteX42" fmla="*/ 1221362 w 1944000"/>
              <a:gd name="connsiteY42" fmla="*/ 1384275 h 1944000"/>
              <a:gd name="connsiteX43" fmla="*/ 1214051 w 1944000"/>
              <a:gd name="connsiteY43" fmla="*/ 1389672 h 1944000"/>
              <a:gd name="connsiteX44" fmla="*/ 1206422 w 1944000"/>
              <a:gd name="connsiteY44" fmla="*/ 1394435 h 1944000"/>
              <a:gd name="connsiteX45" fmla="*/ 1198476 w 1944000"/>
              <a:gd name="connsiteY45" fmla="*/ 1399515 h 1944000"/>
              <a:gd name="connsiteX46" fmla="*/ 1190211 w 1944000"/>
              <a:gd name="connsiteY46" fmla="*/ 1403960 h 1944000"/>
              <a:gd name="connsiteX47" fmla="*/ 1181311 w 1944000"/>
              <a:gd name="connsiteY47" fmla="*/ 1408087 h 1944000"/>
              <a:gd name="connsiteX48" fmla="*/ 1172411 w 1944000"/>
              <a:gd name="connsiteY48" fmla="*/ 1411897 h 1944000"/>
              <a:gd name="connsiteX49" fmla="*/ 1163193 w 1944000"/>
              <a:gd name="connsiteY49" fmla="*/ 1416025 h 1944000"/>
              <a:gd name="connsiteX50" fmla="*/ 1153340 w 1944000"/>
              <a:gd name="connsiteY50" fmla="*/ 1419517 h 1944000"/>
              <a:gd name="connsiteX51" fmla="*/ 1143486 w 1944000"/>
              <a:gd name="connsiteY51" fmla="*/ 1422692 h 1944000"/>
              <a:gd name="connsiteX52" fmla="*/ 1132997 w 1944000"/>
              <a:gd name="connsiteY52" fmla="*/ 1425867 h 1944000"/>
              <a:gd name="connsiteX53" fmla="*/ 1122189 w 1944000"/>
              <a:gd name="connsiteY53" fmla="*/ 1428407 h 1944000"/>
              <a:gd name="connsiteX54" fmla="*/ 1111064 w 1944000"/>
              <a:gd name="connsiteY54" fmla="*/ 1431265 h 1944000"/>
              <a:gd name="connsiteX55" fmla="*/ 1099621 w 1944000"/>
              <a:gd name="connsiteY55" fmla="*/ 1433487 h 1944000"/>
              <a:gd name="connsiteX56" fmla="*/ 1087860 w 1944000"/>
              <a:gd name="connsiteY56" fmla="*/ 1435392 h 1944000"/>
              <a:gd name="connsiteX57" fmla="*/ 1075782 w 1944000"/>
              <a:gd name="connsiteY57" fmla="*/ 1436980 h 1944000"/>
              <a:gd name="connsiteX58" fmla="*/ 1063385 w 1944000"/>
              <a:gd name="connsiteY58" fmla="*/ 1438567 h 1944000"/>
              <a:gd name="connsiteX59" fmla="*/ 880616 w 1944000"/>
              <a:gd name="connsiteY59" fmla="*/ 505752 h 1944000"/>
              <a:gd name="connsiteX60" fmla="*/ 880616 w 1944000"/>
              <a:gd name="connsiteY60" fmla="*/ 814362 h 1944000"/>
              <a:gd name="connsiteX61" fmla="*/ 847241 w 1944000"/>
              <a:gd name="connsiteY61" fmla="*/ 805789 h 1944000"/>
              <a:gd name="connsiteX62" fmla="*/ 820223 w 1944000"/>
              <a:gd name="connsiteY62" fmla="*/ 798804 h 1944000"/>
              <a:gd name="connsiteX63" fmla="*/ 799879 w 1944000"/>
              <a:gd name="connsiteY63" fmla="*/ 793089 h 1944000"/>
              <a:gd name="connsiteX64" fmla="*/ 785894 w 1944000"/>
              <a:gd name="connsiteY64" fmla="*/ 788327 h 1944000"/>
              <a:gd name="connsiteX65" fmla="*/ 771590 w 1944000"/>
              <a:gd name="connsiteY65" fmla="*/ 782929 h 1944000"/>
              <a:gd name="connsiteX66" fmla="*/ 757922 w 1944000"/>
              <a:gd name="connsiteY66" fmla="*/ 776897 h 1944000"/>
              <a:gd name="connsiteX67" fmla="*/ 745843 w 1944000"/>
              <a:gd name="connsiteY67" fmla="*/ 770229 h 1944000"/>
              <a:gd name="connsiteX68" fmla="*/ 739804 w 1944000"/>
              <a:gd name="connsiteY68" fmla="*/ 767054 h 1944000"/>
              <a:gd name="connsiteX69" fmla="*/ 734400 w 1944000"/>
              <a:gd name="connsiteY69" fmla="*/ 763879 h 1944000"/>
              <a:gd name="connsiteX70" fmla="*/ 728679 w 1944000"/>
              <a:gd name="connsiteY70" fmla="*/ 760069 h 1944000"/>
              <a:gd name="connsiteX71" fmla="*/ 723593 w 1944000"/>
              <a:gd name="connsiteY71" fmla="*/ 756577 h 1944000"/>
              <a:gd name="connsiteX72" fmla="*/ 718825 w 1944000"/>
              <a:gd name="connsiteY72" fmla="*/ 752767 h 1944000"/>
              <a:gd name="connsiteX73" fmla="*/ 714057 w 1944000"/>
              <a:gd name="connsiteY73" fmla="*/ 749274 h 1944000"/>
              <a:gd name="connsiteX74" fmla="*/ 709925 w 1944000"/>
              <a:gd name="connsiteY74" fmla="*/ 745464 h 1944000"/>
              <a:gd name="connsiteX75" fmla="*/ 705475 w 1944000"/>
              <a:gd name="connsiteY75" fmla="*/ 741337 h 1944000"/>
              <a:gd name="connsiteX76" fmla="*/ 701979 w 1944000"/>
              <a:gd name="connsiteY76" fmla="*/ 737209 h 1944000"/>
              <a:gd name="connsiteX77" fmla="*/ 698164 w 1944000"/>
              <a:gd name="connsiteY77" fmla="*/ 733082 h 1944000"/>
              <a:gd name="connsiteX78" fmla="*/ 694668 w 1944000"/>
              <a:gd name="connsiteY78" fmla="*/ 728954 h 1944000"/>
              <a:gd name="connsiteX79" fmla="*/ 691807 w 1944000"/>
              <a:gd name="connsiteY79" fmla="*/ 724827 h 1944000"/>
              <a:gd name="connsiteX80" fmla="*/ 688629 w 1944000"/>
              <a:gd name="connsiteY80" fmla="*/ 720699 h 1944000"/>
              <a:gd name="connsiteX81" fmla="*/ 686086 w 1944000"/>
              <a:gd name="connsiteY81" fmla="*/ 716254 h 1944000"/>
              <a:gd name="connsiteX82" fmla="*/ 683543 w 1944000"/>
              <a:gd name="connsiteY82" fmla="*/ 712127 h 1944000"/>
              <a:gd name="connsiteX83" fmla="*/ 681000 w 1944000"/>
              <a:gd name="connsiteY83" fmla="*/ 707682 h 1944000"/>
              <a:gd name="connsiteX84" fmla="*/ 679093 w 1944000"/>
              <a:gd name="connsiteY84" fmla="*/ 703237 h 1944000"/>
              <a:gd name="connsiteX85" fmla="*/ 677186 w 1944000"/>
              <a:gd name="connsiteY85" fmla="*/ 698474 h 1944000"/>
              <a:gd name="connsiteX86" fmla="*/ 675596 w 1944000"/>
              <a:gd name="connsiteY86" fmla="*/ 694347 h 1944000"/>
              <a:gd name="connsiteX87" fmla="*/ 674325 w 1944000"/>
              <a:gd name="connsiteY87" fmla="*/ 689584 h 1944000"/>
              <a:gd name="connsiteX88" fmla="*/ 673053 w 1944000"/>
              <a:gd name="connsiteY88" fmla="*/ 684822 h 1944000"/>
              <a:gd name="connsiteX89" fmla="*/ 671782 w 1944000"/>
              <a:gd name="connsiteY89" fmla="*/ 680059 h 1944000"/>
              <a:gd name="connsiteX90" fmla="*/ 671146 w 1944000"/>
              <a:gd name="connsiteY90" fmla="*/ 675297 h 1944000"/>
              <a:gd name="connsiteX91" fmla="*/ 670511 w 1944000"/>
              <a:gd name="connsiteY91" fmla="*/ 670217 h 1944000"/>
              <a:gd name="connsiteX92" fmla="*/ 670193 w 1944000"/>
              <a:gd name="connsiteY92" fmla="*/ 665137 h 1944000"/>
              <a:gd name="connsiteX93" fmla="*/ 670193 w 1944000"/>
              <a:gd name="connsiteY93" fmla="*/ 660374 h 1944000"/>
              <a:gd name="connsiteX94" fmla="*/ 670511 w 1944000"/>
              <a:gd name="connsiteY94" fmla="*/ 652437 h 1944000"/>
              <a:gd name="connsiteX95" fmla="*/ 671146 w 1944000"/>
              <a:gd name="connsiteY95" fmla="*/ 644499 h 1944000"/>
              <a:gd name="connsiteX96" fmla="*/ 672736 w 1944000"/>
              <a:gd name="connsiteY96" fmla="*/ 636879 h 1944000"/>
              <a:gd name="connsiteX97" fmla="*/ 674643 w 1944000"/>
              <a:gd name="connsiteY97" fmla="*/ 629259 h 1944000"/>
              <a:gd name="connsiteX98" fmla="*/ 676868 w 1944000"/>
              <a:gd name="connsiteY98" fmla="*/ 622274 h 1944000"/>
              <a:gd name="connsiteX99" fmla="*/ 679728 w 1944000"/>
              <a:gd name="connsiteY99" fmla="*/ 614972 h 1944000"/>
              <a:gd name="connsiteX100" fmla="*/ 683225 w 1944000"/>
              <a:gd name="connsiteY100" fmla="*/ 607669 h 1944000"/>
              <a:gd name="connsiteX101" fmla="*/ 687039 w 1944000"/>
              <a:gd name="connsiteY101" fmla="*/ 600684 h 1944000"/>
              <a:gd name="connsiteX102" fmla="*/ 691807 w 1944000"/>
              <a:gd name="connsiteY102" fmla="*/ 593699 h 1944000"/>
              <a:gd name="connsiteX103" fmla="*/ 696575 w 1944000"/>
              <a:gd name="connsiteY103" fmla="*/ 587349 h 1944000"/>
              <a:gd name="connsiteX104" fmla="*/ 702297 w 1944000"/>
              <a:gd name="connsiteY104" fmla="*/ 580682 h 1944000"/>
              <a:gd name="connsiteX105" fmla="*/ 708336 w 1944000"/>
              <a:gd name="connsiteY105" fmla="*/ 574014 h 1944000"/>
              <a:gd name="connsiteX106" fmla="*/ 714693 w 1944000"/>
              <a:gd name="connsiteY106" fmla="*/ 567664 h 1944000"/>
              <a:gd name="connsiteX107" fmla="*/ 722004 w 1944000"/>
              <a:gd name="connsiteY107" fmla="*/ 561632 h 1944000"/>
              <a:gd name="connsiteX108" fmla="*/ 729632 w 1944000"/>
              <a:gd name="connsiteY108" fmla="*/ 555282 h 1944000"/>
              <a:gd name="connsiteX109" fmla="*/ 737897 w 1944000"/>
              <a:gd name="connsiteY109" fmla="*/ 549249 h 1944000"/>
              <a:gd name="connsiteX110" fmla="*/ 743936 w 1944000"/>
              <a:gd name="connsiteY110" fmla="*/ 545122 h 1944000"/>
              <a:gd name="connsiteX111" fmla="*/ 750293 w 1944000"/>
              <a:gd name="connsiteY111" fmla="*/ 540994 h 1944000"/>
              <a:gd name="connsiteX112" fmla="*/ 757286 w 1944000"/>
              <a:gd name="connsiteY112" fmla="*/ 537502 h 1944000"/>
              <a:gd name="connsiteX113" fmla="*/ 764597 w 1944000"/>
              <a:gd name="connsiteY113" fmla="*/ 533692 h 1944000"/>
              <a:gd name="connsiteX114" fmla="*/ 772544 w 1944000"/>
              <a:gd name="connsiteY114" fmla="*/ 530517 h 1944000"/>
              <a:gd name="connsiteX115" fmla="*/ 780490 w 1944000"/>
              <a:gd name="connsiteY115" fmla="*/ 527342 h 1944000"/>
              <a:gd name="connsiteX116" fmla="*/ 789072 w 1944000"/>
              <a:gd name="connsiteY116" fmla="*/ 524167 h 1944000"/>
              <a:gd name="connsiteX117" fmla="*/ 797654 w 1944000"/>
              <a:gd name="connsiteY117" fmla="*/ 521627 h 1944000"/>
              <a:gd name="connsiteX118" fmla="*/ 806872 w 1944000"/>
              <a:gd name="connsiteY118" fmla="*/ 519087 h 1944000"/>
              <a:gd name="connsiteX119" fmla="*/ 816408 w 1944000"/>
              <a:gd name="connsiteY119" fmla="*/ 516229 h 1944000"/>
              <a:gd name="connsiteX120" fmla="*/ 825944 w 1944000"/>
              <a:gd name="connsiteY120" fmla="*/ 514324 h 1944000"/>
              <a:gd name="connsiteX121" fmla="*/ 836116 w 1944000"/>
              <a:gd name="connsiteY121" fmla="*/ 512102 h 1944000"/>
              <a:gd name="connsiteX122" fmla="*/ 846923 w 1944000"/>
              <a:gd name="connsiteY122" fmla="*/ 510514 h 1944000"/>
              <a:gd name="connsiteX123" fmla="*/ 858048 w 1944000"/>
              <a:gd name="connsiteY123" fmla="*/ 508927 h 1944000"/>
              <a:gd name="connsiteX124" fmla="*/ 869173 w 1944000"/>
              <a:gd name="connsiteY124" fmla="*/ 507022 h 1944000"/>
              <a:gd name="connsiteX125" fmla="*/ 880616 w 1944000"/>
              <a:gd name="connsiteY125" fmla="*/ 217144 h 1944000"/>
              <a:gd name="connsiteX126" fmla="*/ 880616 w 1944000"/>
              <a:gd name="connsiteY126" fmla="*/ 333984 h 1944000"/>
              <a:gd name="connsiteX127" fmla="*/ 863451 w 1944000"/>
              <a:gd name="connsiteY127" fmla="*/ 335254 h 1944000"/>
              <a:gd name="connsiteX128" fmla="*/ 846287 w 1944000"/>
              <a:gd name="connsiteY128" fmla="*/ 337159 h 1944000"/>
              <a:gd name="connsiteX129" fmla="*/ 829440 w 1944000"/>
              <a:gd name="connsiteY129" fmla="*/ 339382 h 1944000"/>
              <a:gd name="connsiteX130" fmla="*/ 812912 w 1944000"/>
              <a:gd name="connsiteY130" fmla="*/ 341922 h 1944000"/>
              <a:gd name="connsiteX131" fmla="*/ 796701 w 1944000"/>
              <a:gd name="connsiteY131" fmla="*/ 344779 h 1944000"/>
              <a:gd name="connsiteX132" fmla="*/ 780490 w 1944000"/>
              <a:gd name="connsiteY132" fmla="*/ 347954 h 1944000"/>
              <a:gd name="connsiteX133" fmla="*/ 764279 w 1944000"/>
              <a:gd name="connsiteY133" fmla="*/ 351764 h 1944000"/>
              <a:gd name="connsiteX134" fmla="*/ 748386 w 1944000"/>
              <a:gd name="connsiteY134" fmla="*/ 355892 h 1944000"/>
              <a:gd name="connsiteX135" fmla="*/ 726136 w 1944000"/>
              <a:gd name="connsiteY135" fmla="*/ 362242 h 1944000"/>
              <a:gd name="connsiteX136" fmla="*/ 704839 w 1944000"/>
              <a:gd name="connsiteY136" fmla="*/ 368909 h 1944000"/>
              <a:gd name="connsiteX137" fmla="*/ 684814 w 1944000"/>
              <a:gd name="connsiteY137" fmla="*/ 375894 h 1944000"/>
              <a:gd name="connsiteX138" fmla="*/ 666061 w 1944000"/>
              <a:gd name="connsiteY138" fmla="*/ 383197 h 1944000"/>
              <a:gd name="connsiteX139" fmla="*/ 657160 w 1944000"/>
              <a:gd name="connsiteY139" fmla="*/ 387324 h 1944000"/>
              <a:gd name="connsiteX140" fmla="*/ 648260 w 1944000"/>
              <a:gd name="connsiteY140" fmla="*/ 391134 h 1944000"/>
              <a:gd name="connsiteX141" fmla="*/ 639996 w 1944000"/>
              <a:gd name="connsiteY141" fmla="*/ 395262 h 1944000"/>
              <a:gd name="connsiteX142" fmla="*/ 632050 w 1944000"/>
              <a:gd name="connsiteY142" fmla="*/ 399072 h 1944000"/>
              <a:gd name="connsiteX143" fmla="*/ 624103 w 1944000"/>
              <a:gd name="connsiteY143" fmla="*/ 403517 h 1944000"/>
              <a:gd name="connsiteX144" fmla="*/ 616792 w 1944000"/>
              <a:gd name="connsiteY144" fmla="*/ 407644 h 1944000"/>
              <a:gd name="connsiteX145" fmla="*/ 609481 w 1944000"/>
              <a:gd name="connsiteY145" fmla="*/ 412089 h 1944000"/>
              <a:gd name="connsiteX146" fmla="*/ 602806 w 1944000"/>
              <a:gd name="connsiteY146" fmla="*/ 416534 h 1944000"/>
              <a:gd name="connsiteX147" fmla="*/ 593906 w 1944000"/>
              <a:gd name="connsiteY147" fmla="*/ 422567 h 1944000"/>
              <a:gd name="connsiteX148" fmla="*/ 585642 w 1944000"/>
              <a:gd name="connsiteY148" fmla="*/ 428282 h 1944000"/>
              <a:gd name="connsiteX149" fmla="*/ 577060 w 1944000"/>
              <a:gd name="connsiteY149" fmla="*/ 434632 h 1944000"/>
              <a:gd name="connsiteX150" fmla="*/ 569113 w 1944000"/>
              <a:gd name="connsiteY150" fmla="*/ 440982 h 1944000"/>
              <a:gd name="connsiteX151" fmla="*/ 561167 w 1944000"/>
              <a:gd name="connsiteY151" fmla="*/ 447967 h 1944000"/>
              <a:gd name="connsiteX152" fmla="*/ 553538 w 1944000"/>
              <a:gd name="connsiteY152" fmla="*/ 454317 h 1944000"/>
              <a:gd name="connsiteX153" fmla="*/ 545910 w 1944000"/>
              <a:gd name="connsiteY153" fmla="*/ 461302 h 1944000"/>
              <a:gd name="connsiteX154" fmla="*/ 538917 w 1944000"/>
              <a:gd name="connsiteY154" fmla="*/ 468604 h 1944000"/>
              <a:gd name="connsiteX155" fmla="*/ 532241 w 1944000"/>
              <a:gd name="connsiteY155" fmla="*/ 475907 h 1944000"/>
              <a:gd name="connsiteX156" fmla="*/ 525249 w 1944000"/>
              <a:gd name="connsiteY156" fmla="*/ 483527 h 1944000"/>
              <a:gd name="connsiteX157" fmla="*/ 518891 w 1944000"/>
              <a:gd name="connsiteY157" fmla="*/ 491464 h 1944000"/>
              <a:gd name="connsiteX158" fmla="*/ 512534 w 1944000"/>
              <a:gd name="connsiteY158" fmla="*/ 499402 h 1944000"/>
              <a:gd name="connsiteX159" fmla="*/ 506813 w 1944000"/>
              <a:gd name="connsiteY159" fmla="*/ 507022 h 1944000"/>
              <a:gd name="connsiteX160" fmla="*/ 501091 w 1944000"/>
              <a:gd name="connsiteY160" fmla="*/ 515277 h 1944000"/>
              <a:gd name="connsiteX161" fmla="*/ 495370 w 1944000"/>
              <a:gd name="connsiteY161" fmla="*/ 523849 h 1944000"/>
              <a:gd name="connsiteX162" fmla="*/ 490284 w 1944000"/>
              <a:gd name="connsiteY162" fmla="*/ 532422 h 1944000"/>
              <a:gd name="connsiteX163" fmla="*/ 485198 w 1944000"/>
              <a:gd name="connsiteY163" fmla="*/ 541312 h 1944000"/>
              <a:gd name="connsiteX164" fmla="*/ 480430 w 1944000"/>
              <a:gd name="connsiteY164" fmla="*/ 550202 h 1944000"/>
              <a:gd name="connsiteX165" fmla="*/ 475980 w 1944000"/>
              <a:gd name="connsiteY165" fmla="*/ 559092 h 1944000"/>
              <a:gd name="connsiteX166" fmla="*/ 472166 w 1944000"/>
              <a:gd name="connsiteY166" fmla="*/ 568299 h 1944000"/>
              <a:gd name="connsiteX167" fmla="*/ 468352 w 1944000"/>
              <a:gd name="connsiteY167" fmla="*/ 577507 h 1944000"/>
              <a:gd name="connsiteX168" fmla="*/ 464855 w 1944000"/>
              <a:gd name="connsiteY168" fmla="*/ 586714 h 1944000"/>
              <a:gd name="connsiteX169" fmla="*/ 461994 w 1944000"/>
              <a:gd name="connsiteY169" fmla="*/ 596239 h 1944000"/>
              <a:gd name="connsiteX170" fmla="*/ 459134 w 1944000"/>
              <a:gd name="connsiteY170" fmla="*/ 605764 h 1944000"/>
              <a:gd name="connsiteX171" fmla="*/ 456591 w 1944000"/>
              <a:gd name="connsiteY171" fmla="*/ 615289 h 1944000"/>
              <a:gd name="connsiteX172" fmla="*/ 454684 w 1944000"/>
              <a:gd name="connsiteY172" fmla="*/ 624814 h 1944000"/>
              <a:gd name="connsiteX173" fmla="*/ 453094 w 1944000"/>
              <a:gd name="connsiteY173" fmla="*/ 634657 h 1944000"/>
              <a:gd name="connsiteX174" fmla="*/ 451187 w 1944000"/>
              <a:gd name="connsiteY174" fmla="*/ 644182 h 1944000"/>
              <a:gd name="connsiteX175" fmla="*/ 450234 w 1944000"/>
              <a:gd name="connsiteY175" fmla="*/ 654024 h 1944000"/>
              <a:gd name="connsiteX176" fmla="*/ 449280 w 1944000"/>
              <a:gd name="connsiteY176" fmla="*/ 664184 h 1944000"/>
              <a:gd name="connsiteX177" fmla="*/ 448962 w 1944000"/>
              <a:gd name="connsiteY177" fmla="*/ 674344 h 1944000"/>
              <a:gd name="connsiteX178" fmla="*/ 448644 w 1944000"/>
              <a:gd name="connsiteY178" fmla="*/ 684822 h 1944000"/>
              <a:gd name="connsiteX179" fmla="*/ 448962 w 1944000"/>
              <a:gd name="connsiteY179" fmla="*/ 695934 h 1944000"/>
              <a:gd name="connsiteX180" fmla="*/ 449598 w 1944000"/>
              <a:gd name="connsiteY180" fmla="*/ 706729 h 1944000"/>
              <a:gd name="connsiteX181" fmla="*/ 450552 w 1944000"/>
              <a:gd name="connsiteY181" fmla="*/ 717842 h 1944000"/>
              <a:gd name="connsiteX182" fmla="*/ 452141 w 1944000"/>
              <a:gd name="connsiteY182" fmla="*/ 728637 h 1944000"/>
              <a:gd name="connsiteX183" fmla="*/ 453730 w 1944000"/>
              <a:gd name="connsiteY183" fmla="*/ 739432 h 1944000"/>
              <a:gd name="connsiteX184" fmla="*/ 455955 w 1944000"/>
              <a:gd name="connsiteY184" fmla="*/ 749909 h 1944000"/>
              <a:gd name="connsiteX185" fmla="*/ 458180 w 1944000"/>
              <a:gd name="connsiteY185" fmla="*/ 760387 h 1944000"/>
              <a:gd name="connsiteX186" fmla="*/ 461359 w 1944000"/>
              <a:gd name="connsiteY186" fmla="*/ 770547 h 1944000"/>
              <a:gd name="connsiteX187" fmla="*/ 464537 w 1944000"/>
              <a:gd name="connsiteY187" fmla="*/ 781024 h 1944000"/>
              <a:gd name="connsiteX188" fmla="*/ 468352 w 1944000"/>
              <a:gd name="connsiteY188" fmla="*/ 791184 h 1944000"/>
              <a:gd name="connsiteX189" fmla="*/ 472484 w 1944000"/>
              <a:gd name="connsiteY189" fmla="*/ 801027 h 1944000"/>
              <a:gd name="connsiteX190" fmla="*/ 476934 w 1944000"/>
              <a:gd name="connsiteY190" fmla="*/ 810869 h 1944000"/>
              <a:gd name="connsiteX191" fmla="*/ 482020 w 1944000"/>
              <a:gd name="connsiteY191" fmla="*/ 820712 h 1944000"/>
              <a:gd name="connsiteX192" fmla="*/ 487423 w 1944000"/>
              <a:gd name="connsiteY192" fmla="*/ 830237 h 1944000"/>
              <a:gd name="connsiteX193" fmla="*/ 492827 w 1944000"/>
              <a:gd name="connsiteY193" fmla="*/ 839762 h 1944000"/>
              <a:gd name="connsiteX194" fmla="*/ 498866 w 1944000"/>
              <a:gd name="connsiteY194" fmla="*/ 848969 h 1944000"/>
              <a:gd name="connsiteX195" fmla="*/ 505541 w 1944000"/>
              <a:gd name="connsiteY195" fmla="*/ 858177 h 1944000"/>
              <a:gd name="connsiteX196" fmla="*/ 512216 w 1944000"/>
              <a:gd name="connsiteY196" fmla="*/ 867067 h 1944000"/>
              <a:gd name="connsiteX197" fmla="*/ 519527 w 1944000"/>
              <a:gd name="connsiteY197" fmla="*/ 875957 h 1944000"/>
              <a:gd name="connsiteX198" fmla="*/ 527156 w 1944000"/>
              <a:gd name="connsiteY198" fmla="*/ 884212 h 1944000"/>
              <a:gd name="connsiteX199" fmla="*/ 535102 w 1944000"/>
              <a:gd name="connsiteY199" fmla="*/ 892467 h 1944000"/>
              <a:gd name="connsiteX200" fmla="*/ 543367 w 1944000"/>
              <a:gd name="connsiteY200" fmla="*/ 900404 h 1944000"/>
              <a:gd name="connsiteX201" fmla="*/ 551949 w 1944000"/>
              <a:gd name="connsiteY201" fmla="*/ 908024 h 1944000"/>
              <a:gd name="connsiteX202" fmla="*/ 561167 w 1944000"/>
              <a:gd name="connsiteY202" fmla="*/ 915644 h 1944000"/>
              <a:gd name="connsiteX203" fmla="*/ 570385 w 1944000"/>
              <a:gd name="connsiteY203" fmla="*/ 922947 h 1944000"/>
              <a:gd name="connsiteX204" fmla="*/ 580238 w 1944000"/>
              <a:gd name="connsiteY204" fmla="*/ 929932 h 1944000"/>
              <a:gd name="connsiteX205" fmla="*/ 590410 w 1944000"/>
              <a:gd name="connsiteY205" fmla="*/ 936282 h 1944000"/>
              <a:gd name="connsiteX206" fmla="*/ 600899 w 1944000"/>
              <a:gd name="connsiteY206" fmla="*/ 942632 h 1944000"/>
              <a:gd name="connsiteX207" fmla="*/ 611706 w 1944000"/>
              <a:gd name="connsiteY207" fmla="*/ 948982 h 1944000"/>
              <a:gd name="connsiteX208" fmla="*/ 623149 w 1944000"/>
              <a:gd name="connsiteY208" fmla="*/ 954697 h 1944000"/>
              <a:gd name="connsiteX209" fmla="*/ 634592 w 1944000"/>
              <a:gd name="connsiteY209" fmla="*/ 960412 h 1944000"/>
              <a:gd name="connsiteX210" fmla="*/ 646671 w 1944000"/>
              <a:gd name="connsiteY210" fmla="*/ 966127 h 1944000"/>
              <a:gd name="connsiteX211" fmla="*/ 666378 w 1944000"/>
              <a:gd name="connsiteY211" fmla="*/ 974064 h 1944000"/>
              <a:gd name="connsiteX212" fmla="*/ 688629 w 1944000"/>
              <a:gd name="connsiteY212" fmla="*/ 982637 h 1944000"/>
              <a:gd name="connsiteX213" fmla="*/ 713739 w 1944000"/>
              <a:gd name="connsiteY213" fmla="*/ 991209 h 1944000"/>
              <a:gd name="connsiteX214" fmla="*/ 741711 w 1944000"/>
              <a:gd name="connsiteY214" fmla="*/ 1000099 h 1944000"/>
              <a:gd name="connsiteX215" fmla="*/ 772544 w 1944000"/>
              <a:gd name="connsiteY215" fmla="*/ 1009307 h 1944000"/>
              <a:gd name="connsiteX216" fmla="*/ 805919 w 1944000"/>
              <a:gd name="connsiteY216" fmla="*/ 1018514 h 1944000"/>
              <a:gd name="connsiteX217" fmla="*/ 841837 w 1944000"/>
              <a:gd name="connsiteY217" fmla="*/ 1028357 h 1944000"/>
              <a:gd name="connsiteX218" fmla="*/ 880616 w 1944000"/>
              <a:gd name="connsiteY218" fmla="*/ 1038199 h 1944000"/>
              <a:gd name="connsiteX219" fmla="*/ 880616 w 1944000"/>
              <a:gd name="connsiteY219" fmla="*/ 1433487 h 1944000"/>
              <a:gd name="connsiteX220" fmla="*/ 870444 w 1944000"/>
              <a:gd name="connsiteY220" fmla="*/ 1431582 h 1944000"/>
              <a:gd name="connsiteX221" fmla="*/ 860591 w 1944000"/>
              <a:gd name="connsiteY221" fmla="*/ 1429042 h 1944000"/>
              <a:gd name="connsiteX222" fmla="*/ 850737 w 1944000"/>
              <a:gd name="connsiteY222" fmla="*/ 1426820 h 1944000"/>
              <a:gd name="connsiteX223" fmla="*/ 841519 w 1944000"/>
              <a:gd name="connsiteY223" fmla="*/ 1424280 h 1944000"/>
              <a:gd name="connsiteX224" fmla="*/ 831983 w 1944000"/>
              <a:gd name="connsiteY224" fmla="*/ 1421422 h 1944000"/>
              <a:gd name="connsiteX225" fmla="*/ 823083 w 1944000"/>
              <a:gd name="connsiteY225" fmla="*/ 1418247 h 1944000"/>
              <a:gd name="connsiteX226" fmla="*/ 814183 w 1944000"/>
              <a:gd name="connsiteY226" fmla="*/ 1415072 h 1944000"/>
              <a:gd name="connsiteX227" fmla="*/ 805283 w 1944000"/>
              <a:gd name="connsiteY227" fmla="*/ 1411580 h 1944000"/>
              <a:gd name="connsiteX228" fmla="*/ 796701 w 1944000"/>
              <a:gd name="connsiteY228" fmla="*/ 1408087 h 1944000"/>
              <a:gd name="connsiteX229" fmla="*/ 788437 w 1944000"/>
              <a:gd name="connsiteY229" fmla="*/ 1404277 h 1944000"/>
              <a:gd name="connsiteX230" fmla="*/ 780490 w 1944000"/>
              <a:gd name="connsiteY230" fmla="*/ 1400150 h 1944000"/>
              <a:gd name="connsiteX231" fmla="*/ 772544 w 1944000"/>
              <a:gd name="connsiteY231" fmla="*/ 1396022 h 1944000"/>
              <a:gd name="connsiteX232" fmla="*/ 764915 w 1944000"/>
              <a:gd name="connsiteY232" fmla="*/ 1391260 h 1944000"/>
              <a:gd name="connsiteX233" fmla="*/ 757604 w 1944000"/>
              <a:gd name="connsiteY233" fmla="*/ 1386815 h 1944000"/>
              <a:gd name="connsiteX234" fmla="*/ 750293 w 1944000"/>
              <a:gd name="connsiteY234" fmla="*/ 1381735 h 1944000"/>
              <a:gd name="connsiteX235" fmla="*/ 743618 w 1944000"/>
              <a:gd name="connsiteY235" fmla="*/ 1376655 h 1944000"/>
              <a:gd name="connsiteX236" fmla="*/ 732811 w 1944000"/>
              <a:gd name="connsiteY236" fmla="*/ 1368082 h 1944000"/>
              <a:gd name="connsiteX237" fmla="*/ 722640 w 1944000"/>
              <a:gd name="connsiteY237" fmla="*/ 1359192 h 1944000"/>
              <a:gd name="connsiteX238" fmla="*/ 713104 w 1944000"/>
              <a:gd name="connsiteY238" fmla="*/ 1349985 h 1944000"/>
              <a:gd name="connsiteX239" fmla="*/ 704204 w 1944000"/>
              <a:gd name="connsiteY239" fmla="*/ 1340142 h 1944000"/>
              <a:gd name="connsiteX240" fmla="*/ 695621 w 1944000"/>
              <a:gd name="connsiteY240" fmla="*/ 1329982 h 1944000"/>
              <a:gd name="connsiteX241" fmla="*/ 687675 w 1944000"/>
              <a:gd name="connsiteY241" fmla="*/ 1319187 h 1944000"/>
              <a:gd name="connsiteX242" fmla="*/ 680046 w 1944000"/>
              <a:gd name="connsiteY242" fmla="*/ 1308075 h 1944000"/>
              <a:gd name="connsiteX243" fmla="*/ 673371 w 1944000"/>
              <a:gd name="connsiteY243" fmla="*/ 1296327 h 1944000"/>
              <a:gd name="connsiteX244" fmla="*/ 667014 w 1944000"/>
              <a:gd name="connsiteY244" fmla="*/ 1284262 h 1944000"/>
              <a:gd name="connsiteX245" fmla="*/ 660975 w 1944000"/>
              <a:gd name="connsiteY245" fmla="*/ 1271562 h 1944000"/>
              <a:gd name="connsiteX246" fmla="*/ 655889 w 1944000"/>
              <a:gd name="connsiteY246" fmla="*/ 1258862 h 1944000"/>
              <a:gd name="connsiteX247" fmla="*/ 651121 w 1944000"/>
              <a:gd name="connsiteY247" fmla="*/ 1245209 h 1944000"/>
              <a:gd name="connsiteX248" fmla="*/ 646989 w 1944000"/>
              <a:gd name="connsiteY248" fmla="*/ 1231557 h 1944000"/>
              <a:gd name="connsiteX249" fmla="*/ 642857 w 1944000"/>
              <a:gd name="connsiteY249" fmla="*/ 1217269 h 1944000"/>
              <a:gd name="connsiteX250" fmla="*/ 639996 w 1944000"/>
              <a:gd name="connsiteY250" fmla="*/ 1202664 h 1944000"/>
              <a:gd name="connsiteX251" fmla="*/ 637453 w 1944000"/>
              <a:gd name="connsiteY251" fmla="*/ 1187424 h 1944000"/>
              <a:gd name="connsiteX252" fmla="*/ 410819 w 1944000"/>
              <a:gd name="connsiteY252" fmla="*/ 1219492 h 1944000"/>
              <a:gd name="connsiteX253" fmla="*/ 413044 w 1944000"/>
              <a:gd name="connsiteY253" fmla="*/ 1231557 h 1944000"/>
              <a:gd name="connsiteX254" fmla="*/ 415587 w 1944000"/>
              <a:gd name="connsiteY254" fmla="*/ 1243304 h 1944000"/>
              <a:gd name="connsiteX255" fmla="*/ 418766 w 1944000"/>
              <a:gd name="connsiteY255" fmla="*/ 1255370 h 1944000"/>
              <a:gd name="connsiteX256" fmla="*/ 421626 w 1944000"/>
              <a:gd name="connsiteY256" fmla="*/ 1266800 h 1944000"/>
              <a:gd name="connsiteX257" fmla="*/ 424805 w 1944000"/>
              <a:gd name="connsiteY257" fmla="*/ 1278230 h 1944000"/>
              <a:gd name="connsiteX258" fmla="*/ 428619 w 1944000"/>
              <a:gd name="connsiteY258" fmla="*/ 1289660 h 1944000"/>
              <a:gd name="connsiteX259" fmla="*/ 432116 w 1944000"/>
              <a:gd name="connsiteY259" fmla="*/ 1300455 h 1944000"/>
              <a:gd name="connsiteX260" fmla="*/ 435930 w 1944000"/>
              <a:gd name="connsiteY260" fmla="*/ 1311250 h 1944000"/>
              <a:gd name="connsiteX261" fmla="*/ 440062 w 1944000"/>
              <a:gd name="connsiteY261" fmla="*/ 1321727 h 1944000"/>
              <a:gd name="connsiteX262" fmla="*/ 444512 w 1944000"/>
              <a:gd name="connsiteY262" fmla="*/ 1332205 h 1944000"/>
              <a:gd name="connsiteX263" fmla="*/ 448644 w 1944000"/>
              <a:gd name="connsiteY263" fmla="*/ 1342682 h 1944000"/>
              <a:gd name="connsiteX264" fmla="*/ 453412 w 1944000"/>
              <a:gd name="connsiteY264" fmla="*/ 1352525 h 1944000"/>
              <a:gd name="connsiteX265" fmla="*/ 458180 w 1944000"/>
              <a:gd name="connsiteY265" fmla="*/ 1362367 h 1944000"/>
              <a:gd name="connsiteX266" fmla="*/ 463266 w 1944000"/>
              <a:gd name="connsiteY266" fmla="*/ 1372210 h 1944000"/>
              <a:gd name="connsiteX267" fmla="*/ 468352 w 1944000"/>
              <a:gd name="connsiteY267" fmla="*/ 1381735 h 1944000"/>
              <a:gd name="connsiteX268" fmla="*/ 473755 w 1944000"/>
              <a:gd name="connsiteY268" fmla="*/ 1390942 h 1944000"/>
              <a:gd name="connsiteX269" fmla="*/ 479477 w 1944000"/>
              <a:gd name="connsiteY269" fmla="*/ 1399832 h 1944000"/>
              <a:gd name="connsiteX270" fmla="*/ 485198 w 1944000"/>
              <a:gd name="connsiteY270" fmla="*/ 1409040 h 1944000"/>
              <a:gd name="connsiteX271" fmla="*/ 491238 w 1944000"/>
              <a:gd name="connsiteY271" fmla="*/ 1417612 h 1944000"/>
              <a:gd name="connsiteX272" fmla="*/ 497595 w 1944000"/>
              <a:gd name="connsiteY272" fmla="*/ 1426185 h 1944000"/>
              <a:gd name="connsiteX273" fmla="*/ 503634 w 1944000"/>
              <a:gd name="connsiteY273" fmla="*/ 1434757 h 1944000"/>
              <a:gd name="connsiteX274" fmla="*/ 510309 w 1944000"/>
              <a:gd name="connsiteY274" fmla="*/ 1442695 h 1944000"/>
              <a:gd name="connsiteX275" fmla="*/ 517302 w 1944000"/>
              <a:gd name="connsiteY275" fmla="*/ 1450950 h 1944000"/>
              <a:gd name="connsiteX276" fmla="*/ 524295 w 1944000"/>
              <a:gd name="connsiteY276" fmla="*/ 1458570 h 1944000"/>
              <a:gd name="connsiteX277" fmla="*/ 531288 w 1944000"/>
              <a:gd name="connsiteY277" fmla="*/ 1466190 h 1944000"/>
              <a:gd name="connsiteX278" fmla="*/ 538599 w 1944000"/>
              <a:gd name="connsiteY278" fmla="*/ 1473492 h 1944000"/>
              <a:gd name="connsiteX279" fmla="*/ 546227 w 1944000"/>
              <a:gd name="connsiteY279" fmla="*/ 1480795 h 1944000"/>
              <a:gd name="connsiteX280" fmla="*/ 553856 w 1944000"/>
              <a:gd name="connsiteY280" fmla="*/ 1487780 h 1944000"/>
              <a:gd name="connsiteX281" fmla="*/ 561802 w 1944000"/>
              <a:gd name="connsiteY281" fmla="*/ 1494765 h 1944000"/>
              <a:gd name="connsiteX282" fmla="*/ 570067 w 1944000"/>
              <a:gd name="connsiteY282" fmla="*/ 1501750 h 1944000"/>
              <a:gd name="connsiteX283" fmla="*/ 578331 w 1944000"/>
              <a:gd name="connsiteY283" fmla="*/ 1507782 h 1944000"/>
              <a:gd name="connsiteX284" fmla="*/ 586913 w 1944000"/>
              <a:gd name="connsiteY284" fmla="*/ 1514132 h 1944000"/>
              <a:gd name="connsiteX285" fmla="*/ 600581 w 1944000"/>
              <a:gd name="connsiteY285" fmla="*/ 1523657 h 1944000"/>
              <a:gd name="connsiteX286" fmla="*/ 615203 w 1944000"/>
              <a:gd name="connsiteY286" fmla="*/ 1532865 h 1944000"/>
              <a:gd name="connsiteX287" fmla="*/ 630142 w 1944000"/>
              <a:gd name="connsiteY287" fmla="*/ 1541437 h 1944000"/>
              <a:gd name="connsiteX288" fmla="*/ 645717 w 1944000"/>
              <a:gd name="connsiteY288" fmla="*/ 1549375 h 1944000"/>
              <a:gd name="connsiteX289" fmla="*/ 661928 w 1944000"/>
              <a:gd name="connsiteY289" fmla="*/ 1556995 h 1944000"/>
              <a:gd name="connsiteX290" fmla="*/ 678775 w 1944000"/>
              <a:gd name="connsiteY290" fmla="*/ 1563980 h 1944000"/>
              <a:gd name="connsiteX291" fmla="*/ 696257 w 1944000"/>
              <a:gd name="connsiteY291" fmla="*/ 1570647 h 1944000"/>
              <a:gd name="connsiteX292" fmla="*/ 714375 w 1944000"/>
              <a:gd name="connsiteY292" fmla="*/ 1576680 h 1944000"/>
              <a:gd name="connsiteX293" fmla="*/ 733129 w 1944000"/>
              <a:gd name="connsiteY293" fmla="*/ 1582395 h 1944000"/>
              <a:gd name="connsiteX294" fmla="*/ 752518 w 1944000"/>
              <a:gd name="connsiteY294" fmla="*/ 1587475 h 1944000"/>
              <a:gd name="connsiteX295" fmla="*/ 772544 w 1944000"/>
              <a:gd name="connsiteY295" fmla="*/ 1592237 h 1944000"/>
              <a:gd name="connsiteX296" fmla="*/ 792887 w 1944000"/>
              <a:gd name="connsiteY296" fmla="*/ 1596365 h 1944000"/>
              <a:gd name="connsiteX297" fmla="*/ 814183 w 1944000"/>
              <a:gd name="connsiteY297" fmla="*/ 1600175 h 1944000"/>
              <a:gd name="connsiteX298" fmla="*/ 835480 w 1944000"/>
              <a:gd name="connsiteY298" fmla="*/ 1603350 h 1944000"/>
              <a:gd name="connsiteX299" fmla="*/ 858048 w 1944000"/>
              <a:gd name="connsiteY299" fmla="*/ 1606525 h 1944000"/>
              <a:gd name="connsiteX300" fmla="*/ 880616 w 1944000"/>
              <a:gd name="connsiteY300" fmla="*/ 1608747 h 1944000"/>
              <a:gd name="connsiteX301" fmla="*/ 880616 w 1944000"/>
              <a:gd name="connsiteY301" fmla="*/ 1726857 h 1944000"/>
              <a:gd name="connsiteX302" fmla="*/ 1063385 w 1944000"/>
              <a:gd name="connsiteY302" fmla="*/ 1726857 h 1944000"/>
              <a:gd name="connsiteX303" fmla="*/ 1063385 w 1944000"/>
              <a:gd name="connsiteY303" fmla="*/ 1610652 h 1944000"/>
              <a:gd name="connsiteX304" fmla="*/ 1077371 w 1944000"/>
              <a:gd name="connsiteY304" fmla="*/ 1609382 h 1944000"/>
              <a:gd name="connsiteX305" fmla="*/ 1091675 w 1944000"/>
              <a:gd name="connsiteY305" fmla="*/ 1607795 h 1944000"/>
              <a:gd name="connsiteX306" fmla="*/ 1105661 w 1944000"/>
              <a:gd name="connsiteY306" fmla="*/ 1606207 h 1944000"/>
              <a:gd name="connsiteX307" fmla="*/ 1119329 w 1944000"/>
              <a:gd name="connsiteY307" fmla="*/ 1603985 h 1944000"/>
              <a:gd name="connsiteX308" fmla="*/ 1133314 w 1944000"/>
              <a:gd name="connsiteY308" fmla="*/ 1602080 h 1944000"/>
              <a:gd name="connsiteX309" fmla="*/ 1146665 w 1944000"/>
              <a:gd name="connsiteY309" fmla="*/ 1599857 h 1944000"/>
              <a:gd name="connsiteX310" fmla="*/ 1160015 w 1944000"/>
              <a:gd name="connsiteY310" fmla="*/ 1597317 h 1944000"/>
              <a:gd name="connsiteX311" fmla="*/ 1173047 w 1944000"/>
              <a:gd name="connsiteY311" fmla="*/ 1594142 h 1944000"/>
              <a:gd name="connsiteX312" fmla="*/ 1186397 w 1944000"/>
              <a:gd name="connsiteY312" fmla="*/ 1591285 h 1944000"/>
              <a:gd name="connsiteX313" fmla="*/ 1199111 w 1944000"/>
              <a:gd name="connsiteY313" fmla="*/ 1587792 h 1944000"/>
              <a:gd name="connsiteX314" fmla="*/ 1212144 w 1944000"/>
              <a:gd name="connsiteY314" fmla="*/ 1584300 h 1944000"/>
              <a:gd name="connsiteX315" fmla="*/ 1224540 w 1944000"/>
              <a:gd name="connsiteY315" fmla="*/ 1580807 h 1944000"/>
              <a:gd name="connsiteX316" fmla="*/ 1236937 w 1944000"/>
              <a:gd name="connsiteY316" fmla="*/ 1576680 h 1944000"/>
              <a:gd name="connsiteX317" fmla="*/ 1249333 w 1944000"/>
              <a:gd name="connsiteY317" fmla="*/ 1572552 h 1944000"/>
              <a:gd name="connsiteX318" fmla="*/ 1261412 w 1944000"/>
              <a:gd name="connsiteY318" fmla="*/ 1567790 h 1944000"/>
              <a:gd name="connsiteX319" fmla="*/ 1273491 w 1944000"/>
              <a:gd name="connsiteY319" fmla="*/ 1563345 h 1944000"/>
              <a:gd name="connsiteX320" fmla="*/ 1288748 w 1944000"/>
              <a:gd name="connsiteY320" fmla="*/ 1556995 h 1944000"/>
              <a:gd name="connsiteX321" fmla="*/ 1304005 w 1944000"/>
              <a:gd name="connsiteY321" fmla="*/ 1550010 h 1944000"/>
              <a:gd name="connsiteX322" fmla="*/ 1318627 w 1944000"/>
              <a:gd name="connsiteY322" fmla="*/ 1543025 h 1944000"/>
              <a:gd name="connsiteX323" fmla="*/ 1332613 w 1944000"/>
              <a:gd name="connsiteY323" fmla="*/ 1535722 h 1944000"/>
              <a:gd name="connsiteX324" fmla="*/ 1346598 w 1944000"/>
              <a:gd name="connsiteY324" fmla="*/ 1528102 h 1944000"/>
              <a:gd name="connsiteX325" fmla="*/ 1359631 w 1944000"/>
              <a:gd name="connsiteY325" fmla="*/ 1519847 h 1944000"/>
              <a:gd name="connsiteX326" fmla="*/ 1372345 w 1944000"/>
              <a:gd name="connsiteY326" fmla="*/ 1511592 h 1944000"/>
              <a:gd name="connsiteX327" fmla="*/ 1384742 w 1944000"/>
              <a:gd name="connsiteY327" fmla="*/ 1502702 h 1944000"/>
              <a:gd name="connsiteX328" fmla="*/ 1396185 w 1944000"/>
              <a:gd name="connsiteY328" fmla="*/ 1493812 h 1944000"/>
              <a:gd name="connsiteX329" fmla="*/ 1407945 w 1944000"/>
              <a:gd name="connsiteY329" fmla="*/ 1484287 h 1944000"/>
              <a:gd name="connsiteX330" fmla="*/ 1418753 w 1944000"/>
              <a:gd name="connsiteY330" fmla="*/ 1474762 h 1944000"/>
              <a:gd name="connsiteX331" fmla="*/ 1429242 w 1944000"/>
              <a:gd name="connsiteY331" fmla="*/ 1464602 h 1944000"/>
              <a:gd name="connsiteX332" fmla="*/ 1439096 w 1944000"/>
              <a:gd name="connsiteY332" fmla="*/ 1454125 h 1944000"/>
              <a:gd name="connsiteX333" fmla="*/ 1448631 w 1944000"/>
              <a:gd name="connsiteY333" fmla="*/ 1443647 h 1944000"/>
              <a:gd name="connsiteX334" fmla="*/ 1457531 w 1944000"/>
              <a:gd name="connsiteY334" fmla="*/ 1432535 h 1944000"/>
              <a:gd name="connsiteX335" fmla="*/ 1466114 w 1944000"/>
              <a:gd name="connsiteY335" fmla="*/ 1421422 h 1944000"/>
              <a:gd name="connsiteX336" fmla="*/ 1474378 w 1944000"/>
              <a:gd name="connsiteY336" fmla="*/ 1409675 h 1944000"/>
              <a:gd name="connsiteX337" fmla="*/ 1482007 w 1944000"/>
              <a:gd name="connsiteY337" fmla="*/ 1398245 h 1944000"/>
              <a:gd name="connsiteX338" fmla="*/ 1489000 w 1944000"/>
              <a:gd name="connsiteY338" fmla="*/ 1386497 h 1944000"/>
              <a:gd name="connsiteX339" fmla="*/ 1495675 w 1944000"/>
              <a:gd name="connsiteY339" fmla="*/ 1374432 h 1944000"/>
              <a:gd name="connsiteX340" fmla="*/ 1501396 w 1944000"/>
              <a:gd name="connsiteY340" fmla="*/ 1362685 h 1944000"/>
              <a:gd name="connsiteX341" fmla="*/ 1507118 w 1944000"/>
              <a:gd name="connsiteY341" fmla="*/ 1350620 h 1944000"/>
              <a:gd name="connsiteX342" fmla="*/ 1512203 w 1944000"/>
              <a:gd name="connsiteY342" fmla="*/ 1338555 h 1944000"/>
              <a:gd name="connsiteX343" fmla="*/ 1516335 w 1944000"/>
              <a:gd name="connsiteY343" fmla="*/ 1326490 h 1944000"/>
              <a:gd name="connsiteX344" fmla="*/ 1520468 w 1944000"/>
              <a:gd name="connsiteY344" fmla="*/ 1314107 h 1944000"/>
              <a:gd name="connsiteX345" fmla="*/ 1523964 w 1944000"/>
              <a:gd name="connsiteY345" fmla="*/ 1301725 h 1944000"/>
              <a:gd name="connsiteX346" fmla="*/ 1526507 w 1944000"/>
              <a:gd name="connsiteY346" fmla="*/ 1289025 h 1944000"/>
              <a:gd name="connsiteX347" fmla="*/ 1528732 w 1944000"/>
              <a:gd name="connsiteY347" fmla="*/ 1276642 h 1944000"/>
              <a:gd name="connsiteX348" fmla="*/ 1530957 w 1944000"/>
              <a:gd name="connsiteY348" fmla="*/ 1263942 h 1944000"/>
              <a:gd name="connsiteX349" fmla="*/ 1532228 w 1944000"/>
              <a:gd name="connsiteY349" fmla="*/ 1251242 h 1944000"/>
              <a:gd name="connsiteX350" fmla="*/ 1532864 w 1944000"/>
              <a:gd name="connsiteY350" fmla="*/ 1238542 h 1944000"/>
              <a:gd name="connsiteX351" fmla="*/ 1533182 w 1944000"/>
              <a:gd name="connsiteY351" fmla="*/ 1225207 h 1944000"/>
              <a:gd name="connsiteX352" fmla="*/ 1533182 w 1944000"/>
              <a:gd name="connsiteY352" fmla="*/ 1212189 h 1944000"/>
              <a:gd name="connsiteX353" fmla="*/ 1532546 w 1944000"/>
              <a:gd name="connsiteY353" fmla="*/ 1199172 h 1944000"/>
              <a:gd name="connsiteX354" fmla="*/ 1531275 w 1944000"/>
              <a:gd name="connsiteY354" fmla="*/ 1186789 h 1944000"/>
              <a:gd name="connsiteX355" fmla="*/ 1530003 w 1944000"/>
              <a:gd name="connsiteY355" fmla="*/ 1174407 h 1944000"/>
              <a:gd name="connsiteX356" fmla="*/ 1527778 w 1944000"/>
              <a:gd name="connsiteY356" fmla="*/ 1162342 h 1944000"/>
              <a:gd name="connsiteX357" fmla="*/ 1525553 w 1944000"/>
              <a:gd name="connsiteY357" fmla="*/ 1150594 h 1944000"/>
              <a:gd name="connsiteX358" fmla="*/ 1522693 w 1944000"/>
              <a:gd name="connsiteY358" fmla="*/ 1138847 h 1944000"/>
              <a:gd name="connsiteX359" fmla="*/ 1519514 w 1944000"/>
              <a:gd name="connsiteY359" fmla="*/ 1127734 h 1944000"/>
              <a:gd name="connsiteX360" fmla="*/ 1516018 w 1944000"/>
              <a:gd name="connsiteY360" fmla="*/ 1116939 h 1944000"/>
              <a:gd name="connsiteX361" fmla="*/ 1511885 w 1944000"/>
              <a:gd name="connsiteY361" fmla="*/ 1106144 h 1944000"/>
              <a:gd name="connsiteX362" fmla="*/ 1507435 w 1944000"/>
              <a:gd name="connsiteY362" fmla="*/ 1095349 h 1944000"/>
              <a:gd name="connsiteX363" fmla="*/ 1502350 w 1944000"/>
              <a:gd name="connsiteY363" fmla="*/ 1085189 h 1944000"/>
              <a:gd name="connsiteX364" fmla="*/ 1496946 w 1944000"/>
              <a:gd name="connsiteY364" fmla="*/ 1075347 h 1944000"/>
              <a:gd name="connsiteX365" fmla="*/ 1491225 w 1944000"/>
              <a:gd name="connsiteY365" fmla="*/ 1065822 h 1944000"/>
              <a:gd name="connsiteX366" fmla="*/ 1485185 w 1944000"/>
              <a:gd name="connsiteY366" fmla="*/ 1056614 h 1944000"/>
              <a:gd name="connsiteX367" fmla="*/ 1478510 w 1944000"/>
              <a:gd name="connsiteY367" fmla="*/ 1047407 h 1944000"/>
              <a:gd name="connsiteX368" fmla="*/ 1471517 w 1944000"/>
              <a:gd name="connsiteY368" fmla="*/ 1038517 h 1944000"/>
              <a:gd name="connsiteX369" fmla="*/ 1463889 w 1944000"/>
              <a:gd name="connsiteY369" fmla="*/ 1029944 h 1944000"/>
              <a:gd name="connsiteX370" fmla="*/ 1456260 w 1944000"/>
              <a:gd name="connsiteY370" fmla="*/ 1021689 h 1944000"/>
              <a:gd name="connsiteX371" fmla="*/ 1448314 w 1944000"/>
              <a:gd name="connsiteY371" fmla="*/ 1013752 h 1944000"/>
              <a:gd name="connsiteX372" fmla="*/ 1440049 w 1944000"/>
              <a:gd name="connsiteY372" fmla="*/ 1005814 h 1944000"/>
              <a:gd name="connsiteX373" fmla="*/ 1431467 w 1944000"/>
              <a:gd name="connsiteY373" fmla="*/ 998512 h 1944000"/>
              <a:gd name="connsiteX374" fmla="*/ 1422567 w 1944000"/>
              <a:gd name="connsiteY374" fmla="*/ 991527 h 1944000"/>
              <a:gd name="connsiteX375" fmla="*/ 1413349 w 1944000"/>
              <a:gd name="connsiteY375" fmla="*/ 984542 h 1944000"/>
              <a:gd name="connsiteX376" fmla="*/ 1403813 w 1944000"/>
              <a:gd name="connsiteY376" fmla="*/ 977557 h 1944000"/>
              <a:gd name="connsiteX377" fmla="*/ 1393959 w 1944000"/>
              <a:gd name="connsiteY377" fmla="*/ 971207 h 1944000"/>
              <a:gd name="connsiteX378" fmla="*/ 1383788 w 1944000"/>
              <a:gd name="connsiteY378" fmla="*/ 965174 h 1944000"/>
              <a:gd name="connsiteX379" fmla="*/ 1373299 w 1944000"/>
              <a:gd name="connsiteY379" fmla="*/ 959142 h 1944000"/>
              <a:gd name="connsiteX380" fmla="*/ 1362491 w 1944000"/>
              <a:gd name="connsiteY380" fmla="*/ 953427 h 1944000"/>
              <a:gd name="connsiteX381" fmla="*/ 1351048 w 1944000"/>
              <a:gd name="connsiteY381" fmla="*/ 948347 h 1944000"/>
              <a:gd name="connsiteX382" fmla="*/ 1339605 w 1944000"/>
              <a:gd name="connsiteY382" fmla="*/ 942949 h 1944000"/>
              <a:gd name="connsiteX383" fmla="*/ 1327845 w 1944000"/>
              <a:gd name="connsiteY383" fmla="*/ 937869 h 1944000"/>
              <a:gd name="connsiteX384" fmla="*/ 1305912 w 1944000"/>
              <a:gd name="connsiteY384" fmla="*/ 930249 h 1944000"/>
              <a:gd name="connsiteX385" fmla="*/ 1280801 w 1944000"/>
              <a:gd name="connsiteY385" fmla="*/ 921677 h 1944000"/>
              <a:gd name="connsiteX386" fmla="*/ 1252512 w 1944000"/>
              <a:gd name="connsiteY386" fmla="*/ 912469 h 1944000"/>
              <a:gd name="connsiteX387" fmla="*/ 1221362 w 1944000"/>
              <a:gd name="connsiteY387" fmla="*/ 902627 h 1944000"/>
              <a:gd name="connsiteX388" fmla="*/ 1186397 w 1944000"/>
              <a:gd name="connsiteY388" fmla="*/ 892784 h 1944000"/>
              <a:gd name="connsiteX389" fmla="*/ 1148572 w 1944000"/>
              <a:gd name="connsiteY389" fmla="*/ 882307 h 1944000"/>
              <a:gd name="connsiteX390" fmla="*/ 1107568 w 1944000"/>
              <a:gd name="connsiteY390" fmla="*/ 871512 h 1944000"/>
              <a:gd name="connsiteX391" fmla="*/ 1063385 w 1944000"/>
              <a:gd name="connsiteY391" fmla="*/ 860399 h 1944000"/>
              <a:gd name="connsiteX392" fmla="*/ 1063385 w 1944000"/>
              <a:gd name="connsiteY392" fmla="*/ 511149 h 1944000"/>
              <a:gd name="connsiteX393" fmla="*/ 1078960 w 1944000"/>
              <a:gd name="connsiteY393" fmla="*/ 514642 h 1944000"/>
              <a:gd name="connsiteX394" fmla="*/ 1093582 w 1944000"/>
              <a:gd name="connsiteY394" fmla="*/ 518769 h 1944000"/>
              <a:gd name="connsiteX395" fmla="*/ 1108204 w 1944000"/>
              <a:gd name="connsiteY395" fmla="*/ 523214 h 1944000"/>
              <a:gd name="connsiteX396" fmla="*/ 1121554 w 1944000"/>
              <a:gd name="connsiteY396" fmla="*/ 528612 h 1944000"/>
              <a:gd name="connsiteX397" fmla="*/ 1128229 w 1944000"/>
              <a:gd name="connsiteY397" fmla="*/ 531469 h 1944000"/>
              <a:gd name="connsiteX398" fmla="*/ 1134904 w 1944000"/>
              <a:gd name="connsiteY398" fmla="*/ 534644 h 1944000"/>
              <a:gd name="connsiteX399" fmla="*/ 1141261 w 1944000"/>
              <a:gd name="connsiteY399" fmla="*/ 537502 h 1944000"/>
              <a:gd name="connsiteX400" fmla="*/ 1146982 w 1944000"/>
              <a:gd name="connsiteY400" fmla="*/ 540677 h 1944000"/>
              <a:gd name="connsiteX401" fmla="*/ 1153022 w 1944000"/>
              <a:gd name="connsiteY401" fmla="*/ 544169 h 1944000"/>
              <a:gd name="connsiteX402" fmla="*/ 1159061 w 1944000"/>
              <a:gd name="connsiteY402" fmla="*/ 547662 h 1944000"/>
              <a:gd name="connsiteX403" fmla="*/ 1164465 w 1944000"/>
              <a:gd name="connsiteY403" fmla="*/ 551154 h 1944000"/>
              <a:gd name="connsiteX404" fmla="*/ 1169868 w 1944000"/>
              <a:gd name="connsiteY404" fmla="*/ 555282 h 1944000"/>
              <a:gd name="connsiteX405" fmla="*/ 1178768 w 1944000"/>
              <a:gd name="connsiteY405" fmla="*/ 561949 h 1944000"/>
              <a:gd name="connsiteX406" fmla="*/ 1187351 w 1944000"/>
              <a:gd name="connsiteY406" fmla="*/ 568934 h 1944000"/>
              <a:gd name="connsiteX407" fmla="*/ 1195297 w 1944000"/>
              <a:gd name="connsiteY407" fmla="*/ 576554 h 1944000"/>
              <a:gd name="connsiteX408" fmla="*/ 1202926 w 1944000"/>
              <a:gd name="connsiteY408" fmla="*/ 584174 h 1944000"/>
              <a:gd name="connsiteX409" fmla="*/ 1209919 w 1944000"/>
              <a:gd name="connsiteY409" fmla="*/ 592429 h 1944000"/>
              <a:gd name="connsiteX410" fmla="*/ 1216594 w 1944000"/>
              <a:gd name="connsiteY410" fmla="*/ 601002 h 1944000"/>
              <a:gd name="connsiteX411" fmla="*/ 1222633 w 1944000"/>
              <a:gd name="connsiteY411" fmla="*/ 609574 h 1944000"/>
              <a:gd name="connsiteX412" fmla="*/ 1228355 w 1944000"/>
              <a:gd name="connsiteY412" fmla="*/ 618782 h 1944000"/>
              <a:gd name="connsiteX413" fmla="*/ 1233758 w 1944000"/>
              <a:gd name="connsiteY413" fmla="*/ 627989 h 1944000"/>
              <a:gd name="connsiteX414" fmla="*/ 1238844 w 1944000"/>
              <a:gd name="connsiteY414" fmla="*/ 637832 h 1944000"/>
              <a:gd name="connsiteX415" fmla="*/ 1242976 w 1944000"/>
              <a:gd name="connsiteY415" fmla="*/ 647674 h 1944000"/>
              <a:gd name="connsiteX416" fmla="*/ 1247108 w 1944000"/>
              <a:gd name="connsiteY416" fmla="*/ 658469 h 1944000"/>
              <a:gd name="connsiteX417" fmla="*/ 1250287 w 1944000"/>
              <a:gd name="connsiteY417" fmla="*/ 668947 h 1944000"/>
              <a:gd name="connsiteX418" fmla="*/ 1253465 w 1944000"/>
              <a:gd name="connsiteY418" fmla="*/ 680059 h 1944000"/>
              <a:gd name="connsiteX419" fmla="*/ 1256326 w 1944000"/>
              <a:gd name="connsiteY419" fmla="*/ 691172 h 1944000"/>
              <a:gd name="connsiteX420" fmla="*/ 1258233 w 1944000"/>
              <a:gd name="connsiteY420" fmla="*/ 702919 h 1944000"/>
              <a:gd name="connsiteX421" fmla="*/ 1482324 w 1944000"/>
              <a:gd name="connsiteY421" fmla="*/ 675297 h 1944000"/>
              <a:gd name="connsiteX422" fmla="*/ 1479464 w 1944000"/>
              <a:gd name="connsiteY422" fmla="*/ 660692 h 1944000"/>
              <a:gd name="connsiteX423" fmla="*/ 1475967 w 1944000"/>
              <a:gd name="connsiteY423" fmla="*/ 646087 h 1944000"/>
              <a:gd name="connsiteX424" fmla="*/ 1472789 w 1944000"/>
              <a:gd name="connsiteY424" fmla="*/ 632434 h 1944000"/>
              <a:gd name="connsiteX425" fmla="*/ 1469292 w 1944000"/>
              <a:gd name="connsiteY425" fmla="*/ 618782 h 1944000"/>
              <a:gd name="connsiteX426" fmla="*/ 1465160 w 1944000"/>
              <a:gd name="connsiteY426" fmla="*/ 605764 h 1944000"/>
              <a:gd name="connsiteX427" fmla="*/ 1461028 w 1944000"/>
              <a:gd name="connsiteY427" fmla="*/ 592747 h 1944000"/>
              <a:gd name="connsiteX428" fmla="*/ 1456260 w 1944000"/>
              <a:gd name="connsiteY428" fmla="*/ 580364 h 1944000"/>
              <a:gd name="connsiteX429" fmla="*/ 1451810 w 1944000"/>
              <a:gd name="connsiteY429" fmla="*/ 568299 h 1944000"/>
              <a:gd name="connsiteX430" fmla="*/ 1446406 w 1944000"/>
              <a:gd name="connsiteY430" fmla="*/ 556552 h 1944000"/>
              <a:gd name="connsiteX431" fmla="*/ 1441321 w 1944000"/>
              <a:gd name="connsiteY431" fmla="*/ 545439 h 1944000"/>
              <a:gd name="connsiteX432" fmla="*/ 1435599 w 1944000"/>
              <a:gd name="connsiteY432" fmla="*/ 534644 h 1944000"/>
              <a:gd name="connsiteX433" fmla="*/ 1429560 w 1944000"/>
              <a:gd name="connsiteY433" fmla="*/ 523532 h 1944000"/>
              <a:gd name="connsiteX434" fmla="*/ 1423838 w 1944000"/>
              <a:gd name="connsiteY434" fmla="*/ 513689 h 1944000"/>
              <a:gd name="connsiteX435" fmla="*/ 1417163 w 1944000"/>
              <a:gd name="connsiteY435" fmla="*/ 503847 h 1944000"/>
              <a:gd name="connsiteX436" fmla="*/ 1410488 w 1944000"/>
              <a:gd name="connsiteY436" fmla="*/ 494322 h 1944000"/>
              <a:gd name="connsiteX437" fmla="*/ 1403177 w 1944000"/>
              <a:gd name="connsiteY437" fmla="*/ 485432 h 1944000"/>
              <a:gd name="connsiteX438" fmla="*/ 1395867 w 1944000"/>
              <a:gd name="connsiteY438" fmla="*/ 476542 h 1944000"/>
              <a:gd name="connsiteX439" fmla="*/ 1388238 w 1944000"/>
              <a:gd name="connsiteY439" fmla="*/ 467969 h 1944000"/>
              <a:gd name="connsiteX440" fmla="*/ 1379974 w 1944000"/>
              <a:gd name="connsiteY440" fmla="*/ 459714 h 1944000"/>
              <a:gd name="connsiteX441" fmla="*/ 1371074 w 1944000"/>
              <a:gd name="connsiteY441" fmla="*/ 451459 h 1944000"/>
              <a:gd name="connsiteX442" fmla="*/ 1361538 w 1944000"/>
              <a:gd name="connsiteY442" fmla="*/ 443522 h 1944000"/>
              <a:gd name="connsiteX443" fmla="*/ 1351366 w 1944000"/>
              <a:gd name="connsiteY443" fmla="*/ 435902 h 1944000"/>
              <a:gd name="connsiteX444" fmla="*/ 1341195 w 1944000"/>
              <a:gd name="connsiteY444" fmla="*/ 428599 h 1944000"/>
              <a:gd name="connsiteX445" fmla="*/ 1330388 w 1944000"/>
              <a:gd name="connsiteY445" fmla="*/ 421614 h 1944000"/>
              <a:gd name="connsiteX446" fmla="*/ 1319262 w 1944000"/>
              <a:gd name="connsiteY446" fmla="*/ 414629 h 1944000"/>
              <a:gd name="connsiteX447" fmla="*/ 1307184 w 1944000"/>
              <a:gd name="connsiteY447" fmla="*/ 407962 h 1944000"/>
              <a:gd name="connsiteX448" fmla="*/ 1294787 w 1944000"/>
              <a:gd name="connsiteY448" fmla="*/ 401294 h 1944000"/>
              <a:gd name="connsiteX449" fmla="*/ 1282073 w 1944000"/>
              <a:gd name="connsiteY449" fmla="*/ 395262 h 1944000"/>
              <a:gd name="connsiteX450" fmla="*/ 1268723 w 1944000"/>
              <a:gd name="connsiteY450" fmla="*/ 389229 h 1944000"/>
              <a:gd name="connsiteX451" fmla="*/ 1254737 w 1944000"/>
              <a:gd name="connsiteY451" fmla="*/ 383197 h 1944000"/>
              <a:gd name="connsiteX452" fmla="*/ 1240751 w 1944000"/>
              <a:gd name="connsiteY452" fmla="*/ 378117 h 1944000"/>
              <a:gd name="connsiteX453" fmla="*/ 1225812 w 1944000"/>
              <a:gd name="connsiteY453" fmla="*/ 372402 h 1944000"/>
              <a:gd name="connsiteX454" fmla="*/ 1207058 w 1944000"/>
              <a:gd name="connsiteY454" fmla="*/ 366369 h 1944000"/>
              <a:gd name="connsiteX455" fmla="*/ 1187986 w 1944000"/>
              <a:gd name="connsiteY455" fmla="*/ 360972 h 1944000"/>
              <a:gd name="connsiteX456" fmla="*/ 1168279 w 1944000"/>
              <a:gd name="connsiteY456" fmla="*/ 355574 h 1944000"/>
              <a:gd name="connsiteX457" fmla="*/ 1147936 w 1944000"/>
              <a:gd name="connsiteY457" fmla="*/ 351129 h 1944000"/>
              <a:gd name="connsiteX458" fmla="*/ 1127593 w 1944000"/>
              <a:gd name="connsiteY458" fmla="*/ 346684 h 1944000"/>
              <a:gd name="connsiteX459" fmla="*/ 1106614 w 1944000"/>
              <a:gd name="connsiteY459" fmla="*/ 343192 h 1944000"/>
              <a:gd name="connsiteX460" fmla="*/ 1085000 w 1944000"/>
              <a:gd name="connsiteY460" fmla="*/ 339699 h 1944000"/>
              <a:gd name="connsiteX461" fmla="*/ 1063385 w 1944000"/>
              <a:gd name="connsiteY461" fmla="*/ 337159 h 1944000"/>
              <a:gd name="connsiteX462" fmla="*/ 1063385 w 1944000"/>
              <a:gd name="connsiteY462" fmla="*/ 217144 h 1944000"/>
              <a:gd name="connsiteX463" fmla="*/ 972000 w 1944000"/>
              <a:gd name="connsiteY463" fmla="*/ 0 h 1944000"/>
              <a:gd name="connsiteX464" fmla="*/ 1944000 w 1944000"/>
              <a:gd name="connsiteY464" fmla="*/ 972000 h 1944000"/>
              <a:gd name="connsiteX465" fmla="*/ 972000 w 1944000"/>
              <a:gd name="connsiteY465" fmla="*/ 1944000 h 1944000"/>
              <a:gd name="connsiteX466" fmla="*/ 0 w 1944000"/>
              <a:gd name="connsiteY466" fmla="*/ 972000 h 1944000"/>
              <a:gd name="connsiteX467" fmla="*/ 972000 w 1944000"/>
              <a:gd name="connsiteY467" fmla="*/ 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1944000" h="1944000">
                <a:moveTo>
                  <a:pt x="1063385" y="1082014"/>
                </a:moveTo>
                <a:lnTo>
                  <a:pt x="1093900" y="1089952"/>
                </a:lnTo>
                <a:lnTo>
                  <a:pt x="1121871" y="1097572"/>
                </a:lnTo>
                <a:lnTo>
                  <a:pt x="1146982" y="1104557"/>
                </a:lnTo>
                <a:lnTo>
                  <a:pt x="1169550" y="1111542"/>
                </a:lnTo>
                <a:lnTo>
                  <a:pt x="1188940" y="1118209"/>
                </a:lnTo>
                <a:lnTo>
                  <a:pt x="1205469" y="1124559"/>
                </a:lnTo>
                <a:lnTo>
                  <a:pt x="1212779" y="1127734"/>
                </a:lnTo>
                <a:lnTo>
                  <a:pt x="1219137" y="1130592"/>
                </a:lnTo>
                <a:lnTo>
                  <a:pt x="1225176" y="1133449"/>
                </a:lnTo>
                <a:lnTo>
                  <a:pt x="1230262" y="1136307"/>
                </a:lnTo>
                <a:lnTo>
                  <a:pt x="1238526" y="1141704"/>
                </a:lnTo>
                <a:lnTo>
                  <a:pt x="1245837" y="1146784"/>
                </a:lnTo>
                <a:lnTo>
                  <a:pt x="1253148" y="1152499"/>
                </a:lnTo>
                <a:lnTo>
                  <a:pt x="1259823" y="1158532"/>
                </a:lnTo>
                <a:lnTo>
                  <a:pt x="1265862" y="1164564"/>
                </a:lnTo>
                <a:lnTo>
                  <a:pt x="1271266" y="1170914"/>
                </a:lnTo>
                <a:lnTo>
                  <a:pt x="1276351" y="1177582"/>
                </a:lnTo>
                <a:lnTo>
                  <a:pt x="1280801" y="1184567"/>
                </a:lnTo>
                <a:lnTo>
                  <a:pt x="1284934" y="1191234"/>
                </a:lnTo>
                <a:lnTo>
                  <a:pt x="1288112" y="1198537"/>
                </a:lnTo>
                <a:lnTo>
                  <a:pt x="1291291" y="1206157"/>
                </a:lnTo>
                <a:lnTo>
                  <a:pt x="1293516" y="1214094"/>
                </a:lnTo>
                <a:lnTo>
                  <a:pt x="1295423" y="1222032"/>
                </a:lnTo>
                <a:lnTo>
                  <a:pt x="1296694" y="1230287"/>
                </a:lnTo>
                <a:lnTo>
                  <a:pt x="1297330" y="1238859"/>
                </a:lnTo>
                <a:lnTo>
                  <a:pt x="1297648" y="1247432"/>
                </a:lnTo>
                <a:lnTo>
                  <a:pt x="1297330" y="1257275"/>
                </a:lnTo>
                <a:lnTo>
                  <a:pt x="1296377" y="1266800"/>
                </a:lnTo>
                <a:lnTo>
                  <a:pt x="1295105" y="1276007"/>
                </a:lnTo>
                <a:lnTo>
                  <a:pt x="1292880" y="1285215"/>
                </a:lnTo>
                <a:lnTo>
                  <a:pt x="1290019" y="1294422"/>
                </a:lnTo>
                <a:lnTo>
                  <a:pt x="1286841" y="1303312"/>
                </a:lnTo>
                <a:lnTo>
                  <a:pt x="1283344" y="1312202"/>
                </a:lnTo>
                <a:lnTo>
                  <a:pt x="1278576" y="1320775"/>
                </a:lnTo>
                <a:lnTo>
                  <a:pt x="1273808" y="1329347"/>
                </a:lnTo>
                <a:lnTo>
                  <a:pt x="1267769" y="1337602"/>
                </a:lnTo>
                <a:lnTo>
                  <a:pt x="1261412" y="1345857"/>
                </a:lnTo>
                <a:lnTo>
                  <a:pt x="1254737" y="1353795"/>
                </a:lnTo>
                <a:lnTo>
                  <a:pt x="1247426" y="1361732"/>
                </a:lnTo>
                <a:lnTo>
                  <a:pt x="1239162" y="1369670"/>
                </a:lnTo>
                <a:lnTo>
                  <a:pt x="1230580" y="1376655"/>
                </a:lnTo>
                <a:lnTo>
                  <a:pt x="1221362" y="1384275"/>
                </a:lnTo>
                <a:lnTo>
                  <a:pt x="1214051" y="1389672"/>
                </a:lnTo>
                <a:lnTo>
                  <a:pt x="1206422" y="1394435"/>
                </a:lnTo>
                <a:lnTo>
                  <a:pt x="1198476" y="1399515"/>
                </a:lnTo>
                <a:lnTo>
                  <a:pt x="1190211" y="1403960"/>
                </a:lnTo>
                <a:lnTo>
                  <a:pt x="1181311" y="1408087"/>
                </a:lnTo>
                <a:lnTo>
                  <a:pt x="1172411" y="1411897"/>
                </a:lnTo>
                <a:lnTo>
                  <a:pt x="1163193" y="1416025"/>
                </a:lnTo>
                <a:lnTo>
                  <a:pt x="1153340" y="1419517"/>
                </a:lnTo>
                <a:lnTo>
                  <a:pt x="1143486" y="1422692"/>
                </a:lnTo>
                <a:lnTo>
                  <a:pt x="1132997" y="1425867"/>
                </a:lnTo>
                <a:lnTo>
                  <a:pt x="1122189" y="1428407"/>
                </a:lnTo>
                <a:lnTo>
                  <a:pt x="1111064" y="1431265"/>
                </a:lnTo>
                <a:lnTo>
                  <a:pt x="1099621" y="1433487"/>
                </a:lnTo>
                <a:lnTo>
                  <a:pt x="1087860" y="1435392"/>
                </a:lnTo>
                <a:lnTo>
                  <a:pt x="1075782" y="1436980"/>
                </a:lnTo>
                <a:lnTo>
                  <a:pt x="1063385" y="1438567"/>
                </a:lnTo>
                <a:close/>
                <a:moveTo>
                  <a:pt x="880616" y="505752"/>
                </a:moveTo>
                <a:lnTo>
                  <a:pt x="880616" y="814362"/>
                </a:lnTo>
                <a:lnTo>
                  <a:pt x="847241" y="805789"/>
                </a:lnTo>
                <a:lnTo>
                  <a:pt x="820223" y="798804"/>
                </a:lnTo>
                <a:lnTo>
                  <a:pt x="799879" y="793089"/>
                </a:lnTo>
                <a:lnTo>
                  <a:pt x="785894" y="788327"/>
                </a:lnTo>
                <a:lnTo>
                  <a:pt x="771590" y="782929"/>
                </a:lnTo>
                <a:lnTo>
                  <a:pt x="757922" y="776897"/>
                </a:lnTo>
                <a:lnTo>
                  <a:pt x="745843" y="770229"/>
                </a:lnTo>
                <a:lnTo>
                  <a:pt x="739804" y="767054"/>
                </a:lnTo>
                <a:lnTo>
                  <a:pt x="734400" y="763879"/>
                </a:lnTo>
                <a:lnTo>
                  <a:pt x="728679" y="760069"/>
                </a:lnTo>
                <a:lnTo>
                  <a:pt x="723593" y="756577"/>
                </a:lnTo>
                <a:lnTo>
                  <a:pt x="718825" y="752767"/>
                </a:lnTo>
                <a:lnTo>
                  <a:pt x="714057" y="749274"/>
                </a:lnTo>
                <a:lnTo>
                  <a:pt x="709925" y="745464"/>
                </a:lnTo>
                <a:lnTo>
                  <a:pt x="705475" y="741337"/>
                </a:lnTo>
                <a:lnTo>
                  <a:pt x="701979" y="737209"/>
                </a:lnTo>
                <a:lnTo>
                  <a:pt x="698164" y="733082"/>
                </a:lnTo>
                <a:lnTo>
                  <a:pt x="694668" y="728954"/>
                </a:lnTo>
                <a:lnTo>
                  <a:pt x="691807" y="724827"/>
                </a:lnTo>
                <a:lnTo>
                  <a:pt x="688629" y="720699"/>
                </a:lnTo>
                <a:lnTo>
                  <a:pt x="686086" y="716254"/>
                </a:lnTo>
                <a:lnTo>
                  <a:pt x="683543" y="712127"/>
                </a:lnTo>
                <a:lnTo>
                  <a:pt x="681000" y="707682"/>
                </a:lnTo>
                <a:lnTo>
                  <a:pt x="679093" y="703237"/>
                </a:lnTo>
                <a:lnTo>
                  <a:pt x="677186" y="698474"/>
                </a:lnTo>
                <a:lnTo>
                  <a:pt x="675596" y="694347"/>
                </a:lnTo>
                <a:lnTo>
                  <a:pt x="674325" y="689584"/>
                </a:lnTo>
                <a:lnTo>
                  <a:pt x="673053" y="684822"/>
                </a:lnTo>
                <a:lnTo>
                  <a:pt x="671782" y="680059"/>
                </a:lnTo>
                <a:lnTo>
                  <a:pt x="671146" y="675297"/>
                </a:lnTo>
                <a:lnTo>
                  <a:pt x="670511" y="670217"/>
                </a:lnTo>
                <a:lnTo>
                  <a:pt x="670193" y="665137"/>
                </a:lnTo>
                <a:lnTo>
                  <a:pt x="670193" y="660374"/>
                </a:lnTo>
                <a:lnTo>
                  <a:pt x="670511" y="652437"/>
                </a:lnTo>
                <a:lnTo>
                  <a:pt x="671146" y="644499"/>
                </a:lnTo>
                <a:lnTo>
                  <a:pt x="672736" y="636879"/>
                </a:lnTo>
                <a:lnTo>
                  <a:pt x="674643" y="629259"/>
                </a:lnTo>
                <a:lnTo>
                  <a:pt x="676868" y="622274"/>
                </a:lnTo>
                <a:lnTo>
                  <a:pt x="679728" y="614972"/>
                </a:lnTo>
                <a:lnTo>
                  <a:pt x="683225" y="607669"/>
                </a:lnTo>
                <a:lnTo>
                  <a:pt x="687039" y="600684"/>
                </a:lnTo>
                <a:lnTo>
                  <a:pt x="691807" y="593699"/>
                </a:lnTo>
                <a:lnTo>
                  <a:pt x="696575" y="587349"/>
                </a:lnTo>
                <a:lnTo>
                  <a:pt x="702297" y="580682"/>
                </a:lnTo>
                <a:lnTo>
                  <a:pt x="708336" y="574014"/>
                </a:lnTo>
                <a:lnTo>
                  <a:pt x="714693" y="567664"/>
                </a:lnTo>
                <a:lnTo>
                  <a:pt x="722004" y="561632"/>
                </a:lnTo>
                <a:lnTo>
                  <a:pt x="729632" y="555282"/>
                </a:lnTo>
                <a:lnTo>
                  <a:pt x="737897" y="549249"/>
                </a:lnTo>
                <a:lnTo>
                  <a:pt x="743936" y="545122"/>
                </a:lnTo>
                <a:lnTo>
                  <a:pt x="750293" y="540994"/>
                </a:lnTo>
                <a:lnTo>
                  <a:pt x="757286" y="537502"/>
                </a:lnTo>
                <a:lnTo>
                  <a:pt x="764597" y="533692"/>
                </a:lnTo>
                <a:lnTo>
                  <a:pt x="772544" y="530517"/>
                </a:lnTo>
                <a:lnTo>
                  <a:pt x="780490" y="527342"/>
                </a:lnTo>
                <a:lnTo>
                  <a:pt x="789072" y="524167"/>
                </a:lnTo>
                <a:lnTo>
                  <a:pt x="797654" y="521627"/>
                </a:lnTo>
                <a:lnTo>
                  <a:pt x="806872" y="519087"/>
                </a:lnTo>
                <a:lnTo>
                  <a:pt x="816408" y="516229"/>
                </a:lnTo>
                <a:lnTo>
                  <a:pt x="825944" y="514324"/>
                </a:lnTo>
                <a:lnTo>
                  <a:pt x="836116" y="512102"/>
                </a:lnTo>
                <a:lnTo>
                  <a:pt x="846923" y="510514"/>
                </a:lnTo>
                <a:lnTo>
                  <a:pt x="858048" y="508927"/>
                </a:lnTo>
                <a:lnTo>
                  <a:pt x="869173" y="507022"/>
                </a:lnTo>
                <a:close/>
                <a:moveTo>
                  <a:pt x="880616" y="217144"/>
                </a:moveTo>
                <a:lnTo>
                  <a:pt x="880616" y="333984"/>
                </a:lnTo>
                <a:lnTo>
                  <a:pt x="863451" y="335254"/>
                </a:lnTo>
                <a:lnTo>
                  <a:pt x="846287" y="337159"/>
                </a:lnTo>
                <a:lnTo>
                  <a:pt x="829440" y="339382"/>
                </a:lnTo>
                <a:lnTo>
                  <a:pt x="812912" y="341922"/>
                </a:lnTo>
                <a:lnTo>
                  <a:pt x="796701" y="344779"/>
                </a:lnTo>
                <a:lnTo>
                  <a:pt x="780490" y="347954"/>
                </a:lnTo>
                <a:lnTo>
                  <a:pt x="764279" y="351764"/>
                </a:lnTo>
                <a:lnTo>
                  <a:pt x="748386" y="355892"/>
                </a:lnTo>
                <a:lnTo>
                  <a:pt x="726136" y="362242"/>
                </a:lnTo>
                <a:lnTo>
                  <a:pt x="704839" y="368909"/>
                </a:lnTo>
                <a:lnTo>
                  <a:pt x="684814" y="375894"/>
                </a:lnTo>
                <a:lnTo>
                  <a:pt x="666061" y="383197"/>
                </a:lnTo>
                <a:lnTo>
                  <a:pt x="657160" y="387324"/>
                </a:lnTo>
                <a:lnTo>
                  <a:pt x="648260" y="391134"/>
                </a:lnTo>
                <a:lnTo>
                  <a:pt x="639996" y="395262"/>
                </a:lnTo>
                <a:lnTo>
                  <a:pt x="632050" y="399072"/>
                </a:lnTo>
                <a:lnTo>
                  <a:pt x="624103" y="403517"/>
                </a:lnTo>
                <a:lnTo>
                  <a:pt x="616792" y="407644"/>
                </a:lnTo>
                <a:lnTo>
                  <a:pt x="609481" y="412089"/>
                </a:lnTo>
                <a:lnTo>
                  <a:pt x="602806" y="416534"/>
                </a:lnTo>
                <a:lnTo>
                  <a:pt x="593906" y="422567"/>
                </a:lnTo>
                <a:lnTo>
                  <a:pt x="585642" y="428282"/>
                </a:lnTo>
                <a:lnTo>
                  <a:pt x="577060" y="434632"/>
                </a:lnTo>
                <a:lnTo>
                  <a:pt x="569113" y="440982"/>
                </a:lnTo>
                <a:lnTo>
                  <a:pt x="561167" y="447967"/>
                </a:lnTo>
                <a:lnTo>
                  <a:pt x="553538" y="454317"/>
                </a:lnTo>
                <a:lnTo>
                  <a:pt x="545910" y="461302"/>
                </a:lnTo>
                <a:lnTo>
                  <a:pt x="538917" y="468604"/>
                </a:lnTo>
                <a:lnTo>
                  <a:pt x="532241" y="475907"/>
                </a:lnTo>
                <a:lnTo>
                  <a:pt x="525249" y="483527"/>
                </a:lnTo>
                <a:lnTo>
                  <a:pt x="518891" y="491464"/>
                </a:lnTo>
                <a:lnTo>
                  <a:pt x="512534" y="499402"/>
                </a:lnTo>
                <a:lnTo>
                  <a:pt x="506813" y="507022"/>
                </a:lnTo>
                <a:lnTo>
                  <a:pt x="501091" y="515277"/>
                </a:lnTo>
                <a:lnTo>
                  <a:pt x="495370" y="523849"/>
                </a:lnTo>
                <a:lnTo>
                  <a:pt x="490284" y="532422"/>
                </a:lnTo>
                <a:lnTo>
                  <a:pt x="485198" y="541312"/>
                </a:lnTo>
                <a:lnTo>
                  <a:pt x="480430" y="550202"/>
                </a:lnTo>
                <a:lnTo>
                  <a:pt x="475980" y="559092"/>
                </a:lnTo>
                <a:lnTo>
                  <a:pt x="472166" y="568299"/>
                </a:lnTo>
                <a:lnTo>
                  <a:pt x="468352" y="577507"/>
                </a:lnTo>
                <a:lnTo>
                  <a:pt x="464855" y="586714"/>
                </a:lnTo>
                <a:lnTo>
                  <a:pt x="461994" y="596239"/>
                </a:lnTo>
                <a:lnTo>
                  <a:pt x="459134" y="605764"/>
                </a:lnTo>
                <a:lnTo>
                  <a:pt x="456591" y="615289"/>
                </a:lnTo>
                <a:lnTo>
                  <a:pt x="454684" y="624814"/>
                </a:lnTo>
                <a:lnTo>
                  <a:pt x="453094" y="634657"/>
                </a:lnTo>
                <a:lnTo>
                  <a:pt x="451187" y="644182"/>
                </a:lnTo>
                <a:lnTo>
                  <a:pt x="450234" y="654024"/>
                </a:lnTo>
                <a:lnTo>
                  <a:pt x="449280" y="664184"/>
                </a:lnTo>
                <a:lnTo>
                  <a:pt x="448962" y="674344"/>
                </a:lnTo>
                <a:lnTo>
                  <a:pt x="448644" y="684822"/>
                </a:lnTo>
                <a:lnTo>
                  <a:pt x="448962" y="695934"/>
                </a:lnTo>
                <a:lnTo>
                  <a:pt x="449598" y="706729"/>
                </a:lnTo>
                <a:lnTo>
                  <a:pt x="450552" y="717842"/>
                </a:lnTo>
                <a:lnTo>
                  <a:pt x="452141" y="728637"/>
                </a:lnTo>
                <a:lnTo>
                  <a:pt x="453730" y="739432"/>
                </a:lnTo>
                <a:lnTo>
                  <a:pt x="455955" y="749909"/>
                </a:lnTo>
                <a:lnTo>
                  <a:pt x="458180" y="760387"/>
                </a:lnTo>
                <a:lnTo>
                  <a:pt x="461359" y="770547"/>
                </a:lnTo>
                <a:lnTo>
                  <a:pt x="464537" y="781024"/>
                </a:lnTo>
                <a:lnTo>
                  <a:pt x="468352" y="791184"/>
                </a:lnTo>
                <a:lnTo>
                  <a:pt x="472484" y="801027"/>
                </a:lnTo>
                <a:lnTo>
                  <a:pt x="476934" y="810869"/>
                </a:lnTo>
                <a:lnTo>
                  <a:pt x="482020" y="820712"/>
                </a:lnTo>
                <a:lnTo>
                  <a:pt x="487423" y="830237"/>
                </a:lnTo>
                <a:lnTo>
                  <a:pt x="492827" y="839762"/>
                </a:lnTo>
                <a:lnTo>
                  <a:pt x="498866" y="848969"/>
                </a:lnTo>
                <a:lnTo>
                  <a:pt x="505541" y="858177"/>
                </a:lnTo>
                <a:lnTo>
                  <a:pt x="512216" y="867067"/>
                </a:lnTo>
                <a:lnTo>
                  <a:pt x="519527" y="875957"/>
                </a:lnTo>
                <a:lnTo>
                  <a:pt x="527156" y="884212"/>
                </a:lnTo>
                <a:lnTo>
                  <a:pt x="535102" y="892467"/>
                </a:lnTo>
                <a:lnTo>
                  <a:pt x="543367" y="900404"/>
                </a:lnTo>
                <a:lnTo>
                  <a:pt x="551949" y="908024"/>
                </a:lnTo>
                <a:lnTo>
                  <a:pt x="561167" y="915644"/>
                </a:lnTo>
                <a:lnTo>
                  <a:pt x="570385" y="922947"/>
                </a:lnTo>
                <a:lnTo>
                  <a:pt x="580238" y="929932"/>
                </a:lnTo>
                <a:lnTo>
                  <a:pt x="590410" y="936282"/>
                </a:lnTo>
                <a:lnTo>
                  <a:pt x="600899" y="942632"/>
                </a:lnTo>
                <a:lnTo>
                  <a:pt x="611706" y="948982"/>
                </a:lnTo>
                <a:lnTo>
                  <a:pt x="623149" y="954697"/>
                </a:lnTo>
                <a:lnTo>
                  <a:pt x="634592" y="960412"/>
                </a:lnTo>
                <a:lnTo>
                  <a:pt x="646671" y="966127"/>
                </a:lnTo>
                <a:lnTo>
                  <a:pt x="666378" y="974064"/>
                </a:lnTo>
                <a:lnTo>
                  <a:pt x="688629" y="982637"/>
                </a:lnTo>
                <a:lnTo>
                  <a:pt x="713739" y="991209"/>
                </a:lnTo>
                <a:lnTo>
                  <a:pt x="741711" y="1000099"/>
                </a:lnTo>
                <a:lnTo>
                  <a:pt x="772544" y="1009307"/>
                </a:lnTo>
                <a:lnTo>
                  <a:pt x="805919" y="1018514"/>
                </a:lnTo>
                <a:lnTo>
                  <a:pt x="841837" y="1028357"/>
                </a:lnTo>
                <a:lnTo>
                  <a:pt x="880616" y="1038199"/>
                </a:lnTo>
                <a:lnTo>
                  <a:pt x="880616" y="1433487"/>
                </a:lnTo>
                <a:lnTo>
                  <a:pt x="870444" y="1431582"/>
                </a:lnTo>
                <a:lnTo>
                  <a:pt x="860591" y="1429042"/>
                </a:lnTo>
                <a:lnTo>
                  <a:pt x="850737" y="1426820"/>
                </a:lnTo>
                <a:lnTo>
                  <a:pt x="841519" y="1424280"/>
                </a:lnTo>
                <a:lnTo>
                  <a:pt x="831983" y="1421422"/>
                </a:lnTo>
                <a:lnTo>
                  <a:pt x="823083" y="1418247"/>
                </a:lnTo>
                <a:lnTo>
                  <a:pt x="814183" y="1415072"/>
                </a:lnTo>
                <a:lnTo>
                  <a:pt x="805283" y="1411580"/>
                </a:lnTo>
                <a:lnTo>
                  <a:pt x="796701" y="1408087"/>
                </a:lnTo>
                <a:lnTo>
                  <a:pt x="788437" y="1404277"/>
                </a:lnTo>
                <a:lnTo>
                  <a:pt x="780490" y="1400150"/>
                </a:lnTo>
                <a:lnTo>
                  <a:pt x="772544" y="1396022"/>
                </a:lnTo>
                <a:lnTo>
                  <a:pt x="764915" y="1391260"/>
                </a:lnTo>
                <a:lnTo>
                  <a:pt x="757604" y="1386815"/>
                </a:lnTo>
                <a:lnTo>
                  <a:pt x="750293" y="1381735"/>
                </a:lnTo>
                <a:lnTo>
                  <a:pt x="743618" y="1376655"/>
                </a:lnTo>
                <a:lnTo>
                  <a:pt x="732811" y="1368082"/>
                </a:lnTo>
                <a:lnTo>
                  <a:pt x="722640" y="1359192"/>
                </a:lnTo>
                <a:lnTo>
                  <a:pt x="713104" y="1349985"/>
                </a:lnTo>
                <a:lnTo>
                  <a:pt x="704204" y="1340142"/>
                </a:lnTo>
                <a:lnTo>
                  <a:pt x="695621" y="1329982"/>
                </a:lnTo>
                <a:lnTo>
                  <a:pt x="687675" y="1319187"/>
                </a:lnTo>
                <a:lnTo>
                  <a:pt x="680046" y="1308075"/>
                </a:lnTo>
                <a:lnTo>
                  <a:pt x="673371" y="1296327"/>
                </a:lnTo>
                <a:lnTo>
                  <a:pt x="667014" y="1284262"/>
                </a:lnTo>
                <a:lnTo>
                  <a:pt x="660975" y="1271562"/>
                </a:lnTo>
                <a:lnTo>
                  <a:pt x="655889" y="1258862"/>
                </a:lnTo>
                <a:lnTo>
                  <a:pt x="651121" y="1245209"/>
                </a:lnTo>
                <a:lnTo>
                  <a:pt x="646989" y="1231557"/>
                </a:lnTo>
                <a:lnTo>
                  <a:pt x="642857" y="1217269"/>
                </a:lnTo>
                <a:lnTo>
                  <a:pt x="639996" y="1202664"/>
                </a:lnTo>
                <a:lnTo>
                  <a:pt x="637453" y="1187424"/>
                </a:lnTo>
                <a:lnTo>
                  <a:pt x="410819" y="1219492"/>
                </a:lnTo>
                <a:lnTo>
                  <a:pt x="413044" y="1231557"/>
                </a:lnTo>
                <a:lnTo>
                  <a:pt x="415587" y="1243304"/>
                </a:lnTo>
                <a:lnTo>
                  <a:pt x="418766" y="1255370"/>
                </a:lnTo>
                <a:lnTo>
                  <a:pt x="421626" y="1266800"/>
                </a:lnTo>
                <a:lnTo>
                  <a:pt x="424805" y="1278230"/>
                </a:lnTo>
                <a:lnTo>
                  <a:pt x="428619" y="1289660"/>
                </a:lnTo>
                <a:lnTo>
                  <a:pt x="432116" y="1300455"/>
                </a:lnTo>
                <a:lnTo>
                  <a:pt x="435930" y="1311250"/>
                </a:lnTo>
                <a:lnTo>
                  <a:pt x="440062" y="1321727"/>
                </a:lnTo>
                <a:lnTo>
                  <a:pt x="444512" y="1332205"/>
                </a:lnTo>
                <a:lnTo>
                  <a:pt x="448644" y="1342682"/>
                </a:lnTo>
                <a:lnTo>
                  <a:pt x="453412" y="1352525"/>
                </a:lnTo>
                <a:lnTo>
                  <a:pt x="458180" y="1362367"/>
                </a:lnTo>
                <a:lnTo>
                  <a:pt x="463266" y="1372210"/>
                </a:lnTo>
                <a:lnTo>
                  <a:pt x="468352" y="1381735"/>
                </a:lnTo>
                <a:lnTo>
                  <a:pt x="473755" y="1390942"/>
                </a:lnTo>
                <a:lnTo>
                  <a:pt x="479477" y="1399832"/>
                </a:lnTo>
                <a:lnTo>
                  <a:pt x="485198" y="1409040"/>
                </a:lnTo>
                <a:lnTo>
                  <a:pt x="491238" y="1417612"/>
                </a:lnTo>
                <a:lnTo>
                  <a:pt x="497595" y="1426185"/>
                </a:lnTo>
                <a:lnTo>
                  <a:pt x="503634" y="1434757"/>
                </a:lnTo>
                <a:lnTo>
                  <a:pt x="510309" y="1442695"/>
                </a:lnTo>
                <a:lnTo>
                  <a:pt x="517302" y="1450950"/>
                </a:lnTo>
                <a:lnTo>
                  <a:pt x="524295" y="1458570"/>
                </a:lnTo>
                <a:lnTo>
                  <a:pt x="531288" y="1466190"/>
                </a:lnTo>
                <a:lnTo>
                  <a:pt x="538599" y="1473492"/>
                </a:lnTo>
                <a:lnTo>
                  <a:pt x="546227" y="1480795"/>
                </a:lnTo>
                <a:lnTo>
                  <a:pt x="553856" y="1487780"/>
                </a:lnTo>
                <a:lnTo>
                  <a:pt x="561802" y="1494765"/>
                </a:lnTo>
                <a:lnTo>
                  <a:pt x="570067" y="1501750"/>
                </a:lnTo>
                <a:lnTo>
                  <a:pt x="578331" y="1507782"/>
                </a:lnTo>
                <a:lnTo>
                  <a:pt x="586913" y="1514132"/>
                </a:lnTo>
                <a:lnTo>
                  <a:pt x="600581" y="1523657"/>
                </a:lnTo>
                <a:lnTo>
                  <a:pt x="615203" y="1532865"/>
                </a:lnTo>
                <a:lnTo>
                  <a:pt x="630142" y="1541437"/>
                </a:lnTo>
                <a:lnTo>
                  <a:pt x="645717" y="1549375"/>
                </a:lnTo>
                <a:lnTo>
                  <a:pt x="661928" y="1556995"/>
                </a:lnTo>
                <a:lnTo>
                  <a:pt x="678775" y="1563980"/>
                </a:lnTo>
                <a:lnTo>
                  <a:pt x="696257" y="1570647"/>
                </a:lnTo>
                <a:lnTo>
                  <a:pt x="714375" y="1576680"/>
                </a:lnTo>
                <a:lnTo>
                  <a:pt x="733129" y="1582395"/>
                </a:lnTo>
                <a:lnTo>
                  <a:pt x="752518" y="1587475"/>
                </a:lnTo>
                <a:lnTo>
                  <a:pt x="772544" y="1592237"/>
                </a:lnTo>
                <a:lnTo>
                  <a:pt x="792887" y="1596365"/>
                </a:lnTo>
                <a:lnTo>
                  <a:pt x="814183" y="1600175"/>
                </a:lnTo>
                <a:lnTo>
                  <a:pt x="835480" y="1603350"/>
                </a:lnTo>
                <a:lnTo>
                  <a:pt x="858048" y="1606525"/>
                </a:lnTo>
                <a:lnTo>
                  <a:pt x="880616" y="1608747"/>
                </a:lnTo>
                <a:lnTo>
                  <a:pt x="880616" y="1726857"/>
                </a:lnTo>
                <a:lnTo>
                  <a:pt x="1063385" y="1726857"/>
                </a:lnTo>
                <a:lnTo>
                  <a:pt x="1063385" y="1610652"/>
                </a:lnTo>
                <a:lnTo>
                  <a:pt x="1077371" y="1609382"/>
                </a:lnTo>
                <a:lnTo>
                  <a:pt x="1091675" y="1607795"/>
                </a:lnTo>
                <a:lnTo>
                  <a:pt x="1105661" y="1606207"/>
                </a:lnTo>
                <a:lnTo>
                  <a:pt x="1119329" y="1603985"/>
                </a:lnTo>
                <a:lnTo>
                  <a:pt x="1133314" y="1602080"/>
                </a:lnTo>
                <a:lnTo>
                  <a:pt x="1146665" y="1599857"/>
                </a:lnTo>
                <a:lnTo>
                  <a:pt x="1160015" y="1597317"/>
                </a:lnTo>
                <a:lnTo>
                  <a:pt x="1173047" y="1594142"/>
                </a:lnTo>
                <a:lnTo>
                  <a:pt x="1186397" y="1591285"/>
                </a:lnTo>
                <a:lnTo>
                  <a:pt x="1199111" y="1587792"/>
                </a:lnTo>
                <a:lnTo>
                  <a:pt x="1212144" y="1584300"/>
                </a:lnTo>
                <a:lnTo>
                  <a:pt x="1224540" y="1580807"/>
                </a:lnTo>
                <a:lnTo>
                  <a:pt x="1236937" y="1576680"/>
                </a:lnTo>
                <a:lnTo>
                  <a:pt x="1249333" y="1572552"/>
                </a:lnTo>
                <a:lnTo>
                  <a:pt x="1261412" y="1567790"/>
                </a:lnTo>
                <a:lnTo>
                  <a:pt x="1273491" y="1563345"/>
                </a:lnTo>
                <a:lnTo>
                  <a:pt x="1288748" y="1556995"/>
                </a:lnTo>
                <a:lnTo>
                  <a:pt x="1304005" y="1550010"/>
                </a:lnTo>
                <a:lnTo>
                  <a:pt x="1318627" y="1543025"/>
                </a:lnTo>
                <a:lnTo>
                  <a:pt x="1332613" y="1535722"/>
                </a:lnTo>
                <a:lnTo>
                  <a:pt x="1346598" y="1528102"/>
                </a:lnTo>
                <a:lnTo>
                  <a:pt x="1359631" y="1519847"/>
                </a:lnTo>
                <a:lnTo>
                  <a:pt x="1372345" y="1511592"/>
                </a:lnTo>
                <a:lnTo>
                  <a:pt x="1384742" y="1502702"/>
                </a:lnTo>
                <a:lnTo>
                  <a:pt x="1396185" y="1493812"/>
                </a:lnTo>
                <a:lnTo>
                  <a:pt x="1407945" y="1484287"/>
                </a:lnTo>
                <a:lnTo>
                  <a:pt x="1418753" y="1474762"/>
                </a:lnTo>
                <a:lnTo>
                  <a:pt x="1429242" y="1464602"/>
                </a:lnTo>
                <a:lnTo>
                  <a:pt x="1439096" y="1454125"/>
                </a:lnTo>
                <a:lnTo>
                  <a:pt x="1448631" y="1443647"/>
                </a:lnTo>
                <a:lnTo>
                  <a:pt x="1457531" y="1432535"/>
                </a:lnTo>
                <a:lnTo>
                  <a:pt x="1466114" y="1421422"/>
                </a:lnTo>
                <a:lnTo>
                  <a:pt x="1474378" y="1409675"/>
                </a:lnTo>
                <a:lnTo>
                  <a:pt x="1482007" y="1398245"/>
                </a:lnTo>
                <a:lnTo>
                  <a:pt x="1489000" y="1386497"/>
                </a:lnTo>
                <a:lnTo>
                  <a:pt x="1495675" y="1374432"/>
                </a:lnTo>
                <a:lnTo>
                  <a:pt x="1501396" y="1362685"/>
                </a:lnTo>
                <a:lnTo>
                  <a:pt x="1507118" y="1350620"/>
                </a:lnTo>
                <a:lnTo>
                  <a:pt x="1512203" y="1338555"/>
                </a:lnTo>
                <a:lnTo>
                  <a:pt x="1516335" y="1326490"/>
                </a:lnTo>
                <a:lnTo>
                  <a:pt x="1520468" y="1314107"/>
                </a:lnTo>
                <a:lnTo>
                  <a:pt x="1523964" y="1301725"/>
                </a:lnTo>
                <a:lnTo>
                  <a:pt x="1526507" y="1289025"/>
                </a:lnTo>
                <a:lnTo>
                  <a:pt x="1528732" y="1276642"/>
                </a:lnTo>
                <a:lnTo>
                  <a:pt x="1530957" y="1263942"/>
                </a:lnTo>
                <a:lnTo>
                  <a:pt x="1532228" y="1251242"/>
                </a:lnTo>
                <a:lnTo>
                  <a:pt x="1532864" y="1238542"/>
                </a:lnTo>
                <a:lnTo>
                  <a:pt x="1533182" y="1225207"/>
                </a:lnTo>
                <a:lnTo>
                  <a:pt x="1533182" y="1212189"/>
                </a:lnTo>
                <a:lnTo>
                  <a:pt x="1532546" y="1199172"/>
                </a:lnTo>
                <a:lnTo>
                  <a:pt x="1531275" y="1186789"/>
                </a:lnTo>
                <a:lnTo>
                  <a:pt x="1530003" y="1174407"/>
                </a:lnTo>
                <a:lnTo>
                  <a:pt x="1527778" y="1162342"/>
                </a:lnTo>
                <a:lnTo>
                  <a:pt x="1525553" y="1150594"/>
                </a:lnTo>
                <a:lnTo>
                  <a:pt x="1522693" y="1138847"/>
                </a:lnTo>
                <a:lnTo>
                  <a:pt x="1519514" y="1127734"/>
                </a:lnTo>
                <a:lnTo>
                  <a:pt x="1516018" y="1116939"/>
                </a:lnTo>
                <a:lnTo>
                  <a:pt x="1511885" y="1106144"/>
                </a:lnTo>
                <a:lnTo>
                  <a:pt x="1507435" y="1095349"/>
                </a:lnTo>
                <a:lnTo>
                  <a:pt x="1502350" y="1085189"/>
                </a:lnTo>
                <a:lnTo>
                  <a:pt x="1496946" y="1075347"/>
                </a:lnTo>
                <a:lnTo>
                  <a:pt x="1491225" y="1065822"/>
                </a:lnTo>
                <a:lnTo>
                  <a:pt x="1485185" y="1056614"/>
                </a:lnTo>
                <a:lnTo>
                  <a:pt x="1478510" y="1047407"/>
                </a:lnTo>
                <a:lnTo>
                  <a:pt x="1471517" y="1038517"/>
                </a:lnTo>
                <a:lnTo>
                  <a:pt x="1463889" y="1029944"/>
                </a:lnTo>
                <a:lnTo>
                  <a:pt x="1456260" y="1021689"/>
                </a:lnTo>
                <a:lnTo>
                  <a:pt x="1448314" y="1013752"/>
                </a:lnTo>
                <a:lnTo>
                  <a:pt x="1440049" y="1005814"/>
                </a:lnTo>
                <a:lnTo>
                  <a:pt x="1431467" y="998512"/>
                </a:lnTo>
                <a:lnTo>
                  <a:pt x="1422567" y="991527"/>
                </a:lnTo>
                <a:lnTo>
                  <a:pt x="1413349" y="984542"/>
                </a:lnTo>
                <a:lnTo>
                  <a:pt x="1403813" y="977557"/>
                </a:lnTo>
                <a:lnTo>
                  <a:pt x="1393959" y="971207"/>
                </a:lnTo>
                <a:lnTo>
                  <a:pt x="1383788" y="965174"/>
                </a:lnTo>
                <a:lnTo>
                  <a:pt x="1373299" y="959142"/>
                </a:lnTo>
                <a:lnTo>
                  <a:pt x="1362491" y="953427"/>
                </a:lnTo>
                <a:lnTo>
                  <a:pt x="1351048" y="948347"/>
                </a:lnTo>
                <a:lnTo>
                  <a:pt x="1339605" y="942949"/>
                </a:lnTo>
                <a:lnTo>
                  <a:pt x="1327845" y="937869"/>
                </a:lnTo>
                <a:lnTo>
                  <a:pt x="1305912" y="930249"/>
                </a:lnTo>
                <a:lnTo>
                  <a:pt x="1280801" y="921677"/>
                </a:lnTo>
                <a:lnTo>
                  <a:pt x="1252512" y="912469"/>
                </a:lnTo>
                <a:lnTo>
                  <a:pt x="1221362" y="902627"/>
                </a:lnTo>
                <a:lnTo>
                  <a:pt x="1186397" y="892784"/>
                </a:lnTo>
                <a:lnTo>
                  <a:pt x="1148572" y="882307"/>
                </a:lnTo>
                <a:lnTo>
                  <a:pt x="1107568" y="871512"/>
                </a:lnTo>
                <a:lnTo>
                  <a:pt x="1063385" y="860399"/>
                </a:lnTo>
                <a:lnTo>
                  <a:pt x="1063385" y="511149"/>
                </a:lnTo>
                <a:lnTo>
                  <a:pt x="1078960" y="514642"/>
                </a:lnTo>
                <a:lnTo>
                  <a:pt x="1093582" y="518769"/>
                </a:lnTo>
                <a:lnTo>
                  <a:pt x="1108204" y="523214"/>
                </a:lnTo>
                <a:lnTo>
                  <a:pt x="1121554" y="528612"/>
                </a:lnTo>
                <a:lnTo>
                  <a:pt x="1128229" y="531469"/>
                </a:lnTo>
                <a:lnTo>
                  <a:pt x="1134904" y="534644"/>
                </a:lnTo>
                <a:lnTo>
                  <a:pt x="1141261" y="537502"/>
                </a:lnTo>
                <a:lnTo>
                  <a:pt x="1146982" y="540677"/>
                </a:lnTo>
                <a:lnTo>
                  <a:pt x="1153022" y="544169"/>
                </a:lnTo>
                <a:lnTo>
                  <a:pt x="1159061" y="547662"/>
                </a:lnTo>
                <a:lnTo>
                  <a:pt x="1164465" y="551154"/>
                </a:lnTo>
                <a:lnTo>
                  <a:pt x="1169868" y="555282"/>
                </a:lnTo>
                <a:lnTo>
                  <a:pt x="1178768" y="561949"/>
                </a:lnTo>
                <a:lnTo>
                  <a:pt x="1187351" y="568934"/>
                </a:lnTo>
                <a:lnTo>
                  <a:pt x="1195297" y="576554"/>
                </a:lnTo>
                <a:lnTo>
                  <a:pt x="1202926" y="584174"/>
                </a:lnTo>
                <a:lnTo>
                  <a:pt x="1209919" y="592429"/>
                </a:lnTo>
                <a:lnTo>
                  <a:pt x="1216594" y="601002"/>
                </a:lnTo>
                <a:lnTo>
                  <a:pt x="1222633" y="609574"/>
                </a:lnTo>
                <a:lnTo>
                  <a:pt x="1228355" y="618782"/>
                </a:lnTo>
                <a:lnTo>
                  <a:pt x="1233758" y="627989"/>
                </a:lnTo>
                <a:lnTo>
                  <a:pt x="1238844" y="637832"/>
                </a:lnTo>
                <a:lnTo>
                  <a:pt x="1242976" y="647674"/>
                </a:lnTo>
                <a:lnTo>
                  <a:pt x="1247108" y="658469"/>
                </a:lnTo>
                <a:lnTo>
                  <a:pt x="1250287" y="668947"/>
                </a:lnTo>
                <a:lnTo>
                  <a:pt x="1253465" y="680059"/>
                </a:lnTo>
                <a:lnTo>
                  <a:pt x="1256326" y="691172"/>
                </a:lnTo>
                <a:lnTo>
                  <a:pt x="1258233" y="702919"/>
                </a:lnTo>
                <a:lnTo>
                  <a:pt x="1482324" y="675297"/>
                </a:lnTo>
                <a:lnTo>
                  <a:pt x="1479464" y="660692"/>
                </a:lnTo>
                <a:lnTo>
                  <a:pt x="1475967" y="646087"/>
                </a:lnTo>
                <a:lnTo>
                  <a:pt x="1472789" y="632434"/>
                </a:lnTo>
                <a:lnTo>
                  <a:pt x="1469292" y="618782"/>
                </a:lnTo>
                <a:lnTo>
                  <a:pt x="1465160" y="605764"/>
                </a:lnTo>
                <a:lnTo>
                  <a:pt x="1461028" y="592747"/>
                </a:lnTo>
                <a:lnTo>
                  <a:pt x="1456260" y="580364"/>
                </a:lnTo>
                <a:lnTo>
                  <a:pt x="1451810" y="568299"/>
                </a:lnTo>
                <a:lnTo>
                  <a:pt x="1446406" y="556552"/>
                </a:lnTo>
                <a:lnTo>
                  <a:pt x="1441321" y="545439"/>
                </a:lnTo>
                <a:lnTo>
                  <a:pt x="1435599" y="534644"/>
                </a:lnTo>
                <a:lnTo>
                  <a:pt x="1429560" y="523532"/>
                </a:lnTo>
                <a:lnTo>
                  <a:pt x="1423838" y="513689"/>
                </a:lnTo>
                <a:lnTo>
                  <a:pt x="1417163" y="503847"/>
                </a:lnTo>
                <a:lnTo>
                  <a:pt x="1410488" y="494322"/>
                </a:lnTo>
                <a:lnTo>
                  <a:pt x="1403177" y="485432"/>
                </a:lnTo>
                <a:lnTo>
                  <a:pt x="1395867" y="476542"/>
                </a:lnTo>
                <a:lnTo>
                  <a:pt x="1388238" y="467969"/>
                </a:lnTo>
                <a:lnTo>
                  <a:pt x="1379974" y="459714"/>
                </a:lnTo>
                <a:lnTo>
                  <a:pt x="1371074" y="451459"/>
                </a:lnTo>
                <a:lnTo>
                  <a:pt x="1361538" y="443522"/>
                </a:lnTo>
                <a:lnTo>
                  <a:pt x="1351366" y="435902"/>
                </a:lnTo>
                <a:lnTo>
                  <a:pt x="1341195" y="428599"/>
                </a:lnTo>
                <a:lnTo>
                  <a:pt x="1330388" y="421614"/>
                </a:lnTo>
                <a:lnTo>
                  <a:pt x="1319262" y="414629"/>
                </a:lnTo>
                <a:lnTo>
                  <a:pt x="1307184" y="407962"/>
                </a:lnTo>
                <a:lnTo>
                  <a:pt x="1294787" y="401294"/>
                </a:lnTo>
                <a:lnTo>
                  <a:pt x="1282073" y="395262"/>
                </a:lnTo>
                <a:lnTo>
                  <a:pt x="1268723" y="389229"/>
                </a:lnTo>
                <a:lnTo>
                  <a:pt x="1254737" y="383197"/>
                </a:lnTo>
                <a:lnTo>
                  <a:pt x="1240751" y="378117"/>
                </a:lnTo>
                <a:lnTo>
                  <a:pt x="1225812" y="372402"/>
                </a:lnTo>
                <a:lnTo>
                  <a:pt x="1207058" y="366369"/>
                </a:lnTo>
                <a:lnTo>
                  <a:pt x="1187986" y="360972"/>
                </a:lnTo>
                <a:lnTo>
                  <a:pt x="1168279" y="355574"/>
                </a:lnTo>
                <a:lnTo>
                  <a:pt x="1147936" y="351129"/>
                </a:lnTo>
                <a:lnTo>
                  <a:pt x="1127593" y="346684"/>
                </a:lnTo>
                <a:lnTo>
                  <a:pt x="1106614" y="343192"/>
                </a:lnTo>
                <a:lnTo>
                  <a:pt x="1085000" y="339699"/>
                </a:lnTo>
                <a:lnTo>
                  <a:pt x="1063385" y="337159"/>
                </a:lnTo>
                <a:lnTo>
                  <a:pt x="1063385" y="217144"/>
                </a:lnTo>
                <a:close/>
                <a:moveTo>
                  <a:pt x="972000" y="0"/>
                </a:moveTo>
                <a:cubicBezTo>
                  <a:pt x="1508821" y="0"/>
                  <a:pt x="1944000" y="435179"/>
                  <a:pt x="1944000" y="972000"/>
                </a:cubicBezTo>
                <a:cubicBezTo>
                  <a:pt x="1944000" y="1508821"/>
                  <a:pt x="1508821" y="1944000"/>
                  <a:pt x="972000" y="1944000"/>
                </a:cubicBezTo>
                <a:cubicBezTo>
                  <a:pt x="435179" y="1944000"/>
                  <a:pt x="0" y="1508821"/>
                  <a:pt x="0" y="972000"/>
                </a:cubicBezTo>
                <a:cubicBezTo>
                  <a:pt x="0" y="435179"/>
                  <a:pt x="435179" y="0"/>
                  <a:pt x="97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796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6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0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65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78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8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91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9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9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3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8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3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04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9" grpId="0"/>
          <p:bldP spid="10" grpId="0"/>
          <p:bldP spid="11" grpId="0"/>
          <p:bldP spid="12" grpId="0"/>
          <p:bldP spid="13" grpId="0" animBg="1"/>
          <p:bldP spid="17" grpId="0" animBg="1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 animBg="1"/>
          <p:bldP spid="31" grpId="0"/>
          <p:bldP spid="32" grpId="0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6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0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6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7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9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3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8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3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04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9" grpId="0"/>
          <p:bldP spid="10" grpId="0"/>
          <p:bldP spid="11" grpId="0"/>
          <p:bldP spid="12" grpId="0"/>
          <p:bldP spid="13" grpId="0" animBg="1"/>
          <p:bldP spid="17" grpId="0" animBg="1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 animBg="1"/>
          <p:bldP spid="31" grpId="0"/>
          <p:bldP spid="32" grpId="0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788592" y="1130040"/>
            <a:ext cx="2251867" cy="2251867"/>
            <a:chOff x="1661810" y="1568370"/>
            <a:chExt cx="3780526" cy="3780526"/>
          </a:xfrm>
        </p:grpSpPr>
        <p:sp>
          <p:nvSpPr>
            <p:cNvPr id="10" name="椭圆 9"/>
            <p:cNvSpPr/>
            <p:nvPr/>
          </p:nvSpPr>
          <p:spPr>
            <a:xfrm>
              <a:off x="1661810" y="1568370"/>
              <a:ext cx="3780526" cy="3780526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aphicFrame>
          <p:nvGraphicFramePr>
            <p:cNvPr id="11" name="图表 10"/>
            <p:cNvGraphicFramePr/>
            <p:nvPr>
              <p:extLst>
                <p:ext uri="{D42A27DB-BD31-4B8C-83A1-F6EECF244321}">
                  <p14:modId xmlns:p14="http://schemas.microsoft.com/office/powerpoint/2010/main" val="2249105723"/>
                </p:ext>
              </p:extLst>
            </p:nvPr>
          </p:nvGraphicFramePr>
          <p:xfrm>
            <a:off x="1847273" y="1994285"/>
            <a:ext cx="3409603" cy="29286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椭圆 11"/>
            <p:cNvSpPr/>
            <p:nvPr/>
          </p:nvSpPr>
          <p:spPr>
            <a:xfrm>
              <a:off x="2222218" y="2128778"/>
              <a:ext cx="2659713" cy="2659713"/>
            </a:xfrm>
            <a:prstGeom prst="ellipse">
              <a:avLst/>
            </a:prstGeom>
            <a:noFill/>
            <a:ln w="698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425472" y="2335297"/>
              <a:ext cx="2253202" cy="225320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82550" h="317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442902" y="1946173"/>
            <a:ext cx="919162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60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%</a:t>
            </a:r>
            <a:endParaRPr lang="zh-CN" altLang="en-US" sz="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434162" y="2784392"/>
            <a:ext cx="145453" cy="1454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25400" dir="2700000" algn="tl" rotWithShape="0">
              <a:schemeClr val="tx1">
                <a:alpha val="3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254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08335" y="3360632"/>
            <a:ext cx="1761990" cy="1189815"/>
            <a:chOff x="1502659" y="4629752"/>
            <a:chExt cx="2067969" cy="1586420"/>
          </a:xfrm>
        </p:grpSpPr>
        <p:sp>
          <p:nvSpPr>
            <p:cNvPr id="17" name="文本框 22"/>
            <p:cNvSpPr txBox="1"/>
            <p:nvPr/>
          </p:nvSpPr>
          <p:spPr bwMode="auto">
            <a:xfrm>
              <a:off x="1502659" y="5017724"/>
              <a:ext cx="2067969" cy="1198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点击输入本栏的具体文字，简明扼要的说明分项内容，请根据您的具体内容酌情修改。</a:t>
              </a:r>
              <a:endParaRPr lang="zh-CN" altLang="en-US" sz="900" spc="75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8" name="文本框 23"/>
            <p:cNvSpPr txBox="1"/>
            <p:nvPr/>
          </p:nvSpPr>
          <p:spPr bwMode="auto">
            <a:xfrm>
              <a:off x="1555948" y="4629752"/>
              <a:ext cx="1961390" cy="430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500" b="1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在此添加标题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22653" y="5002128"/>
              <a:ext cx="181378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3446067" y="1130040"/>
            <a:ext cx="2251867" cy="2251867"/>
            <a:chOff x="1661810" y="1568370"/>
            <a:chExt cx="3780526" cy="3780526"/>
          </a:xfrm>
        </p:grpSpPr>
        <p:sp>
          <p:nvSpPr>
            <p:cNvPr id="21" name="椭圆 20"/>
            <p:cNvSpPr/>
            <p:nvPr/>
          </p:nvSpPr>
          <p:spPr>
            <a:xfrm>
              <a:off x="1661810" y="1568370"/>
              <a:ext cx="3780526" cy="3780526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aphicFrame>
          <p:nvGraphicFramePr>
            <p:cNvPr id="22" name="图表 21"/>
            <p:cNvGraphicFramePr/>
            <p:nvPr>
              <p:extLst>
                <p:ext uri="{D42A27DB-BD31-4B8C-83A1-F6EECF244321}">
                  <p14:modId xmlns:p14="http://schemas.microsoft.com/office/powerpoint/2010/main" val="2254337648"/>
                </p:ext>
              </p:extLst>
            </p:nvPr>
          </p:nvGraphicFramePr>
          <p:xfrm>
            <a:off x="1847273" y="1994285"/>
            <a:ext cx="3409603" cy="29286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" name="椭圆 22"/>
            <p:cNvSpPr/>
            <p:nvPr/>
          </p:nvSpPr>
          <p:spPr>
            <a:xfrm>
              <a:off x="2222218" y="2128778"/>
              <a:ext cx="2659713" cy="2659713"/>
            </a:xfrm>
            <a:prstGeom prst="ellipse">
              <a:avLst/>
            </a:prstGeom>
            <a:noFill/>
            <a:ln w="698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425472" y="2335297"/>
              <a:ext cx="2253202" cy="225320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82550" h="317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4112419" y="1946173"/>
            <a:ext cx="919162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75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%</a:t>
            </a:r>
            <a:endParaRPr lang="zh-CN" altLang="en-US" sz="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778785" y="2155537"/>
            <a:ext cx="145453" cy="1454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25400" dir="2700000" algn="tl" rotWithShape="0">
              <a:schemeClr val="tx1">
                <a:alpha val="3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254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677852" y="3360634"/>
            <a:ext cx="1761990" cy="1189815"/>
            <a:chOff x="5062015" y="4629752"/>
            <a:chExt cx="2067969" cy="1586419"/>
          </a:xfrm>
        </p:grpSpPr>
        <p:sp>
          <p:nvSpPr>
            <p:cNvPr id="28" name="文本框 25"/>
            <p:cNvSpPr txBox="1"/>
            <p:nvPr/>
          </p:nvSpPr>
          <p:spPr bwMode="auto">
            <a:xfrm>
              <a:off x="5062015" y="5017724"/>
              <a:ext cx="2067969" cy="11984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点击输入本栏的具体文字，简明扼要的说明分项内容，请根据您的具体内容酌情修改。</a:t>
              </a:r>
              <a:endParaRPr lang="zh-CN" altLang="en-US" sz="900" spc="75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29" name="文本框 26"/>
            <p:cNvSpPr txBox="1"/>
            <p:nvPr/>
          </p:nvSpPr>
          <p:spPr bwMode="auto">
            <a:xfrm>
              <a:off x="5115304" y="4629752"/>
              <a:ext cx="1961390" cy="430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500" b="1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在此添加标题</a:t>
              </a: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5185942" y="5002128"/>
              <a:ext cx="181378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6103542" y="1130040"/>
            <a:ext cx="2251867" cy="2251867"/>
            <a:chOff x="1661810" y="1568370"/>
            <a:chExt cx="3780526" cy="3780526"/>
          </a:xfrm>
        </p:grpSpPr>
        <p:sp>
          <p:nvSpPr>
            <p:cNvPr id="32" name="椭圆 31"/>
            <p:cNvSpPr/>
            <p:nvPr/>
          </p:nvSpPr>
          <p:spPr>
            <a:xfrm>
              <a:off x="1661810" y="1568370"/>
              <a:ext cx="3780526" cy="3780526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aphicFrame>
          <p:nvGraphicFramePr>
            <p:cNvPr id="33" name="图表 32"/>
            <p:cNvGraphicFramePr/>
            <p:nvPr>
              <p:extLst>
                <p:ext uri="{D42A27DB-BD31-4B8C-83A1-F6EECF244321}">
                  <p14:modId xmlns:p14="http://schemas.microsoft.com/office/powerpoint/2010/main" val="2225118065"/>
                </p:ext>
              </p:extLst>
            </p:nvPr>
          </p:nvGraphicFramePr>
          <p:xfrm>
            <a:off x="1847273" y="1994285"/>
            <a:ext cx="3409603" cy="29286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4" name="椭圆 33"/>
            <p:cNvSpPr/>
            <p:nvPr/>
          </p:nvSpPr>
          <p:spPr>
            <a:xfrm>
              <a:off x="2222218" y="2128778"/>
              <a:ext cx="2659713" cy="2659713"/>
            </a:xfrm>
            <a:prstGeom prst="ellipse">
              <a:avLst/>
            </a:prstGeom>
            <a:noFill/>
            <a:ln w="698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425472" y="2335297"/>
              <a:ext cx="2253202" cy="225320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82550" h="317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6757851" y="1946173"/>
            <a:ext cx="919162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60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%</a:t>
            </a:r>
            <a:endParaRPr lang="zh-CN" altLang="en-US" sz="7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6749111" y="2784392"/>
            <a:ext cx="145453" cy="1454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25400" dir="2700000" algn="tl" rotWithShape="0">
              <a:schemeClr val="tx1">
                <a:alpha val="3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254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323284" y="3360634"/>
            <a:ext cx="1761990" cy="1189815"/>
            <a:chOff x="8589258" y="4629752"/>
            <a:chExt cx="2067969" cy="1586419"/>
          </a:xfrm>
        </p:grpSpPr>
        <p:sp>
          <p:nvSpPr>
            <p:cNvPr id="39" name="文本框 38"/>
            <p:cNvSpPr txBox="1"/>
            <p:nvPr/>
          </p:nvSpPr>
          <p:spPr bwMode="auto">
            <a:xfrm>
              <a:off x="8589258" y="5017724"/>
              <a:ext cx="2067969" cy="11984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点击输入本栏的具体文字，简明扼要的说明分项内容，请根据您的具体内容酌情修改。</a:t>
              </a:r>
              <a:endParaRPr lang="zh-CN" altLang="en-US" sz="900" spc="75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40" name="文本框 39"/>
            <p:cNvSpPr txBox="1"/>
            <p:nvPr/>
          </p:nvSpPr>
          <p:spPr bwMode="auto">
            <a:xfrm>
              <a:off x="8642547" y="4629752"/>
              <a:ext cx="1961390" cy="430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500" b="1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在此添加标题</a:t>
              </a: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8709252" y="5002128"/>
              <a:ext cx="181378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96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60000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accel="60000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60000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14" grpId="0"/>
          <p:bldP spid="15" grpId="0" animBg="1"/>
          <p:bldP spid="25" grpId="0"/>
          <p:bldP spid="26" grpId="0" animBg="1"/>
          <p:bldP spid="36" grpId="0"/>
          <p:bldP spid="3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6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accel="6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6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14" grpId="0"/>
          <p:bldP spid="15" grpId="0" animBg="1"/>
          <p:bldP spid="25" grpId="0"/>
          <p:bldP spid="26" grpId="0" animBg="1"/>
          <p:bldP spid="36" grpId="0"/>
          <p:bldP spid="3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65440" y="2771917"/>
            <a:ext cx="1469181" cy="1469181"/>
            <a:chOff x="2193191" y="1899415"/>
            <a:chExt cx="2421376" cy="2421376"/>
          </a:xfrm>
          <a:effectLst/>
        </p:grpSpPr>
        <p:sp>
          <p:nvSpPr>
            <p:cNvPr id="10" name="椭圆 9"/>
            <p:cNvSpPr/>
            <p:nvPr/>
          </p:nvSpPr>
          <p:spPr>
            <a:xfrm>
              <a:off x="2193191" y="1899415"/>
              <a:ext cx="2421376" cy="2421376"/>
            </a:xfrm>
            <a:prstGeom prst="ellipse">
              <a:avLst/>
            </a:pr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3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345502" y="2051726"/>
              <a:ext cx="2116756" cy="21167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65100" dist="88900" dir="2700000" algn="tl" rotWithShape="0">
                <a:schemeClr val="accent3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82550" h="317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851400" y="3251564"/>
            <a:ext cx="652760" cy="652760"/>
            <a:chOff x="3237545" y="4561747"/>
            <a:chExt cx="1146960" cy="1146960"/>
          </a:xfrm>
        </p:grpSpPr>
        <p:sp>
          <p:nvSpPr>
            <p:cNvPr id="13" name="圆角矩形 12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rgbClr val="1A3F6C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718924" y="3251564"/>
            <a:ext cx="652760" cy="652760"/>
            <a:chOff x="3237545" y="4561747"/>
            <a:chExt cx="1146960" cy="1146960"/>
          </a:xfrm>
        </p:grpSpPr>
        <p:sp>
          <p:nvSpPr>
            <p:cNvPr id="16" name="圆角矩形 15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rgbClr val="1A3F6C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273650" y="1831179"/>
            <a:ext cx="652760" cy="652760"/>
            <a:chOff x="3237545" y="4561747"/>
            <a:chExt cx="1146960" cy="1146960"/>
          </a:xfrm>
        </p:grpSpPr>
        <p:sp>
          <p:nvSpPr>
            <p:cNvPr id="19" name="圆角矩形 18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rgbClr val="1A3F6C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1" name="饼形 18"/>
          <p:cNvSpPr/>
          <p:nvPr/>
        </p:nvSpPr>
        <p:spPr>
          <a:xfrm>
            <a:off x="3180625" y="2167531"/>
            <a:ext cx="1053098" cy="1051138"/>
          </a:xfrm>
          <a:custGeom>
            <a:avLst/>
            <a:gdLst>
              <a:gd name="connsiteX0" fmla="*/ 57234 w 3556000"/>
              <a:gd name="connsiteY0" fmla="*/ 1330509 h 3556000"/>
              <a:gd name="connsiteX1" fmla="*/ 1333717 w 3556000"/>
              <a:gd name="connsiteY1" fmla="*/ 56403 h 3556000"/>
              <a:gd name="connsiteX2" fmla="*/ 1778000 w 3556000"/>
              <a:gd name="connsiteY2" fmla="*/ 1778000 h 3556000"/>
              <a:gd name="connsiteX3" fmla="*/ 57234 w 3556000"/>
              <a:gd name="connsiteY3" fmla="*/ 1330509 h 3556000"/>
              <a:gd name="connsiteX0" fmla="*/ 1720766 w 1812206"/>
              <a:gd name="connsiteY0" fmla="*/ 1721597 h 1813037"/>
              <a:gd name="connsiteX1" fmla="*/ 0 w 1812206"/>
              <a:gd name="connsiteY1" fmla="*/ 1274106 h 1813037"/>
              <a:gd name="connsiteX2" fmla="*/ 1276483 w 1812206"/>
              <a:gd name="connsiteY2" fmla="*/ 0 h 1813037"/>
              <a:gd name="connsiteX3" fmla="*/ 1812206 w 1812206"/>
              <a:gd name="connsiteY3" fmla="*/ 1813037 h 1813037"/>
              <a:gd name="connsiteX0" fmla="*/ 1720766 w 1720766"/>
              <a:gd name="connsiteY0" fmla="*/ 1721597 h 1721597"/>
              <a:gd name="connsiteX1" fmla="*/ 0 w 1720766"/>
              <a:gd name="connsiteY1" fmla="*/ 1274106 h 1721597"/>
              <a:gd name="connsiteX2" fmla="*/ 1276483 w 1720766"/>
              <a:gd name="connsiteY2" fmla="*/ 0 h 1721597"/>
              <a:gd name="connsiteX0" fmla="*/ 0 w 1276483"/>
              <a:gd name="connsiteY0" fmla="*/ 1274106 h 1274106"/>
              <a:gd name="connsiteX1" fmla="*/ 1276483 w 1276483"/>
              <a:gd name="connsiteY1" fmla="*/ 0 h 127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6483" h="1274106">
                <a:moveTo>
                  <a:pt x="0" y="1274106"/>
                </a:moveTo>
                <a:cubicBezTo>
                  <a:pt x="162534" y="649103"/>
                  <a:pt x="651178" y="161369"/>
                  <a:pt x="1276483" y="0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prstDash val="sysDot"/>
            <a:headEnd type="oval" w="med" len="med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2" name="饼形 18"/>
          <p:cNvSpPr/>
          <p:nvPr/>
        </p:nvSpPr>
        <p:spPr>
          <a:xfrm flipH="1">
            <a:off x="4962170" y="2167531"/>
            <a:ext cx="1053098" cy="1051138"/>
          </a:xfrm>
          <a:custGeom>
            <a:avLst/>
            <a:gdLst>
              <a:gd name="connsiteX0" fmla="*/ 57234 w 3556000"/>
              <a:gd name="connsiteY0" fmla="*/ 1330509 h 3556000"/>
              <a:gd name="connsiteX1" fmla="*/ 1333717 w 3556000"/>
              <a:gd name="connsiteY1" fmla="*/ 56403 h 3556000"/>
              <a:gd name="connsiteX2" fmla="*/ 1778000 w 3556000"/>
              <a:gd name="connsiteY2" fmla="*/ 1778000 h 3556000"/>
              <a:gd name="connsiteX3" fmla="*/ 57234 w 3556000"/>
              <a:gd name="connsiteY3" fmla="*/ 1330509 h 3556000"/>
              <a:gd name="connsiteX0" fmla="*/ 1720766 w 1812206"/>
              <a:gd name="connsiteY0" fmla="*/ 1721597 h 1813037"/>
              <a:gd name="connsiteX1" fmla="*/ 0 w 1812206"/>
              <a:gd name="connsiteY1" fmla="*/ 1274106 h 1813037"/>
              <a:gd name="connsiteX2" fmla="*/ 1276483 w 1812206"/>
              <a:gd name="connsiteY2" fmla="*/ 0 h 1813037"/>
              <a:gd name="connsiteX3" fmla="*/ 1812206 w 1812206"/>
              <a:gd name="connsiteY3" fmla="*/ 1813037 h 1813037"/>
              <a:gd name="connsiteX0" fmla="*/ 1720766 w 1720766"/>
              <a:gd name="connsiteY0" fmla="*/ 1721597 h 1721597"/>
              <a:gd name="connsiteX1" fmla="*/ 0 w 1720766"/>
              <a:gd name="connsiteY1" fmla="*/ 1274106 h 1721597"/>
              <a:gd name="connsiteX2" fmla="*/ 1276483 w 1720766"/>
              <a:gd name="connsiteY2" fmla="*/ 0 h 1721597"/>
              <a:gd name="connsiteX0" fmla="*/ 0 w 1276483"/>
              <a:gd name="connsiteY0" fmla="*/ 1274106 h 1274106"/>
              <a:gd name="connsiteX1" fmla="*/ 1276483 w 1276483"/>
              <a:gd name="connsiteY1" fmla="*/ 0 h 127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6483" h="1274106">
                <a:moveTo>
                  <a:pt x="0" y="1274106"/>
                </a:moveTo>
                <a:cubicBezTo>
                  <a:pt x="162534" y="649103"/>
                  <a:pt x="651178" y="161369"/>
                  <a:pt x="1276483" y="0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tx1"/>
              </a:solidFill>
              <a:latin typeface="+mj-ea"/>
              <a:ea typeface="+mj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718861" y="1184132"/>
            <a:ext cx="1762338" cy="587952"/>
            <a:chOff x="5324179" y="1877247"/>
            <a:chExt cx="2349784" cy="783936"/>
          </a:xfrm>
        </p:grpSpPr>
        <p:sp>
          <p:nvSpPr>
            <p:cNvPr id="24" name="文本框 23"/>
            <p:cNvSpPr txBox="1"/>
            <p:nvPr/>
          </p:nvSpPr>
          <p:spPr bwMode="auto">
            <a:xfrm>
              <a:off x="5372352" y="2099491"/>
              <a:ext cx="2253439" cy="56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 bwMode="auto">
            <a:xfrm>
              <a:off x="5324179" y="1877247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422932" y="3279929"/>
            <a:ext cx="1762338" cy="587952"/>
            <a:chOff x="2744012" y="4525702"/>
            <a:chExt cx="2349784" cy="783936"/>
          </a:xfrm>
        </p:grpSpPr>
        <p:sp>
          <p:nvSpPr>
            <p:cNvPr id="27" name="文本框 26"/>
            <p:cNvSpPr txBox="1"/>
            <p:nvPr/>
          </p:nvSpPr>
          <p:spPr bwMode="auto">
            <a:xfrm>
              <a:off x="2744012" y="4747946"/>
              <a:ext cx="2253439" cy="56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 bwMode="auto">
            <a:xfrm>
              <a:off x="2744012" y="4525702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018220" y="3279929"/>
            <a:ext cx="1762340" cy="587952"/>
            <a:chOff x="1320253" y="4614246"/>
            <a:chExt cx="2349786" cy="783936"/>
          </a:xfrm>
        </p:grpSpPr>
        <p:sp>
          <p:nvSpPr>
            <p:cNvPr id="30" name="文本框 29"/>
            <p:cNvSpPr txBox="1"/>
            <p:nvPr/>
          </p:nvSpPr>
          <p:spPr bwMode="auto">
            <a:xfrm>
              <a:off x="1416600" y="4836490"/>
              <a:ext cx="2253439" cy="56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 bwMode="auto">
            <a:xfrm>
              <a:off x="1320253" y="4614246"/>
              <a:ext cx="23497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sp>
        <p:nvSpPr>
          <p:cNvPr id="32" name="圆角矩形 31"/>
          <p:cNvSpPr/>
          <p:nvPr/>
        </p:nvSpPr>
        <p:spPr>
          <a:xfrm>
            <a:off x="4524028" y="3010701"/>
            <a:ext cx="152006" cy="264965"/>
          </a:xfrm>
          <a:prstGeom prst="roundRect">
            <a:avLst>
              <a:gd name="adj" fmla="val 50000"/>
            </a:avLst>
          </a:prstGeom>
          <a:solidFill>
            <a:srgbClr val="1A3F6C"/>
          </a:solidFill>
          <a:ln w="127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63500" dist="38100" dir="13500000">
              <a:schemeClr val="accent3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+mj-ea"/>
              <a:ea typeface="+mj-ea"/>
            </a:endParaRPr>
          </a:p>
        </p:txBody>
      </p:sp>
      <p:sp>
        <p:nvSpPr>
          <p:cNvPr id="33" name="Freeform 40"/>
          <p:cNvSpPr>
            <a:spLocks/>
          </p:cNvSpPr>
          <p:nvPr/>
        </p:nvSpPr>
        <p:spPr bwMode="auto">
          <a:xfrm>
            <a:off x="4476724" y="2050307"/>
            <a:ext cx="246613" cy="223286"/>
          </a:xfrm>
          <a:custGeom>
            <a:avLst/>
            <a:gdLst>
              <a:gd name="T0" fmla="*/ 161 w 188"/>
              <a:gd name="T1" fmla="*/ 58 h 170"/>
              <a:gd name="T2" fmla="*/ 147 w 188"/>
              <a:gd name="T3" fmla="*/ 51 h 170"/>
              <a:gd name="T4" fmla="*/ 142 w 188"/>
              <a:gd name="T5" fmla="*/ 54 h 170"/>
              <a:gd name="T6" fmla="*/ 149 w 188"/>
              <a:gd name="T7" fmla="*/ 85 h 170"/>
              <a:gd name="T8" fmla="*/ 85 w 188"/>
              <a:gd name="T9" fmla="*/ 149 h 170"/>
              <a:gd name="T10" fmla="*/ 21 w 188"/>
              <a:gd name="T11" fmla="*/ 85 h 170"/>
              <a:gd name="T12" fmla="*/ 85 w 188"/>
              <a:gd name="T13" fmla="*/ 21 h 170"/>
              <a:gd name="T14" fmla="*/ 135 w 188"/>
              <a:gd name="T15" fmla="*/ 45 h 170"/>
              <a:gd name="T16" fmla="*/ 125 w 188"/>
              <a:gd name="T17" fmla="*/ 51 h 170"/>
              <a:gd name="T18" fmla="*/ 85 w 188"/>
              <a:gd name="T19" fmla="*/ 33 h 170"/>
              <a:gd name="T20" fmla="*/ 33 w 188"/>
              <a:gd name="T21" fmla="*/ 85 h 170"/>
              <a:gd name="T22" fmla="*/ 85 w 188"/>
              <a:gd name="T23" fmla="*/ 137 h 170"/>
              <a:gd name="T24" fmla="*/ 138 w 188"/>
              <a:gd name="T25" fmla="*/ 85 h 170"/>
              <a:gd name="T26" fmla="*/ 132 w 188"/>
              <a:gd name="T27" fmla="*/ 61 h 170"/>
              <a:gd name="T28" fmla="*/ 115 w 188"/>
              <a:gd name="T29" fmla="*/ 72 h 170"/>
              <a:gd name="T30" fmla="*/ 118 w 188"/>
              <a:gd name="T31" fmla="*/ 85 h 170"/>
              <a:gd name="T32" fmla="*/ 85 w 188"/>
              <a:gd name="T33" fmla="*/ 118 h 170"/>
              <a:gd name="T34" fmla="*/ 53 w 188"/>
              <a:gd name="T35" fmla="*/ 85 h 170"/>
              <a:gd name="T36" fmla="*/ 85 w 188"/>
              <a:gd name="T37" fmla="*/ 52 h 170"/>
              <a:gd name="T38" fmla="*/ 109 w 188"/>
              <a:gd name="T39" fmla="*/ 62 h 170"/>
              <a:gd name="T40" fmla="*/ 97 w 188"/>
              <a:gd name="T41" fmla="*/ 70 h 170"/>
              <a:gd name="T42" fmla="*/ 85 w 188"/>
              <a:gd name="T43" fmla="*/ 65 h 170"/>
              <a:gd name="T44" fmla="*/ 65 w 188"/>
              <a:gd name="T45" fmla="*/ 85 h 170"/>
              <a:gd name="T46" fmla="*/ 85 w 188"/>
              <a:gd name="T47" fmla="*/ 105 h 170"/>
              <a:gd name="T48" fmla="*/ 105 w 188"/>
              <a:gd name="T49" fmla="*/ 85 h 170"/>
              <a:gd name="T50" fmla="*/ 104 w 188"/>
              <a:gd name="T51" fmla="*/ 79 h 170"/>
              <a:gd name="T52" fmla="*/ 88 w 188"/>
              <a:gd name="T53" fmla="*/ 89 h 170"/>
              <a:gd name="T54" fmla="*/ 86 w 188"/>
              <a:gd name="T55" fmla="*/ 86 h 170"/>
              <a:gd name="T56" fmla="*/ 148 w 188"/>
              <a:gd name="T57" fmla="*/ 45 h 170"/>
              <a:gd name="T58" fmla="*/ 163 w 188"/>
              <a:gd name="T59" fmla="*/ 52 h 170"/>
              <a:gd name="T60" fmla="*/ 188 w 188"/>
              <a:gd name="T61" fmla="*/ 36 h 170"/>
              <a:gd name="T62" fmla="*/ 173 w 188"/>
              <a:gd name="T63" fmla="*/ 29 h 170"/>
              <a:gd name="T64" fmla="*/ 177 w 188"/>
              <a:gd name="T65" fmla="*/ 26 h 170"/>
              <a:gd name="T66" fmla="*/ 173 w 188"/>
              <a:gd name="T67" fmla="*/ 20 h 170"/>
              <a:gd name="T68" fmla="*/ 169 w 188"/>
              <a:gd name="T69" fmla="*/ 23 h 170"/>
              <a:gd name="T70" fmla="*/ 169 w 188"/>
              <a:gd name="T71" fmla="*/ 6 h 170"/>
              <a:gd name="T72" fmla="*/ 144 w 188"/>
              <a:gd name="T73" fmla="*/ 22 h 170"/>
              <a:gd name="T74" fmla="*/ 144 w 188"/>
              <a:gd name="T75" fmla="*/ 39 h 170"/>
              <a:gd name="T76" fmla="*/ 139 w 188"/>
              <a:gd name="T77" fmla="*/ 42 h 170"/>
              <a:gd name="T78" fmla="*/ 139 w 188"/>
              <a:gd name="T79" fmla="*/ 24 h 170"/>
              <a:gd name="T80" fmla="*/ 141 w 188"/>
              <a:gd name="T81" fmla="*/ 22 h 170"/>
              <a:gd name="T82" fmla="*/ 85 w 188"/>
              <a:gd name="T83" fmla="*/ 0 h 170"/>
              <a:gd name="T84" fmla="*/ 0 w 188"/>
              <a:gd name="T85" fmla="*/ 85 h 170"/>
              <a:gd name="T86" fmla="*/ 85 w 188"/>
              <a:gd name="T87" fmla="*/ 170 h 170"/>
              <a:gd name="T88" fmla="*/ 170 w 188"/>
              <a:gd name="T89" fmla="*/ 85 h 170"/>
              <a:gd name="T90" fmla="*/ 165 w 188"/>
              <a:gd name="T91" fmla="*/ 55 h 170"/>
              <a:gd name="T92" fmla="*/ 161 w 188"/>
              <a:gd name="T93" fmla="*/ 5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88" h="170">
                <a:moveTo>
                  <a:pt x="161" y="58"/>
                </a:moveTo>
                <a:cubicBezTo>
                  <a:pt x="147" y="51"/>
                  <a:pt x="147" y="51"/>
                  <a:pt x="147" y="51"/>
                </a:cubicBezTo>
                <a:cubicBezTo>
                  <a:pt x="142" y="54"/>
                  <a:pt x="142" y="54"/>
                  <a:pt x="142" y="54"/>
                </a:cubicBezTo>
                <a:cubicBezTo>
                  <a:pt x="147" y="64"/>
                  <a:pt x="149" y="74"/>
                  <a:pt x="149" y="85"/>
                </a:cubicBezTo>
                <a:cubicBezTo>
                  <a:pt x="149" y="120"/>
                  <a:pt x="121" y="149"/>
                  <a:pt x="85" y="149"/>
                </a:cubicBezTo>
                <a:cubicBezTo>
                  <a:pt x="50" y="149"/>
                  <a:pt x="21" y="120"/>
                  <a:pt x="21" y="85"/>
                </a:cubicBezTo>
                <a:cubicBezTo>
                  <a:pt x="21" y="50"/>
                  <a:pt x="50" y="21"/>
                  <a:pt x="85" y="21"/>
                </a:cubicBezTo>
                <a:cubicBezTo>
                  <a:pt x="105" y="21"/>
                  <a:pt x="123" y="30"/>
                  <a:pt x="135" y="45"/>
                </a:cubicBezTo>
                <a:cubicBezTo>
                  <a:pt x="125" y="51"/>
                  <a:pt x="125" y="51"/>
                  <a:pt x="125" y="51"/>
                </a:cubicBezTo>
                <a:cubicBezTo>
                  <a:pt x="116" y="40"/>
                  <a:pt x="101" y="33"/>
                  <a:pt x="85" y="33"/>
                </a:cubicBezTo>
                <a:cubicBezTo>
                  <a:pt x="56" y="33"/>
                  <a:pt x="33" y="56"/>
                  <a:pt x="33" y="85"/>
                </a:cubicBezTo>
                <a:cubicBezTo>
                  <a:pt x="33" y="114"/>
                  <a:pt x="56" y="137"/>
                  <a:pt x="85" y="137"/>
                </a:cubicBezTo>
                <a:cubicBezTo>
                  <a:pt x="114" y="137"/>
                  <a:pt x="138" y="114"/>
                  <a:pt x="138" y="85"/>
                </a:cubicBezTo>
                <a:cubicBezTo>
                  <a:pt x="138" y="76"/>
                  <a:pt x="135" y="68"/>
                  <a:pt x="132" y="61"/>
                </a:cubicBezTo>
                <a:cubicBezTo>
                  <a:pt x="115" y="72"/>
                  <a:pt x="115" y="72"/>
                  <a:pt x="115" y="72"/>
                </a:cubicBezTo>
                <a:cubicBezTo>
                  <a:pt x="117" y="76"/>
                  <a:pt x="118" y="80"/>
                  <a:pt x="118" y="85"/>
                </a:cubicBezTo>
                <a:cubicBezTo>
                  <a:pt x="118" y="103"/>
                  <a:pt x="103" y="118"/>
                  <a:pt x="85" y="118"/>
                </a:cubicBezTo>
                <a:cubicBezTo>
                  <a:pt x="67" y="118"/>
                  <a:pt x="53" y="103"/>
                  <a:pt x="53" y="85"/>
                </a:cubicBezTo>
                <a:cubicBezTo>
                  <a:pt x="53" y="67"/>
                  <a:pt x="67" y="52"/>
                  <a:pt x="85" y="52"/>
                </a:cubicBezTo>
                <a:cubicBezTo>
                  <a:pt x="94" y="52"/>
                  <a:pt x="103" y="56"/>
                  <a:pt x="109" y="62"/>
                </a:cubicBezTo>
                <a:cubicBezTo>
                  <a:pt x="97" y="70"/>
                  <a:pt x="97" y="70"/>
                  <a:pt x="97" y="70"/>
                </a:cubicBezTo>
                <a:cubicBezTo>
                  <a:pt x="94" y="67"/>
                  <a:pt x="90" y="65"/>
                  <a:pt x="85" y="65"/>
                </a:cubicBezTo>
                <a:cubicBezTo>
                  <a:pt x="74" y="65"/>
                  <a:pt x="65" y="74"/>
                  <a:pt x="65" y="85"/>
                </a:cubicBezTo>
                <a:cubicBezTo>
                  <a:pt x="65" y="96"/>
                  <a:pt x="74" y="105"/>
                  <a:pt x="85" y="105"/>
                </a:cubicBezTo>
                <a:cubicBezTo>
                  <a:pt x="96" y="105"/>
                  <a:pt x="105" y="96"/>
                  <a:pt x="105" y="85"/>
                </a:cubicBezTo>
                <a:cubicBezTo>
                  <a:pt x="105" y="83"/>
                  <a:pt x="105" y="81"/>
                  <a:pt x="104" y="79"/>
                </a:cubicBezTo>
                <a:cubicBezTo>
                  <a:pt x="88" y="89"/>
                  <a:pt x="88" y="89"/>
                  <a:pt x="88" y="89"/>
                </a:cubicBezTo>
                <a:cubicBezTo>
                  <a:pt x="86" y="86"/>
                  <a:pt x="86" y="86"/>
                  <a:pt x="86" y="86"/>
                </a:cubicBezTo>
                <a:cubicBezTo>
                  <a:pt x="148" y="45"/>
                  <a:pt x="148" y="45"/>
                  <a:pt x="148" y="45"/>
                </a:cubicBezTo>
                <a:cubicBezTo>
                  <a:pt x="163" y="52"/>
                  <a:pt x="163" y="52"/>
                  <a:pt x="163" y="52"/>
                </a:cubicBezTo>
                <a:cubicBezTo>
                  <a:pt x="188" y="36"/>
                  <a:pt x="188" y="36"/>
                  <a:pt x="188" y="36"/>
                </a:cubicBezTo>
                <a:cubicBezTo>
                  <a:pt x="173" y="29"/>
                  <a:pt x="173" y="29"/>
                  <a:pt x="173" y="29"/>
                </a:cubicBezTo>
                <a:cubicBezTo>
                  <a:pt x="177" y="26"/>
                  <a:pt x="177" y="26"/>
                  <a:pt x="177" y="26"/>
                </a:cubicBezTo>
                <a:cubicBezTo>
                  <a:pt x="173" y="20"/>
                  <a:pt x="173" y="20"/>
                  <a:pt x="173" y="20"/>
                </a:cubicBezTo>
                <a:cubicBezTo>
                  <a:pt x="169" y="23"/>
                  <a:pt x="169" y="23"/>
                  <a:pt x="169" y="23"/>
                </a:cubicBezTo>
                <a:cubicBezTo>
                  <a:pt x="169" y="6"/>
                  <a:pt x="169" y="6"/>
                  <a:pt x="169" y="6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44" y="39"/>
                  <a:pt x="144" y="39"/>
                  <a:pt x="144" y="39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41" y="22"/>
                  <a:pt x="141" y="22"/>
                  <a:pt x="141" y="22"/>
                </a:cubicBezTo>
                <a:cubicBezTo>
                  <a:pt x="126" y="8"/>
                  <a:pt x="107" y="0"/>
                  <a:pt x="85" y="0"/>
                </a:cubicBezTo>
                <a:cubicBezTo>
                  <a:pt x="38" y="0"/>
                  <a:pt x="0" y="38"/>
                  <a:pt x="0" y="85"/>
                </a:cubicBezTo>
                <a:cubicBezTo>
                  <a:pt x="0" y="132"/>
                  <a:pt x="38" y="170"/>
                  <a:pt x="85" y="170"/>
                </a:cubicBezTo>
                <a:cubicBezTo>
                  <a:pt x="132" y="170"/>
                  <a:pt x="170" y="132"/>
                  <a:pt x="170" y="85"/>
                </a:cubicBezTo>
                <a:cubicBezTo>
                  <a:pt x="170" y="75"/>
                  <a:pt x="168" y="65"/>
                  <a:pt x="165" y="55"/>
                </a:cubicBezTo>
                <a:lnTo>
                  <a:pt x="161" y="58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srgbClr val="000000"/>
              </a:solidFill>
              <a:latin typeface="+mj-ea"/>
              <a:ea typeface="+mj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067526" y="3464834"/>
            <a:ext cx="220508" cy="218842"/>
            <a:chOff x="7078908" y="5461438"/>
            <a:chExt cx="430461" cy="427208"/>
          </a:xfrm>
          <a:solidFill>
            <a:srgbClr val="1A3F6C"/>
          </a:solidFill>
        </p:grpSpPr>
        <p:sp>
          <p:nvSpPr>
            <p:cNvPr id="35" name="Freeform 236"/>
            <p:cNvSpPr>
              <a:spLocks/>
            </p:cNvSpPr>
            <p:nvPr/>
          </p:nvSpPr>
          <p:spPr bwMode="auto">
            <a:xfrm>
              <a:off x="7078908" y="5461438"/>
              <a:ext cx="418534" cy="417450"/>
            </a:xfrm>
            <a:custGeom>
              <a:avLst/>
              <a:gdLst>
                <a:gd name="T0" fmla="*/ 84 w 163"/>
                <a:gd name="T1" fmla="*/ 129 h 163"/>
                <a:gd name="T2" fmla="*/ 46 w 163"/>
                <a:gd name="T3" fmla="*/ 50 h 163"/>
                <a:gd name="T4" fmla="*/ 81 w 163"/>
                <a:gd name="T5" fmla="*/ 34 h 163"/>
                <a:gd name="T6" fmla="*/ 127 w 163"/>
                <a:gd name="T7" fmla="*/ 89 h 163"/>
                <a:gd name="T8" fmla="*/ 147 w 163"/>
                <a:gd name="T9" fmla="*/ 94 h 163"/>
                <a:gd name="T10" fmla="*/ 162 w 163"/>
                <a:gd name="T11" fmla="*/ 86 h 163"/>
                <a:gd name="T12" fmla="*/ 162 w 163"/>
                <a:gd name="T13" fmla="*/ 70 h 163"/>
                <a:gd name="T14" fmla="*/ 144 w 163"/>
                <a:gd name="T15" fmla="*/ 59 h 163"/>
                <a:gd name="T16" fmla="*/ 154 w 163"/>
                <a:gd name="T17" fmla="*/ 45 h 163"/>
                <a:gd name="T18" fmla="*/ 145 w 163"/>
                <a:gd name="T19" fmla="*/ 32 h 163"/>
                <a:gd name="T20" fmla="*/ 125 w 163"/>
                <a:gd name="T21" fmla="*/ 30 h 163"/>
                <a:gd name="T22" fmla="*/ 126 w 163"/>
                <a:gd name="T23" fmla="*/ 13 h 163"/>
                <a:gd name="T24" fmla="*/ 112 w 163"/>
                <a:gd name="T25" fmla="*/ 6 h 163"/>
                <a:gd name="T26" fmla="*/ 93 w 163"/>
                <a:gd name="T27" fmla="*/ 15 h 163"/>
                <a:gd name="T28" fmla="*/ 86 w 163"/>
                <a:gd name="T29" fmla="*/ 0 h 163"/>
                <a:gd name="T30" fmla="*/ 70 w 163"/>
                <a:gd name="T31" fmla="*/ 1 h 163"/>
                <a:gd name="T32" fmla="*/ 58 w 163"/>
                <a:gd name="T33" fmla="*/ 18 h 163"/>
                <a:gd name="T34" fmla="*/ 44 w 163"/>
                <a:gd name="T35" fmla="*/ 9 h 163"/>
                <a:gd name="T36" fmla="*/ 31 w 163"/>
                <a:gd name="T37" fmla="*/ 17 h 163"/>
                <a:gd name="T38" fmla="*/ 31 w 163"/>
                <a:gd name="T39" fmla="*/ 36 h 163"/>
                <a:gd name="T40" fmla="*/ 15 w 163"/>
                <a:gd name="T41" fmla="*/ 33 h 163"/>
                <a:gd name="T42" fmla="*/ 8 w 163"/>
                <a:gd name="T43" fmla="*/ 47 h 163"/>
                <a:gd name="T44" fmla="*/ 18 w 163"/>
                <a:gd name="T45" fmla="*/ 59 h 163"/>
                <a:gd name="T46" fmla="*/ 0 w 163"/>
                <a:gd name="T47" fmla="*/ 73 h 163"/>
                <a:gd name="T48" fmla="*/ 0 w 163"/>
                <a:gd name="T49" fmla="*/ 88 h 163"/>
                <a:gd name="T50" fmla="*/ 15 w 163"/>
                <a:gd name="T51" fmla="*/ 94 h 163"/>
                <a:gd name="T52" fmla="*/ 6 w 163"/>
                <a:gd name="T53" fmla="*/ 114 h 163"/>
                <a:gd name="T54" fmla="*/ 15 w 163"/>
                <a:gd name="T55" fmla="*/ 128 h 163"/>
                <a:gd name="T56" fmla="*/ 30 w 163"/>
                <a:gd name="T57" fmla="*/ 125 h 163"/>
                <a:gd name="T58" fmla="*/ 33 w 163"/>
                <a:gd name="T59" fmla="*/ 148 h 163"/>
                <a:gd name="T60" fmla="*/ 47 w 163"/>
                <a:gd name="T61" fmla="*/ 155 h 163"/>
                <a:gd name="T62" fmla="*/ 59 w 163"/>
                <a:gd name="T63" fmla="*/ 145 h 163"/>
                <a:gd name="T64" fmla="*/ 72 w 163"/>
                <a:gd name="T65" fmla="*/ 163 h 163"/>
                <a:gd name="T66" fmla="*/ 88 w 163"/>
                <a:gd name="T67" fmla="*/ 162 h 163"/>
                <a:gd name="T68" fmla="*/ 94 w 163"/>
                <a:gd name="T69" fmla="*/ 148 h 163"/>
                <a:gd name="T70" fmla="*/ 89 w 163"/>
                <a:gd name="T71" fmla="*/ 12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3" h="163">
                  <a:moveTo>
                    <a:pt x="89" y="128"/>
                  </a:moveTo>
                  <a:cubicBezTo>
                    <a:pt x="88" y="128"/>
                    <a:pt x="86" y="129"/>
                    <a:pt x="84" y="129"/>
                  </a:cubicBezTo>
                  <a:cubicBezTo>
                    <a:pt x="58" y="130"/>
                    <a:pt x="36" y="110"/>
                    <a:pt x="35" y="84"/>
                  </a:cubicBezTo>
                  <a:cubicBezTo>
                    <a:pt x="34" y="71"/>
                    <a:pt x="38" y="59"/>
                    <a:pt x="46" y="50"/>
                  </a:cubicBezTo>
                  <a:cubicBezTo>
                    <a:pt x="55" y="40"/>
                    <a:pt x="66" y="35"/>
                    <a:pt x="79" y="34"/>
                  </a:cubicBezTo>
                  <a:cubicBezTo>
                    <a:pt x="79" y="34"/>
                    <a:pt x="80" y="34"/>
                    <a:pt x="81" y="34"/>
                  </a:cubicBezTo>
                  <a:cubicBezTo>
                    <a:pt x="106" y="34"/>
                    <a:pt x="127" y="54"/>
                    <a:pt x="128" y="79"/>
                  </a:cubicBezTo>
                  <a:cubicBezTo>
                    <a:pt x="128" y="82"/>
                    <a:pt x="128" y="85"/>
                    <a:pt x="127" y="89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5" y="101"/>
                    <a:pt x="146" y="97"/>
                    <a:pt x="147" y="94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2" y="75"/>
                    <a:pt x="162" y="75"/>
                    <a:pt x="162" y="75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6" y="66"/>
                    <a:pt x="145" y="62"/>
                    <a:pt x="144" y="59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48" y="35"/>
                    <a:pt x="148" y="35"/>
                    <a:pt x="148" y="3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0" y="35"/>
                    <a:pt x="127" y="32"/>
                    <a:pt x="125" y="30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0" y="17"/>
                    <a:pt x="97" y="16"/>
                    <a:pt x="93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5" y="16"/>
                    <a:pt x="62" y="17"/>
                    <a:pt x="58" y="18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5" y="32"/>
                    <a:pt x="33" y="34"/>
                    <a:pt x="31" y="36"/>
                  </a:cubicBezTo>
                  <a:cubicBezTo>
                    <a:pt x="31" y="37"/>
                    <a:pt x="30" y="37"/>
                    <a:pt x="30" y="38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7" y="63"/>
                    <a:pt x="16" y="66"/>
                    <a:pt x="15" y="6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6" y="97"/>
                    <a:pt x="17" y="101"/>
                    <a:pt x="18" y="10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30" y="125"/>
                    <a:pt x="30" y="125"/>
                    <a:pt x="30" y="125"/>
                  </a:cubicBezTo>
                  <a:cubicBezTo>
                    <a:pt x="33" y="128"/>
                    <a:pt x="35" y="130"/>
                    <a:pt x="38" y="133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37" y="150"/>
                    <a:pt x="37" y="150"/>
                    <a:pt x="37" y="150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9" y="145"/>
                    <a:pt x="59" y="145"/>
                    <a:pt x="59" y="145"/>
                  </a:cubicBezTo>
                  <a:cubicBezTo>
                    <a:pt x="62" y="146"/>
                    <a:pt x="66" y="147"/>
                    <a:pt x="69" y="148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7" y="163"/>
                    <a:pt x="77" y="163"/>
                    <a:pt x="77" y="163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4" y="148"/>
                    <a:pt x="94" y="148"/>
                    <a:pt x="94" y="148"/>
                  </a:cubicBezTo>
                  <a:cubicBezTo>
                    <a:pt x="98" y="147"/>
                    <a:pt x="102" y="146"/>
                    <a:pt x="105" y="144"/>
                  </a:cubicBezTo>
                  <a:lnTo>
                    <a:pt x="89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Freeform 237"/>
            <p:cNvSpPr>
              <a:spLocks/>
            </p:cNvSpPr>
            <p:nvPr/>
          </p:nvSpPr>
          <p:spPr bwMode="auto">
            <a:xfrm>
              <a:off x="7197095" y="5576372"/>
              <a:ext cx="312274" cy="312274"/>
            </a:xfrm>
            <a:custGeom>
              <a:avLst/>
              <a:gdLst>
                <a:gd name="T0" fmla="*/ 122 w 122"/>
                <a:gd name="T1" fmla="*/ 101 h 122"/>
                <a:gd name="T2" fmla="*/ 119 w 122"/>
                <a:gd name="T3" fmla="*/ 94 h 122"/>
                <a:gd name="T4" fmla="*/ 67 w 122"/>
                <a:gd name="T5" fmla="*/ 43 h 122"/>
                <a:gd name="T6" fmla="*/ 58 w 122"/>
                <a:gd name="T7" fmla="*/ 12 h 122"/>
                <a:gd name="T8" fmla="*/ 23 w 122"/>
                <a:gd name="T9" fmla="*/ 5 h 122"/>
                <a:gd name="T10" fmla="*/ 41 w 122"/>
                <a:gd name="T11" fmla="*/ 23 h 122"/>
                <a:gd name="T12" fmla="*/ 41 w 122"/>
                <a:gd name="T13" fmla="*/ 29 h 122"/>
                <a:gd name="T14" fmla="*/ 29 w 122"/>
                <a:gd name="T15" fmla="*/ 41 h 122"/>
                <a:gd name="T16" fmla="*/ 23 w 122"/>
                <a:gd name="T17" fmla="*/ 41 h 122"/>
                <a:gd name="T18" fmla="*/ 5 w 122"/>
                <a:gd name="T19" fmla="*/ 23 h 122"/>
                <a:gd name="T20" fmla="*/ 12 w 122"/>
                <a:gd name="T21" fmla="*/ 58 h 122"/>
                <a:gd name="T22" fmla="*/ 43 w 122"/>
                <a:gd name="T23" fmla="*/ 67 h 122"/>
                <a:gd name="T24" fmla="*/ 94 w 122"/>
                <a:gd name="T25" fmla="*/ 119 h 122"/>
                <a:gd name="T26" fmla="*/ 101 w 122"/>
                <a:gd name="T27" fmla="*/ 122 h 122"/>
                <a:gd name="T28" fmla="*/ 122 w 122"/>
                <a:gd name="T2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2">
                  <a:moveTo>
                    <a:pt x="122" y="101"/>
                  </a:moveTo>
                  <a:cubicBezTo>
                    <a:pt x="122" y="99"/>
                    <a:pt x="121" y="95"/>
                    <a:pt x="119" y="94"/>
                  </a:cubicBezTo>
                  <a:cubicBezTo>
                    <a:pt x="102" y="77"/>
                    <a:pt x="84" y="60"/>
                    <a:pt x="67" y="43"/>
                  </a:cubicBezTo>
                  <a:cubicBezTo>
                    <a:pt x="69" y="32"/>
                    <a:pt x="66" y="21"/>
                    <a:pt x="58" y="12"/>
                  </a:cubicBezTo>
                  <a:cubicBezTo>
                    <a:pt x="49" y="3"/>
                    <a:pt x="35" y="0"/>
                    <a:pt x="23" y="5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2" y="25"/>
                    <a:pt x="42" y="27"/>
                    <a:pt x="41" y="2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3"/>
                    <a:pt x="25" y="43"/>
                    <a:pt x="23" y="4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0" y="35"/>
                    <a:pt x="3" y="49"/>
                    <a:pt x="12" y="58"/>
                  </a:cubicBezTo>
                  <a:cubicBezTo>
                    <a:pt x="20" y="66"/>
                    <a:pt x="32" y="69"/>
                    <a:pt x="43" y="67"/>
                  </a:cubicBezTo>
                  <a:cubicBezTo>
                    <a:pt x="60" y="84"/>
                    <a:pt x="77" y="102"/>
                    <a:pt x="94" y="119"/>
                  </a:cubicBezTo>
                  <a:cubicBezTo>
                    <a:pt x="95" y="121"/>
                    <a:pt x="98" y="122"/>
                    <a:pt x="101" y="122"/>
                  </a:cubicBezTo>
                  <a:cubicBezTo>
                    <a:pt x="111" y="120"/>
                    <a:pt x="120" y="112"/>
                    <a:pt x="122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918665" y="3438937"/>
            <a:ext cx="253279" cy="241615"/>
            <a:chOff x="8145843" y="5425657"/>
            <a:chExt cx="494435" cy="471664"/>
          </a:xfrm>
          <a:solidFill>
            <a:srgbClr val="1A3F6C"/>
          </a:solidFill>
        </p:grpSpPr>
        <p:sp>
          <p:nvSpPr>
            <p:cNvPr id="38" name="Freeform 850"/>
            <p:cNvSpPr>
              <a:spLocks/>
            </p:cNvSpPr>
            <p:nvPr/>
          </p:nvSpPr>
          <p:spPr bwMode="auto">
            <a:xfrm>
              <a:off x="8294391" y="5425657"/>
              <a:ext cx="89996" cy="101923"/>
            </a:xfrm>
            <a:custGeom>
              <a:avLst/>
              <a:gdLst>
                <a:gd name="T0" fmla="*/ 9 w 35"/>
                <a:gd name="T1" fmla="*/ 35 h 40"/>
                <a:gd name="T2" fmla="*/ 5 w 35"/>
                <a:gd name="T3" fmla="*/ 13 h 40"/>
                <a:gd name="T4" fmla="*/ 27 w 35"/>
                <a:gd name="T5" fmla="*/ 4 h 40"/>
                <a:gd name="T6" fmla="*/ 30 w 35"/>
                <a:gd name="T7" fmla="*/ 27 h 40"/>
                <a:gd name="T8" fmla="*/ 9 w 35"/>
                <a:gd name="T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0">
                  <a:moveTo>
                    <a:pt x="9" y="35"/>
                  </a:moveTo>
                  <a:cubicBezTo>
                    <a:pt x="2" y="31"/>
                    <a:pt x="0" y="21"/>
                    <a:pt x="5" y="13"/>
                  </a:cubicBezTo>
                  <a:cubicBezTo>
                    <a:pt x="10" y="4"/>
                    <a:pt x="20" y="0"/>
                    <a:pt x="27" y="4"/>
                  </a:cubicBezTo>
                  <a:cubicBezTo>
                    <a:pt x="34" y="8"/>
                    <a:pt x="35" y="19"/>
                    <a:pt x="30" y="27"/>
                  </a:cubicBezTo>
                  <a:cubicBezTo>
                    <a:pt x="25" y="36"/>
                    <a:pt x="16" y="40"/>
                    <a:pt x="9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Freeform 851"/>
            <p:cNvSpPr>
              <a:spLocks/>
            </p:cNvSpPr>
            <p:nvPr/>
          </p:nvSpPr>
          <p:spPr bwMode="auto">
            <a:xfrm>
              <a:off x="8145843" y="5499388"/>
              <a:ext cx="489012" cy="397933"/>
            </a:xfrm>
            <a:custGeom>
              <a:avLst/>
              <a:gdLst>
                <a:gd name="T0" fmla="*/ 3 w 191"/>
                <a:gd name="T1" fmla="*/ 12 h 155"/>
                <a:gd name="T2" fmla="*/ 4 w 191"/>
                <a:gd name="T3" fmla="*/ 12 h 155"/>
                <a:gd name="T4" fmla="*/ 10 w 191"/>
                <a:gd name="T5" fmla="*/ 10 h 155"/>
                <a:gd name="T6" fmla="*/ 35 w 191"/>
                <a:gd name="T7" fmla="*/ 1 h 155"/>
                <a:gd name="T8" fmla="*/ 58 w 191"/>
                <a:gd name="T9" fmla="*/ 6 h 155"/>
                <a:gd name="T10" fmla="*/ 52 w 191"/>
                <a:gd name="T11" fmla="*/ 9 h 155"/>
                <a:gd name="T12" fmla="*/ 50 w 191"/>
                <a:gd name="T13" fmla="*/ 19 h 155"/>
                <a:gd name="T14" fmla="*/ 60 w 191"/>
                <a:gd name="T15" fmla="*/ 14 h 155"/>
                <a:gd name="T16" fmla="*/ 64 w 191"/>
                <a:gd name="T17" fmla="*/ 7 h 155"/>
                <a:gd name="T18" fmla="*/ 65 w 191"/>
                <a:gd name="T19" fmla="*/ 15 h 155"/>
                <a:gd name="T20" fmla="*/ 53 w 191"/>
                <a:gd name="T21" fmla="*/ 41 h 155"/>
                <a:gd name="T22" fmla="*/ 65 w 191"/>
                <a:gd name="T23" fmla="*/ 20 h 155"/>
                <a:gd name="T24" fmla="*/ 70 w 191"/>
                <a:gd name="T25" fmla="*/ 19 h 155"/>
                <a:gd name="T26" fmla="*/ 75 w 191"/>
                <a:gd name="T27" fmla="*/ 50 h 155"/>
                <a:gd name="T28" fmla="*/ 95 w 191"/>
                <a:gd name="T29" fmla="*/ 63 h 155"/>
                <a:gd name="T30" fmla="*/ 130 w 191"/>
                <a:gd name="T31" fmla="*/ 35 h 155"/>
                <a:gd name="T32" fmla="*/ 191 w 191"/>
                <a:gd name="T33" fmla="*/ 79 h 155"/>
                <a:gd name="T34" fmla="*/ 183 w 191"/>
                <a:gd name="T35" fmla="*/ 81 h 155"/>
                <a:gd name="T36" fmla="*/ 92 w 191"/>
                <a:gd name="T37" fmla="*/ 81 h 155"/>
                <a:gd name="T38" fmla="*/ 77 w 191"/>
                <a:gd name="T39" fmla="*/ 79 h 155"/>
                <a:gd name="T40" fmla="*/ 71 w 191"/>
                <a:gd name="T41" fmla="*/ 71 h 155"/>
                <a:gd name="T42" fmla="*/ 61 w 191"/>
                <a:gd name="T43" fmla="*/ 63 h 155"/>
                <a:gd name="T44" fmla="*/ 61 w 191"/>
                <a:gd name="T45" fmla="*/ 63 h 155"/>
                <a:gd name="T46" fmla="*/ 61 w 191"/>
                <a:gd name="T47" fmla="*/ 63 h 155"/>
                <a:gd name="T48" fmla="*/ 57 w 191"/>
                <a:gd name="T49" fmla="*/ 57 h 155"/>
                <a:gd name="T50" fmla="*/ 57 w 191"/>
                <a:gd name="T51" fmla="*/ 55 h 155"/>
                <a:gd name="T52" fmla="*/ 56 w 191"/>
                <a:gd name="T53" fmla="*/ 50 h 155"/>
                <a:gd name="T54" fmla="*/ 60 w 191"/>
                <a:gd name="T55" fmla="*/ 94 h 155"/>
                <a:gd name="T56" fmla="*/ 46 w 191"/>
                <a:gd name="T57" fmla="*/ 155 h 155"/>
                <a:gd name="T58" fmla="*/ 41 w 191"/>
                <a:gd name="T59" fmla="*/ 105 h 155"/>
                <a:gd name="T60" fmla="*/ 40 w 191"/>
                <a:gd name="T61" fmla="*/ 104 h 155"/>
                <a:gd name="T62" fmla="*/ 32 w 191"/>
                <a:gd name="T63" fmla="*/ 87 h 155"/>
                <a:gd name="T64" fmla="*/ 5 w 191"/>
                <a:gd name="T65" fmla="*/ 152 h 155"/>
                <a:gd name="T66" fmla="*/ 2 w 191"/>
                <a:gd name="T67" fmla="*/ 66 h 155"/>
                <a:gd name="T68" fmla="*/ 15 w 191"/>
                <a:gd name="T69" fmla="*/ 40 h 155"/>
                <a:gd name="T70" fmla="*/ 1 w 191"/>
                <a:gd name="T71" fmla="*/ 29 h 155"/>
                <a:gd name="T72" fmla="*/ 0 w 191"/>
                <a:gd name="T73" fmla="*/ 28 h 155"/>
                <a:gd name="T74" fmla="*/ 3 w 191"/>
                <a:gd name="T75" fmla="*/ 1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1" h="155">
                  <a:moveTo>
                    <a:pt x="3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7" y="0"/>
                    <a:pt x="44" y="0"/>
                    <a:pt x="46" y="1"/>
                  </a:cubicBezTo>
                  <a:cubicBezTo>
                    <a:pt x="51" y="2"/>
                    <a:pt x="54" y="4"/>
                    <a:pt x="58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9"/>
                    <a:pt x="69" y="19"/>
                    <a:pt x="70" y="19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2" y="33"/>
                    <a:pt x="136" y="33"/>
                    <a:pt x="138" y="35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0" y="80"/>
                    <a:pt x="189" y="81"/>
                    <a:pt x="187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79" y="81"/>
                    <a:pt x="78" y="80"/>
                    <a:pt x="77" y="79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65" y="66"/>
                    <a:pt x="65" y="66"/>
                    <a:pt x="65" y="6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53" y="50"/>
                    <a:pt x="59" y="59"/>
                    <a:pt x="57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4" y="56"/>
                    <a:pt x="51" y="63"/>
                    <a:pt x="49" y="71"/>
                  </a:cubicBezTo>
                  <a:cubicBezTo>
                    <a:pt x="51" y="76"/>
                    <a:pt x="55" y="85"/>
                    <a:pt x="60" y="94"/>
                  </a:cubicBezTo>
                  <a:cubicBezTo>
                    <a:pt x="65" y="120"/>
                    <a:pt x="64" y="137"/>
                    <a:pt x="65" y="154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04"/>
                    <a:pt x="40" y="104"/>
                    <a:pt x="40" y="104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2" y="87"/>
                    <a:pt x="32" y="87"/>
                    <a:pt x="32" y="87"/>
                  </a:cubicBezTo>
                  <a:cubicBezTo>
                    <a:pt x="31" y="106"/>
                    <a:pt x="28" y="136"/>
                    <a:pt x="25" y="154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8" y="124"/>
                    <a:pt x="10" y="98"/>
                    <a:pt x="11" y="70"/>
                  </a:cubicBezTo>
                  <a:cubicBezTo>
                    <a:pt x="8" y="69"/>
                    <a:pt x="5" y="67"/>
                    <a:pt x="2" y="66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6" y="57"/>
                    <a:pt x="11" y="49"/>
                    <a:pt x="15" y="4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3" y="8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0" name="Freeform 852"/>
            <p:cNvSpPr>
              <a:spLocks noEditPoints="1"/>
            </p:cNvSpPr>
            <p:nvPr/>
          </p:nvSpPr>
          <p:spPr bwMode="auto">
            <a:xfrm>
              <a:off x="8337762" y="5711908"/>
              <a:ext cx="302516" cy="176739"/>
            </a:xfrm>
            <a:custGeom>
              <a:avLst/>
              <a:gdLst>
                <a:gd name="T0" fmla="*/ 63 w 118"/>
                <a:gd name="T1" fmla="*/ 46 h 69"/>
                <a:gd name="T2" fmla="*/ 118 w 118"/>
                <a:gd name="T3" fmla="*/ 0 h 69"/>
                <a:gd name="T4" fmla="*/ 118 w 118"/>
                <a:gd name="T5" fmla="*/ 63 h 69"/>
                <a:gd name="T6" fmla="*/ 112 w 118"/>
                <a:gd name="T7" fmla="*/ 69 h 69"/>
                <a:gd name="T8" fmla="*/ 5 w 118"/>
                <a:gd name="T9" fmla="*/ 69 h 69"/>
                <a:gd name="T10" fmla="*/ 0 w 118"/>
                <a:gd name="T11" fmla="*/ 63 h 69"/>
                <a:gd name="T12" fmla="*/ 0 w 118"/>
                <a:gd name="T13" fmla="*/ 0 h 69"/>
                <a:gd name="T14" fmla="*/ 55 w 118"/>
                <a:gd name="T15" fmla="*/ 46 h 69"/>
                <a:gd name="T16" fmla="*/ 63 w 118"/>
                <a:gd name="T17" fmla="*/ 46 h 69"/>
                <a:gd name="T18" fmla="*/ 84 w 118"/>
                <a:gd name="T19" fmla="*/ 39 h 69"/>
                <a:gd name="T20" fmla="*/ 110 w 118"/>
                <a:gd name="T21" fmla="*/ 64 h 69"/>
                <a:gd name="T22" fmla="*/ 111 w 118"/>
                <a:gd name="T23" fmla="*/ 64 h 69"/>
                <a:gd name="T24" fmla="*/ 113 w 118"/>
                <a:gd name="T25" fmla="*/ 64 h 69"/>
                <a:gd name="T26" fmla="*/ 113 w 118"/>
                <a:gd name="T27" fmla="*/ 61 h 69"/>
                <a:gd name="T28" fmla="*/ 87 w 118"/>
                <a:gd name="T29" fmla="*/ 36 h 69"/>
                <a:gd name="T30" fmla="*/ 84 w 118"/>
                <a:gd name="T31" fmla="*/ 37 h 69"/>
                <a:gd name="T32" fmla="*/ 84 w 118"/>
                <a:gd name="T33" fmla="*/ 39 h 69"/>
                <a:gd name="T34" fmla="*/ 34 w 118"/>
                <a:gd name="T35" fmla="*/ 37 h 69"/>
                <a:gd name="T36" fmla="*/ 31 w 118"/>
                <a:gd name="T37" fmla="*/ 36 h 69"/>
                <a:gd name="T38" fmla="*/ 5 w 118"/>
                <a:gd name="T39" fmla="*/ 61 h 69"/>
                <a:gd name="T40" fmla="*/ 5 w 118"/>
                <a:gd name="T41" fmla="*/ 64 h 69"/>
                <a:gd name="T42" fmla="*/ 6 w 118"/>
                <a:gd name="T43" fmla="*/ 64 h 69"/>
                <a:gd name="T44" fmla="*/ 8 w 118"/>
                <a:gd name="T45" fmla="*/ 64 h 69"/>
                <a:gd name="T46" fmla="*/ 34 w 118"/>
                <a:gd name="T47" fmla="*/ 39 h 69"/>
                <a:gd name="T48" fmla="*/ 34 w 118"/>
                <a:gd name="T49" fmla="*/ 3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69">
                  <a:moveTo>
                    <a:pt x="63" y="46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8" y="66"/>
                    <a:pt x="116" y="69"/>
                    <a:pt x="112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2" y="69"/>
                    <a:pt x="0" y="66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7" y="47"/>
                    <a:pt x="61" y="47"/>
                    <a:pt x="63" y="46"/>
                  </a:cubicBezTo>
                  <a:close/>
                  <a:moveTo>
                    <a:pt x="84" y="39"/>
                  </a:moveTo>
                  <a:cubicBezTo>
                    <a:pt x="110" y="64"/>
                    <a:pt x="110" y="64"/>
                    <a:pt x="110" y="64"/>
                  </a:cubicBezTo>
                  <a:cubicBezTo>
                    <a:pt x="110" y="64"/>
                    <a:pt x="111" y="64"/>
                    <a:pt x="111" y="64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3" y="63"/>
                    <a:pt x="113" y="62"/>
                    <a:pt x="113" y="61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6" y="36"/>
                    <a:pt x="85" y="36"/>
                    <a:pt x="84" y="37"/>
                  </a:cubicBezTo>
                  <a:cubicBezTo>
                    <a:pt x="84" y="37"/>
                    <a:pt x="84" y="38"/>
                    <a:pt x="84" y="39"/>
                  </a:cubicBezTo>
                  <a:close/>
                  <a:moveTo>
                    <a:pt x="34" y="37"/>
                  </a:moveTo>
                  <a:cubicBezTo>
                    <a:pt x="33" y="36"/>
                    <a:pt x="32" y="36"/>
                    <a:pt x="31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2"/>
                    <a:pt x="4" y="63"/>
                    <a:pt x="5" y="64"/>
                  </a:cubicBezTo>
                  <a:cubicBezTo>
                    <a:pt x="5" y="64"/>
                    <a:pt x="6" y="64"/>
                    <a:pt x="6" y="64"/>
                  </a:cubicBezTo>
                  <a:cubicBezTo>
                    <a:pt x="7" y="64"/>
                    <a:pt x="7" y="64"/>
                    <a:pt x="8" y="64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8"/>
                    <a:pt x="34" y="37"/>
                    <a:pt x="34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1" name="Freeform 853"/>
            <p:cNvSpPr>
              <a:spLocks/>
            </p:cNvSpPr>
            <p:nvPr/>
          </p:nvSpPr>
          <p:spPr bwMode="auto">
            <a:xfrm>
              <a:off x="8414746" y="5709740"/>
              <a:ext cx="169148" cy="43371"/>
            </a:xfrm>
            <a:custGeom>
              <a:avLst/>
              <a:gdLst>
                <a:gd name="T0" fmla="*/ 4 w 66"/>
                <a:gd name="T1" fmla="*/ 1 h 17"/>
                <a:gd name="T2" fmla="*/ 63 w 66"/>
                <a:gd name="T3" fmla="*/ 11 h 17"/>
                <a:gd name="T4" fmla="*/ 66 w 66"/>
                <a:gd name="T5" fmla="*/ 15 h 17"/>
                <a:gd name="T6" fmla="*/ 62 w 66"/>
                <a:gd name="T7" fmla="*/ 17 h 17"/>
                <a:gd name="T8" fmla="*/ 62 w 66"/>
                <a:gd name="T9" fmla="*/ 17 h 17"/>
                <a:gd name="T10" fmla="*/ 2 w 66"/>
                <a:gd name="T11" fmla="*/ 7 h 17"/>
                <a:gd name="T12" fmla="*/ 0 w 66"/>
                <a:gd name="T13" fmla="*/ 3 h 17"/>
                <a:gd name="T14" fmla="*/ 4 w 66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7">
                  <a:moveTo>
                    <a:pt x="4" y="1"/>
                  </a:moveTo>
                  <a:cubicBezTo>
                    <a:pt x="63" y="11"/>
                    <a:pt x="63" y="11"/>
                    <a:pt x="63" y="11"/>
                  </a:cubicBezTo>
                  <a:cubicBezTo>
                    <a:pt x="65" y="11"/>
                    <a:pt x="66" y="13"/>
                    <a:pt x="66" y="15"/>
                  </a:cubicBezTo>
                  <a:cubicBezTo>
                    <a:pt x="65" y="16"/>
                    <a:pt x="64" y="17"/>
                    <a:pt x="62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2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Freeform 854"/>
            <p:cNvSpPr>
              <a:spLocks/>
            </p:cNvSpPr>
            <p:nvPr/>
          </p:nvSpPr>
          <p:spPr bwMode="auto">
            <a:xfrm>
              <a:off x="8407156" y="5743352"/>
              <a:ext cx="135536" cy="35782"/>
            </a:xfrm>
            <a:custGeom>
              <a:avLst/>
              <a:gdLst>
                <a:gd name="T0" fmla="*/ 1 w 53"/>
                <a:gd name="T1" fmla="*/ 3 h 14"/>
                <a:gd name="T2" fmla="*/ 4 w 53"/>
                <a:gd name="T3" fmla="*/ 0 h 14"/>
                <a:gd name="T4" fmla="*/ 50 w 53"/>
                <a:gd name="T5" fmla="*/ 8 h 14"/>
                <a:gd name="T6" fmla="*/ 53 w 53"/>
                <a:gd name="T7" fmla="*/ 12 h 14"/>
                <a:gd name="T8" fmla="*/ 50 w 53"/>
                <a:gd name="T9" fmla="*/ 14 h 14"/>
                <a:gd name="T10" fmla="*/ 49 w 53"/>
                <a:gd name="T11" fmla="*/ 14 h 14"/>
                <a:gd name="T12" fmla="*/ 3 w 53"/>
                <a:gd name="T13" fmla="*/ 7 h 14"/>
                <a:gd name="T14" fmla="*/ 1 w 53"/>
                <a:gd name="T1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4">
                  <a:moveTo>
                    <a:pt x="1" y="3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2" y="8"/>
                    <a:pt x="53" y="10"/>
                    <a:pt x="53" y="12"/>
                  </a:cubicBezTo>
                  <a:cubicBezTo>
                    <a:pt x="53" y="13"/>
                    <a:pt x="51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5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3" name="Freeform 855"/>
            <p:cNvSpPr>
              <a:spLocks/>
            </p:cNvSpPr>
            <p:nvPr/>
          </p:nvSpPr>
          <p:spPr bwMode="auto">
            <a:xfrm>
              <a:off x="8450527" y="5784555"/>
              <a:ext cx="61805" cy="22770"/>
            </a:xfrm>
            <a:custGeom>
              <a:avLst/>
              <a:gdLst>
                <a:gd name="T0" fmla="*/ 21 w 24"/>
                <a:gd name="T1" fmla="*/ 3 h 9"/>
                <a:gd name="T2" fmla="*/ 24 w 24"/>
                <a:gd name="T3" fmla="*/ 6 h 9"/>
                <a:gd name="T4" fmla="*/ 21 w 24"/>
                <a:gd name="T5" fmla="*/ 9 h 9"/>
                <a:gd name="T6" fmla="*/ 20 w 24"/>
                <a:gd name="T7" fmla="*/ 9 h 9"/>
                <a:gd name="T8" fmla="*/ 3 w 24"/>
                <a:gd name="T9" fmla="*/ 6 h 9"/>
                <a:gd name="T10" fmla="*/ 0 w 24"/>
                <a:gd name="T11" fmla="*/ 3 h 9"/>
                <a:gd name="T12" fmla="*/ 4 w 24"/>
                <a:gd name="T13" fmla="*/ 0 h 9"/>
                <a:gd name="T14" fmla="*/ 21 w 24"/>
                <a:gd name="T1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">
                  <a:moveTo>
                    <a:pt x="21" y="3"/>
                  </a:moveTo>
                  <a:cubicBezTo>
                    <a:pt x="23" y="3"/>
                    <a:pt x="24" y="5"/>
                    <a:pt x="24" y="6"/>
                  </a:cubicBezTo>
                  <a:cubicBezTo>
                    <a:pt x="24" y="8"/>
                    <a:pt x="22" y="9"/>
                    <a:pt x="21" y="9"/>
                  </a:cubicBezTo>
                  <a:cubicBezTo>
                    <a:pt x="21" y="9"/>
                    <a:pt x="21" y="9"/>
                    <a:pt x="20" y="9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lnTo>
                    <a:pt x="2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44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60000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21" grpId="0" animBg="1"/>
          <p:bldP spid="22" grpId="0" animBg="1"/>
          <p:bldP spid="32" grpId="0" animBg="1"/>
          <p:bldP spid="3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6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21" grpId="0" animBg="1"/>
          <p:bldP spid="22" grpId="0" animBg="1"/>
          <p:bldP spid="32" grpId="0" animBg="1"/>
          <p:bldP spid="33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45002" y="1249593"/>
            <a:ext cx="1788430" cy="1788430"/>
            <a:chOff x="4240335" y="3008435"/>
            <a:chExt cx="3711332" cy="3711332"/>
          </a:xfrm>
        </p:grpSpPr>
        <p:sp>
          <p:nvSpPr>
            <p:cNvPr id="3" name="椭圆 2"/>
            <p:cNvSpPr/>
            <p:nvPr/>
          </p:nvSpPr>
          <p:spPr>
            <a:xfrm>
              <a:off x="4240335" y="3008435"/>
              <a:ext cx="3711332" cy="37113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5" name="椭圆 4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1A3F6C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345502" y="2051726"/>
                <a:ext cx="2116756" cy="21167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52400" dist="635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82550" h="254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7" name="任意多边形 6"/>
          <p:cNvSpPr/>
          <p:nvPr/>
        </p:nvSpPr>
        <p:spPr>
          <a:xfrm>
            <a:off x="-89125" y="-427943"/>
            <a:ext cx="2128342" cy="6001429"/>
          </a:xfrm>
          <a:custGeom>
            <a:avLst/>
            <a:gdLst>
              <a:gd name="connsiteX0" fmla="*/ 0 w 2837789"/>
              <a:gd name="connsiteY0" fmla="*/ 0 h 8001905"/>
              <a:gd name="connsiteX1" fmla="*/ 2837788 w 2837789"/>
              <a:gd name="connsiteY1" fmla="*/ 0 h 8001905"/>
              <a:gd name="connsiteX2" fmla="*/ 2837788 w 2837789"/>
              <a:gd name="connsiteY2" fmla="*/ 1968500 h 8001905"/>
              <a:gd name="connsiteX3" fmla="*/ 2837789 w 2837789"/>
              <a:gd name="connsiteY3" fmla="*/ 1968500 h 8001905"/>
              <a:gd name="connsiteX4" fmla="*/ 2837789 w 2837789"/>
              <a:gd name="connsiteY4" fmla="*/ 2363879 h 8001905"/>
              <a:gd name="connsiteX5" fmla="*/ 2618085 w 2837789"/>
              <a:gd name="connsiteY5" fmla="*/ 2386026 h 8001905"/>
              <a:gd name="connsiteX6" fmla="*/ 1747634 w 2837789"/>
              <a:gd name="connsiteY6" fmla="*/ 3454034 h 8001905"/>
              <a:gd name="connsiteX7" fmla="*/ 2618085 w 2837789"/>
              <a:gd name="connsiteY7" fmla="*/ 4522042 h 8001905"/>
              <a:gd name="connsiteX8" fmla="*/ 2837789 w 2837789"/>
              <a:gd name="connsiteY8" fmla="*/ 4544190 h 8001905"/>
              <a:gd name="connsiteX9" fmla="*/ 2837789 w 2837789"/>
              <a:gd name="connsiteY9" fmla="*/ 6858000 h 8001905"/>
              <a:gd name="connsiteX10" fmla="*/ 2837788 w 2837789"/>
              <a:gd name="connsiteY10" fmla="*/ 6858000 h 8001905"/>
              <a:gd name="connsiteX11" fmla="*/ 2837788 w 2837789"/>
              <a:gd name="connsiteY11" fmla="*/ 8001905 h 8001905"/>
              <a:gd name="connsiteX12" fmla="*/ 0 w 2837789"/>
              <a:gd name="connsiteY12" fmla="*/ 8001905 h 8001905"/>
              <a:gd name="connsiteX13" fmla="*/ 0 w 2837789"/>
              <a:gd name="connsiteY13" fmla="*/ 6858000 h 8001905"/>
              <a:gd name="connsiteX14" fmla="*/ 0 w 2837789"/>
              <a:gd name="connsiteY14" fmla="*/ 6376305 h 8001905"/>
              <a:gd name="connsiteX15" fmla="*/ 0 w 2837789"/>
              <a:gd name="connsiteY15" fmla="*/ 2133600 h 8001905"/>
              <a:gd name="connsiteX16" fmla="*/ 0 w 2837789"/>
              <a:gd name="connsiteY16" fmla="*/ 1968500 h 800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7789" h="8001905">
                <a:moveTo>
                  <a:pt x="0" y="0"/>
                </a:moveTo>
                <a:lnTo>
                  <a:pt x="2837788" y="0"/>
                </a:lnTo>
                <a:lnTo>
                  <a:pt x="2837788" y="1968500"/>
                </a:lnTo>
                <a:lnTo>
                  <a:pt x="2837789" y="1968500"/>
                </a:lnTo>
                <a:lnTo>
                  <a:pt x="2837789" y="2363879"/>
                </a:lnTo>
                <a:lnTo>
                  <a:pt x="2618085" y="2386026"/>
                </a:lnTo>
                <a:cubicBezTo>
                  <a:pt x="2121320" y="2487680"/>
                  <a:pt x="1747634" y="2927218"/>
                  <a:pt x="1747634" y="3454034"/>
                </a:cubicBezTo>
                <a:cubicBezTo>
                  <a:pt x="1747634" y="3980852"/>
                  <a:pt x="2121320" y="4420389"/>
                  <a:pt x="2618085" y="4522042"/>
                </a:cubicBezTo>
                <a:lnTo>
                  <a:pt x="2837789" y="4544190"/>
                </a:lnTo>
                <a:lnTo>
                  <a:pt x="2837789" y="6858000"/>
                </a:lnTo>
                <a:lnTo>
                  <a:pt x="2837788" y="6858000"/>
                </a:lnTo>
                <a:lnTo>
                  <a:pt x="2837788" y="8001905"/>
                </a:lnTo>
                <a:lnTo>
                  <a:pt x="0" y="8001905"/>
                </a:lnTo>
                <a:lnTo>
                  <a:pt x="0" y="6858000"/>
                </a:lnTo>
                <a:lnTo>
                  <a:pt x="0" y="6376305"/>
                </a:lnTo>
                <a:lnTo>
                  <a:pt x="0" y="2133600"/>
                </a:lnTo>
                <a:lnTo>
                  <a:pt x="0" y="1968500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001095" y="3284307"/>
            <a:ext cx="5128673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91915" y="1569133"/>
            <a:ext cx="360377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7200" dirty="0">
                <a:solidFill>
                  <a:srgbClr val="1A3F6C"/>
                </a:solidFill>
                <a:latin typeface="Impact" panose="020B0806030902050204" pitchFamily="34" charset="0"/>
              </a:rPr>
              <a:t>PART 04</a:t>
            </a:r>
            <a:endParaRPr lang="zh-CN" altLang="en-US" sz="7200" dirty="0">
              <a:solidFill>
                <a:srgbClr val="1A3F6C"/>
              </a:solidFill>
              <a:latin typeface="Impact" panose="020B080603090205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99391" y="2833300"/>
            <a:ext cx="24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Bk" panose="020B0502020202020204" pitchFamily="34" charset="0"/>
              </a:rPr>
              <a:t>点击添加标题内容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 bwMode="auto">
          <a:xfrm>
            <a:off x="2926288" y="3383092"/>
            <a:ext cx="5203480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详细内容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点击输入本栏的具体文字，简明扼要的说明分项内容，此为概念图解，请根据您的具体内容酌情修改。详细内容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808118" y="1956295"/>
            <a:ext cx="518562" cy="353252"/>
            <a:chOff x="4895160" y="4287159"/>
            <a:chExt cx="571418" cy="389258"/>
          </a:xfrm>
          <a:solidFill>
            <a:srgbClr val="1A3F6C"/>
          </a:solidFill>
        </p:grpSpPr>
        <p:sp>
          <p:nvSpPr>
            <p:cNvPr id="13" name="Freeform 327"/>
            <p:cNvSpPr>
              <a:spLocks noEditPoints="1"/>
            </p:cNvSpPr>
            <p:nvPr/>
          </p:nvSpPr>
          <p:spPr bwMode="auto">
            <a:xfrm>
              <a:off x="4895160" y="4287159"/>
              <a:ext cx="438051" cy="389258"/>
            </a:xfrm>
            <a:custGeom>
              <a:avLst/>
              <a:gdLst>
                <a:gd name="T0" fmla="*/ 166 w 171"/>
                <a:gd name="T1" fmla="*/ 0 h 152"/>
                <a:gd name="T2" fmla="*/ 5 w 171"/>
                <a:gd name="T3" fmla="*/ 0 h 152"/>
                <a:gd name="T4" fmla="*/ 0 w 171"/>
                <a:gd name="T5" fmla="*/ 5 h 152"/>
                <a:gd name="T6" fmla="*/ 0 w 171"/>
                <a:gd name="T7" fmla="*/ 146 h 152"/>
                <a:gd name="T8" fmla="*/ 5 w 171"/>
                <a:gd name="T9" fmla="*/ 152 h 152"/>
                <a:gd name="T10" fmla="*/ 166 w 171"/>
                <a:gd name="T11" fmla="*/ 152 h 152"/>
                <a:gd name="T12" fmla="*/ 171 w 171"/>
                <a:gd name="T13" fmla="*/ 146 h 152"/>
                <a:gd name="T14" fmla="*/ 171 w 171"/>
                <a:gd name="T15" fmla="*/ 5 h 152"/>
                <a:gd name="T16" fmla="*/ 166 w 171"/>
                <a:gd name="T17" fmla="*/ 0 h 152"/>
                <a:gd name="T18" fmla="*/ 132 w 171"/>
                <a:gd name="T19" fmla="*/ 12 h 152"/>
                <a:gd name="T20" fmla="*/ 139 w 171"/>
                <a:gd name="T21" fmla="*/ 19 h 152"/>
                <a:gd name="T22" fmla="*/ 132 w 171"/>
                <a:gd name="T23" fmla="*/ 26 h 152"/>
                <a:gd name="T24" fmla="*/ 124 w 171"/>
                <a:gd name="T25" fmla="*/ 19 h 152"/>
                <a:gd name="T26" fmla="*/ 132 w 171"/>
                <a:gd name="T27" fmla="*/ 12 h 152"/>
                <a:gd name="T28" fmla="*/ 110 w 171"/>
                <a:gd name="T29" fmla="*/ 12 h 152"/>
                <a:gd name="T30" fmla="*/ 118 w 171"/>
                <a:gd name="T31" fmla="*/ 19 h 152"/>
                <a:gd name="T32" fmla="*/ 110 w 171"/>
                <a:gd name="T33" fmla="*/ 26 h 152"/>
                <a:gd name="T34" fmla="*/ 103 w 171"/>
                <a:gd name="T35" fmla="*/ 19 h 152"/>
                <a:gd name="T36" fmla="*/ 110 w 171"/>
                <a:gd name="T37" fmla="*/ 12 h 152"/>
                <a:gd name="T38" fmla="*/ 160 w 171"/>
                <a:gd name="T39" fmla="*/ 141 h 152"/>
                <a:gd name="T40" fmla="*/ 11 w 171"/>
                <a:gd name="T41" fmla="*/ 141 h 152"/>
                <a:gd name="T42" fmla="*/ 11 w 171"/>
                <a:gd name="T43" fmla="*/ 38 h 152"/>
                <a:gd name="T44" fmla="*/ 160 w 171"/>
                <a:gd name="T45" fmla="*/ 38 h 152"/>
                <a:gd name="T46" fmla="*/ 160 w 171"/>
                <a:gd name="T47" fmla="*/ 141 h 152"/>
                <a:gd name="T48" fmla="*/ 153 w 171"/>
                <a:gd name="T49" fmla="*/ 26 h 152"/>
                <a:gd name="T50" fmla="*/ 146 w 171"/>
                <a:gd name="T51" fmla="*/ 19 h 152"/>
                <a:gd name="T52" fmla="*/ 153 w 171"/>
                <a:gd name="T53" fmla="*/ 12 h 152"/>
                <a:gd name="T54" fmla="*/ 160 w 171"/>
                <a:gd name="T55" fmla="*/ 19 h 152"/>
                <a:gd name="T56" fmla="*/ 153 w 171"/>
                <a:gd name="T57" fmla="*/ 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152">
                  <a:moveTo>
                    <a:pt x="16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9"/>
                    <a:pt x="2" y="152"/>
                    <a:pt x="5" y="152"/>
                  </a:cubicBezTo>
                  <a:cubicBezTo>
                    <a:pt x="166" y="152"/>
                    <a:pt x="166" y="152"/>
                    <a:pt x="166" y="152"/>
                  </a:cubicBezTo>
                  <a:cubicBezTo>
                    <a:pt x="169" y="152"/>
                    <a:pt x="171" y="149"/>
                    <a:pt x="171" y="146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71" y="2"/>
                    <a:pt x="169" y="0"/>
                    <a:pt x="166" y="0"/>
                  </a:cubicBezTo>
                  <a:close/>
                  <a:moveTo>
                    <a:pt x="132" y="12"/>
                  </a:moveTo>
                  <a:cubicBezTo>
                    <a:pt x="136" y="12"/>
                    <a:pt x="139" y="15"/>
                    <a:pt x="139" y="19"/>
                  </a:cubicBezTo>
                  <a:cubicBezTo>
                    <a:pt x="139" y="23"/>
                    <a:pt x="136" y="26"/>
                    <a:pt x="132" y="26"/>
                  </a:cubicBezTo>
                  <a:cubicBezTo>
                    <a:pt x="128" y="26"/>
                    <a:pt x="124" y="23"/>
                    <a:pt x="124" y="19"/>
                  </a:cubicBezTo>
                  <a:cubicBezTo>
                    <a:pt x="124" y="15"/>
                    <a:pt x="128" y="12"/>
                    <a:pt x="132" y="12"/>
                  </a:cubicBezTo>
                  <a:close/>
                  <a:moveTo>
                    <a:pt x="110" y="12"/>
                  </a:moveTo>
                  <a:cubicBezTo>
                    <a:pt x="114" y="12"/>
                    <a:pt x="118" y="15"/>
                    <a:pt x="118" y="19"/>
                  </a:cubicBezTo>
                  <a:cubicBezTo>
                    <a:pt x="118" y="23"/>
                    <a:pt x="114" y="26"/>
                    <a:pt x="110" y="26"/>
                  </a:cubicBezTo>
                  <a:cubicBezTo>
                    <a:pt x="106" y="26"/>
                    <a:pt x="103" y="23"/>
                    <a:pt x="103" y="19"/>
                  </a:cubicBezTo>
                  <a:cubicBezTo>
                    <a:pt x="103" y="15"/>
                    <a:pt x="106" y="12"/>
                    <a:pt x="110" y="12"/>
                  </a:cubicBezTo>
                  <a:close/>
                  <a:moveTo>
                    <a:pt x="160" y="141"/>
                  </a:moveTo>
                  <a:cubicBezTo>
                    <a:pt x="11" y="141"/>
                    <a:pt x="11" y="141"/>
                    <a:pt x="11" y="1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60" y="38"/>
                    <a:pt x="160" y="38"/>
                    <a:pt x="160" y="38"/>
                  </a:cubicBezTo>
                  <a:lnTo>
                    <a:pt x="160" y="141"/>
                  </a:lnTo>
                  <a:close/>
                  <a:moveTo>
                    <a:pt x="153" y="26"/>
                  </a:moveTo>
                  <a:cubicBezTo>
                    <a:pt x="149" y="26"/>
                    <a:pt x="146" y="23"/>
                    <a:pt x="146" y="19"/>
                  </a:cubicBezTo>
                  <a:cubicBezTo>
                    <a:pt x="146" y="15"/>
                    <a:pt x="149" y="12"/>
                    <a:pt x="153" y="12"/>
                  </a:cubicBezTo>
                  <a:cubicBezTo>
                    <a:pt x="157" y="12"/>
                    <a:pt x="160" y="15"/>
                    <a:pt x="160" y="19"/>
                  </a:cubicBezTo>
                  <a:cubicBezTo>
                    <a:pt x="160" y="23"/>
                    <a:pt x="157" y="26"/>
                    <a:pt x="15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328"/>
            <p:cNvSpPr>
              <a:spLocks noChangeArrowheads="1"/>
            </p:cNvSpPr>
            <p:nvPr/>
          </p:nvSpPr>
          <p:spPr bwMode="auto">
            <a:xfrm>
              <a:off x="4953712" y="4417273"/>
              <a:ext cx="315527" cy="596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tangle 329"/>
            <p:cNvSpPr>
              <a:spLocks noChangeArrowheads="1"/>
            </p:cNvSpPr>
            <p:nvPr/>
          </p:nvSpPr>
          <p:spPr bwMode="auto">
            <a:xfrm>
              <a:off x="4953712" y="4501847"/>
              <a:ext cx="99754" cy="1051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Rectangle 330"/>
            <p:cNvSpPr>
              <a:spLocks noChangeArrowheads="1"/>
            </p:cNvSpPr>
            <p:nvPr/>
          </p:nvSpPr>
          <p:spPr bwMode="auto">
            <a:xfrm>
              <a:off x="5071899" y="4505100"/>
              <a:ext cx="107344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Rectangle 331"/>
            <p:cNvSpPr>
              <a:spLocks noChangeArrowheads="1"/>
            </p:cNvSpPr>
            <p:nvPr/>
          </p:nvSpPr>
          <p:spPr bwMode="auto">
            <a:xfrm>
              <a:off x="5071899" y="4548471"/>
              <a:ext cx="107344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Rectangle 332"/>
            <p:cNvSpPr>
              <a:spLocks noChangeArrowheads="1"/>
            </p:cNvSpPr>
            <p:nvPr/>
          </p:nvSpPr>
          <p:spPr bwMode="auto">
            <a:xfrm>
              <a:off x="5071899" y="4589674"/>
              <a:ext cx="107344" cy="1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333"/>
            <p:cNvSpPr>
              <a:spLocks/>
            </p:cNvSpPr>
            <p:nvPr/>
          </p:nvSpPr>
          <p:spPr bwMode="auto">
            <a:xfrm>
              <a:off x="5225867" y="4569073"/>
              <a:ext cx="40119" cy="41203"/>
            </a:xfrm>
            <a:custGeom>
              <a:avLst/>
              <a:gdLst>
                <a:gd name="T0" fmla="*/ 11 w 37"/>
                <a:gd name="T1" fmla="*/ 0 h 38"/>
                <a:gd name="T2" fmla="*/ 11 w 37"/>
                <a:gd name="T3" fmla="*/ 2 h 38"/>
                <a:gd name="T4" fmla="*/ 0 w 37"/>
                <a:gd name="T5" fmla="*/ 38 h 38"/>
                <a:gd name="T6" fmla="*/ 35 w 37"/>
                <a:gd name="T7" fmla="*/ 26 h 38"/>
                <a:gd name="T8" fmla="*/ 37 w 37"/>
                <a:gd name="T9" fmla="*/ 26 h 38"/>
                <a:gd name="T10" fmla="*/ 11 w 37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11" y="0"/>
                  </a:moveTo>
                  <a:lnTo>
                    <a:pt x="11" y="2"/>
                  </a:lnTo>
                  <a:lnTo>
                    <a:pt x="0" y="38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334"/>
            <p:cNvSpPr>
              <a:spLocks/>
            </p:cNvSpPr>
            <p:nvPr/>
          </p:nvSpPr>
          <p:spPr bwMode="auto">
            <a:xfrm>
              <a:off x="5389594" y="4366311"/>
              <a:ext cx="76984" cy="79153"/>
            </a:xfrm>
            <a:custGeom>
              <a:avLst/>
              <a:gdLst>
                <a:gd name="T0" fmla="*/ 23 w 30"/>
                <a:gd name="T1" fmla="*/ 31 h 31"/>
                <a:gd name="T2" fmla="*/ 28 w 30"/>
                <a:gd name="T3" fmla="*/ 25 h 31"/>
                <a:gd name="T4" fmla="*/ 28 w 30"/>
                <a:gd name="T5" fmla="*/ 18 h 31"/>
                <a:gd name="T6" fmla="*/ 13 w 30"/>
                <a:gd name="T7" fmla="*/ 2 h 31"/>
                <a:gd name="T8" fmla="*/ 6 w 30"/>
                <a:gd name="T9" fmla="*/ 2 h 31"/>
                <a:gd name="T10" fmla="*/ 0 w 30"/>
                <a:gd name="T11" fmla="*/ 8 h 31"/>
                <a:gd name="T12" fmla="*/ 23 w 30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1">
                  <a:moveTo>
                    <a:pt x="23" y="31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0" y="23"/>
                    <a:pt x="30" y="20"/>
                    <a:pt x="28" y="18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0"/>
                    <a:pt x="8" y="0"/>
                    <a:pt x="6" y="2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2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335"/>
            <p:cNvSpPr>
              <a:spLocks/>
            </p:cNvSpPr>
            <p:nvPr/>
          </p:nvSpPr>
          <p:spPr bwMode="auto">
            <a:xfrm>
              <a:off x="5258396" y="4394503"/>
              <a:ext cx="182160" cy="182160"/>
            </a:xfrm>
            <a:custGeom>
              <a:avLst/>
              <a:gdLst>
                <a:gd name="T0" fmla="*/ 49 w 71"/>
                <a:gd name="T1" fmla="*/ 0 h 71"/>
                <a:gd name="T2" fmla="*/ 48 w 71"/>
                <a:gd name="T3" fmla="*/ 0 h 71"/>
                <a:gd name="T4" fmla="*/ 2 w 71"/>
                <a:gd name="T5" fmla="*/ 47 h 71"/>
                <a:gd name="T6" fmla="*/ 2 w 71"/>
                <a:gd name="T7" fmla="*/ 54 h 71"/>
                <a:gd name="T8" fmla="*/ 2 w 71"/>
                <a:gd name="T9" fmla="*/ 55 h 71"/>
                <a:gd name="T10" fmla="*/ 8 w 71"/>
                <a:gd name="T11" fmla="*/ 56 h 71"/>
                <a:gd name="T12" fmla="*/ 9 w 71"/>
                <a:gd name="T13" fmla="*/ 62 h 71"/>
                <a:gd name="T14" fmla="*/ 9 w 71"/>
                <a:gd name="T15" fmla="*/ 62 h 71"/>
                <a:gd name="T16" fmla="*/ 15 w 71"/>
                <a:gd name="T17" fmla="*/ 63 h 71"/>
                <a:gd name="T18" fmla="*/ 16 w 71"/>
                <a:gd name="T19" fmla="*/ 69 h 71"/>
                <a:gd name="T20" fmla="*/ 17 w 71"/>
                <a:gd name="T21" fmla="*/ 69 h 71"/>
                <a:gd name="T22" fmla="*/ 24 w 71"/>
                <a:gd name="T23" fmla="*/ 69 h 71"/>
                <a:gd name="T24" fmla="*/ 71 w 71"/>
                <a:gd name="T25" fmla="*/ 23 h 71"/>
                <a:gd name="T26" fmla="*/ 71 w 71"/>
                <a:gd name="T27" fmla="*/ 22 h 71"/>
                <a:gd name="T28" fmla="*/ 49 w 71"/>
                <a:gd name="T2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>
                  <a:moveTo>
                    <a:pt x="49" y="0"/>
                  </a:moveTo>
                  <a:cubicBezTo>
                    <a:pt x="49" y="0"/>
                    <a:pt x="48" y="0"/>
                    <a:pt x="48" y="0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9"/>
                    <a:pt x="0" y="52"/>
                    <a:pt x="2" y="54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4" y="56"/>
                    <a:pt x="6" y="57"/>
                    <a:pt x="8" y="56"/>
                  </a:cubicBezTo>
                  <a:cubicBezTo>
                    <a:pt x="7" y="58"/>
                    <a:pt x="7" y="60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4"/>
                    <a:pt x="13" y="64"/>
                    <a:pt x="15" y="63"/>
                  </a:cubicBezTo>
                  <a:cubicBezTo>
                    <a:pt x="14" y="65"/>
                    <a:pt x="15" y="67"/>
                    <a:pt x="16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9" y="71"/>
                    <a:pt x="22" y="71"/>
                    <a:pt x="24" y="69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3"/>
                    <a:pt x="71" y="22"/>
                    <a:pt x="71" y="22"/>
                  </a:cubicBez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7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878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H_Other_6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3638133" y="2587610"/>
            <a:ext cx="1857723" cy="1857724"/>
          </a:xfrm>
          <a:custGeom>
            <a:avLst/>
            <a:gdLst>
              <a:gd name="T0" fmla="*/ 556 w 1252"/>
              <a:gd name="T1" fmla="*/ 1248 h 1252"/>
              <a:gd name="T2" fmla="*/ 375 w 1252"/>
              <a:gd name="T3" fmla="*/ 1200 h 1252"/>
              <a:gd name="T4" fmla="*/ 255 w 1252"/>
              <a:gd name="T5" fmla="*/ 1130 h 1252"/>
              <a:gd name="T6" fmla="*/ 122 w 1252"/>
              <a:gd name="T7" fmla="*/ 998 h 1252"/>
              <a:gd name="T8" fmla="*/ 52 w 1252"/>
              <a:gd name="T9" fmla="*/ 877 h 1252"/>
              <a:gd name="T10" fmla="*/ 4 w 1252"/>
              <a:gd name="T11" fmla="*/ 696 h 1252"/>
              <a:gd name="T12" fmla="*/ 4 w 1252"/>
              <a:gd name="T13" fmla="*/ 560 h 1252"/>
              <a:gd name="T14" fmla="*/ 137 w 1252"/>
              <a:gd name="T15" fmla="*/ 458 h 1252"/>
              <a:gd name="T16" fmla="*/ 120 w 1252"/>
              <a:gd name="T17" fmla="*/ 257 h 1252"/>
              <a:gd name="T18" fmla="*/ 287 w 1252"/>
              <a:gd name="T19" fmla="*/ 236 h 1252"/>
              <a:gd name="T20" fmla="*/ 372 w 1252"/>
              <a:gd name="T21" fmla="*/ 54 h 1252"/>
              <a:gd name="T22" fmla="*/ 528 w 1252"/>
              <a:gd name="T23" fmla="*/ 119 h 1252"/>
              <a:gd name="T24" fmla="*/ 626 w 1252"/>
              <a:gd name="T25" fmla="*/ 0 h 1252"/>
              <a:gd name="T26" fmla="*/ 724 w 1252"/>
              <a:gd name="T27" fmla="*/ 119 h 1252"/>
              <a:gd name="T28" fmla="*/ 879 w 1252"/>
              <a:gd name="T29" fmla="*/ 54 h 1252"/>
              <a:gd name="T30" fmla="*/ 965 w 1252"/>
              <a:gd name="T31" fmla="*/ 236 h 1252"/>
              <a:gd name="T32" fmla="*/ 1132 w 1252"/>
              <a:gd name="T33" fmla="*/ 257 h 1252"/>
              <a:gd name="T34" fmla="*/ 1115 w 1252"/>
              <a:gd name="T35" fmla="*/ 458 h 1252"/>
              <a:gd name="T36" fmla="*/ 1248 w 1252"/>
              <a:gd name="T37" fmla="*/ 560 h 1252"/>
              <a:gd name="T38" fmla="*/ 1248 w 1252"/>
              <a:gd name="T39" fmla="*/ 696 h 1252"/>
              <a:gd name="T40" fmla="*/ 1200 w 1252"/>
              <a:gd name="T41" fmla="*/ 877 h 1252"/>
              <a:gd name="T42" fmla="*/ 1130 w 1252"/>
              <a:gd name="T43" fmla="*/ 998 h 1252"/>
              <a:gd name="T44" fmla="*/ 997 w 1252"/>
              <a:gd name="T45" fmla="*/ 1130 h 1252"/>
              <a:gd name="T46" fmla="*/ 877 w 1252"/>
              <a:gd name="T47" fmla="*/ 1200 h 1252"/>
              <a:gd name="T48" fmla="*/ 696 w 1252"/>
              <a:gd name="T49" fmla="*/ 1248 h 1252"/>
              <a:gd name="T50" fmla="*/ 563 w 1252"/>
              <a:gd name="T51" fmla="*/ 1241 h 1252"/>
              <a:gd name="T52" fmla="*/ 717 w 1252"/>
              <a:gd name="T53" fmla="*/ 1126 h 1252"/>
              <a:gd name="T54" fmla="*/ 797 w 1252"/>
              <a:gd name="T55" fmla="*/ 1105 h 1252"/>
              <a:gd name="T56" fmla="*/ 955 w 1252"/>
              <a:gd name="T57" fmla="*/ 1014 h 1252"/>
              <a:gd name="T58" fmla="*/ 1013 w 1252"/>
              <a:gd name="T59" fmla="*/ 955 h 1252"/>
              <a:gd name="T60" fmla="*/ 1105 w 1252"/>
              <a:gd name="T61" fmla="*/ 797 h 1252"/>
              <a:gd name="T62" fmla="*/ 1126 w 1252"/>
              <a:gd name="T63" fmla="*/ 718 h 1252"/>
              <a:gd name="T64" fmla="*/ 1240 w 1252"/>
              <a:gd name="T65" fmla="*/ 563 h 1252"/>
              <a:gd name="T66" fmla="*/ 1106 w 1252"/>
              <a:gd name="T67" fmla="*/ 458 h 1252"/>
              <a:gd name="T68" fmla="*/ 1127 w 1252"/>
              <a:gd name="T69" fmla="*/ 265 h 1252"/>
              <a:gd name="T70" fmla="*/ 957 w 1252"/>
              <a:gd name="T71" fmla="*/ 241 h 1252"/>
              <a:gd name="T72" fmla="*/ 879 w 1252"/>
              <a:gd name="T73" fmla="*/ 63 h 1252"/>
              <a:gd name="T74" fmla="*/ 720 w 1252"/>
              <a:gd name="T75" fmla="*/ 127 h 1252"/>
              <a:gd name="T76" fmla="*/ 626 w 1252"/>
              <a:gd name="T77" fmla="*/ 9 h 1252"/>
              <a:gd name="T78" fmla="*/ 532 w 1252"/>
              <a:gd name="T79" fmla="*/ 127 h 1252"/>
              <a:gd name="T80" fmla="*/ 373 w 1252"/>
              <a:gd name="T81" fmla="*/ 63 h 1252"/>
              <a:gd name="T82" fmla="*/ 295 w 1252"/>
              <a:gd name="T83" fmla="*/ 241 h 1252"/>
              <a:gd name="T84" fmla="*/ 125 w 1252"/>
              <a:gd name="T85" fmla="*/ 265 h 1252"/>
              <a:gd name="T86" fmla="*/ 146 w 1252"/>
              <a:gd name="T87" fmla="*/ 458 h 1252"/>
              <a:gd name="T88" fmla="*/ 12 w 1252"/>
              <a:gd name="T89" fmla="*/ 563 h 1252"/>
              <a:gd name="T90" fmla="*/ 126 w 1252"/>
              <a:gd name="T91" fmla="*/ 718 h 1252"/>
              <a:gd name="T92" fmla="*/ 147 w 1252"/>
              <a:gd name="T93" fmla="*/ 797 h 1252"/>
              <a:gd name="T94" fmla="*/ 239 w 1252"/>
              <a:gd name="T95" fmla="*/ 955 h 1252"/>
              <a:gd name="T96" fmla="*/ 297 w 1252"/>
              <a:gd name="T97" fmla="*/ 1014 h 1252"/>
              <a:gd name="T98" fmla="*/ 455 w 1252"/>
              <a:gd name="T99" fmla="*/ 1105 h 1252"/>
              <a:gd name="T100" fmla="*/ 535 w 1252"/>
              <a:gd name="T101" fmla="*/ 1126 h 1252"/>
              <a:gd name="T102" fmla="*/ 288 w 1252"/>
              <a:gd name="T103" fmla="*/ 964 h 1252"/>
              <a:gd name="T104" fmla="*/ 626 w 1252"/>
              <a:gd name="T105" fmla="*/ 148 h 1252"/>
              <a:gd name="T106" fmla="*/ 964 w 1252"/>
              <a:gd name="T107" fmla="*/ 964 h 1252"/>
              <a:gd name="T108" fmla="*/ 157 w 1252"/>
              <a:gd name="T109" fmla="*/ 626 h 1252"/>
              <a:gd name="T110" fmla="*/ 626 w 1252"/>
              <a:gd name="T111" fmla="*/ 157 h 1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52" h="1252">
                <a:moveTo>
                  <a:pt x="626" y="1252"/>
                </a:moveTo>
                <a:cubicBezTo>
                  <a:pt x="604" y="1252"/>
                  <a:pt x="581" y="1251"/>
                  <a:pt x="559" y="1249"/>
                </a:cubicBezTo>
                <a:cubicBezTo>
                  <a:pt x="556" y="1248"/>
                  <a:pt x="556" y="1248"/>
                  <a:pt x="556" y="1248"/>
                </a:cubicBezTo>
                <a:cubicBezTo>
                  <a:pt x="528" y="1134"/>
                  <a:pt x="528" y="1134"/>
                  <a:pt x="528" y="1134"/>
                </a:cubicBezTo>
                <a:cubicBezTo>
                  <a:pt x="504" y="1129"/>
                  <a:pt x="480" y="1123"/>
                  <a:pt x="458" y="1115"/>
                </a:cubicBezTo>
                <a:cubicBezTo>
                  <a:pt x="375" y="1200"/>
                  <a:pt x="375" y="1200"/>
                  <a:pt x="375" y="1200"/>
                </a:cubicBezTo>
                <a:cubicBezTo>
                  <a:pt x="372" y="1199"/>
                  <a:pt x="372" y="1199"/>
                  <a:pt x="372" y="1199"/>
                </a:cubicBezTo>
                <a:cubicBezTo>
                  <a:pt x="332" y="1181"/>
                  <a:pt x="293" y="1158"/>
                  <a:pt x="257" y="1132"/>
                </a:cubicBezTo>
                <a:cubicBezTo>
                  <a:pt x="255" y="1130"/>
                  <a:pt x="255" y="1130"/>
                  <a:pt x="255" y="1130"/>
                </a:cubicBezTo>
                <a:cubicBezTo>
                  <a:pt x="287" y="1016"/>
                  <a:pt x="287" y="1016"/>
                  <a:pt x="287" y="1016"/>
                </a:cubicBezTo>
                <a:cubicBezTo>
                  <a:pt x="269" y="1001"/>
                  <a:pt x="252" y="983"/>
                  <a:pt x="236" y="965"/>
                </a:cubicBezTo>
                <a:cubicBezTo>
                  <a:pt x="122" y="998"/>
                  <a:pt x="122" y="998"/>
                  <a:pt x="122" y="998"/>
                </a:cubicBezTo>
                <a:cubicBezTo>
                  <a:pt x="120" y="995"/>
                  <a:pt x="120" y="995"/>
                  <a:pt x="120" y="995"/>
                </a:cubicBezTo>
                <a:cubicBezTo>
                  <a:pt x="94" y="959"/>
                  <a:pt x="72" y="921"/>
                  <a:pt x="54" y="880"/>
                </a:cubicBezTo>
                <a:cubicBezTo>
                  <a:pt x="52" y="877"/>
                  <a:pt x="52" y="877"/>
                  <a:pt x="52" y="877"/>
                </a:cubicBezTo>
                <a:cubicBezTo>
                  <a:pt x="137" y="795"/>
                  <a:pt x="137" y="795"/>
                  <a:pt x="137" y="795"/>
                </a:cubicBezTo>
                <a:cubicBezTo>
                  <a:pt x="130" y="772"/>
                  <a:pt x="123" y="748"/>
                  <a:pt x="119" y="725"/>
                </a:cubicBezTo>
                <a:cubicBezTo>
                  <a:pt x="4" y="696"/>
                  <a:pt x="4" y="696"/>
                  <a:pt x="4" y="696"/>
                </a:cubicBezTo>
                <a:cubicBezTo>
                  <a:pt x="4" y="693"/>
                  <a:pt x="4" y="693"/>
                  <a:pt x="4" y="693"/>
                </a:cubicBezTo>
                <a:cubicBezTo>
                  <a:pt x="1" y="671"/>
                  <a:pt x="0" y="648"/>
                  <a:pt x="0" y="626"/>
                </a:cubicBezTo>
                <a:cubicBezTo>
                  <a:pt x="0" y="604"/>
                  <a:pt x="1" y="582"/>
                  <a:pt x="4" y="560"/>
                </a:cubicBezTo>
                <a:cubicBezTo>
                  <a:pt x="4" y="557"/>
                  <a:pt x="4" y="557"/>
                  <a:pt x="4" y="557"/>
                </a:cubicBezTo>
                <a:cubicBezTo>
                  <a:pt x="119" y="528"/>
                  <a:pt x="119" y="528"/>
                  <a:pt x="119" y="528"/>
                </a:cubicBezTo>
                <a:cubicBezTo>
                  <a:pt x="123" y="504"/>
                  <a:pt x="130" y="481"/>
                  <a:pt x="137" y="458"/>
                </a:cubicBezTo>
                <a:cubicBezTo>
                  <a:pt x="52" y="376"/>
                  <a:pt x="52" y="376"/>
                  <a:pt x="52" y="376"/>
                </a:cubicBezTo>
                <a:cubicBezTo>
                  <a:pt x="54" y="373"/>
                  <a:pt x="54" y="373"/>
                  <a:pt x="54" y="373"/>
                </a:cubicBezTo>
                <a:cubicBezTo>
                  <a:pt x="72" y="332"/>
                  <a:pt x="94" y="293"/>
                  <a:pt x="120" y="257"/>
                </a:cubicBezTo>
                <a:cubicBezTo>
                  <a:pt x="122" y="255"/>
                  <a:pt x="122" y="255"/>
                  <a:pt x="122" y="255"/>
                </a:cubicBezTo>
                <a:cubicBezTo>
                  <a:pt x="236" y="287"/>
                  <a:pt x="236" y="287"/>
                  <a:pt x="236" y="287"/>
                </a:cubicBezTo>
                <a:cubicBezTo>
                  <a:pt x="252" y="269"/>
                  <a:pt x="269" y="252"/>
                  <a:pt x="287" y="236"/>
                </a:cubicBezTo>
                <a:cubicBezTo>
                  <a:pt x="255" y="122"/>
                  <a:pt x="255" y="122"/>
                  <a:pt x="255" y="122"/>
                </a:cubicBezTo>
                <a:cubicBezTo>
                  <a:pt x="257" y="121"/>
                  <a:pt x="257" y="121"/>
                  <a:pt x="257" y="121"/>
                </a:cubicBezTo>
                <a:cubicBezTo>
                  <a:pt x="293" y="94"/>
                  <a:pt x="332" y="72"/>
                  <a:pt x="372" y="54"/>
                </a:cubicBezTo>
                <a:cubicBezTo>
                  <a:pt x="375" y="53"/>
                  <a:pt x="375" y="53"/>
                  <a:pt x="375" y="53"/>
                </a:cubicBezTo>
                <a:cubicBezTo>
                  <a:pt x="458" y="138"/>
                  <a:pt x="458" y="138"/>
                  <a:pt x="458" y="138"/>
                </a:cubicBezTo>
                <a:cubicBezTo>
                  <a:pt x="480" y="130"/>
                  <a:pt x="504" y="123"/>
                  <a:pt x="528" y="119"/>
                </a:cubicBezTo>
                <a:cubicBezTo>
                  <a:pt x="556" y="4"/>
                  <a:pt x="556" y="4"/>
                  <a:pt x="556" y="4"/>
                </a:cubicBezTo>
                <a:cubicBezTo>
                  <a:pt x="559" y="4"/>
                  <a:pt x="559" y="4"/>
                  <a:pt x="559" y="4"/>
                </a:cubicBezTo>
                <a:cubicBezTo>
                  <a:pt x="581" y="2"/>
                  <a:pt x="604" y="0"/>
                  <a:pt x="626" y="0"/>
                </a:cubicBezTo>
                <a:cubicBezTo>
                  <a:pt x="648" y="0"/>
                  <a:pt x="671" y="2"/>
                  <a:pt x="693" y="4"/>
                </a:cubicBezTo>
                <a:cubicBezTo>
                  <a:pt x="696" y="4"/>
                  <a:pt x="696" y="4"/>
                  <a:pt x="696" y="4"/>
                </a:cubicBezTo>
                <a:cubicBezTo>
                  <a:pt x="724" y="119"/>
                  <a:pt x="724" y="119"/>
                  <a:pt x="724" y="119"/>
                </a:cubicBezTo>
                <a:cubicBezTo>
                  <a:pt x="748" y="123"/>
                  <a:pt x="772" y="130"/>
                  <a:pt x="794" y="138"/>
                </a:cubicBezTo>
                <a:cubicBezTo>
                  <a:pt x="877" y="53"/>
                  <a:pt x="877" y="53"/>
                  <a:pt x="877" y="53"/>
                </a:cubicBezTo>
                <a:cubicBezTo>
                  <a:pt x="879" y="54"/>
                  <a:pt x="879" y="54"/>
                  <a:pt x="879" y="54"/>
                </a:cubicBezTo>
                <a:cubicBezTo>
                  <a:pt x="920" y="72"/>
                  <a:pt x="959" y="94"/>
                  <a:pt x="995" y="121"/>
                </a:cubicBezTo>
                <a:cubicBezTo>
                  <a:pt x="997" y="122"/>
                  <a:pt x="997" y="122"/>
                  <a:pt x="997" y="122"/>
                </a:cubicBezTo>
                <a:cubicBezTo>
                  <a:pt x="965" y="236"/>
                  <a:pt x="965" y="236"/>
                  <a:pt x="965" y="236"/>
                </a:cubicBezTo>
                <a:cubicBezTo>
                  <a:pt x="983" y="252"/>
                  <a:pt x="1000" y="269"/>
                  <a:pt x="1016" y="287"/>
                </a:cubicBezTo>
                <a:cubicBezTo>
                  <a:pt x="1130" y="255"/>
                  <a:pt x="1130" y="255"/>
                  <a:pt x="1130" y="255"/>
                </a:cubicBezTo>
                <a:cubicBezTo>
                  <a:pt x="1132" y="257"/>
                  <a:pt x="1132" y="257"/>
                  <a:pt x="1132" y="257"/>
                </a:cubicBezTo>
                <a:cubicBezTo>
                  <a:pt x="1158" y="293"/>
                  <a:pt x="1180" y="332"/>
                  <a:pt x="1198" y="373"/>
                </a:cubicBezTo>
                <a:cubicBezTo>
                  <a:pt x="1200" y="376"/>
                  <a:pt x="1200" y="376"/>
                  <a:pt x="1200" y="376"/>
                </a:cubicBezTo>
                <a:cubicBezTo>
                  <a:pt x="1115" y="458"/>
                  <a:pt x="1115" y="458"/>
                  <a:pt x="1115" y="458"/>
                </a:cubicBezTo>
                <a:cubicBezTo>
                  <a:pt x="1123" y="481"/>
                  <a:pt x="1129" y="504"/>
                  <a:pt x="1133" y="528"/>
                </a:cubicBezTo>
                <a:cubicBezTo>
                  <a:pt x="1248" y="557"/>
                  <a:pt x="1248" y="557"/>
                  <a:pt x="1248" y="557"/>
                </a:cubicBezTo>
                <a:cubicBezTo>
                  <a:pt x="1248" y="560"/>
                  <a:pt x="1248" y="560"/>
                  <a:pt x="1248" y="560"/>
                </a:cubicBezTo>
                <a:cubicBezTo>
                  <a:pt x="1251" y="582"/>
                  <a:pt x="1252" y="604"/>
                  <a:pt x="1252" y="626"/>
                </a:cubicBezTo>
                <a:cubicBezTo>
                  <a:pt x="1252" y="649"/>
                  <a:pt x="1251" y="671"/>
                  <a:pt x="1248" y="693"/>
                </a:cubicBezTo>
                <a:cubicBezTo>
                  <a:pt x="1248" y="696"/>
                  <a:pt x="1248" y="696"/>
                  <a:pt x="1248" y="696"/>
                </a:cubicBezTo>
                <a:cubicBezTo>
                  <a:pt x="1133" y="725"/>
                  <a:pt x="1133" y="725"/>
                  <a:pt x="1133" y="725"/>
                </a:cubicBezTo>
                <a:cubicBezTo>
                  <a:pt x="1129" y="748"/>
                  <a:pt x="1122" y="772"/>
                  <a:pt x="1115" y="795"/>
                </a:cubicBezTo>
                <a:cubicBezTo>
                  <a:pt x="1200" y="877"/>
                  <a:pt x="1200" y="877"/>
                  <a:pt x="1200" y="877"/>
                </a:cubicBezTo>
                <a:cubicBezTo>
                  <a:pt x="1198" y="880"/>
                  <a:pt x="1198" y="880"/>
                  <a:pt x="1198" y="880"/>
                </a:cubicBezTo>
                <a:cubicBezTo>
                  <a:pt x="1180" y="920"/>
                  <a:pt x="1158" y="959"/>
                  <a:pt x="1132" y="995"/>
                </a:cubicBezTo>
                <a:cubicBezTo>
                  <a:pt x="1130" y="998"/>
                  <a:pt x="1130" y="998"/>
                  <a:pt x="1130" y="998"/>
                </a:cubicBezTo>
                <a:cubicBezTo>
                  <a:pt x="1016" y="965"/>
                  <a:pt x="1016" y="965"/>
                  <a:pt x="1016" y="965"/>
                </a:cubicBezTo>
                <a:cubicBezTo>
                  <a:pt x="1000" y="983"/>
                  <a:pt x="983" y="1001"/>
                  <a:pt x="965" y="1016"/>
                </a:cubicBezTo>
                <a:cubicBezTo>
                  <a:pt x="997" y="1130"/>
                  <a:pt x="997" y="1130"/>
                  <a:pt x="997" y="1130"/>
                </a:cubicBezTo>
                <a:cubicBezTo>
                  <a:pt x="995" y="1132"/>
                  <a:pt x="995" y="1132"/>
                  <a:pt x="995" y="1132"/>
                </a:cubicBezTo>
                <a:cubicBezTo>
                  <a:pt x="959" y="1158"/>
                  <a:pt x="920" y="1181"/>
                  <a:pt x="879" y="119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94" y="1115"/>
                  <a:pt x="794" y="1115"/>
                  <a:pt x="794" y="1115"/>
                </a:cubicBezTo>
                <a:cubicBezTo>
                  <a:pt x="772" y="1123"/>
                  <a:pt x="748" y="1129"/>
                  <a:pt x="724" y="1134"/>
                </a:cubicBezTo>
                <a:cubicBezTo>
                  <a:pt x="696" y="1248"/>
                  <a:pt x="696" y="1248"/>
                  <a:pt x="696" y="1248"/>
                </a:cubicBezTo>
                <a:cubicBezTo>
                  <a:pt x="693" y="1249"/>
                  <a:pt x="693" y="1249"/>
                  <a:pt x="693" y="1249"/>
                </a:cubicBezTo>
                <a:cubicBezTo>
                  <a:pt x="671" y="1251"/>
                  <a:pt x="648" y="1252"/>
                  <a:pt x="626" y="1252"/>
                </a:cubicBezTo>
                <a:close/>
                <a:moveTo>
                  <a:pt x="563" y="1241"/>
                </a:moveTo>
                <a:cubicBezTo>
                  <a:pt x="584" y="1243"/>
                  <a:pt x="605" y="1244"/>
                  <a:pt x="626" y="1244"/>
                </a:cubicBezTo>
                <a:cubicBezTo>
                  <a:pt x="647" y="1244"/>
                  <a:pt x="668" y="1243"/>
                  <a:pt x="689" y="1241"/>
                </a:cubicBezTo>
                <a:cubicBezTo>
                  <a:pt x="717" y="1126"/>
                  <a:pt x="717" y="1126"/>
                  <a:pt x="717" y="1126"/>
                </a:cubicBezTo>
                <a:cubicBezTo>
                  <a:pt x="720" y="1126"/>
                  <a:pt x="720" y="1126"/>
                  <a:pt x="720" y="1126"/>
                </a:cubicBezTo>
                <a:cubicBezTo>
                  <a:pt x="745" y="1121"/>
                  <a:pt x="770" y="1114"/>
                  <a:pt x="794" y="1106"/>
                </a:cubicBezTo>
                <a:cubicBezTo>
                  <a:pt x="797" y="1105"/>
                  <a:pt x="797" y="1105"/>
                  <a:pt x="797" y="1105"/>
                </a:cubicBezTo>
                <a:cubicBezTo>
                  <a:pt x="879" y="1190"/>
                  <a:pt x="879" y="1190"/>
                  <a:pt x="879" y="1190"/>
                </a:cubicBezTo>
                <a:cubicBezTo>
                  <a:pt x="917" y="1173"/>
                  <a:pt x="953" y="1151"/>
                  <a:pt x="988" y="1127"/>
                </a:cubicBezTo>
                <a:cubicBezTo>
                  <a:pt x="955" y="1014"/>
                  <a:pt x="955" y="1014"/>
                  <a:pt x="955" y="1014"/>
                </a:cubicBezTo>
                <a:cubicBezTo>
                  <a:pt x="957" y="1012"/>
                  <a:pt x="957" y="1012"/>
                  <a:pt x="957" y="1012"/>
                </a:cubicBezTo>
                <a:cubicBezTo>
                  <a:pt x="977" y="995"/>
                  <a:pt x="995" y="977"/>
                  <a:pt x="1011" y="958"/>
                </a:cubicBezTo>
                <a:cubicBezTo>
                  <a:pt x="1013" y="955"/>
                  <a:pt x="1013" y="955"/>
                  <a:pt x="1013" y="955"/>
                </a:cubicBezTo>
                <a:cubicBezTo>
                  <a:pt x="1127" y="988"/>
                  <a:pt x="1127" y="988"/>
                  <a:pt x="1127" y="988"/>
                </a:cubicBezTo>
                <a:cubicBezTo>
                  <a:pt x="1151" y="954"/>
                  <a:pt x="1172" y="917"/>
                  <a:pt x="1189" y="879"/>
                </a:cubicBezTo>
                <a:cubicBezTo>
                  <a:pt x="1105" y="797"/>
                  <a:pt x="1105" y="797"/>
                  <a:pt x="1105" y="797"/>
                </a:cubicBezTo>
                <a:cubicBezTo>
                  <a:pt x="1106" y="795"/>
                  <a:pt x="1106" y="795"/>
                  <a:pt x="1106" y="795"/>
                </a:cubicBezTo>
                <a:cubicBezTo>
                  <a:pt x="1114" y="771"/>
                  <a:pt x="1121" y="746"/>
                  <a:pt x="1125" y="720"/>
                </a:cubicBezTo>
                <a:cubicBezTo>
                  <a:pt x="1126" y="718"/>
                  <a:pt x="1126" y="718"/>
                  <a:pt x="1126" y="718"/>
                </a:cubicBezTo>
                <a:cubicBezTo>
                  <a:pt x="1240" y="689"/>
                  <a:pt x="1240" y="689"/>
                  <a:pt x="1240" y="689"/>
                </a:cubicBezTo>
                <a:cubicBezTo>
                  <a:pt x="1242" y="668"/>
                  <a:pt x="1243" y="647"/>
                  <a:pt x="1243" y="626"/>
                </a:cubicBezTo>
                <a:cubicBezTo>
                  <a:pt x="1243" y="605"/>
                  <a:pt x="1242" y="584"/>
                  <a:pt x="1240" y="563"/>
                </a:cubicBezTo>
                <a:cubicBezTo>
                  <a:pt x="1126" y="535"/>
                  <a:pt x="1126" y="535"/>
                  <a:pt x="1126" y="535"/>
                </a:cubicBezTo>
                <a:cubicBezTo>
                  <a:pt x="1125" y="532"/>
                  <a:pt x="1125" y="532"/>
                  <a:pt x="1125" y="532"/>
                </a:cubicBezTo>
                <a:cubicBezTo>
                  <a:pt x="1121" y="507"/>
                  <a:pt x="1114" y="482"/>
                  <a:pt x="1106" y="458"/>
                </a:cubicBezTo>
                <a:cubicBezTo>
                  <a:pt x="1105" y="455"/>
                  <a:pt x="1105" y="455"/>
                  <a:pt x="1105" y="455"/>
                </a:cubicBezTo>
                <a:cubicBezTo>
                  <a:pt x="1189" y="374"/>
                  <a:pt x="1189" y="374"/>
                  <a:pt x="1189" y="374"/>
                </a:cubicBezTo>
                <a:cubicBezTo>
                  <a:pt x="1172" y="335"/>
                  <a:pt x="1151" y="299"/>
                  <a:pt x="1127" y="265"/>
                </a:cubicBezTo>
                <a:cubicBezTo>
                  <a:pt x="1013" y="297"/>
                  <a:pt x="1013" y="297"/>
                  <a:pt x="1013" y="297"/>
                </a:cubicBezTo>
                <a:cubicBezTo>
                  <a:pt x="1011" y="295"/>
                  <a:pt x="1011" y="295"/>
                  <a:pt x="1011" y="295"/>
                </a:cubicBezTo>
                <a:cubicBezTo>
                  <a:pt x="995" y="276"/>
                  <a:pt x="977" y="257"/>
                  <a:pt x="957" y="241"/>
                </a:cubicBezTo>
                <a:cubicBezTo>
                  <a:pt x="955" y="239"/>
                  <a:pt x="955" y="239"/>
                  <a:pt x="955" y="239"/>
                </a:cubicBezTo>
                <a:cubicBezTo>
                  <a:pt x="988" y="126"/>
                  <a:pt x="988" y="126"/>
                  <a:pt x="988" y="126"/>
                </a:cubicBezTo>
                <a:cubicBezTo>
                  <a:pt x="953" y="101"/>
                  <a:pt x="917" y="80"/>
                  <a:pt x="879" y="63"/>
                </a:cubicBezTo>
                <a:cubicBezTo>
                  <a:pt x="797" y="148"/>
                  <a:pt x="797" y="148"/>
                  <a:pt x="797" y="148"/>
                </a:cubicBezTo>
                <a:cubicBezTo>
                  <a:pt x="794" y="147"/>
                  <a:pt x="794" y="147"/>
                  <a:pt x="794" y="147"/>
                </a:cubicBezTo>
                <a:cubicBezTo>
                  <a:pt x="770" y="138"/>
                  <a:pt x="745" y="131"/>
                  <a:pt x="720" y="127"/>
                </a:cubicBezTo>
                <a:cubicBezTo>
                  <a:pt x="717" y="126"/>
                  <a:pt x="717" y="126"/>
                  <a:pt x="717" y="126"/>
                </a:cubicBezTo>
                <a:cubicBezTo>
                  <a:pt x="689" y="12"/>
                  <a:pt x="689" y="12"/>
                  <a:pt x="689" y="12"/>
                </a:cubicBezTo>
                <a:cubicBezTo>
                  <a:pt x="668" y="10"/>
                  <a:pt x="647" y="9"/>
                  <a:pt x="626" y="9"/>
                </a:cubicBezTo>
                <a:cubicBezTo>
                  <a:pt x="605" y="9"/>
                  <a:pt x="584" y="10"/>
                  <a:pt x="563" y="12"/>
                </a:cubicBezTo>
                <a:cubicBezTo>
                  <a:pt x="535" y="126"/>
                  <a:pt x="535" y="126"/>
                  <a:pt x="535" y="126"/>
                </a:cubicBezTo>
                <a:cubicBezTo>
                  <a:pt x="532" y="127"/>
                  <a:pt x="532" y="127"/>
                  <a:pt x="532" y="127"/>
                </a:cubicBezTo>
                <a:cubicBezTo>
                  <a:pt x="507" y="131"/>
                  <a:pt x="482" y="138"/>
                  <a:pt x="458" y="147"/>
                </a:cubicBezTo>
                <a:cubicBezTo>
                  <a:pt x="455" y="148"/>
                  <a:pt x="455" y="148"/>
                  <a:pt x="455" y="148"/>
                </a:cubicBezTo>
                <a:cubicBezTo>
                  <a:pt x="373" y="63"/>
                  <a:pt x="373" y="63"/>
                  <a:pt x="373" y="63"/>
                </a:cubicBezTo>
                <a:cubicBezTo>
                  <a:pt x="335" y="80"/>
                  <a:pt x="298" y="101"/>
                  <a:pt x="264" y="126"/>
                </a:cubicBezTo>
                <a:cubicBezTo>
                  <a:pt x="297" y="239"/>
                  <a:pt x="297" y="239"/>
                  <a:pt x="297" y="239"/>
                </a:cubicBezTo>
                <a:cubicBezTo>
                  <a:pt x="295" y="241"/>
                  <a:pt x="295" y="241"/>
                  <a:pt x="295" y="241"/>
                </a:cubicBezTo>
                <a:cubicBezTo>
                  <a:pt x="275" y="257"/>
                  <a:pt x="257" y="276"/>
                  <a:pt x="241" y="295"/>
                </a:cubicBezTo>
                <a:cubicBezTo>
                  <a:pt x="239" y="297"/>
                  <a:pt x="239" y="297"/>
                  <a:pt x="239" y="297"/>
                </a:cubicBezTo>
                <a:cubicBezTo>
                  <a:pt x="125" y="265"/>
                  <a:pt x="125" y="265"/>
                  <a:pt x="125" y="265"/>
                </a:cubicBezTo>
                <a:cubicBezTo>
                  <a:pt x="101" y="299"/>
                  <a:pt x="80" y="335"/>
                  <a:pt x="63" y="374"/>
                </a:cubicBezTo>
                <a:cubicBezTo>
                  <a:pt x="147" y="455"/>
                  <a:pt x="147" y="455"/>
                  <a:pt x="147" y="455"/>
                </a:cubicBezTo>
                <a:cubicBezTo>
                  <a:pt x="146" y="458"/>
                  <a:pt x="146" y="458"/>
                  <a:pt x="146" y="458"/>
                </a:cubicBezTo>
                <a:cubicBezTo>
                  <a:pt x="138" y="482"/>
                  <a:pt x="131" y="507"/>
                  <a:pt x="127" y="532"/>
                </a:cubicBezTo>
                <a:cubicBezTo>
                  <a:pt x="126" y="535"/>
                  <a:pt x="126" y="535"/>
                  <a:pt x="126" y="535"/>
                </a:cubicBezTo>
                <a:cubicBezTo>
                  <a:pt x="12" y="563"/>
                  <a:pt x="12" y="563"/>
                  <a:pt x="12" y="563"/>
                </a:cubicBezTo>
                <a:cubicBezTo>
                  <a:pt x="10" y="584"/>
                  <a:pt x="9" y="606"/>
                  <a:pt x="9" y="626"/>
                </a:cubicBezTo>
                <a:cubicBezTo>
                  <a:pt x="9" y="647"/>
                  <a:pt x="10" y="668"/>
                  <a:pt x="12" y="689"/>
                </a:cubicBezTo>
                <a:cubicBezTo>
                  <a:pt x="126" y="718"/>
                  <a:pt x="126" y="718"/>
                  <a:pt x="126" y="718"/>
                </a:cubicBezTo>
                <a:cubicBezTo>
                  <a:pt x="127" y="720"/>
                  <a:pt x="127" y="720"/>
                  <a:pt x="127" y="720"/>
                </a:cubicBezTo>
                <a:cubicBezTo>
                  <a:pt x="131" y="746"/>
                  <a:pt x="138" y="771"/>
                  <a:pt x="146" y="795"/>
                </a:cubicBezTo>
                <a:cubicBezTo>
                  <a:pt x="147" y="797"/>
                  <a:pt x="147" y="797"/>
                  <a:pt x="147" y="797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80" y="917"/>
                  <a:pt x="101" y="954"/>
                  <a:pt x="125" y="988"/>
                </a:cubicBezTo>
                <a:cubicBezTo>
                  <a:pt x="239" y="955"/>
                  <a:pt x="239" y="955"/>
                  <a:pt x="239" y="955"/>
                </a:cubicBezTo>
                <a:cubicBezTo>
                  <a:pt x="241" y="958"/>
                  <a:pt x="241" y="958"/>
                  <a:pt x="241" y="958"/>
                </a:cubicBezTo>
                <a:cubicBezTo>
                  <a:pt x="257" y="977"/>
                  <a:pt x="275" y="995"/>
                  <a:pt x="295" y="1012"/>
                </a:cubicBezTo>
                <a:cubicBezTo>
                  <a:pt x="297" y="1014"/>
                  <a:pt x="297" y="1014"/>
                  <a:pt x="297" y="1014"/>
                </a:cubicBezTo>
                <a:cubicBezTo>
                  <a:pt x="264" y="1127"/>
                  <a:pt x="264" y="1127"/>
                  <a:pt x="264" y="1127"/>
                </a:cubicBezTo>
                <a:cubicBezTo>
                  <a:pt x="298" y="1151"/>
                  <a:pt x="335" y="1173"/>
                  <a:pt x="373" y="1190"/>
                </a:cubicBezTo>
                <a:cubicBezTo>
                  <a:pt x="455" y="1105"/>
                  <a:pt x="455" y="1105"/>
                  <a:pt x="455" y="1105"/>
                </a:cubicBezTo>
                <a:cubicBezTo>
                  <a:pt x="458" y="1106"/>
                  <a:pt x="458" y="1106"/>
                  <a:pt x="458" y="1106"/>
                </a:cubicBezTo>
                <a:cubicBezTo>
                  <a:pt x="482" y="1114"/>
                  <a:pt x="507" y="1121"/>
                  <a:pt x="532" y="1126"/>
                </a:cubicBezTo>
                <a:cubicBezTo>
                  <a:pt x="535" y="1126"/>
                  <a:pt x="535" y="1126"/>
                  <a:pt x="535" y="1126"/>
                </a:cubicBezTo>
                <a:lnTo>
                  <a:pt x="563" y="1241"/>
                </a:lnTo>
                <a:close/>
                <a:moveTo>
                  <a:pt x="626" y="1104"/>
                </a:moveTo>
                <a:cubicBezTo>
                  <a:pt x="498" y="1104"/>
                  <a:pt x="378" y="1055"/>
                  <a:pt x="288" y="964"/>
                </a:cubicBezTo>
                <a:cubicBezTo>
                  <a:pt x="198" y="874"/>
                  <a:pt x="148" y="754"/>
                  <a:pt x="148" y="626"/>
                </a:cubicBezTo>
                <a:cubicBezTo>
                  <a:pt x="148" y="499"/>
                  <a:pt x="198" y="379"/>
                  <a:pt x="288" y="288"/>
                </a:cubicBezTo>
                <a:cubicBezTo>
                  <a:pt x="378" y="198"/>
                  <a:pt x="498" y="148"/>
                  <a:pt x="626" y="148"/>
                </a:cubicBezTo>
                <a:cubicBezTo>
                  <a:pt x="754" y="148"/>
                  <a:pt x="874" y="198"/>
                  <a:pt x="964" y="288"/>
                </a:cubicBezTo>
                <a:cubicBezTo>
                  <a:pt x="1054" y="379"/>
                  <a:pt x="1104" y="499"/>
                  <a:pt x="1104" y="626"/>
                </a:cubicBezTo>
                <a:cubicBezTo>
                  <a:pt x="1104" y="754"/>
                  <a:pt x="1054" y="874"/>
                  <a:pt x="964" y="964"/>
                </a:cubicBezTo>
                <a:cubicBezTo>
                  <a:pt x="874" y="1055"/>
                  <a:pt x="754" y="1104"/>
                  <a:pt x="626" y="1104"/>
                </a:cubicBezTo>
                <a:close/>
                <a:moveTo>
                  <a:pt x="626" y="157"/>
                </a:moveTo>
                <a:cubicBezTo>
                  <a:pt x="367" y="157"/>
                  <a:pt x="157" y="367"/>
                  <a:pt x="157" y="626"/>
                </a:cubicBezTo>
                <a:cubicBezTo>
                  <a:pt x="157" y="885"/>
                  <a:pt x="367" y="1096"/>
                  <a:pt x="626" y="1096"/>
                </a:cubicBezTo>
                <a:cubicBezTo>
                  <a:pt x="885" y="1096"/>
                  <a:pt x="1095" y="885"/>
                  <a:pt x="1095" y="626"/>
                </a:cubicBezTo>
                <a:cubicBezTo>
                  <a:pt x="1095" y="367"/>
                  <a:pt x="885" y="157"/>
                  <a:pt x="626" y="157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</p:spPr>
        <p:txBody>
          <a:bodyPr lIns="61722" tIns="30861" rIns="61722" bIns="3086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</a:endParaRPr>
          </a:p>
        </p:txBody>
      </p:sp>
      <p:sp>
        <p:nvSpPr>
          <p:cNvPr id="10" name="MH_Other_7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946041" y="2874993"/>
            <a:ext cx="1250302" cy="1946364"/>
          </a:xfrm>
          <a:custGeom>
            <a:avLst/>
            <a:gdLst>
              <a:gd name="T0" fmla="*/ 2147483646 w 842"/>
              <a:gd name="T1" fmla="*/ 2147483646 h 1312"/>
              <a:gd name="T2" fmla="*/ 2147483646 w 842"/>
              <a:gd name="T3" fmla="*/ 2147483646 h 1312"/>
              <a:gd name="T4" fmla="*/ 2147483646 w 842"/>
              <a:gd name="T5" fmla="*/ 2147483646 h 1312"/>
              <a:gd name="T6" fmla="*/ 2147483646 w 842"/>
              <a:gd name="T7" fmla="*/ 2147483646 h 1312"/>
              <a:gd name="T8" fmla="*/ 2147483646 w 842"/>
              <a:gd name="T9" fmla="*/ 2147483646 h 1312"/>
              <a:gd name="T10" fmla="*/ 2147483646 w 842"/>
              <a:gd name="T11" fmla="*/ 2147483646 h 1312"/>
              <a:gd name="T12" fmla="*/ 2147483646 w 842"/>
              <a:gd name="T13" fmla="*/ 2147483646 h 1312"/>
              <a:gd name="T14" fmla="*/ 2147483646 w 842"/>
              <a:gd name="T15" fmla="*/ 2147483646 h 1312"/>
              <a:gd name="T16" fmla="*/ 2147483646 w 842"/>
              <a:gd name="T17" fmla="*/ 2147483646 h 1312"/>
              <a:gd name="T18" fmla="*/ 2147483646 w 842"/>
              <a:gd name="T19" fmla="*/ 2147483646 h 1312"/>
              <a:gd name="T20" fmla="*/ 2147483646 w 842"/>
              <a:gd name="T21" fmla="*/ 2147483646 h 1312"/>
              <a:gd name="T22" fmla="*/ 2147483646 w 842"/>
              <a:gd name="T23" fmla="*/ 2147483646 h 1312"/>
              <a:gd name="T24" fmla="*/ 2147483646 w 842"/>
              <a:gd name="T25" fmla="*/ 2147483646 h 1312"/>
              <a:gd name="T26" fmla="*/ 2147483646 w 842"/>
              <a:gd name="T27" fmla="*/ 2147483646 h 1312"/>
              <a:gd name="T28" fmla="*/ 2147483646 w 842"/>
              <a:gd name="T29" fmla="*/ 2147483646 h 1312"/>
              <a:gd name="T30" fmla="*/ 2147483646 w 842"/>
              <a:gd name="T31" fmla="*/ 2147483646 h 1312"/>
              <a:gd name="T32" fmla="*/ 2147483646 w 842"/>
              <a:gd name="T33" fmla="*/ 2147483646 h 1312"/>
              <a:gd name="T34" fmla="*/ 0 w 842"/>
              <a:gd name="T35" fmla="*/ 2147483646 h 1312"/>
              <a:gd name="T36" fmla="*/ 2147483646 w 842"/>
              <a:gd name="T37" fmla="*/ 0 h 1312"/>
              <a:gd name="T38" fmla="*/ 2147483646 w 842"/>
              <a:gd name="T39" fmla="*/ 0 h 1312"/>
              <a:gd name="T40" fmla="*/ 2147483646 w 842"/>
              <a:gd name="T41" fmla="*/ 2147483646 h 1312"/>
              <a:gd name="T42" fmla="*/ 2147483646 w 842"/>
              <a:gd name="T43" fmla="*/ 2147483646 h 1312"/>
              <a:gd name="T44" fmla="*/ 2147483646 w 842"/>
              <a:gd name="T45" fmla="*/ 2147483646 h 1312"/>
              <a:gd name="T46" fmla="*/ 2147483646 w 842"/>
              <a:gd name="T47" fmla="*/ 2147483646 h 1312"/>
              <a:gd name="T48" fmla="*/ 2147483646 w 842"/>
              <a:gd name="T49" fmla="*/ 2147483646 h 1312"/>
              <a:gd name="T50" fmla="*/ 2147483646 w 842"/>
              <a:gd name="T51" fmla="*/ 2147483646 h 1312"/>
              <a:gd name="T52" fmla="*/ 2147483646 w 842"/>
              <a:gd name="T53" fmla="*/ 2147483646 h 1312"/>
              <a:gd name="T54" fmla="*/ 2147483646 w 842"/>
              <a:gd name="T55" fmla="*/ 2147483646 h 1312"/>
              <a:gd name="T56" fmla="*/ 2147483646 w 842"/>
              <a:gd name="T57" fmla="*/ 2147483646 h 1312"/>
              <a:gd name="T58" fmla="*/ 2147483646 w 842"/>
              <a:gd name="T59" fmla="*/ 2147483646 h 1312"/>
              <a:gd name="T60" fmla="*/ 2147483646 w 842"/>
              <a:gd name="T61" fmla="*/ 2147483646 h 1312"/>
              <a:gd name="T62" fmla="*/ 2147483646 w 842"/>
              <a:gd name="T63" fmla="*/ 2147483646 h 1312"/>
              <a:gd name="T64" fmla="*/ 2147483646 w 842"/>
              <a:gd name="T65" fmla="*/ 2147483646 h 1312"/>
              <a:gd name="T66" fmla="*/ 2147483646 w 842"/>
              <a:gd name="T67" fmla="*/ 2147483646 h 13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42" h="1312">
                <a:moveTo>
                  <a:pt x="388" y="1312"/>
                </a:moveTo>
                <a:cubicBezTo>
                  <a:pt x="362" y="1312"/>
                  <a:pt x="340" y="1291"/>
                  <a:pt x="340" y="1265"/>
                </a:cubicBezTo>
                <a:cubicBezTo>
                  <a:pt x="340" y="1259"/>
                  <a:pt x="341" y="1254"/>
                  <a:pt x="343" y="1249"/>
                </a:cubicBezTo>
                <a:cubicBezTo>
                  <a:pt x="278" y="1249"/>
                  <a:pt x="278" y="1249"/>
                  <a:pt x="278" y="1249"/>
                </a:cubicBezTo>
                <a:cubicBezTo>
                  <a:pt x="250" y="1249"/>
                  <a:pt x="228" y="1226"/>
                  <a:pt x="228" y="1199"/>
                </a:cubicBezTo>
                <a:cubicBezTo>
                  <a:pt x="228" y="1186"/>
                  <a:pt x="233" y="1173"/>
                  <a:pt x="241" y="1164"/>
                </a:cubicBezTo>
                <a:cubicBezTo>
                  <a:pt x="228" y="1156"/>
                  <a:pt x="219" y="1140"/>
                  <a:pt x="219" y="1121"/>
                </a:cubicBezTo>
                <a:cubicBezTo>
                  <a:pt x="219" y="1108"/>
                  <a:pt x="223" y="1095"/>
                  <a:pt x="232" y="1086"/>
                </a:cubicBezTo>
                <a:cubicBezTo>
                  <a:pt x="210" y="1073"/>
                  <a:pt x="196" y="1049"/>
                  <a:pt x="196" y="1022"/>
                </a:cubicBezTo>
                <a:cubicBezTo>
                  <a:pt x="196" y="982"/>
                  <a:pt x="196" y="982"/>
                  <a:pt x="196" y="982"/>
                </a:cubicBezTo>
                <a:cubicBezTo>
                  <a:pt x="196" y="982"/>
                  <a:pt x="196" y="982"/>
                  <a:pt x="196" y="982"/>
                </a:cubicBezTo>
                <a:cubicBezTo>
                  <a:pt x="196" y="976"/>
                  <a:pt x="196" y="976"/>
                  <a:pt x="196" y="976"/>
                </a:cubicBezTo>
                <a:cubicBezTo>
                  <a:pt x="196" y="966"/>
                  <a:pt x="196" y="957"/>
                  <a:pt x="196" y="947"/>
                </a:cubicBezTo>
                <a:cubicBezTo>
                  <a:pt x="197" y="940"/>
                  <a:pt x="197" y="940"/>
                  <a:pt x="197" y="940"/>
                </a:cubicBezTo>
                <a:cubicBezTo>
                  <a:pt x="197" y="917"/>
                  <a:pt x="197" y="917"/>
                  <a:pt x="197" y="917"/>
                </a:cubicBezTo>
                <a:cubicBezTo>
                  <a:pt x="196" y="897"/>
                  <a:pt x="194" y="871"/>
                  <a:pt x="180" y="849"/>
                </a:cubicBezTo>
                <a:cubicBezTo>
                  <a:pt x="166" y="824"/>
                  <a:pt x="148" y="802"/>
                  <a:pt x="129" y="779"/>
                </a:cubicBezTo>
                <a:cubicBezTo>
                  <a:pt x="69" y="706"/>
                  <a:pt x="0" y="623"/>
                  <a:pt x="0" y="419"/>
                </a:cubicBezTo>
                <a:cubicBezTo>
                  <a:pt x="0" y="188"/>
                  <a:pt x="188" y="0"/>
                  <a:pt x="419" y="0"/>
                </a:cubicBezTo>
                <a:cubicBezTo>
                  <a:pt x="423" y="0"/>
                  <a:pt x="423" y="0"/>
                  <a:pt x="423" y="0"/>
                </a:cubicBezTo>
                <a:cubicBezTo>
                  <a:pt x="654" y="0"/>
                  <a:pt x="842" y="188"/>
                  <a:pt x="842" y="419"/>
                </a:cubicBezTo>
                <a:cubicBezTo>
                  <a:pt x="842" y="623"/>
                  <a:pt x="773" y="706"/>
                  <a:pt x="713" y="779"/>
                </a:cubicBezTo>
                <a:cubicBezTo>
                  <a:pt x="694" y="802"/>
                  <a:pt x="676" y="824"/>
                  <a:pt x="662" y="849"/>
                </a:cubicBezTo>
                <a:cubicBezTo>
                  <a:pt x="653" y="863"/>
                  <a:pt x="649" y="879"/>
                  <a:pt x="647" y="899"/>
                </a:cubicBezTo>
                <a:cubicBezTo>
                  <a:pt x="646" y="1023"/>
                  <a:pt x="646" y="1023"/>
                  <a:pt x="646" y="1023"/>
                </a:cubicBezTo>
                <a:cubicBezTo>
                  <a:pt x="646" y="1049"/>
                  <a:pt x="632" y="1073"/>
                  <a:pt x="610" y="1086"/>
                </a:cubicBezTo>
                <a:cubicBezTo>
                  <a:pt x="619" y="1095"/>
                  <a:pt x="623" y="1108"/>
                  <a:pt x="623" y="1121"/>
                </a:cubicBezTo>
                <a:cubicBezTo>
                  <a:pt x="623" y="1140"/>
                  <a:pt x="614" y="1156"/>
                  <a:pt x="601" y="1164"/>
                </a:cubicBezTo>
                <a:cubicBezTo>
                  <a:pt x="609" y="1173"/>
                  <a:pt x="614" y="1186"/>
                  <a:pt x="614" y="1199"/>
                </a:cubicBezTo>
                <a:cubicBezTo>
                  <a:pt x="614" y="1226"/>
                  <a:pt x="592" y="1249"/>
                  <a:pt x="564" y="1249"/>
                </a:cubicBezTo>
                <a:cubicBezTo>
                  <a:pt x="499" y="1249"/>
                  <a:pt x="499" y="1249"/>
                  <a:pt x="499" y="1249"/>
                </a:cubicBezTo>
                <a:cubicBezTo>
                  <a:pt x="501" y="1254"/>
                  <a:pt x="502" y="1259"/>
                  <a:pt x="502" y="1265"/>
                </a:cubicBezTo>
                <a:cubicBezTo>
                  <a:pt x="502" y="1291"/>
                  <a:pt x="480" y="1312"/>
                  <a:pt x="455" y="1312"/>
                </a:cubicBezTo>
                <a:lnTo>
                  <a:pt x="388" y="1312"/>
                </a:lnTo>
                <a:close/>
              </a:path>
            </a:pathLst>
          </a:custGeom>
          <a:solidFill>
            <a:srgbClr val="F4F4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722" tIns="30861" rIns="61722" bIns="3086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98294" y="2925378"/>
            <a:ext cx="1147665" cy="1851193"/>
            <a:chOff x="5246064" y="3564418"/>
            <a:chExt cx="1700244" cy="2742508"/>
          </a:xfrm>
        </p:grpSpPr>
        <p:sp>
          <p:nvSpPr>
            <p:cNvPr id="12" name="MH_Other_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5993894" y="6250252"/>
              <a:ext cx="203200" cy="56674"/>
            </a:xfrm>
            <a:custGeom>
              <a:avLst/>
              <a:gdLst>
                <a:gd name="T0" fmla="*/ 2147483646 w 93"/>
                <a:gd name="T1" fmla="*/ 2147483646 h 26"/>
                <a:gd name="T2" fmla="*/ 0 w 93"/>
                <a:gd name="T3" fmla="*/ 2147483646 h 26"/>
                <a:gd name="T4" fmla="*/ 2147483646 w 93"/>
                <a:gd name="T5" fmla="*/ 0 h 26"/>
                <a:gd name="T6" fmla="*/ 2147483646 w 93"/>
                <a:gd name="T7" fmla="*/ 0 h 26"/>
                <a:gd name="T8" fmla="*/ 2147483646 w 93"/>
                <a:gd name="T9" fmla="*/ 2147483646 h 26"/>
                <a:gd name="T10" fmla="*/ 2147483646 w 93"/>
                <a:gd name="T11" fmla="*/ 2147483646 h 26"/>
                <a:gd name="T12" fmla="*/ 2147483646 w 93"/>
                <a:gd name="T13" fmla="*/ 2147483646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3" h="26">
                  <a:moveTo>
                    <a:pt x="13" y="26"/>
                  </a:move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7" y="0"/>
                    <a:pt x="93" y="6"/>
                    <a:pt x="93" y="13"/>
                  </a:cubicBezTo>
                  <a:cubicBezTo>
                    <a:pt x="93" y="20"/>
                    <a:pt x="87" y="26"/>
                    <a:pt x="80" y="26"/>
                  </a:cubicBezTo>
                  <a:lnTo>
                    <a:pt x="13" y="26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822960">
                <a:defRPr/>
              </a:pPr>
              <a:endParaRPr lang="zh-CN" altLang="en-US" sz="1620" kern="0">
                <a:solidFill>
                  <a:srgbClr val="83BB48"/>
                </a:solidFill>
              </a:endParaRPr>
            </a:p>
          </p:txBody>
        </p:sp>
        <p:sp>
          <p:nvSpPr>
            <p:cNvPr id="13" name="MH_Other_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5745078" y="6096814"/>
              <a:ext cx="699450" cy="71880"/>
            </a:xfrm>
            <a:custGeom>
              <a:avLst/>
              <a:gdLst>
                <a:gd name="T0" fmla="*/ 2147483646 w 318"/>
                <a:gd name="T1" fmla="*/ 2147483646 h 33"/>
                <a:gd name="T2" fmla="*/ 0 w 318"/>
                <a:gd name="T3" fmla="*/ 2147483646 h 33"/>
                <a:gd name="T4" fmla="*/ 2147483646 w 318"/>
                <a:gd name="T5" fmla="*/ 0 h 33"/>
                <a:gd name="T6" fmla="*/ 2147483646 w 318"/>
                <a:gd name="T7" fmla="*/ 0 h 33"/>
                <a:gd name="T8" fmla="*/ 2147483646 w 318"/>
                <a:gd name="T9" fmla="*/ 2147483646 h 33"/>
                <a:gd name="T10" fmla="*/ 2147483646 w 318"/>
                <a:gd name="T11" fmla="*/ 2147483646 h 33"/>
                <a:gd name="T12" fmla="*/ 2147483646 w 318"/>
                <a:gd name="T13" fmla="*/ 2147483646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8" h="33">
                  <a:moveTo>
                    <a:pt x="16" y="33"/>
                  </a:moveTo>
                  <a:cubicBezTo>
                    <a:pt x="7" y="33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11" y="0"/>
                    <a:pt x="318" y="7"/>
                    <a:pt x="318" y="16"/>
                  </a:cubicBezTo>
                  <a:cubicBezTo>
                    <a:pt x="318" y="25"/>
                    <a:pt x="311" y="33"/>
                    <a:pt x="302" y="33"/>
                  </a:cubicBezTo>
                  <a:lnTo>
                    <a:pt x="16" y="33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822960">
                <a:defRPr/>
              </a:pPr>
              <a:endParaRPr lang="zh-CN" altLang="en-US" sz="1620" kern="0">
                <a:solidFill>
                  <a:srgbClr val="83BB48"/>
                </a:solidFill>
              </a:endParaRPr>
            </a:p>
          </p:txBody>
        </p:sp>
        <p:sp>
          <p:nvSpPr>
            <p:cNvPr id="14" name="MH_Other_1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5722960" y="5912968"/>
              <a:ext cx="729861" cy="74645"/>
            </a:xfrm>
            <a:custGeom>
              <a:avLst/>
              <a:gdLst>
                <a:gd name="T0" fmla="*/ 2147483646 w 332"/>
                <a:gd name="T1" fmla="*/ 2147483646 h 34"/>
                <a:gd name="T2" fmla="*/ 0 w 332"/>
                <a:gd name="T3" fmla="*/ 2147483646 h 34"/>
                <a:gd name="T4" fmla="*/ 2147483646 w 332"/>
                <a:gd name="T5" fmla="*/ 0 h 34"/>
                <a:gd name="T6" fmla="*/ 2147483646 w 332"/>
                <a:gd name="T7" fmla="*/ 0 h 34"/>
                <a:gd name="T8" fmla="*/ 2147483646 w 332"/>
                <a:gd name="T9" fmla="*/ 2147483646 h 34"/>
                <a:gd name="T10" fmla="*/ 2147483646 w 332"/>
                <a:gd name="T11" fmla="*/ 2147483646 h 34"/>
                <a:gd name="T12" fmla="*/ 2147483646 w 332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2" h="34">
                  <a:moveTo>
                    <a:pt x="17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324" y="0"/>
                    <a:pt x="332" y="7"/>
                    <a:pt x="332" y="17"/>
                  </a:cubicBezTo>
                  <a:cubicBezTo>
                    <a:pt x="332" y="26"/>
                    <a:pt x="324" y="34"/>
                    <a:pt x="315" y="34"/>
                  </a:cubicBezTo>
                  <a:lnTo>
                    <a:pt x="17" y="34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822960">
                <a:defRPr/>
              </a:pPr>
              <a:endParaRPr lang="zh-CN" altLang="en-US" sz="1620" kern="0">
                <a:solidFill>
                  <a:srgbClr val="83BB48"/>
                </a:solidFill>
              </a:endParaRPr>
            </a:p>
          </p:txBody>
        </p:sp>
        <p:sp>
          <p:nvSpPr>
            <p:cNvPr id="15" name="MH_Other_1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5670433" y="5437452"/>
              <a:ext cx="848740" cy="382900"/>
            </a:xfrm>
            <a:custGeom>
              <a:avLst/>
              <a:gdLst>
                <a:gd name="T0" fmla="*/ 2147483646 w 386"/>
                <a:gd name="T1" fmla="*/ 2147483646 h 174"/>
                <a:gd name="T2" fmla="*/ 2147483646 w 386"/>
                <a:gd name="T3" fmla="*/ 2147483646 h 174"/>
                <a:gd name="T4" fmla="*/ 2147483646 w 386"/>
                <a:gd name="T5" fmla="*/ 2147483646 h 174"/>
                <a:gd name="T6" fmla="*/ 2147483646 w 386"/>
                <a:gd name="T7" fmla="*/ 2147483646 h 174"/>
                <a:gd name="T8" fmla="*/ 2147483646 w 386"/>
                <a:gd name="T9" fmla="*/ 2147483646 h 174"/>
                <a:gd name="T10" fmla="*/ 2147483646 w 386"/>
                <a:gd name="T11" fmla="*/ 2147483646 h 174"/>
                <a:gd name="T12" fmla="*/ 2147483646 w 386"/>
                <a:gd name="T13" fmla="*/ 2147483646 h 174"/>
                <a:gd name="T14" fmla="*/ 2147483646 w 386"/>
                <a:gd name="T15" fmla="*/ 2147483646 h 174"/>
                <a:gd name="T16" fmla="*/ 2147483646 w 386"/>
                <a:gd name="T17" fmla="*/ 2147483646 h 174"/>
                <a:gd name="T18" fmla="*/ 2147483646 w 386"/>
                <a:gd name="T19" fmla="*/ 2147483646 h 174"/>
                <a:gd name="T20" fmla="*/ 2147483646 w 386"/>
                <a:gd name="T21" fmla="*/ 2147483646 h 174"/>
                <a:gd name="T22" fmla="*/ 2147483646 w 386"/>
                <a:gd name="T23" fmla="*/ 0 h 174"/>
                <a:gd name="T24" fmla="*/ 0 w 386"/>
                <a:gd name="T25" fmla="*/ 0 h 174"/>
                <a:gd name="T26" fmla="*/ 2147483646 w 386"/>
                <a:gd name="T27" fmla="*/ 2147483646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86" h="174"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2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2" y="153"/>
                    <a:pt x="12" y="168"/>
                    <a:pt x="27" y="174"/>
                  </a:cubicBezTo>
                  <a:cubicBezTo>
                    <a:pt x="34" y="173"/>
                    <a:pt x="359" y="174"/>
                    <a:pt x="359" y="174"/>
                  </a:cubicBezTo>
                  <a:cubicBezTo>
                    <a:pt x="374" y="168"/>
                    <a:pt x="384" y="153"/>
                    <a:pt x="384" y="136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6"/>
                    <a:pt x="385" y="3"/>
                    <a:pt x="3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2" y="21"/>
                    <a:pt x="3" y="30"/>
                  </a:cubicBez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822960">
                <a:defRPr/>
              </a:pPr>
              <a:endParaRPr lang="zh-CN" altLang="en-US" sz="1620" kern="0">
                <a:solidFill>
                  <a:srgbClr val="83BB48"/>
                </a:solidFill>
              </a:endParaRPr>
            </a:p>
          </p:txBody>
        </p:sp>
        <p:sp>
          <p:nvSpPr>
            <p:cNvPr id="16" name="MH_Other_12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5246064" y="3564418"/>
              <a:ext cx="1700244" cy="1787330"/>
            </a:xfrm>
            <a:custGeom>
              <a:avLst/>
              <a:gdLst>
                <a:gd name="T0" fmla="*/ 2147483646 w 773"/>
                <a:gd name="T1" fmla="*/ 2147483646 h 813"/>
                <a:gd name="T2" fmla="*/ 2147483646 w 773"/>
                <a:gd name="T3" fmla="*/ 2147483646 h 813"/>
                <a:gd name="T4" fmla="*/ 2147483646 w 773"/>
                <a:gd name="T5" fmla="*/ 2147483646 h 813"/>
                <a:gd name="T6" fmla="*/ 2147483646 w 773"/>
                <a:gd name="T7" fmla="*/ 0 h 813"/>
                <a:gd name="T8" fmla="*/ 2147483646 w 773"/>
                <a:gd name="T9" fmla="*/ 0 h 813"/>
                <a:gd name="T10" fmla="*/ 0 w 773"/>
                <a:gd name="T11" fmla="*/ 2147483646 h 813"/>
                <a:gd name="T12" fmla="*/ 2147483646 w 773"/>
                <a:gd name="T13" fmla="*/ 2147483646 h 813"/>
                <a:gd name="T14" fmla="*/ 2147483646 w 773"/>
                <a:gd name="T15" fmla="*/ 2147483646 h 813"/>
                <a:gd name="T16" fmla="*/ 2147483646 w 773"/>
                <a:gd name="T17" fmla="*/ 2147483646 h 813"/>
                <a:gd name="T18" fmla="*/ 2147483646 w 773"/>
                <a:gd name="T19" fmla="*/ 2147483646 h 813"/>
                <a:gd name="T20" fmla="*/ 2147483646 w 773"/>
                <a:gd name="T21" fmla="*/ 2147483646 h 8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73" h="813">
                  <a:moveTo>
                    <a:pt x="597" y="797"/>
                  </a:moveTo>
                  <a:cubicBezTo>
                    <a:pt x="613" y="771"/>
                    <a:pt x="632" y="748"/>
                    <a:pt x="652" y="723"/>
                  </a:cubicBezTo>
                  <a:cubicBezTo>
                    <a:pt x="709" y="655"/>
                    <a:pt x="773" y="577"/>
                    <a:pt x="773" y="385"/>
                  </a:cubicBezTo>
                  <a:cubicBezTo>
                    <a:pt x="773" y="173"/>
                    <a:pt x="600" y="0"/>
                    <a:pt x="388" y="0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172" y="0"/>
                    <a:pt x="0" y="173"/>
                    <a:pt x="0" y="385"/>
                  </a:cubicBezTo>
                  <a:cubicBezTo>
                    <a:pt x="0" y="577"/>
                    <a:pt x="64" y="655"/>
                    <a:pt x="120" y="723"/>
                  </a:cubicBezTo>
                  <a:cubicBezTo>
                    <a:pt x="140" y="748"/>
                    <a:pt x="159" y="771"/>
                    <a:pt x="175" y="797"/>
                  </a:cubicBezTo>
                  <a:cubicBezTo>
                    <a:pt x="178" y="803"/>
                    <a:pt x="180" y="808"/>
                    <a:pt x="183" y="813"/>
                  </a:cubicBezTo>
                  <a:cubicBezTo>
                    <a:pt x="589" y="813"/>
                    <a:pt x="589" y="813"/>
                    <a:pt x="589" y="813"/>
                  </a:cubicBezTo>
                  <a:cubicBezTo>
                    <a:pt x="592" y="808"/>
                    <a:pt x="594" y="802"/>
                    <a:pt x="597" y="797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19050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152400" dist="50800" dir="8100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822960">
                <a:defRPr/>
              </a:pPr>
              <a:endParaRPr lang="zh-CN" altLang="en-US" sz="1620" kern="0">
                <a:solidFill>
                  <a:srgbClr val="83BB48"/>
                </a:solidFill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884691" y="4736619"/>
              <a:ext cx="403635" cy="543250"/>
              <a:chOff x="5884691" y="4736619"/>
              <a:chExt cx="403635" cy="543250"/>
            </a:xfrm>
            <a:solidFill>
              <a:srgbClr val="E94744"/>
            </a:solidFill>
          </p:grpSpPr>
          <p:sp>
            <p:nvSpPr>
              <p:cNvPr id="19" name="MH_Other_26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5892985" y="5183107"/>
                <a:ext cx="64968" cy="96762"/>
              </a:xfrm>
              <a:custGeom>
                <a:avLst/>
                <a:gdLst>
                  <a:gd name="T0" fmla="*/ 2147483646 w 14"/>
                  <a:gd name="T1" fmla="*/ 0 h 21"/>
                  <a:gd name="T2" fmla="*/ 2147483646 w 14"/>
                  <a:gd name="T3" fmla="*/ 0 h 21"/>
                  <a:gd name="T4" fmla="*/ 0 w 14"/>
                  <a:gd name="T5" fmla="*/ 2147483646 h 21"/>
                  <a:gd name="T6" fmla="*/ 0 w 14"/>
                  <a:gd name="T7" fmla="*/ 2147483646 h 21"/>
                  <a:gd name="T8" fmla="*/ 2147483646 w 14"/>
                  <a:gd name="T9" fmla="*/ 2147483646 h 21"/>
                  <a:gd name="T10" fmla="*/ 2147483646 w 14"/>
                  <a:gd name="T11" fmla="*/ 2147483646 h 21"/>
                  <a:gd name="T12" fmla="*/ 2147483646 w 14"/>
                  <a:gd name="T13" fmla="*/ 2147483646 h 21"/>
                  <a:gd name="T14" fmla="*/ 2147483646 w 14"/>
                  <a:gd name="T15" fmla="*/ 2147483646 h 21"/>
                  <a:gd name="T16" fmla="*/ 2147483646 w 14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1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rgbClr val="83BB48"/>
                  </a:solidFill>
                </a:endParaRPr>
              </a:p>
            </p:txBody>
          </p:sp>
          <p:sp>
            <p:nvSpPr>
              <p:cNvPr id="20" name="MH_Other_27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6002187" y="5223192"/>
                <a:ext cx="66351" cy="56675"/>
              </a:xfrm>
              <a:custGeom>
                <a:avLst/>
                <a:gdLst>
                  <a:gd name="T0" fmla="*/ 2147483646 w 14"/>
                  <a:gd name="T1" fmla="*/ 0 h 12"/>
                  <a:gd name="T2" fmla="*/ 2147483646 w 14"/>
                  <a:gd name="T3" fmla="*/ 0 h 12"/>
                  <a:gd name="T4" fmla="*/ 0 w 14"/>
                  <a:gd name="T5" fmla="*/ 0 h 12"/>
                  <a:gd name="T6" fmla="*/ 0 w 14"/>
                  <a:gd name="T7" fmla="*/ 2147483646 h 12"/>
                  <a:gd name="T8" fmla="*/ 2147483646 w 14"/>
                  <a:gd name="T9" fmla="*/ 2147483646 h 12"/>
                  <a:gd name="T10" fmla="*/ 2147483646 w 14"/>
                  <a:gd name="T11" fmla="*/ 2147483646 h 12"/>
                  <a:gd name="T12" fmla="*/ 2147483646 w 14"/>
                  <a:gd name="T13" fmla="*/ 2147483646 h 12"/>
                  <a:gd name="T14" fmla="*/ 2147483646 w 14"/>
                  <a:gd name="T15" fmla="*/ 0 h 12"/>
                  <a:gd name="T16" fmla="*/ 2147483646 w 14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2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2"/>
                      <a:pt x="14" y="1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rgbClr val="83BB48"/>
                  </a:solidFill>
                </a:endParaRPr>
              </a:p>
            </p:txBody>
          </p:sp>
          <p:sp>
            <p:nvSpPr>
              <p:cNvPr id="21" name="MH_Other_28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6108627" y="5109844"/>
                <a:ext cx="63586" cy="170025"/>
              </a:xfrm>
              <a:custGeom>
                <a:avLst/>
                <a:gdLst>
                  <a:gd name="T0" fmla="*/ 2147483646 w 14"/>
                  <a:gd name="T1" fmla="*/ 0 h 37"/>
                  <a:gd name="T2" fmla="*/ 2147483646 w 14"/>
                  <a:gd name="T3" fmla="*/ 0 h 37"/>
                  <a:gd name="T4" fmla="*/ 0 w 14"/>
                  <a:gd name="T5" fmla="*/ 2147483646 h 37"/>
                  <a:gd name="T6" fmla="*/ 0 w 14"/>
                  <a:gd name="T7" fmla="*/ 2147483646 h 37"/>
                  <a:gd name="T8" fmla="*/ 2147483646 w 14"/>
                  <a:gd name="T9" fmla="*/ 2147483646 h 37"/>
                  <a:gd name="T10" fmla="*/ 2147483646 w 14"/>
                  <a:gd name="T11" fmla="*/ 2147483646 h 37"/>
                  <a:gd name="T12" fmla="*/ 2147483646 w 14"/>
                  <a:gd name="T13" fmla="*/ 2147483646 h 37"/>
                  <a:gd name="T14" fmla="*/ 2147483646 w 14"/>
                  <a:gd name="T15" fmla="*/ 2147483646 h 37"/>
                  <a:gd name="T16" fmla="*/ 2147483646 w 14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37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1" y="37"/>
                      <a:pt x="1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7"/>
                      <a:pt x="14" y="36"/>
                      <a:pt x="14" y="35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rgbClr val="83BB48"/>
                  </a:solidFill>
                </a:endParaRPr>
              </a:p>
            </p:txBody>
          </p:sp>
          <p:sp>
            <p:nvSpPr>
              <p:cNvPr id="22" name="MH_Other_29"/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217828" y="4948113"/>
                <a:ext cx="66351" cy="331755"/>
              </a:xfrm>
              <a:custGeom>
                <a:avLst/>
                <a:gdLst>
                  <a:gd name="T0" fmla="*/ 2147483646 w 14"/>
                  <a:gd name="T1" fmla="*/ 0 h 72"/>
                  <a:gd name="T2" fmla="*/ 2147483646 w 14"/>
                  <a:gd name="T3" fmla="*/ 0 h 72"/>
                  <a:gd name="T4" fmla="*/ 0 w 14"/>
                  <a:gd name="T5" fmla="*/ 2147483646 h 72"/>
                  <a:gd name="T6" fmla="*/ 0 w 14"/>
                  <a:gd name="T7" fmla="*/ 2147483646 h 72"/>
                  <a:gd name="T8" fmla="*/ 2147483646 w 14"/>
                  <a:gd name="T9" fmla="*/ 2147483646 h 72"/>
                  <a:gd name="T10" fmla="*/ 2147483646 w 14"/>
                  <a:gd name="T11" fmla="*/ 2147483646 h 72"/>
                  <a:gd name="T12" fmla="*/ 2147483646 w 14"/>
                  <a:gd name="T13" fmla="*/ 2147483646 h 72"/>
                  <a:gd name="T14" fmla="*/ 2147483646 w 14"/>
                  <a:gd name="T15" fmla="*/ 2147483646 h 72"/>
                  <a:gd name="T16" fmla="*/ 2147483646 w 14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72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0"/>
                      <a:pt x="1" y="72"/>
                      <a:pt x="1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4" y="72"/>
                      <a:pt x="14" y="70"/>
                      <a:pt x="14" y="68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rgbClr val="83BB48"/>
                  </a:solidFill>
                </a:endParaRPr>
              </a:p>
            </p:txBody>
          </p:sp>
          <p:sp>
            <p:nvSpPr>
              <p:cNvPr id="23" name="MH_Other_30"/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884691" y="4736619"/>
                <a:ext cx="403635" cy="420223"/>
              </a:xfrm>
              <a:custGeom>
                <a:avLst/>
                <a:gdLst>
                  <a:gd name="T0" fmla="*/ 2147483646 w 209"/>
                  <a:gd name="T1" fmla="*/ 2147483646 h 218"/>
                  <a:gd name="T2" fmla="*/ 2147483646 w 209"/>
                  <a:gd name="T3" fmla="*/ 2147483646 h 218"/>
                  <a:gd name="T4" fmla="*/ 2147483646 w 209"/>
                  <a:gd name="T5" fmla="*/ 2147483646 h 218"/>
                  <a:gd name="T6" fmla="*/ 2147483646 w 209"/>
                  <a:gd name="T7" fmla="*/ 2147483646 h 218"/>
                  <a:gd name="T8" fmla="*/ 0 w 209"/>
                  <a:gd name="T9" fmla="*/ 2147483646 h 218"/>
                  <a:gd name="T10" fmla="*/ 2147483646 w 209"/>
                  <a:gd name="T11" fmla="*/ 2147483646 h 218"/>
                  <a:gd name="T12" fmla="*/ 2147483646 w 209"/>
                  <a:gd name="T13" fmla="*/ 2147483646 h 218"/>
                  <a:gd name="T14" fmla="*/ 2147483646 w 209"/>
                  <a:gd name="T15" fmla="*/ 2147483646 h 218"/>
                  <a:gd name="T16" fmla="*/ 2147483646 w 209"/>
                  <a:gd name="T17" fmla="*/ 2147483646 h 218"/>
                  <a:gd name="T18" fmla="*/ 2147483646 w 209"/>
                  <a:gd name="T19" fmla="*/ 2147483646 h 218"/>
                  <a:gd name="T20" fmla="*/ 2147483646 w 209"/>
                  <a:gd name="T21" fmla="*/ 2147483646 h 218"/>
                  <a:gd name="T22" fmla="*/ 2147483646 w 209"/>
                  <a:gd name="T23" fmla="*/ 0 h 218"/>
                  <a:gd name="T24" fmla="*/ 2147483646 w 209"/>
                  <a:gd name="T25" fmla="*/ 2147483646 h 218"/>
                  <a:gd name="T26" fmla="*/ 2147483646 w 209"/>
                  <a:gd name="T27" fmla="*/ 2147483646 h 2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9" h="218">
                    <a:moveTo>
                      <a:pt x="147" y="48"/>
                    </a:moveTo>
                    <a:lnTo>
                      <a:pt x="159" y="58"/>
                    </a:lnTo>
                    <a:lnTo>
                      <a:pt x="71" y="191"/>
                    </a:lnTo>
                    <a:lnTo>
                      <a:pt x="19" y="163"/>
                    </a:lnTo>
                    <a:lnTo>
                      <a:pt x="0" y="187"/>
                    </a:lnTo>
                    <a:lnTo>
                      <a:pt x="14" y="198"/>
                    </a:lnTo>
                    <a:lnTo>
                      <a:pt x="23" y="187"/>
                    </a:lnTo>
                    <a:lnTo>
                      <a:pt x="78" y="218"/>
                    </a:lnTo>
                    <a:lnTo>
                      <a:pt x="176" y="67"/>
                    </a:lnTo>
                    <a:lnTo>
                      <a:pt x="188" y="77"/>
                    </a:lnTo>
                    <a:lnTo>
                      <a:pt x="197" y="38"/>
                    </a:lnTo>
                    <a:lnTo>
                      <a:pt x="209" y="0"/>
                    </a:lnTo>
                    <a:lnTo>
                      <a:pt x="178" y="24"/>
                    </a:lnTo>
                    <a:lnTo>
                      <a:pt x="147" y="48"/>
                    </a:ln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rgbClr val="83BB48"/>
                  </a:solidFill>
                </a:endParaRPr>
              </a:p>
            </p:txBody>
          </p:sp>
        </p:grpSp>
        <p:sp>
          <p:nvSpPr>
            <p:cNvPr id="18" name="MH_Title_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468766" y="3905250"/>
              <a:ext cx="1294626" cy="764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822960">
                <a:defRPr/>
              </a:pPr>
              <a:r>
                <a:rPr lang="zh-CN" altLang="en-US" sz="135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造字工房悦黑（非商用）常规体"/>
                  <a:ea typeface="+mn-ea"/>
                  <a:cs typeface="Arial Unicode MS" panose="020B0604020202020204" pitchFamily="34" charset="-122"/>
                </a:rPr>
                <a:t>单击添加标题</a:t>
              </a:r>
              <a:endParaRPr lang="zh-CN" altLang="en-US" sz="13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悦黑（非商用）常规体"/>
                <a:ea typeface="+mn-ea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986855" y="3401239"/>
            <a:ext cx="678335" cy="689532"/>
            <a:chOff x="3747637" y="4269398"/>
            <a:chExt cx="1004940" cy="1021529"/>
          </a:xfrm>
        </p:grpSpPr>
        <p:pic>
          <p:nvPicPr>
            <p:cNvPr id="25" name="MH_Other_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3747637" y="4269398"/>
              <a:ext cx="1004940" cy="1021529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Freeform 458"/>
            <p:cNvSpPr>
              <a:spLocks/>
            </p:cNvSpPr>
            <p:nvPr/>
          </p:nvSpPr>
          <p:spPr bwMode="auto">
            <a:xfrm>
              <a:off x="4102667" y="4613368"/>
              <a:ext cx="292118" cy="333589"/>
            </a:xfrm>
            <a:custGeom>
              <a:avLst/>
              <a:gdLst>
                <a:gd name="T0" fmla="*/ 64 w 64"/>
                <a:gd name="T1" fmla="*/ 30 h 73"/>
                <a:gd name="T2" fmla="*/ 34 w 64"/>
                <a:gd name="T3" fmla="*/ 3 h 73"/>
                <a:gd name="T4" fmla="*/ 34 w 64"/>
                <a:gd name="T5" fmla="*/ 2 h 73"/>
                <a:gd name="T6" fmla="*/ 32 w 64"/>
                <a:gd name="T7" fmla="*/ 0 h 73"/>
                <a:gd name="T8" fmla="*/ 30 w 64"/>
                <a:gd name="T9" fmla="*/ 2 h 73"/>
                <a:gd name="T10" fmla="*/ 30 w 64"/>
                <a:gd name="T11" fmla="*/ 3 h 73"/>
                <a:gd name="T12" fmla="*/ 0 w 64"/>
                <a:gd name="T13" fmla="*/ 30 h 73"/>
                <a:gd name="T14" fmla="*/ 30 w 64"/>
                <a:gd name="T15" fmla="*/ 30 h 73"/>
                <a:gd name="T16" fmla="*/ 30 w 64"/>
                <a:gd name="T17" fmla="*/ 59 h 73"/>
                <a:gd name="T18" fmla="*/ 30 w 64"/>
                <a:gd name="T19" fmla="*/ 59 h 73"/>
                <a:gd name="T20" fmla="*/ 27 w 64"/>
                <a:gd name="T21" fmla="*/ 66 h 73"/>
                <a:gd name="T22" fmla="*/ 20 w 64"/>
                <a:gd name="T23" fmla="*/ 68 h 73"/>
                <a:gd name="T24" fmla="*/ 13 w 64"/>
                <a:gd name="T25" fmla="*/ 66 h 73"/>
                <a:gd name="T26" fmla="*/ 10 w 64"/>
                <a:gd name="T27" fmla="*/ 59 h 73"/>
                <a:gd name="T28" fmla="*/ 8 w 64"/>
                <a:gd name="T29" fmla="*/ 56 h 73"/>
                <a:gd name="T30" fmla="*/ 6 w 64"/>
                <a:gd name="T31" fmla="*/ 59 h 73"/>
                <a:gd name="T32" fmla="*/ 20 w 64"/>
                <a:gd name="T33" fmla="*/ 73 h 73"/>
                <a:gd name="T34" fmla="*/ 34 w 64"/>
                <a:gd name="T35" fmla="*/ 60 h 73"/>
                <a:gd name="T36" fmla="*/ 34 w 64"/>
                <a:gd name="T37" fmla="*/ 59 h 73"/>
                <a:gd name="T38" fmla="*/ 34 w 64"/>
                <a:gd name="T39" fmla="*/ 30 h 73"/>
                <a:gd name="T40" fmla="*/ 64 w 64"/>
                <a:gd name="T41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" h="73">
                  <a:moveTo>
                    <a:pt x="64" y="30"/>
                  </a:moveTo>
                  <a:cubicBezTo>
                    <a:pt x="64" y="16"/>
                    <a:pt x="51" y="4"/>
                    <a:pt x="34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2" y="0"/>
                  </a:cubicBezTo>
                  <a:cubicBezTo>
                    <a:pt x="31" y="0"/>
                    <a:pt x="30" y="1"/>
                    <a:pt x="30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13" y="4"/>
                    <a:pt x="0" y="16"/>
                    <a:pt x="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29" y="61"/>
                    <a:pt x="28" y="64"/>
                    <a:pt x="27" y="66"/>
                  </a:cubicBezTo>
                  <a:cubicBezTo>
                    <a:pt x="25" y="67"/>
                    <a:pt x="23" y="68"/>
                    <a:pt x="20" y="68"/>
                  </a:cubicBezTo>
                  <a:cubicBezTo>
                    <a:pt x="17" y="68"/>
                    <a:pt x="15" y="67"/>
                    <a:pt x="13" y="66"/>
                  </a:cubicBezTo>
                  <a:cubicBezTo>
                    <a:pt x="11" y="64"/>
                    <a:pt x="10" y="61"/>
                    <a:pt x="10" y="59"/>
                  </a:cubicBezTo>
                  <a:cubicBezTo>
                    <a:pt x="10" y="58"/>
                    <a:pt x="9" y="56"/>
                    <a:pt x="8" y="56"/>
                  </a:cubicBezTo>
                  <a:cubicBezTo>
                    <a:pt x="7" y="56"/>
                    <a:pt x="6" y="58"/>
                    <a:pt x="6" y="59"/>
                  </a:cubicBezTo>
                  <a:cubicBezTo>
                    <a:pt x="6" y="67"/>
                    <a:pt x="12" y="73"/>
                    <a:pt x="20" y="73"/>
                  </a:cubicBezTo>
                  <a:cubicBezTo>
                    <a:pt x="28" y="73"/>
                    <a:pt x="34" y="67"/>
                    <a:pt x="34" y="60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30"/>
                    <a:pt x="34" y="30"/>
                    <a:pt x="34" y="30"/>
                  </a:cubicBezTo>
                  <a:lnTo>
                    <a:pt x="64" y="30"/>
                  </a:ln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  <a:extLst/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252777" y="2379537"/>
            <a:ext cx="679268" cy="690465"/>
            <a:chOff x="4141595" y="2755766"/>
            <a:chExt cx="1006323" cy="1022911"/>
          </a:xfrm>
        </p:grpSpPr>
        <p:pic>
          <p:nvPicPr>
            <p:cNvPr id="28" name="MH_Other_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4141595" y="2755766"/>
              <a:ext cx="1006323" cy="1022911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9" name="组合 28"/>
            <p:cNvGrpSpPr/>
            <p:nvPr/>
          </p:nvGrpSpPr>
          <p:grpSpPr>
            <a:xfrm>
              <a:off x="4477961" y="3106737"/>
              <a:ext cx="333592" cy="320968"/>
              <a:chOff x="7156593" y="1239730"/>
              <a:chExt cx="293688" cy="282574"/>
            </a:xfrm>
            <a:solidFill>
              <a:srgbClr val="E94744"/>
            </a:solidFill>
          </p:grpSpPr>
          <p:sp>
            <p:nvSpPr>
              <p:cNvPr id="30" name="Freeform 573"/>
              <p:cNvSpPr>
                <a:spLocks/>
              </p:cNvSpPr>
              <p:nvPr/>
            </p:nvSpPr>
            <p:spPr bwMode="auto">
              <a:xfrm>
                <a:off x="7204218" y="1304817"/>
                <a:ext cx="196850" cy="217487"/>
              </a:xfrm>
              <a:custGeom>
                <a:avLst/>
                <a:gdLst>
                  <a:gd name="T0" fmla="*/ 0 w 49"/>
                  <a:gd name="T1" fmla="*/ 22 h 54"/>
                  <a:gd name="T2" fmla="*/ 0 w 49"/>
                  <a:gd name="T3" fmla="*/ 52 h 54"/>
                  <a:gd name="T4" fmla="*/ 1 w 49"/>
                  <a:gd name="T5" fmla="*/ 54 h 54"/>
                  <a:gd name="T6" fmla="*/ 3 w 49"/>
                  <a:gd name="T7" fmla="*/ 54 h 54"/>
                  <a:gd name="T8" fmla="*/ 16 w 49"/>
                  <a:gd name="T9" fmla="*/ 54 h 54"/>
                  <a:gd name="T10" fmla="*/ 17 w 49"/>
                  <a:gd name="T11" fmla="*/ 54 h 54"/>
                  <a:gd name="T12" fmla="*/ 18 w 49"/>
                  <a:gd name="T13" fmla="*/ 53 h 54"/>
                  <a:gd name="T14" fmla="*/ 18 w 49"/>
                  <a:gd name="T15" fmla="*/ 39 h 54"/>
                  <a:gd name="T16" fmla="*/ 31 w 49"/>
                  <a:gd name="T17" fmla="*/ 39 h 54"/>
                  <a:gd name="T18" fmla="*/ 31 w 49"/>
                  <a:gd name="T19" fmla="*/ 53 h 54"/>
                  <a:gd name="T20" fmla="*/ 32 w 49"/>
                  <a:gd name="T21" fmla="*/ 54 h 54"/>
                  <a:gd name="T22" fmla="*/ 33 w 49"/>
                  <a:gd name="T23" fmla="*/ 54 h 54"/>
                  <a:gd name="T24" fmla="*/ 46 w 49"/>
                  <a:gd name="T25" fmla="*/ 54 h 54"/>
                  <a:gd name="T26" fmla="*/ 48 w 49"/>
                  <a:gd name="T27" fmla="*/ 54 h 54"/>
                  <a:gd name="T28" fmla="*/ 49 w 49"/>
                  <a:gd name="T29" fmla="*/ 52 h 54"/>
                  <a:gd name="T30" fmla="*/ 49 w 49"/>
                  <a:gd name="T31" fmla="*/ 22 h 54"/>
                  <a:gd name="T32" fmla="*/ 25 w 49"/>
                  <a:gd name="T33" fmla="*/ 0 h 54"/>
                  <a:gd name="T34" fmla="*/ 0 w 49"/>
                  <a:gd name="T35" fmla="*/ 2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54">
                    <a:moveTo>
                      <a:pt x="0" y="22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0" y="54"/>
                      <a:pt x="1" y="54"/>
                    </a:cubicBezTo>
                    <a:cubicBezTo>
                      <a:pt x="2" y="54"/>
                      <a:pt x="2" y="54"/>
                      <a:pt x="3" y="54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8" y="54"/>
                      <a:pt x="18" y="53"/>
                      <a:pt x="18" y="53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3"/>
                      <a:pt x="31" y="54"/>
                      <a:pt x="32" y="54"/>
                    </a:cubicBezTo>
                    <a:cubicBezTo>
                      <a:pt x="32" y="54"/>
                      <a:pt x="32" y="54"/>
                      <a:pt x="33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7" y="54"/>
                      <a:pt x="48" y="54"/>
                      <a:pt x="48" y="54"/>
                    </a:cubicBezTo>
                    <a:cubicBezTo>
                      <a:pt x="49" y="54"/>
                      <a:pt x="49" y="53"/>
                      <a:pt x="49" y="5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25" y="0"/>
                      <a:pt x="25" y="0"/>
                      <a:pt x="25" y="0"/>
                    </a:cubicBez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Freeform 574"/>
              <p:cNvSpPr>
                <a:spLocks/>
              </p:cNvSpPr>
              <p:nvPr/>
            </p:nvSpPr>
            <p:spPr bwMode="auto">
              <a:xfrm>
                <a:off x="7156593" y="1239730"/>
                <a:ext cx="293688" cy="157162"/>
              </a:xfrm>
              <a:custGeom>
                <a:avLst/>
                <a:gdLst>
                  <a:gd name="T0" fmla="*/ 71 w 73"/>
                  <a:gd name="T1" fmla="*/ 30 h 39"/>
                  <a:gd name="T2" fmla="*/ 60 w 73"/>
                  <a:gd name="T3" fmla="*/ 20 h 39"/>
                  <a:gd name="T4" fmla="*/ 60 w 73"/>
                  <a:gd name="T5" fmla="*/ 3 h 39"/>
                  <a:gd name="T6" fmla="*/ 58 w 73"/>
                  <a:gd name="T7" fmla="*/ 1 h 39"/>
                  <a:gd name="T8" fmla="*/ 53 w 73"/>
                  <a:gd name="T9" fmla="*/ 1 h 39"/>
                  <a:gd name="T10" fmla="*/ 52 w 73"/>
                  <a:gd name="T11" fmla="*/ 3 h 39"/>
                  <a:gd name="T12" fmla="*/ 52 w 73"/>
                  <a:gd name="T13" fmla="*/ 12 h 39"/>
                  <a:gd name="T14" fmla="*/ 40 w 73"/>
                  <a:gd name="T15" fmla="*/ 2 h 39"/>
                  <a:gd name="T16" fmla="*/ 33 w 73"/>
                  <a:gd name="T17" fmla="*/ 2 h 39"/>
                  <a:gd name="T18" fmla="*/ 2 w 73"/>
                  <a:gd name="T19" fmla="*/ 30 h 39"/>
                  <a:gd name="T20" fmla="*/ 2 w 73"/>
                  <a:gd name="T21" fmla="*/ 37 h 39"/>
                  <a:gd name="T22" fmla="*/ 2 w 73"/>
                  <a:gd name="T23" fmla="*/ 37 h 39"/>
                  <a:gd name="T24" fmla="*/ 5 w 73"/>
                  <a:gd name="T25" fmla="*/ 38 h 39"/>
                  <a:gd name="T26" fmla="*/ 8 w 73"/>
                  <a:gd name="T27" fmla="*/ 37 h 39"/>
                  <a:gd name="T28" fmla="*/ 37 w 73"/>
                  <a:gd name="T29" fmla="*/ 11 h 39"/>
                  <a:gd name="T30" fmla="*/ 65 w 73"/>
                  <a:gd name="T31" fmla="*/ 37 h 39"/>
                  <a:gd name="T32" fmla="*/ 71 w 73"/>
                  <a:gd name="T33" fmla="*/ 37 h 39"/>
                  <a:gd name="T34" fmla="*/ 71 w 73"/>
                  <a:gd name="T35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3" h="39">
                    <a:moveTo>
                      <a:pt x="71" y="3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59" y="1"/>
                      <a:pt x="58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2" y="2"/>
                      <a:pt x="52" y="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8" y="0"/>
                      <a:pt x="35" y="0"/>
                      <a:pt x="33" y="2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2"/>
                      <a:pt x="0" y="35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38"/>
                      <a:pt x="4" y="38"/>
                      <a:pt x="5" y="38"/>
                    </a:cubicBezTo>
                    <a:cubicBezTo>
                      <a:pt x="6" y="38"/>
                      <a:pt x="7" y="38"/>
                      <a:pt x="8" y="37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7" y="39"/>
                      <a:pt x="70" y="39"/>
                      <a:pt x="71" y="37"/>
                    </a:cubicBezTo>
                    <a:cubicBezTo>
                      <a:pt x="73" y="35"/>
                      <a:pt x="73" y="32"/>
                      <a:pt x="71" y="30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4216629" y="1861689"/>
            <a:ext cx="678335" cy="689532"/>
            <a:chOff x="5569524" y="1988583"/>
            <a:chExt cx="1004940" cy="1021529"/>
          </a:xfrm>
        </p:grpSpPr>
        <p:pic>
          <p:nvPicPr>
            <p:cNvPr id="33" name="MH_Other_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5569524" y="1988583"/>
              <a:ext cx="1004940" cy="1021529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4" name="组合 33"/>
            <p:cNvGrpSpPr/>
            <p:nvPr/>
          </p:nvGrpSpPr>
          <p:grpSpPr>
            <a:xfrm>
              <a:off x="5926327" y="2359544"/>
              <a:ext cx="306543" cy="232610"/>
              <a:chOff x="10269681" y="2490680"/>
              <a:chExt cx="269875" cy="204787"/>
            </a:xfrm>
            <a:solidFill>
              <a:srgbClr val="009288"/>
            </a:solidFill>
          </p:grpSpPr>
          <p:sp>
            <p:nvSpPr>
              <p:cNvPr id="35" name="Freeform 382"/>
              <p:cNvSpPr>
                <a:spLocks/>
              </p:cNvSpPr>
              <p:nvPr/>
            </p:nvSpPr>
            <p:spPr bwMode="auto">
              <a:xfrm>
                <a:off x="10269681" y="2687530"/>
                <a:ext cx="269875" cy="7937"/>
              </a:xfrm>
              <a:custGeom>
                <a:avLst/>
                <a:gdLst>
                  <a:gd name="T0" fmla="*/ 1 w 67"/>
                  <a:gd name="T1" fmla="*/ 2 h 2"/>
                  <a:gd name="T2" fmla="*/ 0 w 67"/>
                  <a:gd name="T3" fmla="*/ 1 h 2"/>
                  <a:gd name="T4" fmla="*/ 1 w 67"/>
                  <a:gd name="T5" fmla="*/ 0 h 2"/>
                  <a:gd name="T6" fmla="*/ 65 w 67"/>
                  <a:gd name="T7" fmla="*/ 0 h 2"/>
                  <a:gd name="T8" fmla="*/ 67 w 67"/>
                  <a:gd name="T9" fmla="*/ 1 h 2"/>
                  <a:gd name="T10" fmla="*/ 65 w 67"/>
                  <a:gd name="T11" fmla="*/ 2 h 2"/>
                  <a:gd name="T12" fmla="*/ 1 w 6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6" y="0"/>
                      <a:pt x="67" y="1"/>
                      <a:pt x="67" y="1"/>
                    </a:cubicBezTo>
                    <a:cubicBezTo>
                      <a:pt x="67" y="2"/>
                      <a:pt x="66" y="2"/>
                      <a:pt x="65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Rectangle 383"/>
              <p:cNvSpPr>
                <a:spLocks noChangeArrowheads="1"/>
              </p:cNvSpPr>
              <p:nvPr/>
            </p:nvSpPr>
            <p:spPr bwMode="auto">
              <a:xfrm>
                <a:off x="10301431" y="2538305"/>
                <a:ext cx="41275" cy="130175"/>
              </a:xfrm>
              <a:prstGeom prst="rect">
                <a:avLst/>
              </a:pr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Rectangle 384"/>
              <p:cNvSpPr>
                <a:spLocks noChangeArrowheads="1"/>
              </p:cNvSpPr>
              <p:nvPr/>
            </p:nvSpPr>
            <p:spPr bwMode="auto">
              <a:xfrm>
                <a:off x="10361756" y="2490680"/>
                <a:ext cx="36513" cy="177800"/>
              </a:xfrm>
              <a:prstGeom prst="rect">
                <a:avLst/>
              </a:pr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Rectangle 385"/>
              <p:cNvSpPr>
                <a:spLocks noChangeArrowheads="1"/>
              </p:cNvSpPr>
              <p:nvPr/>
            </p:nvSpPr>
            <p:spPr bwMode="auto">
              <a:xfrm>
                <a:off x="10414143" y="2547830"/>
                <a:ext cx="41275" cy="120650"/>
              </a:xfrm>
              <a:prstGeom prst="rect">
                <a:avLst/>
              </a:pr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Rectangle 386"/>
              <p:cNvSpPr>
                <a:spLocks noChangeArrowheads="1"/>
              </p:cNvSpPr>
              <p:nvPr/>
            </p:nvSpPr>
            <p:spPr bwMode="auto">
              <a:xfrm>
                <a:off x="10474468" y="2587517"/>
                <a:ext cx="36513" cy="80962"/>
              </a:xfrm>
              <a:prstGeom prst="rect">
                <a:avLst/>
              </a:pr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5237397" y="2379537"/>
            <a:ext cx="679268" cy="690465"/>
            <a:chOff x="7081773" y="2755766"/>
            <a:chExt cx="1006323" cy="1022911"/>
          </a:xfrm>
        </p:grpSpPr>
        <p:pic>
          <p:nvPicPr>
            <p:cNvPr id="41" name="MH_Other_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7081773" y="2755766"/>
              <a:ext cx="1006323" cy="1022911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Freeform 177"/>
            <p:cNvSpPr>
              <a:spLocks noEditPoints="1"/>
            </p:cNvSpPr>
            <p:nvPr/>
          </p:nvSpPr>
          <p:spPr bwMode="auto">
            <a:xfrm>
              <a:off x="7454325" y="3114240"/>
              <a:ext cx="309962" cy="256688"/>
            </a:xfrm>
            <a:custGeom>
              <a:avLst/>
              <a:gdLst>
                <a:gd name="T0" fmla="*/ 39 w 81"/>
                <a:gd name="T1" fmla="*/ 35 h 67"/>
                <a:gd name="T2" fmla="*/ 37 w 81"/>
                <a:gd name="T3" fmla="*/ 28 h 67"/>
                <a:gd name="T4" fmla="*/ 41 w 81"/>
                <a:gd name="T5" fmla="*/ 43 h 67"/>
                <a:gd name="T6" fmla="*/ 44 w 81"/>
                <a:gd name="T7" fmla="*/ 51 h 67"/>
                <a:gd name="T8" fmla="*/ 44 w 81"/>
                <a:gd name="T9" fmla="*/ 46 h 67"/>
                <a:gd name="T10" fmla="*/ 64 w 81"/>
                <a:gd name="T11" fmla="*/ 13 h 67"/>
                <a:gd name="T12" fmla="*/ 62 w 81"/>
                <a:gd name="T13" fmla="*/ 17 h 67"/>
                <a:gd name="T14" fmla="*/ 56 w 81"/>
                <a:gd name="T15" fmla="*/ 17 h 67"/>
                <a:gd name="T16" fmla="*/ 55 w 81"/>
                <a:gd name="T17" fmla="*/ 13 h 67"/>
                <a:gd name="T18" fmla="*/ 25 w 81"/>
                <a:gd name="T19" fmla="*/ 17 h 67"/>
                <a:gd name="T20" fmla="*/ 19 w 81"/>
                <a:gd name="T21" fmla="*/ 17 h 67"/>
                <a:gd name="T22" fmla="*/ 19 w 81"/>
                <a:gd name="T23" fmla="*/ 13 h 67"/>
                <a:gd name="T24" fmla="*/ 0 w 81"/>
                <a:gd name="T25" fmla="*/ 30 h 67"/>
                <a:gd name="T26" fmla="*/ 17 w 81"/>
                <a:gd name="T27" fmla="*/ 67 h 67"/>
                <a:gd name="T28" fmla="*/ 81 w 81"/>
                <a:gd name="T29" fmla="*/ 50 h 67"/>
                <a:gd name="T30" fmla="*/ 64 w 81"/>
                <a:gd name="T31" fmla="*/ 13 h 67"/>
                <a:gd name="T32" fmla="*/ 41 w 81"/>
                <a:gd name="T33" fmla="*/ 54 h 67"/>
                <a:gd name="T34" fmla="*/ 39 w 81"/>
                <a:gd name="T35" fmla="*/ 57 h 67"/>
                <a:gd name="T36" fmla="*/ 32 w 81"/>
                <a:gd name="T37" fmla="*/ 51 h 67"/>
                <a:gd name="T38" fmla="*/ 33 w 81"/>
                <a:gd name="T39" fmla="*/ 45 h 67"/>
                <a:gd name="T40" fmla="*/ 39 w 81"/>
                <a:gd name="T41" fmla="*/ 42 h 67"/>
                <a:gd name="T42" fmla="*/ 32 w 81"/>
                <a:gd name="T43" fmla="*/ 33 h 67"/>
                <a:gd name="T44" fmla="*/ 39 w 81"/>
                <a:gd name="T45" fmla="*/ 25 h 67"/>
                <a:gd name="T46" fmla="*/ 41 w 81"/>
                <a:gd name="T47" fmla="*/ 23 h 67"/>
                <a:gd name="T48" fmla="*/ 48 w 81"/>
                <a:gd name="T49" fmla="*/ 28 h 67"/>
                <a:gd name="T50" fmla="*/ 46 w 81"/>
                <a:gd name="T51" fmla="*/ 34 h 67"/>
                <a:gd name="T52" fmla="*/ 41 w 81"/>
                <a:gd name="T53" fmla="*/ 27 h 67"/>
                <a:gd name="T54" fmla="*/ 48 w 81"/>
                <a:gd name="T55" fmla="*/ 42 h 67"/>
                <a:gd name="T56" fmla="*/ 47 w 81"/>
                <a:gd name="T57" fmla="*/ 52 h 67"/>
                <a:gd name="T58" fmla="*/ 34 w 81"/>
                <a:gd name="T59" fmla="*/ 3 h 67"/>
                <a:gd name="T60" fmla="*/ 56 w 81"/>
                <a:gd name="T61" fmla="*/ 13 h 67"/>
                <a:gd name="T62" fmla="*/ 61 w 81"/>
                <a:gd name="T63" fmla="*/ 16 h 67"/>
                <a:gd name="T64" fmla="*/ 50 w 81"/>
                <a:gd name="T65" fmla="*/ 0 h 67"/>
                <a:gd name="T66" fmla="*/ 20 w 81"/>
                <a:gd name="T67" fmla="*/ 13 h 67"/>
                <a:gd name="T68" fmla="*/ 24 w 81"/>
                <a:gd name="T69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67">
                  <a:moveTo>
                    <a:pt x="35" y="30"/>
                  </a:moveTo>
                  <a:cubicBezTo>
                    <a:pt x="35" y="32"/>
                    <a:pt x="37" y="33"/>
                    <a:pt x="39" y="3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8" y="27"/>
                    <a:pt x="37" y="27"/>
                    <a:pt x="37" y="28"/>
                  </a:cubicBezTo>
                  <a:cubicBezTo>
                    <a:pt x="36" y="29"/>
                    <a:pt x="35" y="29"/>
                    <a:pt x="35" y="30"/>
                  </a:cubicBezTo>
                  <a:close/>
                  <a:moveTo>
                    <a:pt x="41" y="43"/>
                  </a:moveTo>
                  <a:cubicBezTo>
                    <a:pt x="41" y="52"/>
                    <a:pt x="41" y="52"/>
                    <a:pt x="41" y="52"/>
                  </a:cubicBezTo>
                  <a:cubicBezTo>
                    <a:pt x="42" y="52"/>
                    <a:pt x="43" y="52"/>
                    <a:pt x="44" y="51"/>
                  </a:cubicBezTo>
                  <a:cubicBezTo>
                    <a:pt x="45" y="50"/>
                    <a:pt x="45" y="49"/>
                    <a:pt x="45" y="48"/>
                  </a:cubicBezTo>
                  <a:cubicBezTo>
                    <a:pt x="45" y="47"/>
                    <a:pt x="45" y="47"/>
                    <a:pt x="44" y="46"/>
                  </a:cubicBezTo>
                  <a:cubicBezTo>
                    <a:pt x="44" y="45"/>
                    <a:pt x="43" y="44"/>
                    <a:pt x="41" y="43"/>
                  </a:cubicBezTo>
                  <a:close/>
                  <a:moveTo>
                    <a:pt x="64" y="13"/>
                  </a:moveTo>
                  <a:cubicBezTo>
                    <a:pt x="62" y="13"/>
                    <a:pt x="62" y="13"/>
                    <a:pt x="62" y="13"/>
                  </a:cubicBezTo>
                  <a:cubicBezTo>
                    <a:pt x="62" y="14"/>
                    <a:pt x="62" y="15"/>
                    <a:pt x="62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5"/>
                    <a:pt x="56" y="14"/>
                    <a:pt x="55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4"/>
                    <a:pt x="25" y="15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5"/>
                    <a:pt x="19" y="14"/>
                    <a:pt x="19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8" y="13"/>
                    <a:pt x="0" y="20"/>
                    <a:pt x="0" y="3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9"/>
                    <a:pt x="8" y="67"/>
                    <a:pt x="17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73" y="67"/>
                    <a:pt x="81" y="59"/>
                    <a:pt x="81" y="5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20"/>
                    <a:pt x="73" y="13"/>
                    <a:pt x="64" y="13"/>
                  </a:cubicBezTo>
                  <a:close/>
                  <a:moveTo>
                    <a:pt x="47" y="52"/>
                  </a:moveTo>
                  <a:cubicBezTo>
                    <a:pt x="45" y="53"/>
                    <a:pt x="43" y="54"/>
                    <a:pt x="41" y="54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6" y="54"/>
                    <a:pt x="34" y="53"/>
                    <a:pt x="32" y="51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4" y="50"/>
                    <a:pt x="36" y="52"/>
                    <a:pt x="39" y="5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6" y="40"/>
                    <a:pt x="34" y="38"/>
                    <a:pt x="33" y="37"/>
                  </a:cubicBezTo>
                  <a:cubicBezTo>
                    <a:pt x="32" y="36"/>
                    <a:pt x="32" y="34"/>
                    <a:pt x="32" y="33"/>
                  </a:cubicBezTo>
                  <a:cubicBezTo>
                    <a:pt x="32" y="31"/>
                    <a:pt x="33" y="29"/>
                    <a:pt x="34" y="28"/>
                  </a:cubicBezTo>
                  <a:cubicBezTo>
                    <a:pt x="36" y="26"/>
                    <a:pt x="37" y="26"/>
                    <a:pt x="39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4" y="26"/>
                    <a:pt x="46" y="26"/>
                    <a:pt x="48" y="28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1"/>
                    <a:pt x="46" y="30"/>
                    <a:pt x="45" y="29"/>
                  </a:cubicBezTo>
                  <a:cubicBezTo>
                    <a:pt x="44" y="27"/>
                    <a:pt x="42" y="27"/>
                    <a:pt x="41" y="2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4" y="38"/>
                    <a:pt x="47" y="40"/>
                    <a:pt x="48" y="42"/>
                  </a:cubicBezTo>
                  <a:cubicBezTo>
                    <a:pt x="49" y="43"/>
                    <a:pt x="49" y="45"/>
                    <a:pt x="49" y="47"/>
                  </a:cubicBezTo>
                  <a:cubicBezTo>
                    <a:pt x="49" y="49"/>
                    <a:pt x="49" y="50"/>
                    <a:pt x="47" y="52"/>
                  </a:cubicBezTo>
                  <a:close/>
                  <a:moveTo>
                    <a:pt x="25" y="13"/>
                  </a:moveTo>
                  <a:cubicBezTo>
                    <a:pt x="26" y="7"/>
                    <a:pt x="29" y="3"/>
                    <a:pt x="34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52" y="3"/>
                    <a:pt x="55" y="7"/>
                    <a:pt x="56" y="13"/>
                  </a:cubicBezTo>
                  <a:cubicBezTo>
                    <a:pt x="57" y="14"/>
                    <a:pt x="57" y="15"/>
                    <a:pt x="57" y="16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5"/>
                    <a:pt x="61" y="14"/>
                    <a:pt x="61" y="13"/>
                  </a:cubicBezTo>
                  <a:cubicBezTo>
                    <a:pt x="59" y="5"/>
                    <a:pt x="55" y="0"/>
                    <a:pt x="5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2" y="5"/>
                    <a:pt x="20" y="13"/>
                  </a:cubicBezTo>
                  <a:cubicBezTo>
                    <a:pt x="20" y="14"/>
                    <a:pt x="20" y="15"/>
                    <a:pt x="20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5"/>
                    <a:pt x="24" y="14"/>
                    <a:pt x="25" y="13"/>
                  </a:cubicBez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  <a:extLst/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482793" y="3401239"/>
            <a:ext cx="678335" cy="689532"/>
            <a:chOff x="7445322" y="4269398"/>
            <a:chExt cx="1004941" cy="1021529"/>
          </a:xfrm>
        </p:grpSpPr>
        <p:pic>
          <p:nvPicPr>
            <p:cNvPr id="44" name="MH_Other_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7445322" y="4269398"/>
              <a:ext cx="1004941" cy="1021529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5" name="组合 44"/>
            <p:cNvGrpSpPr/>
            <p:nvPr/>
          </p:nvGrpSpPr>
          <p:grpSpPr>
            <a:xfrm>
              <a:off x="7800872" y="4615747"/>
              <a:ext cx="313191" cy="313191"/>
              <a:chOff x="2996839" y="1292034"/>
              <a:chExt cx="275727" cy="275728"/>
            </a:xfrm>
            <a:solidFill>
              <a:srgbClr val="E94744"/>
            </a:solidFill>
          </p:grpSpPr>
          <p:sp>
            <p:nvSpPr>
              <p:cNvPr id="46" name="Freeform 302"/>
              <p:cNvSpPr>
                <a:spLocks noEditPoints="1"/>
              </p:cNvSpPr>
              <p:nvPr/>
            </p:nvSpPr>
            <p:spPr bwMode="auto">
              <a:xfrm>
                <a:off x="3077851" y="1373047"/>
                <a:ext cx="194715" cy="194715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/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Freeform 303"/>
              <p:cNvSpPr>
                <a:spLocks noEditPoints="1"/>
              </p:cNvSpPr>
              <p:nvPr/>
            </p:nvSpPr>
            <p:spPr bwMode="auto">
              <a:xfrm>
                <a:off x="2996839" y="1292034"/>
                <a:ext cx="123651" cy="125072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/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Freeform 304"/>
              <p:cNvSpPr>
                <a:spLocks noEditPoints="1"/>
              </p:cNvSpPr>
              <p:nvPr/>
            </p:nvSpPr>
            <p:spPr bwMode="auto">
              <a:xfrm>
                <a:off x="2996839" y="1417106"/>
                <a:ext cx="96646" cy="93804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/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822960">
                  <a:defRPr/>
                </a:pPr>
                <a:endParaRPr lang="zh-CN" altLang="en-US" sz="162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49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48080" y="1405220"/>
            <a:ext cx="2102020" cy="41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22" tIns="30861" rIns="61722" bIns="30861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ctr" defTabSz="822960">
              <a:lnSpc>
                <a:spcPct val="130000"/>
              </a:lnSpc>
              <a:defRPr/>
            </a:pPr>
            <a:r>
              <a:rPr lang="zh-CN" altLang="en-US" sz="990" kern="0" dirty="0">
                <a:solidFill>
                  <a:sysClr val="window" lastClr="FFFFFF">
                    <a:lumMod val="50000"/>
                  </a:sysClr>
                </a:solidFill>
                <a:latin typeface="Agency FB"/>
                <a:ea typeface="+mn-ea"/>
              </a:rPr>
              <a:t>此处添加详细文本描述，建议与标题相关并符合整体语言风格。</a:t>
            </a:r>
            <a:endParaRPr lang="en-US" altLang="zh-CN" sz="990" kern="0" dirty="0">
              <a:solidFill>
                <a:sysClr val="window" lastClr="FFFFFF">
                  <a:lumMod val="50000"/>
                </a:sysClr>
              </a:solidFill>
              <a:latin typeface="Agency FB"/>
              <a:ea typeface="+mn-ea"/>
            </a:endParaRPr>
          </a:p>
        </p:txBody>
      </p:sp>
      <p:sp>
        <p:nvSpPr>
          <p:cNvPr id="50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72772" y="2446168"/>
            <a:ext cx="2102020" cy="41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22" tIns="30861" rIns="61722" bIns="30861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defTabSz="822960">
              <a:lnSpc>
                <a:spcPct val="130000"/>
              </a:lnSpc>
              <a:defRPr/>
            </a:pPr>
            <a:r>
              <a:rPr lang="zh-CN" altLang="en-US" sz="990" kern="0" dirty="0">
                <a:solidFill>
                  <a:sysClr val="window" lastClr="FFFFFF">
                    <a:lumMod val="50000"/>
                  </a:sysClr>
                </a:solidFill>
                <a:latin typeface="Agency FB"/>
                <a:ea typeface="+mn-ea"/>
              </a:rPr>
              <a:t>此处添加详细文本描述，建议与标题相关并符合整体语言风格。</a:t>
            </a:r>
            <a:endParaRPr lang="en-US" altLang="zh-CN" sz="990" kern="0" dirty="0">
              <a:solidFill>
                <a:sysClr val="window" lastClr="FFFFFF">
                  <a:lumMod val="50000"/>
                </a:sysClr>
              </a:solidFill>
              <a:latin typeface="Agency FB"/>
              <a:ea typeface="+mn-ea"/>
            </a:endParaRPr>
          </a:p>
        </p:txBody>
      </p:sp>
      <p:sp>
        <p:nvSpPr>
          <p:cNvPr id="51" name="MH_SubTitle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74721" y="3490090"/>
            <a:ext cx="2102020" cy="41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22" tIns="30861" rIns="61722" bIns="30861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defTabSz="822960">
              <a:lnSpc>
                <a:spcPct val="130000"/>
              </a:lnSpc>
              <a:defRPr/>
            </a:pPr>
            <a:r>
              <a:rPr lang="zh-CN" altLang="en-US" sz="990" kern="0" dirty="0">
                <a:solidFill>
                  <a:sysClr val="window" lastClr="FFFFFF">
                    <a:lumMod val="50000"/>
                  </a:sysClr>
                </a:solidFill>
                <a:latin typeface="Agency FB"/>
                <a:ea typeface="+mn-ea"/>
              </a:rPr>
              <a:t>此处添加详细文本描述，建议与标题相关并符合整体语言风格。</a:t>
            </a:r>
            <a:endParaRPr lang="en-US" altLang="zh-CN" sz="990" kern="0" dirty="0">
              <a:solidFill>
                <a:sysClr val="window" lastClr="FFFFFF">
                  <a:lumMod val="50000"/>
                </a:sysClr>
              </a:solidFill>
              <a:latin typeface="Agency FB"/>
              <a:ea typeface="+mn-ea"/>
            </a:endParaRPr>
          </a:p>
        </p:txBody>
      </p:sp>
      <p:sp>
        <p:nvSpPr>
          <p:cNvPr id="52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05754" y="2326933"/>
            <a:ext cx="2102020" cy="41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22" tIns="30861" rIns="61722" bIns="30861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r" defTabSz="822960">
              <a:lnSpc>
                <a:spcPct val="130000"/>
              </a:lnSpc>
              <a:defRPr/>
            </a:pPr>
            <a:r>
              <a:rPr lang="zh-CN" altLang="en-US" sz="990" kern="0" dirty="0">
                <a:solidFill>
                  <a:sysClr val="window" lastClr="FFFFFF">
                    <a:lumMod val="50000"/>
                  </a:sysClr>
                </a:solidFill>
                <a:latin typeface="Agency FB"/>
                <a:ea typeface="+mn-ea"/>
              </a:rPr>
              <a:t>此处添加详细文本描述，建议与标题相关并符合整体语言风格。</a:t>
            </a:r>
            <a:endParaRPr lang="en-US" altLang="zh-CN" sz="990" kern="0" dirty="0">
              <a:solidFill>
                <a:sysClr val="window" lastClr="FFFFFF">
                  <a:lumMod val="50000"/>
                </a:sysClr>
              </a:solidFill>
              <a:latin typeface="Agency FB"/>
              <a:ea typeface="+mn-ea"/>
            </a:endParaRPr>
          </a:p>
        </p:txBody>
      </p:sp>
      <p:sp>
        <p:nvSpPr>
          <p:cNvPr id="53" name="MH_SubTitle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3122" y="3460834"/>
            <a:ext cx="2102020" cy="41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22" tIns="30861" rIns="61722" bIns="30861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r" defTabSz="822960">
              <a:lnSpc>
                <a:spcPct val="130000"/>
              </a:lnSpc>
              <a:defRPr/>
            </a:pPr>
            <a:r>
              <a:rPr lang="zh-CN" altLang="en-US" sz="990" kern="0" dirty="0">
                <a:solidFill>
                  <a:sysClr val="window" lastClr="FFFFFF">
                    <a:lumMod val="50000"/>
                  </a:sysClr>
                </a:solidFill>
                <a:latin typeface="Agency FB"/>
                <a:ea typeface="+mn-ea"/>
              </a:rPr>
              <a:t>此处添加详细文本描述，建议与标题相关并符合整体语言风格。</a:t>
            </a:r>
            <a:endParaRPr lang="en-US" altLang="zh-CN" sz="990" kern="0" dirty="0">
              <a:solidFill>
                <a:sysClr val="window" lastClr="FFFFFF">
                  <a:lumMod val="50000"/>
                </a:sysClr>
              </a:solidFill>
              <a:latin typeface="Agency FB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558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49" grpId="0"/>
      <p:bldP spid="50" grpId="0"/>
      <p:bldP spid="51" grpId="0"/>
      <p:bldP spid="5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-89125" y="0"/>
            <a:ext cx="2128342" cy="5143500"/>
          </a:xfrm>
          <a:custGeom>
            <a:avLst/>
            <a:gdLst>
              <a:gd name="connsiteX0" fmla="*/ 0 w 2837789"/>
              <a:gd name="connsiteY0" fmla="*/ 0 h 6858000"/>
              <a:gd name="connsiteX1" fmla="*/ 537934 w 2837789"/>
              <a:gd name="connsiteY1" fmla="*/ 0 h 6858000"/>
              <a:gd name="connsiteX2" fmla="*/ 704850 w 2837789"/>
              <a:gd name="connsiteY2" fmla="*/ 0 h 6858000"/>
              <a:gd name="connsiteX3" fmla="*/ 2837789 w 2837789"/>
              <a:gd name="connsiteY3" fmla="*/ 0 h 6858000"/>
              <a:gd name="connsiteX4" fmla="*/ 2837789 w 2837789"/>
              <a:gd name="connsiteY4" fmla="*/ 395378 h 6858000"/>
              <a:gd name="connsiteX5" fmla="*/ 2618085 w 2837789"/>
              <a:gd name="connsiteY5" fmla="*/ 417526 h 6858000"/>
              <a:gd name="connsiteX6" fmla="*/ 1747634 w 2837789"/>
              <a:gd name="connsiteY6" fmla="*/ 1485534 h 6858000"/>
              <a:gd name="connsiteX7" fmla="*/ 2618085 w 2837789"/>
              <a:gd name="connsiteY7" fmla="*/ 2553542 h 6858000"/>
              <a:gd name="connsiteX8" fmla="*/ 2837789 w 2837789"/>
              <a:gd name="connsiteY8" fmla="*/ 2575690 h 6858000"/>
              <a:gd name="connsiteX9" fmla="*/ 2837789 w 2837789"/>
              <a:gd name="connsiteY9" fmla="*/ 6858000 h 6858000"/>
              <a:gd name="connsiteX10" fmla="*/ 704850 w 2837789"/>
              <a:gd name="connsiteY10" fmla="*/ 6858000 h 6858000"/>
              <a:gd name="connsiteX11" fmla="*/ 537934 w 2837789"/>
              <a:gd name="connsiteY11" fmla="*/ 6858000 h 6858000"/>
              <a:gd name="connsiteX12" fmla="*/ 0 w 2837789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37789" h="6858000">
                <a:moveTo>
                  <a:pt x="0" y="0"/>
                </a:moveTo>
                <a:lnTo>
                  <a:pt x="537934" y="0"/>
                </a:lnTo>
                <a:lnTo>
                  <a:pt x="704850" y="0"/>
                </a:lnTo>
                <a:lnTo>
                  <a:pt x="2837789" y="0"/>
                </a:lnTo>
                <a:lnTo>
                  <a:pt x="2837789" y="395378"/>
                </a:lnTo>
                <a:lnTo>
                  <a:pt x="2618085" y="417526"/>
                </a:lnTo>
                <a:cubicBezTo>
                  <a:pt x="2121320" y="519179"/>
                  <a:pt x="1747634" y="958717"/>
                  <a:pt x="1747634" y="1485534"/>
                </a:cubicBezTo>
                <a:cubicBezTo>
                  <a:pt x="1747634" y="2012352"/>
                  <a:pt x="2121320" y="2451889"/>
                  <a:pt x="2618085" y="2553542"/>
                </a:cubicBezTo>
                <a:lnTo>
                  <a:pt x="2837789" y="2575690"/>
                </a:lnTo>
                <a:lnTo>
                  <a:pt x="2837789" y="6858000"/>
                </a:lnTo>
                <a:lnTo>
                  <a:pt x="704850" y="6858000"/>
                </a:lnTo>
                <a:lnTo>
                  <a:pt x="5379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145002" y="219936"/>
            <a:ext cx="1788430" cy="1788430"/>
            <a:chOff x="4240335" y="3008435"/>
            <a:chExt cx="3711332" cy="3711332"/>
          </a:xfrm>
        </p:grpSpPr>
        <p:sp>
          <p:nvSpPr>
            <p:cNvPr id="6" name="椭圆 5"/>
            <p:cNvSpPr/>
            <p:nvPr/>
          </p:nvSpPr>
          <p:spPr>
            <a:xfrm>
              <a:off x="4240335" y="3008435"/>
              <a:ext cx="3711332" cy="37113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8" name="椭圆 7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1A3F6C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2345502" y="2051726"/>
                <a:ext cx="2116756" cy="21167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52400" dist="762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82550" h="254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0" name="文本框 9"/>
          <p:cNvSpPr txBox="1"/>
          <p:nvPr/>
        </p:nvSpPr>
        <p:spPr>
          <a:xfrm>
            <a:off x="2827575" y="902485"/>
            <a:ext cx="3179649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CONTENTS </a:t>
            </a:r>
            <a:endParaRPr lang="zh-CN" altLang="en-US" sz="3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1" name="文本框 14"/>
          <p:cNvSpPr txBox="1"/>
          <p:nvPr/>
        </p:nvSpPr>
        <p:spPr>
          <a:xfrm>
            <a:off x="1368009" y="830698"/>
            <a:ext cx="126933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XLt" panose="020B0302020202020204" pitchFamily="34" charset="0"/>
              </a:rPr>
              <a:t>目录</a:t>
            </a:r>
            <a:endParaRPr lang="zh-CN" altLang="en-US" sz="3000" dirty="0">
              <a:solidFill>
                <a:schemeClr val="tx1">
                  <a:lumMod val="65000"/>
                  <a:lumOff val="35000"/>
                </a:schemeClr>
              </a:solidFill>
              <a:latin typeface="ITC Avant Garde Std XLt"/>
            </a:endParaRPr>
          </a:p>
        </p:txBody>
      </p:sp>
      <p:sp>
        <p:nvSpPr>
          <p:cNvPr id="12" name="文本框 17"/>
          <p:cNvSpPr txBox="1"/>
          <p:nvPr/>
        </p:nvSpPr>
        <p:spPr>
          <a:xfrm>
            <a:off x="2784138" y="1983694"/>
            <a:ext cx="53838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rgbClr val="01B3C5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1A3F6C"/>
                </a:solidFill>
              </a:rPr>
              <a:t>01</a:t>
            </a:r>
            <a:endParaRPr lang="zh-CN" altLang="en-US" dirty="0">
              <a:solidFill>
                <a:srgbClr val="1A3F6C"/>
              </a:solidFill>
            </a:endParaRPr>
          </a:p>
        </p:txBody>
      </p:sp>
      <p:sp>
        <p:nvSpPr>
          <p:cNvPr id="13" name="文本框 18"/>
          <p:cNvSpPr txBox="1"/>
          <p:nvPr/>
        </p:nvSpPr>
        <p:spPr>
          <a:xfrm>
            <a:off x="2784138" y="2677905"/>
            <a:ext cx="53838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rgbClr val="01B3C5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1A3F6C"/>
                </a:solidFill>
              </a:rPr>
              <a:t>02</a:t>
            </a:r>
            <a:endParaRPr lang="zh-CN" altLang="en-US" dirty="0">
              <a:solidFill>
                <a:srgbClr val="1A3F6C"/>
              </a:solidFill>
            </a:endParaRPr>
          </a:p>
        </p:txBody>
      </p:sp>
      <p:sp>
        <p:nvSpPr>
          <p:cNvPr id="14" name="文本框 19"/>
          <p:cNvSpPr txBox="1"/>
          <p:nvPr/>
        </p:nvSpPr>
        <p:spPr>
          <a:xfrm>
            <a:off x="2784138" y="3372116"/>
            <a:ext cx="53838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rgbClr val="01B3C5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1A3F6C"/>
                </a:solidFill>
              </a:rPr>
              <a:t>03</a:t>
            </a:r>
            <a:endParaRPr lang="zh-CN" altLang="en-US" dirty="0">
              <a:solidFill>
                <a:srgbClr val="1A3F6C"/>
              </a:solidFill>
            </a:endParaRPr>
          </a:p>
        </p:txBody>
      </p:sp>
      <p:sp>
        <p:nvSpPr>
          <p:cNvPr id="15" name="文本框 20"/>
          <p:cNvSpPr txBox="1"/>
          <p:nvPr/>
        </p:nvSpPr>
        <p:spPr>
          <a:xfrm>
            <a:off x="2784138" y="4012535"/>
            <a:ext cx="53838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rgbClr val="01B3C5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1A3F6C"/>
                </a:solidFill>
              </a:rPr>
              <a:t>04</a:t>
            </a:r>
            <a:endParaRPr lang="zh-CN" altLang="en-US" dirty="0">
              <a:solidFill>
                <a:srgbClr val="1A3F6C"/>
              </a:solidFill>
            </a:endParaRPr>
          </a:p>
        </p:txBody>
      </p:sp>
      <p:sp>
        <p:nvSpPr>
          <p:cNvPr id="16" name="文本框 21"/>
          <p:cNvSpPr txBox="1"/>
          <p:nvPr/>
        </p:nvSpPr>
        <p:spPr>
          <a:xfrm>
            <a:off x="3375248" y="2029818"/>
            <a:ext cx="208422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Bk" panose="020B0502020202020204" pitchFamily="34" charset="0"/>
              </a:rPr>
              <a:t>点击添加标题内容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7" name="文本框 22"/>
          <p:cNvSpPr txBox="1"/>
          <p:nvPr/>
        </p:nvSpPr>
        <p:spPr>
          <a:xfrm>
            <a:off x="3375248" y="2723231"/>
            <a:ext cx="208422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Bk" panose="020B0502020202020204" pitchFamily="34" charset="0"/>
              </a:rPr>
              <a:t>点击添加标题内容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8" name="文本框 23"/>
          <p:cNvSpPr txBox="1"/>
          <p:nvPr/>
        </p:nvSpPr>
        <p:spPr>
          <a:xfrm>
            <a:off x="3375248" y="3418252"/>
            <a:ext cx="208422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Bk" panose="020B0502020202020204" pitchFamily="34" charset="0"/>
              </a:rPr>
              <a:t>点击添加标题内容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9" name="文本框 24"/>
          <p:cNvSpPr txBox="1"/>
          <p:nvPr/>
        </p:nvSpPr>
        <p:spPr>
          <a:xfrm>
            <a:off x="3375248" y="4058671"/>
            <a:ext cx="208422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Bk" panose="020B0502020202020204" pitchFamily="34" charset="0"/>
              </a:rPr>
              <a:t>点击添加标题内容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2906496" y="2463386"/>
            <a:ext cx="3197883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2906496" y="3156831"/>
            <a:ext cx="3197883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2906496" y="3847114"/>
            <a:ext cx="3197883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906496" y="4487279"/>
            <a:ext cx="3197883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2906495" y="1479387"/>
            <a:ext cx="3642223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747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350"/>
                                </p:stCondLst>
                                <p:childTnLst>
                                  <p:par>
                                    <p:cTn id="32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85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45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350"/>
                                </p:stCondLst>
                                <p:childTnLst>
                                  <p:par>
                                    <p:cTn id="58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85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3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1" grpId="0" animBg="1"/>
          <p:bldP spid="22" grpId="0" animBg="1"/>
          <p:bldP spid="23" grpId="0" animBg="1"/>
          <p:bldP spid="2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350"/>
                                </p:stCondLst>
                                <p:childTnLst>
                                  <p:par>
                                    <p:cTn id="32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85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45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350"/>
                                </p:stCondLst>
                                <p:childTnLst>
                                  <p:par>
                                    <p:cTn id="58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85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3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1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34"/>
          <p:cNvSpPr/>
          <p:nvPr/>
        </p:nvSpPr>
        <p:spPr>
          <a:xfrm rot="10800000">
            <a:off x="3334084" y="1569270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 rot="5400000">
            <a:off x="3538287" y="2796338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椭圆 34"/>
          <p:cNvSpPr/>
          <p:nvPr/>
        </p:nvSpPr>
        <p:spPr>
          <a:xfrm>
            <a:off x="4765968" y="2630943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 rot="16200000">
            <a:off x="4570570" y="1372326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Freeform 18"/>
          <p:cNvSpPr>
            <a:spLocks noEditPoints="1"/>
          </p:cNvSpPr>
          <p:nvPr/>
        </p:nvSpPr>
        <p:spPr bwMode="auto">
          <a:xfrm>
            <a:off x="5035708" y="3258673"/>
            <a:ext cx="538162" cy="471487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642519" y="3259799"/>
            <a:ext cx="525462" cy="452437"/>
            <a:chOff x="3379788" y="4325938"/>
            <a:chExt cx="525462" cy="452437"/>
          </a:xfrm>
          <a:solidFill>
            <a:srgbClr val="1A3F6C"/>
          </a:solidFill>
        </p:grpSpPr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3379788" y="4394200"/>
              <a:ext cx="482600" cy="384175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3487738" y="4565650"/>
              <a:ext cx="190500" cy="169862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3727450" y="4325938"/>
              <a:ext cx="177800" cy="20002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732213" y="4395788"/>
              <a:ext cx="103187" cy="112712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09181" y="1881601"/>
            <a:ext cx="558800" cy="460375"/>
            <a:chOff x="3376613" y="2879725"/>
            <a:chExt cx="558800" cy="460375"/>
          </a:xfrm>
        </p:grpSpPr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3376613" y="2879725"/>
              <a:ext cx="396875" cy="361950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1"/>
            <p:cNvSpPr>
              <a:spLocks noEditPoints="1"/>
            </p:cNvSpPr>
            <p:nvPr/>
          </p:nvSpPr>
          <p:spPr bwMode="auto">
            <a:xfrm>
              <a:off x="3598863" y="3033713"/>
              <a:ext cx="336550" cy="306387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6" name="Freeform 12"/>
          <p:cNvSpPr>
            <a:spLocks/>
          </p:cNvSpPr>
          <p:nvPr/>
        </p:nvSpPr>
        <p:spPr bwMode="auto">
          <a:xfrm>
            <a:off x="4980158" y="1790833"/>
            <a:ext cx="573087" cy="544512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TextBox 111"/>
          <p:cNvSpPr txBox="1"/>
          <p:nvPr/>
        </p:nvSpPr>
        <p:spPr>
          <a:xfrm>
            <a:off x="6084168" y="2069740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112"/>
          <p:cNvSpPr txBox="1"/>
          <p:nvPr/>
        </p:nvSpPr>
        <p:spPr>
          <a:xfrm>
            <a:off x="6084168" y="1773879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数据一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113"/>
          <p:cNvSpPr txBox="1"/>
          <p:nvPr/>
        </p:nvSpPr>
        <p:spPr>
          <a:xfrm>
            <a:off x="6095236" y="3466422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114"/>
          <p:cNvSpPr txBox="1"/>
          <p:nvPr/>
        </p:nvSpPr>
        <p:spPr>
          <a:xfrm>
            <a:off x="6095236" y="3170561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数据二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115"/>
          <p:cNvSpPr txBox="1"/>
          <p:nvPr/>
        </p:nvSpPr>
        <p:spPr>
          <a:xfrm>
            <a:off x="736691" y="3555660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116"/>
          <p:cNvSpPr txBox="1"/>
          <p:nvPr/>
        </p:nvSpPr>
        <p:spPr>
          <a:xfrm>
            <a:off x="736691" y="3259799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数据三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117"/>
          <p:cNvSpPr txBox="1"/>
          <p:nvPr/>
        </p:nvSpPr>
        <p:spPr>
          <a:xfrm>
            <a:off x="725623" y="2086694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118"/>
          <p:cNvSpPr txBox="1"/>
          <p:nvPr/>
        </p:nvSpPr>
        <p:spPr>
          <a:xfrm>
            <a:off x="725623" y="1790833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数据四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595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9" grpId="0" animBg="1"/>
          <p:bldP spid="13" grpId="0" animBg="1"/>
          <p:bldP spid="17" grpId="0" animBg="1"/>
          <p:bldP spid="26" grpId="0" animBg="1"/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9" grpId="0" animBg="1"/>
          <p:bldP spid="13" grpId="0" animBg="1"/>
          <p:bldP spid="17" grpId="0" animBg="1"/>
          <p:bldP spid="26" grpId="0" animBg="1"/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43"/>
          <p:cNvSpPr txBox="1"/>
          <p:nvPr/>
        </p:nvSpPr>
        <p:spPr>
          <a:xfrm>
            <a:off x="709404" y="9506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  <a:p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  <a:p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10" name="TextBox 44"/>
          <p:cNvSpPr txBox="1"/>
          <p:nvPr/>
        </p:nvSpPr>
        <p:spPr>
          <a:xfrm>
            <a:off x="1797708" y="396471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实验难点二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1" name="TextBox 45"/>
          <p:cNvSpPr txBox="1"/>
          <p:nvPr/>
        </p:nvSpPr>
        <p:spPr>
          <a:xfrm>
            <a:off x="6014622" y="3956364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实验难点三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2" name="TextBox 46"/>
          <p:cNvSpPr txBox="1"/>
          <p:nvPr/>
        </p:nvSpPr>
        <p:spPr>
          <a:xfrm>
            <a:off x="6014622" y="260702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实验难点四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" name="TextBox 52"/>
          <p:cNvSpPr txBox="1"/>
          <p:nvPr/>
        </p:nvSpPr>
        <p:spPr>
          <a:xfrm>
            <a:off x="1659209" y="260289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实验难点一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4" name="椭圆 34"/>
          <p:cNvSpPr/>
          <p:nvPr/>
        </p:nvSpPr>
        <p:spPr>
          <a:xfrm rot="10800000">
            <a:off x="3288725" y="2114564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 rot="5400000">
            <a:off x="3492928" y="3341632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椭圆 34"/>
          <p:cNvSpPr/>
          <p:nvPr/>
        </p:nvSpPr>
        <p:spPr>
          <a:xfrm>
            <a:off x="4720609" y="3176237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rot="16200000">
            <a:off x="4525211" y="1917620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125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9" grpId="0"/>
          <p:bldP spid="10" grpId="0"/>
          <p:bldP spid="11" grpId="0"/>
          <p:bldP spid="12" grpId="0"/>
          <p:bldP spid="13" grpId="0"/>
          <p:bldP spid="14" grpId="0" animBg="1"/>
          <p:bldP spid="1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9" grpId="0"/>
          <p:bldP spid="10" grpId="0"/>
          <p:bldP spid="11" grpId="0"/>
          <p:bldP spid="12" grpId="0"/>
          <p:bldP spid="13" grpId="0"/>
          <p:bldP spid="14" grpId="0" animBg="1"/>
          <p:bldP spid="18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043608" y="1565803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椭圆 11"/>
          <p:cNvSpPr/>
          <p:nvPr/>
        </p:nvSpPr>
        <p:spPr>
          <a:xfrm>
            <a:off x="1226969" y="344781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604729" y="3571714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778432" y="337709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411193" y="3498702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952192" y="325900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244941" y="330230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781911" y="343372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1"/>
          <p:cNvSpPr txBox="1"/>
          <p:nvPr/>
        </p:nvSpPr>
        <p:spPr>
          <a:xfrm>
            <a:off x="4644843" y="1421577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3638595" y="1588290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4"/>
          <p:cNvSpPr txBox="1"/>
          <p:nvPr/>
        </p:nvSpPr>
        <p:spPr>
          <a:xfrm>
            <a:off x="4644843" y="1927596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3638595" y="2094309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7"/>
          <p:cNvSpPr txBox="1"/>
          <p:nvPr/>
        </p:nvSpPr>
        <p:spPr>
          <a:xfrm>
            <a:off x="4644843" y="2431652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3638595" y="2598365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0"/>
          <p:cNvSpPr txBox="1"/>
          <p:nvPr/>
        </p:nvSpPr>
        <p:spPr>
          <a:xfrm>
            <a:off x="4644843" y="2935708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3638595" y="3102421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3"/>
          <p:cNvSpPr txBox="1"/>
          <p:nvPr/>
        </p:nvSpPr>
        <p:spPr>
          <a:xfrm>
            <a:off x="4644843" y="3439764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3638595" y="3606477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6"/>
          <p:cNvSpPr txBox="1"/>
          <p:nvPr/>
        </p:nvSpPr>
        <p:spPr>
          <a:xfrm>
            <a:off x="4644843" y="3943820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30" name="直接连接符 29"/>
          <p:cNvCxnSpPr/>
          <p:nvPr/>
        </p:nvCxnSpPr>
        <p:spPr>
          <a:xfrm>
            <a:off x="3638595" y="4110533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3427015" y="145090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3147794" y="3072585"/>
            <a:ext cx="167224" cy="16722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942895" y="3190313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425919" y="195298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35" name="椭圆 34"/>
          <p:cNvSpPr/>
          <p:nvPr/>
        </p:nvSpPr>
        <p:spPr>
          <a:xfrm>
            <a:off x="3425730" y="246294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3424634" y="296503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3427060" y="346728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5</a:t>
            </a:r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3425964" y="396937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6</a:t>
            </a:r>
            <a:endParaRPr lang="zh-CN" altLang="en-US" dirty="0"/>
          </a:p>
        </p:txBody>
      </p:sp>
      <p:sp>
        <p:nvSpPr>
          <p:cNvPr id="39" name="TextBox 41"/>
          <p:cNvSpPr txBox="1"/>
          <p:nvPr/>
        </p:nvSpPr>
        <p:spPr>
          <a:xfrm>
            <a:off x="1381102" y="2417860"/>
            <a:ext cx="14008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参考文献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5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6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1" grpId="0"/>
      <p:bldP spid="23" grpId="0"/>
      <p:bldP spid="25" grpId="0"/>
      <p:bldP spid="27" grpId="0"/>
      <p:bldP spid="29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15816" y="555527"/>
            <a:ext cx="3552056" cy="1410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dirty="0" smtClean="0">
                <a:solidFill>
                  <a:srgbClr val="1A3F6C"/>
                </a:solidFill>
                <a:latin typeface="Impact" pitchFamily="34" charset="0"/>
                <a:ea typeface="微软雅黑" panose="020B0503020204020204" pitchFamily="34" charset="-122"/>
              </a:rPr>
              <a:t>THANKS!</a:t>
            </a:r>
            <a:endParaRPr lang="zh-CN" altLang="en-US" sz="6600" b="0" dirty="0" smtClean="0">
              <a:solidFill>
                <a:srgbClr val="1A3F6C"/>
              </a:solidFill>
              <a:latin typeface="Impact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1640" y="1995686"/>
            <a:ext cx="64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大学生活即将结束，在此，我要感谢所有教导我的老师和陪伴我一齐成长的同学，他们在我的大学生涯给予了很大的帮助。本论文能够顺利完成，要特别感谢我的导师</a:t>
            </a:r>
            <a:r>
              <a:rPr lang="en-US" altLang="zh-CN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老师，</a:t>
            </a:r>
            <a:r>
              <a:rPr lang="en-US" altLang="zh-CN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XXX</a:t>
            </a:r>
            <a:r>
              <a:rPr lang="zh-CN" altLang="en-US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老师对该论文从选题，构思到最后定稿的各个环节给予细心指引与教导</a:t>
            </a:r>
            <a:r>
              <a:rPr lang="en-US" altLang="zh-CN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使我得以最终完成毕业论文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设计！</a:t>
            </a:r>
            <a:endParaRPr lang="en-US" altLang="zh-CN" sz="1400" dirty="0" smtClean="0">
              <a:solidFill>
                <a:srgbClr val="414455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最后</a:t>
            </a:r>
            <a:r>
              <a:rPr lang="zh-CN" altLang="en-US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，我要向百忙之中抽时间对本文进行审阅，评议和参与本人论文答辩的各位老师表示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感谢</a:t>
            </a:r>
            <a:r>
              <a:rPr lang="zh-CN" altLang="en-US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！</a:t>
            </a:r>
            <a:endParaRPr lang="zh-CN" altLang="en-US" sz="1400" kern="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70008" y="4088350"/>
            <a:ext cx="3048000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恳请各位老师批评指正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2000" b="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6"/>
          <p:cNvSpPr txBox="1"/>
          <p:nvPr/>
        </p:nvSpPr>
        <p:spPr>
          <a:xfrm>
            <a:off x="908957" y="20633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感谢语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2940880" y="267886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Thank you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59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3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8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47814" y="846409"/>
            <a:ext cx="1870428" cy="18704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椭圆 6"/>
          <p:cNvSpPr/>
          <p:nvPr/>
        </p:nvSpPr>
        <p:spPr>
          <a:xfrm>
            <a:off x="1021197" y="3291201"/>
            <a:ext cx="677676" cy="677676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898898" y="50768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870435" y="2666867"/>
            <a:ext cx="301060" cy="301060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39712" y="1315977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680939" y="3364863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2219" y="4349008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椭圆 20"/>
          <p:cNvSpPr/>
          <p:nvPr/>
        </p:nvSpPr>
        <p:spPr>
          <a:xfrm>
            <a:off x="4534785" y="105481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549298" y="4510926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3568901" y="3123469"/>
            <a:ext cx="824609" cy="82460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" name="同心圆 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TextBox 80"/>
          <p:cNvSpPr txBox="1"/>
          <p:nvPr/>
        </p:nvSpPr>
        <p:spPr>
          <a:xfrm>
            <a:off x="1885522" y="1556658"/>
            <a:ext cx="1630575" cy="49244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造字工房俊雅锐宋体验版常规体" pitchFamily="50" charset="-122"/>
              </a:rPr>
              <a:t>THANKS</a:t>
            </a:r>
            <a:endParaRPr lang="zh-CN" altLang="en-US" sz="2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造字工房俊雅锐宋体验版常规体" pitchFamily="50" charset="-122"/>
            </a:endParaRPr>
          </a:p>
        </p:txBody>
      </p:sp>
      <p:sp>
        <p:nvSpPr>
          <p:cNvPr id="27" name="TextBox 82"/>
          <p:cNvSpPr txBox="1"/>
          <p:nvPr/>
        </p:nvSpPr>
        <p:spPr>
          <a:xfrm>
            <a:off x="6156176" y="3194025"/>
            <a:ext cx="254428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600" dirty="0" smtClean="0">
                <a:latin typeface="微软雅黑" pitchFamily="34" charset="-122"/>
                <a:ea typeface="微软雅黑" pitchFamily="34" charset="-122"/>
              </a:rPr>
              <a:t>演示完毕</a:t>
            </a:r>
            <a:endParaRPr lang="en-US" altLang="zh-CN" sz="46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4600" dirty="0" smtClean="0">
                <a:latin typeface="微软雅黑" pitchFamily="34" charset="-122"/>
                <a:ea typeface="微软雅黑" pitchFamily="34" charset="-122"/>
              </a:rPr>
              <a:t>感谢观看</a:t>
            </a:r>
            <a:endParaRPr lang="en-US" altLang="zh-CN" sz="46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31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72222E-6 -4.68026E-6 L 0.38872 0.84338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421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1.46123E-6 L 0.20451 0.58418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91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8699E-6 L -0.52465 -0.50942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E-6 2.09762E-6 L -0.18855 -1.11369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557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11111E-6 4.44444E-6 L 0.12309 0.575 " pathEditMode="relative" rAng="0" ptsTypes="AA">
                                      <p:cBhvr>
                                        <p:cTn id="67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38889E-6 3.41057E-6 L -0.71736 -0.40563 " pathEditMode="relative" rAng="0" ptsTypes="AA">
                                      <p:cBhvr>
                                        <p:cTn id="76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9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3.20988E-6 L 1.0349 -0.87346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36" y="-4367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556E-6 3.44146E-6 L -0.64115 -0.94965 " pathEditMode="relative" rAng="0" ptsTypes="AA">
                                      <p:cBhvr>
                                        <p:cTn id="94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4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5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6" grpId="0"/>
      <p:bldP spid="26" grpId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45002" y="1249593"/>
            <a:ext cx="1788430" cy="1788430"/>
            <a:chOff x="4240335" y="3008435"/>
            <a:chExt cx="3711332" cy="3711332"/>
          </a:xfrm>
        </p:grpSpPr>
        <p:sp>
          <p:nvSpPr>
            <p:cNvPr id="5" name="椭圆 4"/>
            <p:cNvSpPr/>
            <p:nvPr/>
          </p:nvSpPr>
          <p:spPr>
            <a:xfrm>
              <a:off x="4240335" y="3008435"/>
              <a:ext cx="3711332" cy="37113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7" name="椭圆 6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1A3F6C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345502" y="2051726"/>
                <a:ext cx="2116756" cy="21167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52400" dist="635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82550" h="254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9" name="任意多边形 8"/>
          <p:cNvSpPr/>
          <p:nvPr/>
        </p:nvSpPr>
        <p:spPr>
          <a:xfrm>
            <a:off x="-89125" y="-427943"/>
            <a:ext cx="2128342" cy="6001429"/>
          </a:xfrm>
          <a:custGeom>
            <a:avLst/>
            <a:gdLst>
              <a:gd name="connsiteX0" fmla="*/ 0 w 2837789"/>
              <a:gd name="connsiteY0" fmla="*/ 0 h 8001905"/>
              <a:gd name="connsiteX1" fmla="*/ 2837788 w 2837789"/>
              <a:gd name="connsiteY1" fmla="*/ 0 h 8001905"/>
              <a:gd name="connsiteX2" fmla="*/ 2837788 w 2837789"/>
              <a:gd name="connsiteY2" fmla="*/ 1968500 h 8001905"/>
              <a:gd name="connsiteX3" fmla="*/ 2837789 w 2837789"/>
              <a:gd name="connsiteY3" fmla="*/ 1968500 h 8001905"/>
              <a:gd name="connsiteX4" fmla="*/ 2837789 w 2837789"/>
              <a:gd name="connsiteY4" fmla="*/ 2363879 h 8001905"/>
              <a:gd name="connsiteX5" fmla="*/ 2618085 w 2837789"/>
              <a:gd name="connsiteY5" fmla="*/ 2386026 h 8001905"/>
              <a:gd name="connsiteX6" fmla="*/ 1747634 w 2837789"/>
              <a:gd name="connsiteY6" fmla="*/ 3454034 h 8001905"/>
              <a:gd name="connsiteX7" fmla="*/ 2618085 w 2837789"/>
              <a:gd name="connsiteY7" fmla="*/ 4522042 h 8001905"/>
              <a:gd name="connsiteX8" fmla="*/ 2837789 w 2837789"/>
              <a:gd name="connsiteY8" fmla="*/ 4544190 h 8001905"/>
              <a:gd name="connsiteX9" fmla="*/ 2837789 w 2837789"/>
              <a:gd name="connsiteY9" fmla="*/ 6858000 h 8001905"/>
              <a:gd name="connsiteX10" fmla="*/ 2837788 w 2837789"/>
              <a:gd name="connsiteY10" fmla="*/ 6858000 h 8001905"/>
              <a:gd name="connsiteX11" fmla="*/ 2837788 w 2837789"/>
              <a:gd name="connsiteY11" fmla="*/ 8001905 h 8001905"/>
              <a:gd name="connsiteX12" fmla="*/ 0 w 2837789"/>
              <a:gd name="connsiteY12" fmla="*/ 8001905 h 8001905"/>
              <a:gd name="connsiteX13" fmla="*/ 0 w 2837789"/>
              <a:gd name="connsiteY13" fmla="*/ 6858000 h 8001905"/>
              <a:gd name="connsiteX14" fmla="*/ 0 w 2837789"/>
              <a:gd name="connsiteY14" fmla="*/ 6376305 h 8001905"/>
              <a:gd name="connsiteX15" fmla="*/ 0 w 2837789"/>
              <a:gd name="connsiteY15" fmla="*/ 2133600 h 8001905"/>
              <a:gd name="connsiteX16" fmla="*/ 0 w 2837789"/>
              <a:gd name="connsiteY16" fmla="*/ 1968500 h 800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7789" h="8001905">
                <a:moveTo>
                  <a:pt x="0" y="0"/>
                </a:moveTo>
                <a:lnTo>
                  <a:pt x="2837788" y="0"/>
                </a:lnTo>
                <a:lnTo>
                  <a:pt x="2837788" y="1968500"/>
                </a:lnTo>
                <a:lnTo>
                  <a:pt x="2837789" y="1968500"/>
                </a:lnTo>
                <a:lnTo>
                  <a:pt x="2837789" y="2363879"/>
                </a:lnTo>
                <a:lnTo>
                  <a:pt x="2618085" y="2386026"/>
                </a:lnTo>
                <a:cubicBezTo>
                  <a:pt x="2121320" y="2487680"/>
                  <a:pt x="1747634" y="2927218"/>
                  <a:pt x="1747634" y="3454034"/>
                </a:cubicBezTo>
                <a:cubicBezTo>
                  <a:pt x="1747634" y="3980852"/>
                  <a:pt x="2121320" y="4420389"/>
                  <a:pt x="2618085" y="4522042"/>
                </a:cubicBezTo>
                <a:lnTo>
                  <a:pt x="2837789" y="4544190"/>
                </a:lnTo>
                <a:lnTo>
                  <a:pt x="2837789" y="6858000"/>
                </a:lnTo>
                <a:lnTo>
                  <a:pt x="2837788" y="6858000"/>
                </a:lnTo>
                <a:lnTo>
                  <a:pt x="2837788" y="8001905"/>
                </a:lnTo>
                <a:lnTo>
                  <a:pt x="0" y="8001905"/>
                </a:lnTo>
                <a:lnTo>
                  <a:pt x="0" y="6858000"/>
                </a:lnTo>
                <a:lnTo>
                  <a:pt x="0" y="6376305"/>
                </a:lnTo>
                <a:lnTo>
                  <a:pt x="0" y="2133600"/>
                </a:lnTo>
                <a:lnTo>
                  <a:pt x="0" y="1968500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001095" y="3284307"/>
            <a:ext cx="5128673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91915" y="1569133"/>
            <a:ext cx="360377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7200" dirty="0">
                <a:solidFill>
                  <a:srgbClr val="1A3F6C"/>
                </a:solidFill>
                <a:latin typeface="Impact" panose="020B0806030902050204" pitchFamily="34" charset="0"/>
              </a:rPr>
              <a:t>PART 01</a:t>
            </a:r>
            <a:endParaRPr lang="zh-CN" altLang="en-US" sz="7200" dirty="0">
              <a:solidFill>
                <a:srgbClr val="1A3F6C"/>
              </a:solidFill>
              <a:latin typeface="Impact" panose="020B080603090205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99391" y="2833300"/>
            <a:ext cx="24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Bk" panose="020B0502020202020204" pitchFamily="34" charset="0"/>
              </a:rPr>
              <a:t>点击添加标题内容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 bwMode="auto">
          <a:xfrm>
            <a:off x="2926288" y="3383092"/>
            <a:ext cx="5203480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详细内容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点击输入本栏的具体文字，简明扼要的说明分项内容，此为概念图解，请根据您的具体内容酌情修改。详细内容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87045" y="1867537"/>
            <a:ext cx="527203" cy="530769"/>
            <a:chOff x="5042691" y="2273920"/>
            <a:chExt cx="702937" cy="707692"/>
          </a:xfrm>
          <a:solidFill>
            <a:srgbClr val="1A3F6C"/>
          </a:solidFill>
        </p:grpSpPr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107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878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790940" y="1326148"/>
            <a:ext cx="2551321" cy="525222"/>
            <a:chOff x="828467" y="1326148"/>
            <a:chExt cx="2551321" cy="525222"/>
          </a:xfrm>
        </p:grpSpPr>
        <p:sp>
          <p:nvSpPr>
            <p:cNvPr id="10" name="圆角矩形 9"/>
            <p:cNvSpPr/>
            <p:nvPr/>
          </p:nvSpPr>
          <p:spPr>
            <a:xfrm>
              <a:off x="828467" y="1326148"/>
              <a:ext cx="2551321" cy="525222"/>
            </a:xfrm>
            <a:prstGeom prst="roundRect">
              <a:avLst>
                <a:gd name="adj" fmla="val 0"/>
              </a:avLst>
            </a:pr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910698" y="1400423"/>
              <a:ext cx="2386859" cy="37667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90940" y="2394983"/>
            <a:ext cx="2551321" cy="525222"/>
            <a:chOff x="828467" y="1326148"/>
            <a:chExt cx="2551321" cy="525222"/>
          </a:xfrm>
        </p:grpSpPr>
        <p:sp>
          <p:nvSpPr>
            <p:cNvPr id="13" name="圆角矩形 12"/>
            <p:cNvSpPr/>
            <p:nvPr/>
          </p:nvSpPr>
          <p:spPr>
            <a:xfrm>
              <a:off x="828467" y="1326148"/>
              <a:ext cx="2551321" cy="525222"/>
            </a:xfrm>
            <a:prstGeom prst="roundRect">
              <a:avLst>
                <a:gd name="adj" fmla="val 0"/>
              </a:avLst>
            </a:pr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910698" y="1400423"/>
              <a:ext cx="2386859" cy="37667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90940" y="3509018"/>
            <a:ext cx="2551321" cy="525222"/>
            <a:chOff x="828467" y="1326148"/>
            <a:chExt cx="2551321" cy="525222"/>
          </a:xfrm>
        </p:grpSpPr>
        <p:sp>
          <p:nvSpPr>
            <p:cNvPr id="16" name="圆角矩形 15"/>
            <p:cNvSpPr/>
            <p:nvPr/>
          </p:nvSpPr>
          <p:spPr>
            <a:xfrm>
              <a:off x="828467" y="1326148"/>
              <a:ext cx="2551321" cy="525222"/>
            </a:xfrm>
            <a:prstGeom prst="roundRect">
              <a:avLst>
                <a:gd name="adj" fmla="val 0"/>
              </a:avLst>
            </a:pr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910698" y="1400423"/>
              <a:ext cx="2386859" cy="37667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751501" y="1325708"/>
            <a:ext cx="2551321" cy="525222"/>
            <a:chOff x="828467" y="1326148"/>
            <a:chExt cx="2551321" cy="525222"/>
          </a:xfrm>
        </p:grpSpPr>
        <p:sp>
          <p:nvSpPr>
            <p:cNvPr id="19" name="圆角矩形 18"/>
            <p:cNvSpPr/>
            <p:nvPr/>
          </p:nvSpPr>
          <p:spPr>
            <a:xfrm>
              <a:off x="828467" y="1326148"/>
              <a:ext cx="2551321" cy="525222"/>
            </a:xfrm>
            <a:prstGeom prst="roundRect">
              <a:avLst>
                <a:gd name="adj" fmla="val 0"/>
              </a:avLst>
            </a:pr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910698" y="1400423"/>
              <a:ext cx="2386859" cy="37667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751501" y="2394543"/>
            <a:ext cx="2551321" cy="525222"/>
            <a:chOff x="828467" y="1326148"/>
            <a:chExt cx="2551321" cy="525222"/>
          </a:xfrm>
        </p:grpSpPr>
        <p:sp>
          <p:nvSpPr>
            <p:cNvPr id="22" name="圆角矩形 21"/>
            <p:cNvSpPr/>
            <p:nvPr/>
          </p:nvSpPr>
          <p:spPr>
            <a:xfrm>
              <a:off x="828467" y="1326148"/>
              <a:ext cx="2551321" cy="525222"/>
            </a:xfrm>
            <a:prstGeom prst="roundRect">
              <a:avLst>
                <a:gd name="adj" fmla="val 0"/>
              </a:avLst>
            </a:pr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910698" y="1400423"/>
              <a:ext cx="2386859" cy="37667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751501" y="3508578"/>
            <a:ext cx="2551321" cy="525222"/>
            <a:chOff x="828467" y="1326148"/>
            <a:chExt cx="2551321" cy="525222"/>
          </a:xfrm>
        </p:grpSpPr>
        <p:sp>
          <p:nvSpPr>
            <p:cNvPr id="25" name="圆角矩形 24"/>
            <p:cNvSpPr/>
            <p:nvPr/>
          </p:nvSpPr>
          <p:spPr>
            <a:xfrm>
              <a:off x="828467" y="1326148"/>
              <a:ext cx="2551321" cy="525222"/>
            </a:xfrm>
            <a:prstGeom prst="roundRect">
              <a:avLst>
                <a:gd name="adj" fmla="val 0"/>
              </a:avLst>
            </a:pr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910698" y="1400423"/>
              <a:ext cx="2386859" cy="37667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549527" y="1649601"/>
            <a:ext cx="2018784" cy="2018784"/>
            <a:chOff x="2193191" y="1899415"/>
            <a:chExt cx="2421376" cy="2421376"/>
          </a:xfrm>
          <a:effectLst/>
        </p:grpSpPr>
        <p:sp>
          <p:nvSpPr>
            <p:cNvPr id="28" name="椭圆 27"/>
            <p:cNvSpPr/>
            <p:nvPr/>
          </p:nvSpPr>
          <p:spPr>
            <a:xfrm>
              <a:off x="2193191" y="1899415"/>
              <a:ext cx="2421376" cy="2421376"/>
            </a:xfrm>
            <a:prstGeom prst="ellipse">
              <a:avLst/>
            </a:prstGeom>
            <a:solidFill>
              <a:srgbClr val="1A3F6C"/>
            </a:solidFill>
            <a:ln w="317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3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2345502" y="2051726"/>
              <a:ext cx="2116756" cy="21167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65100" dist="88900" dir="2700000" algn="tl" rotWithShape="0">
                <a:schemeClr val="accent3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82550" h="317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0" name="Text Placeholder 12"/>
          <p:cNvSpPr txBox="1">
            <a:spLocks/>
          </p:cNvSpPr>
          <p:nvPr/>
        </p:nvSpPr>
        <p:spPr>
          <a:xfrm>
            <a:off x="1197608" y="1450149"/>
            <a:ext cx="1959184" cy="28717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 Placeholder 12"/>
          <p:cNvSpPr txBox="1">
            <a:spLocks/>
          </p:cNvSpPr>
          <p:nvPr/>
        </p:nvSpPr>
        <p:spPr>
          <a:xfrm>
            <a:off x="1197608" y="2517560"/>
            <a:ext cx="1959184" cy="28717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 Placeholder 12"/>
          <p:cNvSpPr txBox="1">
            <a:spLocks/>
          </p:cNvSpPr>
          <p:nvPr/>
        </p:nvSpPr>
        <p:spPr>
          <a:xfrm>
            <a:off x="1197608" y="3628041"/>
            <a:ext cx="1959184" cy="28717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 Placeholder 12"/>
          <p:cNvSpPr txBox="1">
            <a:spLocks/>
          </p:cNvSpPr>
          <p:nvPr/>
        </p:nvSpPr>
        <p:spPr>
          <a:xfrm>
            <a:off x="5976229" y="1450149"/>
            <a:ext cx="1959184" cy="28717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 Placeholder 12"/>
          <p:cNvSpPr txBox="1">
            <a:spLocks/>
          </p:cNvSpPr>
          <p:nvPr/>
        </p:nvSpPr>
        <p:spPr>
          <a:xfrm>
            <a:off x="5976229" y="2517560"/>
            <a:ext cx="1959184" cy="28717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 Placeholder 12"/>
          <p:cNvSpPr txBox="1">
            <a:spLocks/>
          </p:cNvSpPr>
          <p:nvPr/>
        </p:nvSpPr>
        <p:spPr>
          <a:xfrm>
            <a:off x="5976229" y="3628041"/>
            <a:ext cx="1959184" cy="28717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 Placeholder 12"/>
          <p:cNvSpPr txBox="1">
            <a:spLocks/>
          </p:cNvSpPr>
          <p:nvPr/>
        </p:nvSpPr>
        <p:spPr>
          <a:xfrm>
            <a:off x="1381121" y="1965676"/>
            <a:ext cx="1775671" cy="12393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800" b="0" kern="1200" baseline="0">
                <a:solidFill>
                  <a:sysClr val="windowText" lastClr="000000"/>
                </a:solidFill>
                <a:latin typeface="Aller Light" panose="02000503000000020004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点击输入本栏的具体文字简明扼要的说明分项内容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Text Placeholder 12"/>
          <p:cNvSpPr txBox="1">
            <a:spLocks/>
          </p:cNvSpPr>
          <p:nvPr/>
        </p:nvSpPr>
        <p:spPr>
          <a:xfrm>
            <a:off x="1381121" y="3038446"/>
            <a:ext cx="1775671" cy="12393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800" b="0" kern="1200" baseline="0">
                <a:solidFill>
                  <a:sysClr val="windowText" lastClr="000000"/>
                </a:solidFill>
                <a:latin typeface="Aller Light" panose="02000503000000020004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点击输入本栏的具体文字简明扼要的说明分项内容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Text Placeholder 12"/>
          <p:cNvSpPr txBox="1">
            <a:spLocks/>
          </p:cNvSpPr>
          <p:nvPr/>
        </p:nvSpPr>
        <p:spPr>
          <a:xfrm>
            <a:off x="1381121" y="4176003"/>
            <a:ext cx="1775671" cy="12393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800" b="0" kern="1200" baseline="0">
                <a:solidFill>
                  <a:sysClr val="windowText" lastClr="000000"/>
                </a:solidFill>
                <a:latin typeface="Aller Light" panose="02000503000000020004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点击输入本栏的具体文字简明扼要的说明分项内容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 Placeholder 12"/>
          <p:cNvSpPr txBox="1">
            <a:spLocks/>
          </p:cNvSpPr>
          <p:nvPr/>
        </p:nvSpPr>
        <p:spPr>
          <a:xfrm>
            <a:off x="5976229" y="1968806"/>
            <a:ext cx="1682418" cy="12080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800" b="0" kern="1200" baseline="0">
                <a:solidFill>
                  <a:sysClr val="windowText" lastClr="000000"/>
                </a:solidFill>
                <a:latin typeface="Aller Light" panose="02000503000000020004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点击输入本栏的具体文字简明扼要的说明分项内容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 Placeholder 12"/>
          <p:cNvSpPr txBox="1">
            <a:spLocks/>
          </p:cNvSpPr>
          <p:nvPr/>
        </p:nvSpPr>
        <p:spPr>
          <a:xfrm>
            <a:off x="5976229" y="3041576"/>
            <a:ext cx="1682418" cy="12080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800" b="0" kern="1200" baseline="0">
                <a:solidFill>
                  <a:sysClr val="windowText" lastClr="000000"/>
                </a:solidFill>
                <a:latin typeface="Aller Light" panose="02000503000000020004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点击输入本栏的具体文字简明扼要的说明分项内容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Text Placeholder 12"/>
          <p:cNvSpPr txBox="1">
            <a:spLocks/>
          </p:cNvSpPr>
          <p:nvPr/>
        </p:nvSpPr>
        <p:spPr>
          <a:xfrm>
            <a:off x="5976229" y="4179133"/>
            <a:ext cx="1682418" cy="12080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800" b="0" kern="1200" baseline="0">
                <a:solidFill>
                  <a:sysClr val="windowText" lastClr="000000"/>
                </a:solidFill>
                <a:latin typeface="Aller Light" panose="02000503000000020004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点击输入本栏的具体文字简明扼要的说明分项内容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797048" y="2283244"/>
            <a:ext cx="15127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 添加标题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104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1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6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1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6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60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1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6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100"/>
                            </p:stCondLst>
                            <p:childTnLst>
                              <p:par>
                                <p:cTn id="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6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1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600"/>
                            </p:stCondLst>
                            <p:childTnLst>
                              <p:par>
                                <p:cTn id="9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6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30" grpId="0"/>
      <p:bldP spid="31" grpId="0"/>
      <p:bldP spid="32" grpId="0"/>
      <p:bldP spid="33" grpId="0"/>
      <p:bldP spid="34" grpId="0"/>
      <p:bldP spid="35" grpId="0"/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34"/>
          <p:cNvSpPr/>
          <p:nvPr/>
        </p:nvSpPr>
        <p:spPr>
          <a:xfrm rot="5400000" flipV="1">
            <a:off x="6909553" y="3010963"/>
            <a:ext cx="1163726" cy="147637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 rot="5400000">
            <a:off x="1231410" y="1071162"/>
            <a:ext cx="1146479" cy="14895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72660" y="1327501"/>
            <a:ext cx="5375990" cy="122490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8957" y="3179740"/>
            <a:ext cx="5375990" cy="122490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solidFill>
              <a:srgbClr val="1A3F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23"/>
          <p:cNvSpPr>
            <a:spLocks noChangeArrowheads="1"/>
          </p:cNvSpPr>
          <p:nvPr/>
        </p:nvSpPr>
        <p:spPr bwMode="auto">
          <a:xfrm>
            <a:off x="3184167" y="1596561"/>
            <a:ext cx="4752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/>
            <a:endParaRPr lang="zh-CN" altLang="en-US" sz="1000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/>
            <a:r>
              <a:rPr lang="zh-CN" altLang="en-US" sz="1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字号请根据你的内容多少，及演示需要调整大小。</a:t>
            </a:r>
            <a:endParaRPr lang="en-US" altLang="zh-CN" sz="1000" b="1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0" name="TextBox 24"/>
          <p:cNvSpPr>
            <a:spLocks noChangeArrowheads="1"/>
          </p:cNvSpPr>
          <p:nvPr/>
        </p:nvSpPr>
        <p:spPr bwMode="auto">
          <a:xfrm>
            <a:off x="1249089" y="1446602"/>
            <a:ext cx="8747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全国现状</a:t>
            </a:r>
          </a:p>
        </p:txBody>
      </p:sp>
      <p:sp>
        <p:nvSpPr>
          <p:cNvPr id="21" name="TextBox 31"/>
          <p:cNvSpPr>
            <a:spLocks noChangeArrowheads="1"/>
          </p:cNvSpPr>
          <p:nvPr/>
        </p:nvSpPr>
        <p:spPr bwMode="auto">
          <a:xfrm>
            <a:off x="7219951" y="3350895"/>
            <a:ext cx="874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地区现状</a:t>
            </a:r>
          </a:p>
        </p:txBody>
      </p:sp>
      <p:sp>
        <p:nvSpPr>
          <p:cNvPr id="22" name="TextBox 25"/>
          <p:cNvSpPr>
            <a:spLocks noChangeArrowheads="1"/>
          </p:cNvSpPr>
          <p:nvPr/>
        </p:nvSpPr>
        <p:spPr bwMode="auto">
          <a:xfrm>
            <a:off x="1165225" y="3373280"/>
            <a:ext cx="49672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毕业论文在进行编写的过程中，需要经过开题报告、论文编写、论文上交评定、论文答辩以及论文评分五个过程，其中开题报告是论文进行的最重要的一个过程，也是论文能否进行的一个重要指标。</a:t>
            </a:r>
            <a:endParaRPr lang="en-US" altLang="zh-CN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/>
            <a:endParaRPr lang="zh-CN" altLang="en-US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/>
            <a:r>
              <a:rPr lang="zh-CN" altLang="en-US" sz="1000" b="1" dirty="0">
                <a:solidFill>
                  <a:srgbClr val="C1DCE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字号请根据你的内容多少，及演示需要调整大小。</a:t>
            </a:r>
            <a:endParaRPr lang="en-US" altLang="zh-CN" sz="1000" b="1" dirty="0">
              <a:solidFill>
                <a:srgbClr val="C1DCED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1941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9" grpId="0" animBg="1"/>
          <p:bldP spid="19" grpId="0" bldLvl="0" autoUpdateAnimBg="0"/>
          <p:bldP spid="20" grpId="0" bldLvl="0" autoUpdateAnimBg="0"/>
          <p:bldP spid="21" grpId="0" bldLvl="0" autoUpdateAnimBg="0"/>
          <p:bldP spid="22" grpId="0" bldLvl="0" autoUpdateAnimBg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9" grpId="0" animBg="1"/>
          <p:bldP spid="19" grpId="0" bldLvl="0" autoUpdateAnimBg="0"/>
          <p:bldP spid="20" grpId="0" bldLvl="0" autoUpdateAnimBg="0"/>
          <p:bldP spid="21" grpId="0" bldLvl="0" autoUpdateAnimBg="0"/>
          <p:bldP spid="22" grpId="0" bldLvl="0" autoUpdateAnimBg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 8"/>
          <p:cNvSpPr/>
          <p:nvPr/>
        </p:nvSpPr>
        <p:spPr>
          <a:xfrm rot="6916869">
            <a:off x="882892" y="2403790"/>
            <a:ext cx="1066523" cy="957755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1A3F6C"/>
          </a:solidFill>
          <a:ln w="25400">
            <a:noFill/>
          </a:ln>
          <a:effectLst>
            <a:innerShdw blurRad="1524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83BB48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66575" y="2109022"/>
            <a:ext cx="957755" cy="1066523"/>
            <a:chOff x="1155433" y="2812030"/>
            <a:chExt cx="1277006" cy="1422030"/>
          </a:xfrm>
        </p:grpSpPr>
        <p:sp>
          <p:nvSpPr>
            <p:cNvPr id="11" name="任意多边形 10"/>
            <p:cNvSpPr/>
            <p:nvPr/>
          </p:nvSpPr>
          <p:spPr>
            <a:xfrm rot="5400000">
              <a:off x="1082921" y="2884542"/>
              <a:ext cx="1422030" cy="1277006"/>
            </a:xfrm>
            <a:custGeom>
              <a:avLst/>
              <a:gdLst>
                <a:gd name="connsiteX0" fmla="*/ 949445 w 3191647"/>
                <a:gd name="connsiteY0" fmla="*/ 0 h 2866152"/>
                <a:gd name="connsiteX1" fmla="*/ 2234352 w 3191647"/>
                <a:gd name="connsiteY1" fmla="*/ 0 h 2866152"/>
                <a:gd name="connsiteX2" fmla="*/ 2402131 w 3191647"/>
                <a:gd name="connsiteY2" fmla="*/ 51249 h 2866152"/>
                <a:gd name="connsiteX3" fmla="*/ 2409685 w 3191647"/>
                <a:gd name="connsiteY3" fmla="*/ 57482 h 2866152"/>
                <a:gd name="connsiteX4" fmla="*/ 2430115 w 3191647"/>
                <a:gd name="connsiteY4" fmla="*/ 70005 h 2866152"/>
                <a:gd name="connsiteX5" fmla="*/ 2508940 w 3191647"/>
                <a:gd name="connsiteY5" fmla="*/ 159371 h 2866152"/>
                <a:gd name="connsiteX6" fmla="*/ 3151394 w 3191647"/>
                <a:gd name="connsiteY6" fmla="*/ 1272133 h 2866152"/>
                <a:gd name="connsiteX7" fmla="*/ 3181372 w 3191647"/>
                <a:gd name="connsiteY7" fmla="*/ 1499841 h 2866152"/>
                <a:gd name="connsiteX8" fmla="*/ 3172981 w 3191647"/>
                <a:gd name="connsiteY8" fmla="*/ 1522315 h 2866152"/>
                <a:gd name="connsiteX9" fmla="*/ 3170003 w 3191647"/>
                <a:gd name="connsiteY9" fmla="*/ 1535472 h 2866152"/>
                <a:gd name="connsiteX10" fmla="*/ 3145044 w 3191647"/>
                <a:gd name="connsiteY10" fmla="*/ 1590895 h 2866152"/>
                <a:gd name="connsiteX11" fmla="*/ 2502590 w 3191647"/>
                <a:gd name="connsiteY11" fmla="*/ 2703657 h 2866152"/>
                <a:gd name="connsiteX12" fmla="*/ 2488794 w 3191647"/>
                <a:gd name="connsiteY12" fmla="*/ 2722817 h 2866152"/>
                <a:gd name="connsiteX13" fmla="*/ 2482806 w 3191647"/>
                <a:gd name="connsiteY13" fmla="*/ 2733849 h 2866152"/>
                <a:gd name="connsiteX14" fmla="*/ 2467439 w 3191647"/>
                <a:gd name="connsiteY14" fmla="*/ 2752474 h 2866152"/>
                <a:gd name="connsiteX15" fmla="*/ 2467072 w 3191647"/>
                <a:gd name="connsiteY15" fmla="*/ 2752984 h 2866152"/>
                <a:gd name="connsiteX16" fmla="*/ 2466846 w 3191647"/>
                <a:gd name="connsiteY16" fmla="*/ 2753192 h 2866152"/>
                <a:gd name="connsiteX17" fmla="*/ 2446163 w 3191647"/>
                <a:gd name="connsiteY17" fmla="*/ 2778260 h 2866152"/>
                <a:gd name="connsiteX18" fmla="*/ 2233973 w 3191647"/>
                <a:gd name="connsiteY18" fmla="*/ 2866152 h 2866152"/>
                <a:gd name="connsiteX19" fmla="*/ 949066 w 3191647"/>
                <a:gd name="connsiteY19" fmla="*/ 2866152 h 2866152"/>
                <a:gd name="connsiteX20" fmla="*/ 700233 w 3191647"/>
                <a:gd name="connsiteY20" fmla="*/ 2733849 h 2866152"/>
                <a:gd name="connsiteX21" fmla="*/ 689623 w 3191647"/>
                <a:gd name="connsiteY21" fmla="*/ 2714300 h 2866152"/>
                <a:gd name="connsiteX22" fmla="*/ 681960 w 3191647"/>
                <a:gd name="connsiteY22" fmla="*/ 2703658 h 2866152"/>
                <a:gd name="connsiteX23" fmla="*/ 39506 w 3191647"/>
                <a:gd name="connsiteY23" fmla="*/ 1590896 h 2866152"/>
                <a:gd name="connsiteX24" fmla="*/ 1526 w 3191647"/>
                <a:gd name="connsiteY24" fmla="*/ 1477948 h 2866152"/>
                <a:gd name="connsiteX25" fmla="*/ 720 w 3191647"/>
                <a:gd name="connsiteY25" fmla="*/ 1447354 h 2866152"/>
                <a:gd name="connsiteX26" fmla="*/ 0 w 3191647"/>
                <a:gd name="connsiteY26" fmla="*/ 1443059 h 2866152"/>
                <a:gd name="connsiteX27" fmla="*/ 303 w 3191647"/>
                <a:gd name="connsiteY27" fmla="*/ 1431516 h 2866152"/>
                <a:gd name="connsiteX28" fmla="*/ 0 w 3191647"/>
                <a:gd name="connsiteY28" fmla="*/ 1419970 h 2866152"/>
                <a:gd name="connsiteX29" fmla="*/ 720 w 3191647"/>
                <a:gd name="connsiteY29" fmla="*/ 1415675 h 2866152"/>
                <a:gd name="connsiteX30" fmla="*/ 1526 w 3191647"/>
                <a:gd name="connsiteY30" fmla="*/ 1385081 h 2866152"/>
                <a:gd name="connsiteX31" fmla="*/ 39506 w 3191647"/>
                <a:gd name="connsiteY31" fmla="*/ 1272134 h 2866152"/>
                <a:gd name="connsiteX32" fmla="*/ 681960 w 3191647"/>
                <a:gd name="connsiteY32" fmla="*/ 159372 h 2866152"/>
                <a:gd name="connsiteX33" fmla="*/ 698045 w 3191647"/>
                <a:gd name="connsiteY33" fmla="*/ 137034 h 2866152"/>
                <a:gd name="connsiteX34" fmla="*/ 700612 w 3191647"/>
                <a:gd name="connsiteY34" fmla="*/ 132303 h 2866152"/>
                <a:gd name="connsiteX35" fmla="*/ 707202 w 3191647"/>
                <a:gd name="connsiteY35" fmla="*/ 124316 h 2866152"/>
                <a:gd name="connsiteX36" fmla="*/ 717478 w 3191647"/>
                <a:gd name="connsiteY36" fmla="*/ 110046 h 2866152"/>
                <a:gd name="connsiteX37" fmla="*/ 723796 w 3191647"/>
                <a:gd name="connsiteY37" fmla="*/ 104204 h 2866152"/>
                <a:gd name="connsiteX38" fmla="*/ 737255 w 3191647"/>
                <a:gd name="connsiteY38" fmla="*/ 87892 h 2866152"/>
                <a:gd name="connsiteX39" fmla="*/ 949445 w 3191647"/>
                <a:gd name="connsiteY39" fmla="*/ 0 h 28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91647" h="2866152">
                  <a:moveTo>
                    <a:pt x="949445" y="0"/>
                  </a:moveTo>
                  <a:lnTo>
                    <a:pt x="2234352" y="0"/>
                  </a:lnTo>
                  <a:cubicBezTo>
                    <a:pt x="2296501" y="0"/>
                    <a:pt x="2354237" y="18893"/>
                    <a:pt x="2402131" y="51249"/>
                  </a:cubicBezTo>
                  <a:lnTo>
                    <a:pt x="2409685" y="57482"/>
                  </a:lnTo>
                  <a:lnTo>
                    <a:pt x="2430115" y="70005"/>
                  </a:lnTo>
                  <a:cubicBezTo>
                    <a:pt x="2461216" y="93504"/>
                    <a:pt x="2488224" y="123489"/>
                    <a:pt x="2508940" y="159371"/>
                  </a:cubicBezTo>
                  <a:lnTo>
                    <a:pt x="3151394" y="1272133"/>
                  </a:lnTo>
                  <a:cubicBezTo>
                    <a:pt x="3192826" y="1343897"/>
                    <a:pt x="3201249" y="1425660"/>
                    <a:pt x="3181372" y="1499841"/>
                  </a:cubicBezTo>
                  <a:lnTo>
                    <a:pt x="3172981" y="1522315"/>
                  </a:lnTo>
                  <a:lnTo>
                    <a:pt x="3170003" y="1535472"/>
                  </a:lnTo>
                  <a:cubicBezTo>
                    <a:pt x="3163697" y="1554388"/>
                    <a:pt x="3155402" y="1572954"/>
                    <a:pt x="3145044" y="1590895"/>
                  </a:cubicBezTo>
                  <a:lnTo>
                    <a:pt x="2502590" y="2703657"/>
                  </a:lnTo>
                  <a:lnTo>
                    <a:pt x="2488794" y="2722817"/>
                  </a:lnTo>
                  <a:lnTo>
                    <a:pt x="2482806" y="2733849"/>
                  </a:lnTo>
                  <a:lnTo>
                    <a:pt x="2467439" y="2752474"/>
                  </a:lnTo>
                  <a:lnTo>
                    <a:pt x="2467072" y="2752984"/>
                  </a:lnTo>
                  <a:lnTo>
                    <a:pt x="2466846" y="2753192"/>
                  </a:lnTo>
                  <a:lnTo>
                    <a:pt x="2446163" y="2778260"/>
                  </a:lnTo>
                  <a:cubicBezTo>
                    <a:pt x="2391859" y="2832565"/>
                    <a:pt x="2316839" y="2866152"/>
                    <a:pt x="2233973" y="2866152"/>
                  </a:cubicBezTo>
                  <a:lnTo>
                    <a:pt x="949066" y="2866152"/>
                  </a:lnTo>
                  <a:cubicBezTo>
                    <a:pt x="845484" y="2866152"/>
                    <a:pt x="754160" y="2813671"/>
                    <a:pt x="700233" y="2733849"/>
                  </a:cubicBezTo>
                  <a:lnTo>
                    <a:pt x="689623" y="2714300"/>
                  </a:lnTo>
                  <a:lnTo>
                    <a:pt x="681960" y="2703658"/>
                  </a:lnTo>
                  <a:lnTo>
                    <a:pt x="39506" y="1590896"/>
                  </a:lnTo>
                  <a:cubicBezTo>
                    <a:pt x="18789" y="1555014"/>
                    <a:pt x="6326" y="1516632"/>
                    <a:pt x="1526" y="1477948"/>
                  </a:cubicBezTo>
                  <a:lnTo>
                    <a:pt x="720" y="1447354"/>
                  </a:lnTo>
                  <a:lnTo>
                    <a:pt x="0" y="1443059"/>
                  </a:lnTo>
                  <a:lnTo>
                    <a:pt x="303" y="1431516"/>
                  </a:lnTo>
                  <a:lnTo>
                    <a:pt x="0" y="1419970"/>
                  </a:lnTo>
                  <a:lnTo>
                    <a:pt x="720" y="1415675"/>
                  </a:lnTo>
                  <a:lnTo>
                    <a:pt x="1526" y="1385081"/>
                  </a:lnTo>
                  <a:cubicBezTo>
                    <a:pt x="6326" y="1346398"/>
                    <a:pt x="18789" y="1308016"/>
                    <a:pt x="39506" y="1272134"/>
                  </a:cubicBezTo>
                  <a:lnTo>
                    <a:pt x="681960" y="159372"/>
                  </a:lnTo>
                  <a:lnTo>
                    <a:pt x="698045" y="137034"/>
                  </a:lnTo>
                  <a:lnTo>
                    <a:pt x="700612" y="132303"/>
                  </a:lnTo>
                  <a:lnTo>
                    <a:pt x="707202" y="124316"/>
                  </a:lnTo>
                  <a:lnTo>
                    <a:pt x="717478" y="110046"/>
                  </a:lnTo>
                  <a:lnTo>
                    <a:pt x="723796" y="104204"/>
                  </a:lnTo>
                  <a:lnTo>
                    <a:pt x="737255" y="87892"/>
                  </a:lnTo>
                  <a:cubicBezTo>
                    <a:pt x="791559" y="33588"/>
                    <a:pt x="866580" y="0"/>
                    <a:pt x="949445" y="0"/>
                  </a:cubicBezTo>
                  <a:close/>
                </a:path>
              </a:pathLst>
            </a:custGeom>
            <a:gradFill>
              <a:gsLst>
                <a:gs pos="0">
                  <a:srgbClr val="E5E5E5"/>
                </a:gs>
                <a:gs pos="100000">
                  <a:srgbClr val="FEFEFE"/>
                </a:gs>
              </a:gsLst>
              <a:lin ang="5400000" scaled="1"/>
            </a:gra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0E0E0"/>
                  </a:gs>
                </a:gsLst>
                <a:lin ang="5400000" scaled="1"/>
              </a:gradFill>
            </a:ln>
            <a:effectLst>
              <a:outerShdw blurRad="571500" dist="342900" dir="228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83BB48"/>
                </a:solidFill>
              </a:endParaRPr>
            </a:p>
          </p:txBody>
        </p:sp>
        <p:sp>
          <p:nvSpPr>
            <p:cNvPr id="12" name="Freeform 803"/>
            <p:cNvSpPr>
              <a:spLocks/>
            </p:cNvSpPr>
            <p:nvPr/>
          </p:nvSpPr>
          <p:spPr bwMode="auto">
            <a:xfrm>
              <a:off x="1471313" y="3216084"/>
              <a:ext cx="645246" cy="613922"/>
            </a:xfrm>
            <a:custGeom>
              <a:avLst/>
              <a:gdLst>
                <a:gd name="T0" fmla="*/ 174 w 174"/>
                <a:gd name="T1" fmla="*/ 139 h 166"/>
                <a:gd name="T2" fmla="*/ 153 w 174"/>
                <a:gd name="T3" fmla="*/ 126 h 166"/>
                <a:gd name="T4" fmla="*/ 126 w 174"/>
                <a:gd name="T5" fmla="*/ 115 h 166"/>
                <a:gd name="T6" fmla="*/ 118 w 174"/>
                <a:gd name="T7" fmla="*/ 112 h 166"/>
                <a:gd name="T8" fmla="*/ 111 w 174"/>
                <a:gd name="T9" fmla="*/ 100 h 166"/>
                <a:gd name="T10" fmla="*/ 106 w 174"/>
                <a:gd name="T11" fmla="*/ 100 h 166"/>
                <a:gd name="T12" fmla="*/ 111 w 174"/>
                <a:gd name="T13" fmla="*/ 90 h 166"/>
                <a:gd name="T14" fmla="*/ 113 w 174"/>
                <a:gd name="T15" fmla="*/ 79 h 166"/>
                <a:gd name="T16" fmla="*/ 118 w 174"/>
                <a:gd name="T17" fmla="*/ 74 h 166"/>
                <a:gd name="T18" fmla="*/ 121 w 174"/>
                <a:gd name="T19" fmla="*/ 67 h 166"/>
                <a:gd name="T20" fmla="*/ 120 w 174"/>
                <a:gd name="T21" fmla="*/ 54 h 166"/>
                <a:gd name="T22" fmla="*/ 118 w 174"/>
                <a:gd name="T23" fmla="*/ 49 h 166"/>
                <a:gd name="T24" fmla="*/ 119 w 174"/>
                <a:gd name="T25" fmla="*/ 32 h 166"/>
                <a:gd name="T26" fmla="*/ 118 w 174"/>
                <a:gd name="T27" fmla="*/ 20 h 166"/>
                <a:gd name="T28" fmla="*/ 113 w 174"/>
                <a:gd name="T29" fmla="*/ 13 h 166"/>
                <a:gd name="T30" fmla="*/ 108 w 174"/>
                <a:gd name="T31" fmla="*/ 12 h 166"/>
                <a:gd name="T32" fmla="*/ 104 w 174"/>
                <a:gd name="T33" fmla="*/ 9 h 166"/>
                <a:gd name="T34" fmla="*/ 67 w 174"/>
                <a:gd name="T35" fmla="*/ 9 h 166"/>
                <a:gd name="T36" fmla="*/ 54 w 174"/>
                <a:gd name="T37" fmla="*/ 48 h 166"/>
                <a:gd name="T38" fmla="*/ 52 w 174"/>
                <a:gd name="T39" fmla="*/ 57 h 166"/>
                <a:gd name="T40" fmla="*/ 57 w 174"/>
                <a:gd name="T41" fmla="*/ 76 h 166"/>
                <a:gd name="T42" fmla="*/ 60 w 174"/>
                <a:gd name="T43" fmla="*/ 77 h 166"/>
                <a:gd name="T44" fmla="*/ 62 w 174"/>
                <a:gd name="T45" fmla="*/ 91 h 166"/>
                <a:gd name="T46" fmla="*/ 67 w 174"/>
                <a:gd name="T47" fmla="*/ 99 h 166"/>
                <a:gd name="T48" fmla="*/ 63 w 174"/>
                <a:gd name="T49" fmla="*/ 100 h 166"/>
                <a:gd name="T50" fmla="*/ 56 w 174"/>
                <a:gd name="T51" fmla="*/ 112 h 166"/>
                <a:gd name="T52" fmla="*/ 48 w 174"/>
                <a:gd name="T53" fmla="*/ 115 h 166"/>
                <a:gd name="T54" fmla="*/ 21 w 174"/>
                <a:gd name="T55" fmla="*/ 126 h 166"/>
                <a:gd name="T56" fmla="*/ 0 w 174"/>
                <a:gd name="T57" fmla="*/ 139 h 166"/>
                <a:gd name="T58" fmla="*/ 0 w 174"/>
                <a:gd name="T59" fmla="*/ 166 h 166"/>
                <a:gd name="T60" fmla="*/ 76 w 174"/>
                <a:gd name="T61" fmla="*/ 166 h 166"/>
                <a:gd name="T62" fmla="*/ 82 w 174"/>
                <a:gd name="T63" fmla="*/ 127 h 166"/>
                <a:gd name="T64" fmla="*/ 77 w 174"/>
                <a:gd name="T65" fmla="*/ 117 h 166"/>
                <a:gd name="T66" fmla="*/ 88 w 174"/>
                <a:gd name="T67" fmla="*/ 112 h 166"/>
                <a:gd name="T68" fmla="*/ 97 w 174"/>
                <a:gd name="T69" fmla="*/ 117 h 166"/>
                <a:gd name="T70" fmla="*/ 92 w 174"/>
                <a:gd name="T71" fmla="*/ 128 h 166"/>
                <a:gd name="T72" fmla="*/ 101 w 174"/>
                <a:gd name="T73" fmla="*/ 166 h 166"/>
                <a:gd name="T74" fmla="*/ 174 w 174"/>
                <a:gd name="T75" fmla="*/ 166 h 166"/>
                <a:gd name="T76" fmla="*/ 174 w 174"/>
                <a:gd name="T77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4" h="166">
                  <a:moveTo>
                    <a:pt x="174" y="139"/>
                  </a:moveTo>
                  <a:cubicBezTo>
                    <a:pt x="171" y="131"/>
                    <a:pt x="161" y="129"/>
                    <a:pt x="153" y="126"/>
                  </a:cubicBezTo>
                  <a:cubicBezTo>
                    <a:pt x="144" y="122"/>
                    <a:pt x="135" y="118"/>
                    <a:pt x="126" y="115"/>
                  </a:cubicBezTo>
                  <a:cubicBezTo>
                    <a:pt x="123" y="114"/>
                    <a:pt x="121" y="113"/>
                    <a:pt x="118" y="112"/>
                  </a:cubicBezTo>
                  <a:cubicBezTo>
                    <a:pt x="115" y="110"/>
                    <a:pt x="113" y="104"/>
                    <a:pt x="111" y="100"/>
                  </a:cubicBezTo>
                  <a:cubicBezTo>
                    <a:pt x="109" y="100"/>
                    <a:pt x="108" y="100"/>
                    <a:pt x="106" y="100"/>
                  </a:cubicBezTo>
                  <a:cubicBezTo>
                    <a:pt x="106" y="94"/>
                    <a:pt x="110" y="94"/>
                    <a:pt x="111" y="90"/>
                  </a:cubicBezTo>
                  <a:cubicBezTo>
                    <a:pt x="112" y="86"/>
                    <a:pt x="111" y="82"/>
                    <a:pt x="113" y="79"/>
                  </a:cubicBezTo>
                  <a:cubicBezTo>
                    <a:pt x="114" y="76"/>
                    <a:pt x="117" y="76"/>
                    <a:pt x="118" y="74"/>
                  </a:cubicBezTo>
                  <a:cubicBezTo>
                    <a:pt x="120" y="73"/>
                    <a:pt x="120" y="69"/>
                    <a:pt x="121" y="67"/>
                  </a:cubicBezTo>
                  <a:cubicBezTo>
                    <a:pt x="122" y="63"/>
                    <a:pt x="122" y="58"/>
                    <a:pt x="120" y="54"/>
                  </a:cubicBezTo>
                  <a:cubicBezTo>
                    <a:pt x="119" y="52"/>
                    <a:pt x="119" y="51"/>
                    <a:pt x="118" y="49"/>
                  </a:cubicBezTo>
                  <a:cubicBezTo>
                    <a:pt x="118" y="45"/>
                    <a:pt x="119" y="35"/>
                    <a:pt x="119" y="32"/>
                  </a:cubicBezTo>
                  <a:cubicBezTo>
                    <a:pt x="119" y="26"/>
                    <a:pt x="119" y="26"/>
                    <a:pt x="118" y="20"/>
                  </a:cubicBezTo>
                  <a:cubicBezTo>
                    <a:pt x="118" y="20"/>
                    <a:pt x="116" y="14"/>
                    <a:pt x="113" y="13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4" y="9"/>
                    <a:pt x="104" y="9"/>
                    <a:pt x="104" y="9"/>
                  </a:cubicBezTo>
                  <a:cubicBezTo>
                    <a:pt x="90" y="0"/>
                    <a:pt x="75" y="6"/>
                    <a:pt x="67" y="9"/>
                  </a:cubicBezTo>
                  <a:cubicBezTo>
                    <a:pt x="56" y="13"/>
                    <a:pt x="49" y="24"/>
                    <a:pt x="54" y="48"/>
                  </a:cubicBezTo>
                  <a:cubicBezTo>
                    <a:pt x="55" y="52"/>
                    <a:pt x="51" y="54"/>
                    <a:pt x="52" y="57"/>
                  </a:cubicBezTo>
                  <a:cubicBezTo>
                    <a:pt x="52" y="61"/>
                    <a:pt x="52" y="73"/>
                    <a:pt x="57" y="76"/>
                  </a:cubicBezTo>
                  <a:cubicBezTo>
                    <a:pt x="57" y="76"/>
                    <a:pt x="61" y="77"/>
                    <a:pt x="60" y="77"/>
                  </a:cubicBezTo>
                  <a:cubicBezTo>
                    <a:pt x="61" y="82"/>
                    <a:pt x="61" y="87"/>
                    <a:pt x="62" y="91"/>
                  </a:cubicBezTo>
                  <a:cubicBezTo>
                    <a:pt x="63" y="94"/>
                    <a:pt x="66" y="95"/>
                    <a:pt x="67" y="99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1" y="104"/>
                    <a:pt x="59" y="110"/>
                    <a:pt x="56" y="112"/>
                  </a:cubicBezTo>
                  <a:cubicBezTo>
                    <a:pt x="53" y="113"/>
                    <a:pt x="51" y="114"/>
                    <a:pt x="48" y="115"/>
                  </a:cubicBezTo>
                  <a:cubicBezTo>
                    <a:pt x="39" y="118"/>
                    <a:pt x="30" y="122"/>
                    <a:pt x="21" y="126"/>
                  </a:cubicBezTo>
                  <a:cubicBezTo>
                    <a:pt x="13" y="129"/>
                    <a:pt x="3" y="131"/>
                    <a:pt x="0" y="139"/>
                  </a:cubicBezTo>
                  <a:cubicBezTo>
                    <a:pt x="0" y="145"/>
                    <a:pt x="0" y="158"/>
                    <a:pt x="0" y="166"/>
                  </a:cubicBezTo>
                  <a:cubicBezTo>
                    <a:pt x="76" y="166"/>
                    <a:pt x="76" y="166"/>
                    <a:pt x="76" y="166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77" y="117"/>
                    <a:pt x="77" y="117"/>
                    <a:pt x="77" y="117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101" y="166"/>
                    <a:pt x="101" y="166"/>
                    <a:pt x="101" y="166"/>
                  </a:cubicBezTo>
                  <a:cubicBezTo>
                    <a:pt x="174" y="166"/>
                    <a:pt x="174" y="166"/>
                    <a:pt x="174" y="166"/>
                  </a:cubicBezTo>
                  <a:cubicBezTo>
                    <a:pt x="174" y="158"/>
                    <a:pt x="174" y="145"/>
                    <a:pt x="174" y="139"/>
                  </a:cubicBez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83BB48"/>
                </a:solidFill>
              </a:endParaRPr>
            </a:p>
          </p:txBody>
        </p:sp>
      </p:grpSp>
      <p:sp>
        <p:nvSpPr>
          <p:cNvPr id="13" name="任意多边形 12"/>
          <p:cNvSpPr/>
          <p:nvPr/>
        </p:nvSpPr>
        <p:spPr>
          <a:xfrm rot="14683131" flipV="1">
            <a:off x="3004867" y="2163406"/>
            <a:ext cx="1066523" cy="957755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1A3F6C"/>
          </a:solidFill>
          <a:ln w="25400">
            <a:noFill/>
          </a:ln>
          <a:effectLst>
            <a:innerShdw blurRad="1524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83BB48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988550" y="2349406"/>
            <a:ext cx="957755" cy="1066523"/>
            <a:chOff x="3984734" y="3132541"/>
            <a:chExt cx="1277006" cy="1422030"/>
          </a:xfrm>
        </p:grpSpPr>
        <p:sp>
          <p:nvSpPr>
            <p:cNvPr id="15" name="任意多边形 14"/>
            <p:cNvSpPr/>
            <p:nvPr/>
          </p:nvSpPr>
          <p:spPr>
            <a:xfrm rot="16200000" flipV="1">
              <a:off x="3912222" y="3205053"/>
              <a:ext cx="1422030" cy="1277006"/>
            </a:xfrm>
            <a:custGeom>
              <a:avLst/>
              <a:gdLst>
                <a:gd name="connsiteX0" fmla="*/ 949445 w 3191647"/>
                <a:gd name="connsiteY0" fmla="*/ 0 h 2866152"/>
                <a:gd name="connsiteX1" fmla="*/ 2234352 w 3191647"/>
                <a:gd name="connsiteY1" fmla="*/ 0 h 2866152"/>
                <a:gd name="connsiteX2" fmla="*/ 2402131 w 3191647"/>
                <a:gd name="connsiteY2" fmla="*/ 51249 h 2866152"/>
                <a:gd name="connsiteX3" fmla="*/ 2409685 w 3191647"/>
                <a:gd name="connsiteY3" fmla="*/ 57482 h 2866152"/>
                <a:gd name="connsiteX4" fmla="*/ 2430115 w 3191647"/>
                <a:gd name="connsiteY4" fmla="*/ 70005 h 2866152"/>
                <a:gd name="connsiteX5" fmla="*/ 2508940 w 3191647"/>
                <a:gd name="connsiteY5" fmla="*/ 159371 h 2866152"/>
                <a:gd name="connsiteX6" fmla="*/ 3151394 w 3191647"/>
                <a:gd name="connsiteY6" fmla="*/ 1272133 h 2866152"/>
                <a:gd name="connsiteX7" fmla="*/ 3181372 w 3191647"/>
                <a:gd name="connsiteY7" fmla="*/ 1499841 h 2866152"/>
                <a:gd name="connsiteX8" fmla="*/ 3172981 w 3191647"/>
                <a:gd name="connsiteY8" fmla="*/ 1522315 h 2866152"/>
                <a:gd name="connsiteX9" fmla="*/ 3170003 w 3191647"/>
                <a:gd name="connsiteY9" fmla="*/ 1535472 h 2866152"/>
                <a:gd name="connsiteX10" fmla="*/ 3145044 w 3191647"/>
                <a:gd name="connsiteY10" fmla="*/ 1590895 h 2866152"/>
                <a:gd name="connsiteX11" fmla="*/ 2502590 w 3191647"/>
                <a:gd name="connsiteY11" fmla="*/ 2703657 h 2866152"/>
                <a:gd name="connsiteX12" fmla="*/ 2488794 w 3191647"/>
                <a:gd name="connsiteY12" fmla="*/ 2722817 h 2866152"/>
                <a:gd name="connsiteX13" fmla="*/ 2482806 w 3191647"/>
                <a:gd name="connsiteY13" fmla="*/ 2733849 h 2866152"/>
                <a:gd name="connsiteX14" fmla="*/ 2467439 w 3191647"/>
                <a:gd name="connsiteY14" fmla="*/ 2752474 h 2866152"/>
                <a:gd name="connsiteX15" fmla="*/ 2467072 w 3191647"/>
                <a:gd name="connsiteY15" fmla="*/ 2752984 h 2866152"/>
                <a:gd name="connsiteX16" fmla="*/ 2466846 w 3191647"/>
                <a:gd name="connsiteY16" fmla="*/ 2753192 h 2866152"/>
                <a:gd name="connsiteX17" fmla="*/ 2446163 w 3191647"/>
                <a:gd name="connsiteY17" fmla="*/ 2778260 h 2866152"/>
                <a:gd name="connsiteX18" fmla="*/ 2233973 w 3191647"/>
                <a:gd name="connsiteY18" fmla="*/ 2866152 h 2866152"/>
                <a:gd name="connsiteX19" fmla="*/ 949066 w 3191647"/>
                <a:gd name="connsiteY19" fmla="*/ 2866152 h 2866152"/>
                <a:gd name="connsiteX20" fmla="*/ 700233 w 3191647"/>
                <a:gd name="connsiteY20" fmla="*/ 2733849 h 2866152"/>
                <a:gd name="connsiteX21" fmla="*/ 689623 w 3191647"/>
                <a:gd name="connsiteY21" fmla="*/ 2714300 h 2866152"/>
                <a:gd name="connsiteX22" fmla="*/ 681960 w 3191647"/>
                <a:gd name="connsiteY22" fmla="*/ 2703658 h 2866152"/>
                <a:gd name="connsiteX23" fmla="*/ 39506 w 3191647"/>
                <a:gd name="connsiteY23" fmla="*/ 1590896 h 2866152"/>
                <a:gd name="connsiteX24" fmla="*/ 1526 w 3191647"/>
                <a:gd name="connsiteY24" fmla="*/ 1477948 h 2866152"/>
                <a:gd name="connsiteX25" fmla="*/ 720 w 3191647"/>
                <a:gd name="connsiteY25" fmla="*/ 1447354 h 2866152"/>
                <a:gd name="connsiteX26" fmla="*/ 0 w 3191647"/>
                <a:gd name="connsiteY26" fmla="*/ 1443059 h 2866152"/>
                <a:gd name="connsiteX27" fmla="*/ 303 w 3191647"/>
                <a:gd name="connsiteY27" fmla="*/ 1431516 h 2866152"/>
                <a:gd name="connsiteX28" fmla="*/ 0 w 3191647"/>
                <a:gd name="connsiteY28" fmla="*/ 1419970 h 2866152"/>
                <a:gd name="connsiteX29" fmla="*/ 720 w 3191647"/>
                <a:gd name="connsiteY29" fmla="*/ 1415675 h 2866152"/>
                <a:gd name="connsiteX30" fmla="*/ 1526 w 3191647"/>
                <a:gd name="connsiteY30" fmla="*/ 1385081 h 2866152"/>
                <a:gd name="connsiteX31" fmla="*/ 39506 w 3191647"/>
                <a:gd name="connsiteY31" fmla="*/ 1272134 h 2866152"/>
                <a:gd name="connsiteX32" fmla="*/ 681960 w 3191647"/>
                <a:gd name="connsiteY32" fmla="*/ 159372 h 2866152"/>
                <a:gd name="connsiteX33" fmla="*/ 698045 w 3191647"/>
                <a:gd name="connsiteY33" fmla="*/ 137034 h 2866152"/>
                <a:gd name="connsiteX34" fmla="*/ 700612 w 3191647"/>
                <a:gd name="connsiteY34" fmla="*/ 132303 h 2866152"/>
                <a:gd name="connsiteX35" fmla="*/ 707202 w 3191647"/>
                <a:gd name="connsiteY35" fmla="*/ 124316 h 2866152"/>
                <a:gd name="connsiteX36" fmla="*/ 717478 w 3191647"/>
                <a:gd name="connsiteY36" fmla="*/ 110046 h 2866152"/>
                <a:gd name="connsiteX37" fmla="*/ 723796 w 3191647"/>
                <a:gd name="connsiteY37" fmla="*/ 104204 h 2866152"/>
                <a:gd name="connsiteX38" fmla="*/ 737255 w 3191647"/>
                <a:gd name="connsiteY38" fmla="*/ 87892 h 2866152"/>
                <a:gd name="connsiteX39" fmla="*/ 949445 w 3191647"/>
                <a:gd name="connsiteY39" fmla="*/ 0 h 28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91647" h="2866152">
                  <a:moveTo>
                    <a:pt x="949445" y="0"/>
                  </a:moveTo>
                  <a:lnTo>
                    <a:pt x="2234352" y="0"/>
                  </a:lnTo>
                  <a:cubicBezTo>
                    <a:pt x="2296501" y="0"/>
                    <a:pt x="2354237" y="18893"/>
                    <a:pt x="2402131" y="51249"/>
                  </a:cubicBezTo>
                  <a:lnTo>
                    <a:pt x="2409685" y="57482"/>
                  </a:lnTo>
                  <a:lnTo>
                    <a:pt x="2430115" y="70005"/>
                  </a:lnTo>
                  <a:cubicBezTo>
                    <a:pt x="2461216" y="93504"/>
                    <a:pt x="2488224" y="123489"/>
                    <a:pt x="2508940" y="159371"/>
                  </a:cubicBezTo>
                  <a:lnTo>
                    <a:pt x="3151394" y="1272133"/>
                  </a:lnTo>
                  <a:cubicBezTo>
                    <a:pt x="3192826" y="1343897"/>
                    <a:pt x="3201249" y="1425660"/>
                    <a:pt x="3181372" y="1499841"/>
                  </a:cubicBezTo>
                  <a:lnTo>
                    <a:pt x="3172981" y="1522315"/>
                  </a:lnTo>
                  <a:lnTo>
                    <a:pt x="3170003" y="1535472"/>
                  </a:lnTo>
                  <a:cubicBezTo>
                    <a:pt x="3163697" y="1554388"/>
                    <a:pt x="3155402" y="1572954"/>
                    <a:pt x="3145044" y="1590895"/>
                  </a:cubicBezTo>
                  <a:lnTo>
                    <a:pt x="2502590" y="2703657"/>
                  </a:lnTo>
                  <a:lnTo>
                    <a:pt x="2488794" y="2722817"/>
                  </a:lnTo>
                  <a:lnTo>
                    <a:pt x="2482806" y="2733849"/>
                  </a:lnTo>
                  <a:lnTo>
                    <a:pt x="2467439" y="2752474"/>
                  </a:lnTo>
                  <a:lnTo>
                    <a:pt x="2467072" y="2752984"/>
                  </a:lnTo>
                  <a:lnTo>
                    <a:pt x="2466846" y="2753192"/>
                  </a:lnTo>
                  <a:lnTo>
                    <a:pt x="2446163" y="2778260"/>
                  </a:lnTo>
                  <a:cubicBezTo>
                    <a:pt x="2391859" y="2832565"/>
                    <a:pt x="2316839" y="2866152"/>
                    <a:pt x="2233973" y="2866152"/>
                  </a:cubicBezTo>
                  <a:lnTo>
                    <a:pt x="949066" y="2866152"/>
                  </a:lnTo>
                  <a:cubicBezTo>
                    <a:pt x="845484" y="2866152"/>
                    <a:pt x="754160" y="2813671"/>
                    <a:pt x="700233" y="2733849"/>
                  </a:cubicBezTo>
                  <a:lnTo>
                    <a:pt x="689623" y="2714300"/>
                  </a:lnTo>
                  <a:lnTo>
                    <a:pt x="681960" y="2703658"/>
                  </a:lnTo>
                  <a:lnTo>
                    <a:pt x="39506" y="1590896"/>
                  </a:lnTo>
                  <a:cubicBezTo>
                    <a:pt x="18789" y="1555014"/>
                    <a:pt x="6326" y="1516632"/>
                    <a:pt x="1526" y="1477948"/>
                  </a:cubicBezTo>
                  <a:lnTo>
                    <a:pt x="720" y="1447354"/>
                  </a:lnTo>
                  <a:lnTo>
                    <a:pt x="0" y="1443059"/>
                  </a:lnTo>
                  <a:lnTo>
                    <a:pt x="303" y="1431516"/>
                  </a:lnTo>
                  <a:lnTo>
                    <a:pt x="0" y="1419970"/>
                  </a:lnTo>
                  <a:lnTo>
                    <a:pt x="720" y="1415675"/>
                  </a:lnTo>
                  <a:lnTo>
                    <a:pt x="1526" y="1385081"/>
                  </a:lnTo>
                  <a:cubicBezTo>
                    <a:pt x="6326" y="1346398"/>
                    <a:pt x="18789" y="1308016"/>
                    <a:pt x="39506" y="1272134"/>
                  </a:cubicBezTo>
                  <a:lnTo>
                    <a:pt x="681960" y="159372"/>
                  </a:lnTo>
                  <a:lnTo>
                    <a:pt x="698045" y="137034"/>
                  </a:lnTo>
                  <a:lnTo>
                    <a:pt x="700612" y="132303"/>
                  </a:lnTo>
                  <a:lnTo>
                    <a:pt x="707202" y="124316"/>
                  </a:lnTo>
                  <a:lnTo>
                    <a:pt x="717478" y="110046"/>
                  </a:lnTo>
                  <a:lnTo>
                    <a:pt x="723796" y="104204"/>
                  </a:lnTo>
                  <a:lnTo>
                    <a:pt x="737255" y="87892"/>
                  </a:lnTo>
                  <a:cubicBezTo>
                    <a:pt x="791559" y="33588"/>
                    <a:pt x="866580" y="0"/>
                    <a:pt x="949445" y="0"/>
                  </a:cubicBezTo>
                  <a:close/>
                </a:path>
              </a:pathLst>
            </a:custGeom>
            <a:gradFill>
              <a:gsLst>
                <a:gs pos="0">
                  <a:srgbClr val="E5E5E5"/>
                </a:gs>
                <a:gs pos="100000">
                  <a:srgbClr val="FEFEFE"/>
                </a:gs>
              </a:gsLst>
              <a:lin ang="5400000" scaled="1"/>
            </a:gra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0E0E0"/>
                  </a:gs>
                </a:gsLst>
                <a:lin ang="5400000" scaled="1"/>
              </a:gradFill>
            </a:ln>
            <a:effectLst>
              <a:outerShdw blurRad="571500" dist="342900" dir="228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83BB48"/>
                </a:solidFill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246205" y="3536373"/>
              <a:ext cx="754063" cy="614364"/>
              <a:chOff x="8323263" y="-182563"/>
              <a:chExt cx="754063" cy="614364"/>
            </a:xfrm>
            <a:solidFill>
              <a:srgbClr val="2FA598"/>
            </a:solidFill>
          </p:grpSpPr>
          <p:sp>
            <p:nvSpPr>
              <p:cNvPr id="17" name="Freeform 786"/>
              <p:cNvSpPr>
                <a:spLocks noEditPoints="1"/>
              </p:cNvSpPr>
              <p:nvPr/>
            </p:nvSpPr>
            <p:spPr bwMode="auto">
              <a:xfrm>
                <a:off x="8650288" y="255588"/>
                <a:ext cx="427038" cy="168275"/>
              </a:xfrm>
              <a:custGeom>
                <a:avLst/>
                <a:gdLst>
                  <a:gd name="T0" fmla="*/ 105 w 114"/>
                  <a:gd name="T1" fmla="*/ 4 h 45"/>
                  <a:gd name="T2" fmla="*/ 85 w 114"/>
                  <a:gd name="T3" fmla="*/ 4 h 45"/>
                  <a:gd name="T4" fmla="*/ 69 w 114"/>
                  <a:gd name="T5" fmla="*/ 11 h 45"/>
                  <a:gd name="T6" fmla="*/ 64 w 114"/>
                  <a:gd name="T7" fmla="*/ 12 h 45"/>
                  <a:gd name="T8" fmla="*/ 69 w 114"/>
                  <a:gd name="T9" fmla="*/ 20 h 45"/>
                  <a:gd name="T10" fmla="*/ 65 w 114"/>
                  <a:gd name="T11" fmla="*/ 27 h 45"/>
                  <a:gd name="T12" fmla="*/ 58 w 114"/>
                  <a:gd name="T13" fmla="*/ 8 h 45"/>
                  <a:gd name="T14" fmla="*/ 63 w 114"/>
                  <a:gd name="T15" fmla="*/ 15 h 45"/>
                  <a:gd name="T16" fmla="*/ 58 w 114"/>
                  <a:gd name="T17" fmla="*/ 16 h 45"/>
                  <a:gd name="T18" fmla="*/ 63 w 114"/>
                  <a:gd name="T19" fmla="*/ 24 h 45"/>
                  <a:gd name="T20" fmla="*/ 58 w 114"/>
                  <a:gd name="T21" fmla="*/ 30 h 45"/>
                  <a:gd name="T22" fmla="*/ 52 w 114"/>
                  <a:gd name="T23" fmla="*/ 12 h 45"/>
                  <a:gd name="T24" fmla="*/ 56 w 114"/>
                  <a:gd name="T25" fmla="*/ 19 h 45"/>
                  <a:gd name="T26" fmla="*/ 52 w 114"/>
                  <a:gd name="T27" fmla="*/ 20 h 45"/>
                  <a:gd name="T28" fmla="*/ 56 w 114"/>
                  <a:gd name="T29" fmla="*/ 28 h 45"/>
                  <a:gd name="T30" fmla="*/ 46 w 114"/>
                  <a:gd name="T31" fmla="*/ 11 h 45"/>
                  <a:gd name="T32" fmla="*/ 45 w 114"/>
                  <a:gd name="T33" fmla="*/ 16 h 45"/>
                  <a:gd name="T34" fmla="*/ 50 w 114"/>
                  <a:gd name="T35" fmla="*/ 23 h 45"/>
                  <a:gd name="T36" fmla="*/ 45 w 114"/>
                  <a:gd name="T37" fmla="*/ 24 h 45"/>
                  <a:gd name="T38" fmla="*/ 17 w 114"/>
                  <a:gd name="T39" fmla="*/ 30 h 45"/>
                  <a:gd name="T40" fmla="*/ 23 w 114"/>
                  <a:gd name="T41" fmla="*/ 24 h 45"/>
                  <a:gd name="T42" fmla="*/ 24 w 114"/>
                  <a:gd name="T43" fmla="*/ 19 h 45"/>
                  <a:gd name="T44" fmla="*/ 21 w 114"/>
                  <a:gd name="T45" fmla="*/ 12 h 45"/>
                  <a:gd name="T46" fmla="*/ 25 w 114"/>
                  <a:gd name="T47" fmla="*/ 11 h 45"/>
                  <a:gd name="T48" fmla="*/ 25 w 114"/>
                  <a:gd name="T49" fmla="*/ 26 h 45"/>
                  <a:gd name="T50" fmla="*/ 30 w 114"/>
                  <a:gd name="T51" fmla="*/ 20 h 45"/>
                  <a:gd name="T52" fmla="*/ 31 w 114"/>
                  <a:gd name="T53" fmla="*/ 15 h 45"/>
                  <a:gd name="T54" fmla="*/ 28 w 114"/>
                  <a:gd name="T55" fmla="*/ 8 h 45"/>
                  <a:gd name="T56" fmla="*/ 36 w 114"/>
                  <a:gd name="T57" fmla="*/ 30 h 45"/>
                  <a:gd name="T58" fmla="*/ 32 w 114"/>
                  <a:gd name="T59" fmla="*/ 22 h 45"/>
                  <a:gd name="T60" fmla="*/ 37 w 114"/>
                  <a:gd name="T61" fmla="*/ 16 h 45"/>
                  <a:gd name="T62" fmla="*/ 38 w 114"/>
                  <a:gd name="T63" fmla="*/ 11 h 45"/>
                  <a:gd name="T64" fmla="*/ 38 w 114"/>
                  <a:gd name="T65" fmla="*/ 28 h 45"/>
                  <a:gd name="T66" fmla="*/ 43 w 114"/>
                  <a:gd name="T67" fmla="*/ 26 h 45"/>
                  <a:gd name="T68" fmla="*/ 39 w 114"/>
                  <a:gd name="T69" fmla="*/ 19 h 45"/>
                  <a:gd name="T70" fmla="*/ 44 w 114"/>
                  <a:gd name="T71" fmla="*/ 12 h 45"/>
                  <a:gd name="T72" fmla="*/ 71 w 114"/>
                  <a:gd name="T73" fmla="*/ 43 h 45"/>
                  <a:gd name="T74" fmla="*/ 71 w 114"/>
                  <a:gd name="T75" fmla="*/ 33 h 45"/>
                  <a:gd name="T76" fmla="*/ 76 w 114"/>
                  <a:gd name="T77" fmla="*/ 27 h 45"/>
                  <a:gd name="T78" fmla="*/ 71 w 114"/>
                  <a:gd name="T79" fmla="*/ 20 h 45"/>
                  <a:gd name="T80" fmla="*/ 76 w 114"/>
                  <a:gd name="T81" fmla="*/ 19 h 45"/>
                  <a:gd name="T82" fmla="*/ 71 w 114"/>
                  <a:gd name="T83" fmla="*/ 11 h 45"/>
                  <a:gd name="T84" fmla="*/ 71 w 114"/>
                  <a:gd name="T85" fmla="*/ 3 h 45"/>
                  <a:gd name="T86" fmla="*/ 79 w 114"/>
                  <a:gd name="T87" fmla="*/ 31 h 45"/>
                  <a:gd name="T88" fmla="*/ 83 w 114"/>
                  <a:gd name="T89" fmla="*/ 24 h 45"/>
                  <a:gd name="T90" fmla="*/ 82 w 114"/>
                  <a:gd name="T91" fmla="*/ 19 h 45"/>
                  <a:gd name="T92" fmla="*/ 77 w 114"/>
                  <a:gd name="T93" fmla="*/ 12 h 45"/>
                  <a:gd name="T94" fmla="*/ 81 w 114"/>
                  <a:gd name="T95" fmla="*/ 11 h 45"/>
                  <a:gd name="T96" fmla="*/ 85 w 114"/>
                  <a:gd name="T97" fmla="*/ 27 h 45"/>
                  <a:gd name="T98" fmla="*/ 89 w 114"/>
                  <a:gd name="T99" fmla="*/ 20 h 45"/>
                  <a:gd name="T100" fmla="*/ 88 w 114"/>
                  <a:gd name="T101" fmla="*/ 15 h 45"/>
                  <a:gd name="T102" fmla="*/ 83 w 114"/>
                  <a:gd name="T103" fmla="*/ 8 h 45"/>
                  <a:gd name="T104" fmla="*/ 97 w 114"/>
                  <a:gd name="T105" fmla="*/ 31 h 45"/>
                  <a:gd name="T106" fmla="*/ 91 w 114"/>
                  <a:gd name="T107" fmla="*/ 23 h 45"/>
                  <a:gd name="T108" fmla="*/ 95 w 114"/>
                  <a:gd name="T109" fmla="*/ 16 h 45"/>
                  <a:gd name="T110" fmla="*/ 94 w 114"/>
                  <a:gd name="T111" fmla="*/ 11 h 45"/>
                  <a:gd name="T112" fmla="*/ 89 w 114"/>
                  <a:gd name="T113" fmla="*/ 5 h 45"/>
                  <a:gd name="T114" fmla="*/ 101 w 114"/>
                  <a:gd name="T115" fmla="*/ 4 h 45"/>
                  <a:gd name="T116" fmla="*/ 101 w 114"/>
                  <a:gd name="T1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4" h="45">
                    <a:moveTo>
                      <a:pt x="16" y="0"/>
                    </a:moveTo>
                    <a:cubicBezTo>
                      <a:pt x="13" y="0"/>
                      <a:pt x="11" y="2"/>
                      <a:pt x="10" y="4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3"/>
                      <a:pt x="3" y="45"/>
                      <a:pt x="6" y="45"/>
                    </a:cubicBezTo>
                    <a:cubicBezTo>
                      <a:pt x="108" y="45"/>
                      <a:pt x="108" y="45"/>
                      <a:pt x="108" y="45"/>
                    </a:cubicBezTo>
                    <a:cubicBezTo>
                      <a:pt x="112" y="45"/>
                      <a:pt x="114" y="43"/>
                      <a:pt x="113" y="41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4" y="2"/>
                      <a:pt x="101" y="0"/>
                      <a:pt x="99" y="0"/>
                    </a:cubicBezTo>
                    <a:lnTo>
                      <a:pt x="16" y="0"/>
                    </a:lnTo>
                    <a:close/>
                    <a:moveTo>
                      <a:pt x="79" y="3"/>
                    </a:moveTo>
                    <a:cubicBezTo>
                      <a:pt x="79" y="3"/>
                      <a:pt x="79" y="2"/>
                      <a:pt x="80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4" y="2"/>
                      <a:pt x="84" y="3"/>
                      <a:pt x="85" y="3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4" y="5"/>
                      <a:pt x="83" y="5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0" y="5"/>
                      <a:pt x="79" y="5"/>
                      <a:pt x="79" y="4"/>
                    </a:cubicBezTo>
                    <a:lnTo>
                      <a:pt x="79" y="3"/>
                    </a:lnTo>
                    <a:close/>
                    <a:moveTo>
                      <a:pt x="64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4" y="11"/>
                      <a:pt x="64" y="11"/>
                      <a:pt x="64" y="11"/>
                    </a:cubicBezTo>
                    <a:lnTo>
                      <a:pt x="64" y="8"/>
                    </a:lnTo>
                    <a:close/>
                    <a:moveTo>
                      <a:pt x="64" y="12"/>
                    </a:moveTo>
                    <a:cubicBezTo>
                      <a:pt x="69" y="12"/>
                      <a:pt x="69" y="12"/>
                      <a:pt x="69" y="12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5" y="15"/>
                      <a:pt x="65" y="15"/>
                      <a:pt x="65" y="15"/>
                    </a:cubicBezTo>
                    <a:lnTo>
                      <a:pt x="64" y="12"/>
                    </a:lnTo>
                    <a:close/>
                    <a:moveTo>
                      <a:pt x="65" y="16"/>
                    </a:move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5" y="19"/>
                      <a:pt x="65" y="19"/>
                      <a:pt x="65" y="19"/>
                    </a:cubicBezTo>
                    <a:lnTo>
                      <a:pt x="65" y="16"/>
                    </a:lnTo>
                    <a:close/>
                    <a:moveTo>
                      <a:pt x="65" y="20"/>
                    </a:moveTo>
                    <a:cubicBezTo>
                      <a:pt x="69" y="20"/>
                      <a:pt x="69" y="20"/>
                      <a:pt x="69" y="20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65" y="23"/>
                      <a:pt x="65" y="23"/>
                      <a:pt x="65" y="23"/>
                    </a:cubicBezTo>
                    <a:lnTo>
                      <a:pt x="65" y="20"/>
                    </a:lnTo>
                    <a:close/>
                    <a:moveTo>
                      <a:pt x="65" y="24"/>
                    </a:move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65" y="27"/>
                      <a:pt x="65" y="27"/>
                      <a:pt x="65" y="27"/>
                    </a:cubicBezTo>
                    <a:lnTo>
                      <a:pt x="65" y="24"/>
                    </a:lnTo>
                    <a:close/>
                    <a:moveTo>
                      <a:pt x="65" y="28"/>
                    </a:move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65" y="31"/>
                      <a:pt x="65" y="31"/>
                      <a:pt x="65" y="31"/>
                    </a:cubicBezTo>
                    <a:lnTo>
                      <a:pt x="65" y="28"/>
                    </a:lnTo>
                    <a:close/>
                    <a:moveTo>
                      <a:pt x="58" y="8"/>
                    </a:moveTo>
                    <a:cubicBezTo>
                      <a:pt x="63" y="8"/>
                      <a:pt x="63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8" y="11"/>
                      <a:pt x="58" y="11"/>
                      <a:pt x="58" y="11"/>
                    </a:cubicBezTo>
                    <a:lnTo>
                      <a:pt x="58" y="8"/>
                    </a:lnTo>
                    <a:close/>
                    <a:moveTo>
                      <a:pt x="58" y="12"/>
                    </a:move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58" y="15"/>
                      <a:pt x="58" y="15"/>
                      <a:pt x="58" y="15"/>
                    </a:cubicBezTo>
                    <a:lnTo>
                      <a:pt x="58" y="12"/>
                    </a:lnTo>
                    <a:close/>
                    <a:moveTo>
                      <a:pt x="58" y="16"/>
                    </a:move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58" y="19"/>
                      <a:pt x="58" y="19"/>
                      <a:pt x="58" y="19"/>
                    </a:cubicBezTo>
                    <a:lnTo>
                      <a:pt x="58" y="16"/>
                    </a:lnTo>
                    <a:close/>
                    <a:moveTo>
                      <a:pt x="58" y="20"/>
                    </a:move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58" y="23"/>
                      <a:pt x="58" y="23"/>
                      <a:pt x="58" y="23"/>
                    </a:cubicBezTo>
                    <a:lnTo>
                      <a:pt x="58" y="20"/>
                    </a:lnTo>
                    <a:close/>
                    <a:moveTo>
                      <a:pt x="58" y="24"/>
                    </a:move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58" y="27"/>
                      <a:pt x="58" y="27"/>
                      <a:pt x="58" y="27"/>
                    </a:cubicBezTo>
                    <a:lnTo>
                      <a:pt x="58" y="24"/>
                    </a:lnTo>
                    <a:close/>
                    <a:moveTo>
                      <a:pt x="58" y="28"/>
                    </a:move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58" y="30"/>
                      <a:pt x="58" y="30"/>
                      <a:pt x="58" y="30"/>
                    </a:cubicBezTo>
                    <a:lnTo>
                      <a:pt x="58" y="28"/>
                    </a:lnTo>
                    <a:close/>
                    <a:moveTo>
                      <a:pt x="52" y="8"/>
                    </a:moveTo>
                    <a:cubicBezTo>
                      <a:pt x="57" y="8"/>
                      <a:pt x="57" y="8"/>
                      <a:pt x="57" y="8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2" y="11"/>
                      <a:pt x="52" y="11"/>
                      <a:pt x="52" y="11"/>
                    </a:cubicBezTo>
                    <a:lnTo>
                      <a:pt x="52" y="8"/>
                    </a:lnTo>
                    <a:close/>
                    <a:moveTo>
                      <a:pt x="52" y="12"/>
                    </a:moveTo>
                    <a:cubicBezTo>
                      <a:pt x="56" y="12"/>
                      <a:pt x="56" y="12"/>
                      <a:pt x="56" y="12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2" y="15"/>
                      <a:pt x="52" y="15"/>
                      <a:pt x="52" y="15"/>
                    </a:cubicBezTo>
                    <a:lnTo>
                      <a:pt x="52" y="12"/>
                    </a:lnTo>
                    <a:close/>
                    <a:moveTo>
                      <a:pt x="52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2" y="19"/>
                      <a:pt x="52" y="19"/>
                      <a:pt x="52" y="19"/>
                    </a:cubicBezTo>
                    <a:lnTo>
                      <a:pt x="52" y="16"/>
                    </a:lnTo>
                    <a:close/>
                    <a:moveTo>
                      <a:pt x="52" y="20"/>
                    </a:move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2" y="23"/>
                      <a:pt x="52" y="23"/>
                      <a:pt x="52" y="23"/>
                    </a:cubicBezTo>
                    <a:lnTo>
                      <a:pt x="52" y="20"/>
                    </a:lnTo>
                    <a:close/>
                    <a:moveTo>
                      <a:pt x="52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1" y="26"/>
                      <a:pt x="51" y="26"/>
                      <a:pt x="51" y="26"/>
                    </a:cubicBezTo>
                    <a:lnTo>
                      <a:pt x="52" y="24"/>
                    </a:lnTo>
                    <a:close/>
                    <a:moveTo>
                      <a:pt x="51" y="28"/>
                    </a:move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1" y="30"/>
                      <a:pt x="51" y="30"/>
                      <a:pt x="51" y="30"/>
                    </a:cubicBezTo>
                    <a:lnTo>
                      <a:pt x="51" y="28"/>
                    </a:lnTo>
                    <a:close/>
                    <a:moveTo>
                      <a:pt x="46" y="8"/>
                    </a:moveTo>
                    <a:cubicBezTo>
                      <a:pt x="50" y="8"/>
                      <a:pt x="50" y="8"/>
                      <a:pt x="50" y="8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46" y="11"/>
                      <a:pt x="46" y="11"/>
                      <a:pt x="46" y="11"/>
                    </a:cubicBezTo>
                    <a:lnTo>
                      <a:pt x="46" y="8"/>
                    </a:lnTo>
                    <a:close/>
                    <a:moveTo>
                      <a:pt x="46" y="12"/>
                    </a:move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6" y="15"/>
                      <a:pt x="46" y="15"/>
                      <a:pt x="46" y="15"/>
                    </a:cubicBezTo>
                    <a:lnTo>
                      <a:pt x="46" y="12"/>
                    </a:lnTo>
                    <a:close/>
                    <a:moveTo>
                      <a:pt x="45" y="16"/>
                    </a:move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5" y="19"/>
                      <a:pt x="45" y="19"/>
                      <a:pt x="45" y="19"/>
                    </a:cubicBezTo>
                    <a:lnTo>
                      <a:pt x="45" y="16"/>
                    </a:lnTo>
                    <a:close/>
                    <a:moveTo>
                      <a:pt x="45" y="20"/>
                    </a:moveTo>
                    <a:cubicBezTo>
                      <a:pt x="50" y="20"/>
                      <a:pt x="50" y="20"/>
                      <a:pt x="50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45" y="23"/>
                      <a:pt x="45" y="23"/>
                      <a:pt x="45" y="23"/>
                    </a:cubicBezTo>
                    <a:lnTo>
                      <a:pt x="45" y="20"/>
                    </a:lnTo>
                    <a:close/>
                    <a:moveTo>
                      <a:pt x="45" y="24"/>
                    </a:move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45" y="26"/>
                      <a:pt x="45" y="26"/>
                      <a:pt x="45" y="26"/>
                    </a:cubicBezTo>
                    <a:lnTo>
                      <a:pt x="45" y="24"/>
                    </a:lnTo>
                    <a:close/>
                    <a:moveTo>
                      <a:pt x="45" y="28"/>
                    </a:moveTo>
                    <a:cubicBezTo>
                      <a:pt x="50" y="28"/>
                      <a:pt x="50" y="28"/>
                      <a:pt x="50" y="28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4" y="30"/>
                      <a:pt x="44" y="30"/>
                      <a:pt x="44" y="30"/>
                    </a:cubicBezTo>
                    <a:lnTo>
                      <a:pt x="45" y="28"/>
                    </a:lnTo>
                    <a:close/>
                    <a:moveTo>
                      <a:pt x="22" y="30"/>
                    </a:move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3" y="27"/>
                      <a:pt x="23" y="27"/>
                      <a:pt x="23" y="27"/>
                    </a:cubicBezTo>
                    <a:lnTo>
                      <a:pt x="22" y="30"/>
                    </a:lnTo>
                    <a:close/>
                    <a:moveTo>
                      <a:pt x="23" y="26"/>
                    </a:move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23" y="24"/>
                      <a:pt x="23" y="24"/>
                      <a:pt x="23" y="24"/>
                    </a:cubicBezTo>
                    <a:lnTo>
                      <a:pt x="23" y="26"/>
                    </a:lnTo>
                    <a:close/>
                    <a:moveTo>
                      <a:pt x="23" y="22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4" y="20"/>
                      <a:pt x="24" y="20"/>
                      <a:pt x="24" y="20"/>
                    </a:cubicBezTo>
                    <a:lnTo>
                      <a:pt x="23" y="22"/>
                    </a:lnTo>
                    <a:close/>
                    <a:moveTo>
                      <a:pt x="24" y="19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5" y="16"/>
                      <a:pt x="25" y="16"/>
                      <a:pt x="25" y="16"/>
                    </a:cubicBezTo>
                    <a:lnTo>
                      <a:pt x="24" y="19"/>
                    </a:lnTo>
                    <a:close/>
                    <a:moveTo>
                      <a:pt x="25" y="15"/>
                    </a:move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5" y="12"/>
                      <a:pt x="25" y="12"/>
                      <a:pt x="25" y="12"/>
                    </a:cubicBezTo>
                    <a:lnTo>
                      <a:pt x="25" y="15"/>
                    </a:lnTo>
                    <a:close/>
                    <a:moveTo>
                      <a:pt x="25" y="1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6" y="8"/>
                      <a:pt x="26" y="8"/>
                      <a:pt x="26" y="8"/>
                    </a:cubicBezTo>
                    <a:lnTo>
                      <a:pt x="25" y="11"/>
                    </a:lnTo>
                    <a:close/>
                    <a:moveTo>
                      <a:pt x="29" y="30"/>
                    </a:move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9" y="28"/>
                      <a:pt x="29" y="28"/>
                      <a:pt x="29" y="28"/>
                    </a:cubicBezTo>
                    <a:lnTo>
                      <a:pt x="29" y="30"/>
                    </a:lnTo>
                    <a:close/>
                    <a:moveTo>
                      <a:pt x="29" y="26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30" y="24"/>
                      <a:pt x="30" y="24"/>
                      <a:pt x="30" y="24"/>
                    </a:cubicBezTo>
                    <a:lnTo>
                      <a:pt x="29" y="26"/>
                    </a:lnTo>
                    <a:close/>
                    <a:moveTo>
                      <a:pt x="30" y="22"/>
                    </a:move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30" y="20"/>
                      <a:pt x="30" y="20"/>
                      <a:pt x="30" y="20"/>
                    </a:cubicBezTo>
                    <a:lnTo>
                      <a:pt x="30" y="22"/>
                    </a:lnTo>
                    <a:close/>
                    <a:moveTo>
                      <a:pt x="31" y="19"/>
                    </a:move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31" y="16"/>
                      <a:pt x="31" y="16"/>
                      <a:pt x="31" y="16"/>
                    </a:cubicBezTo>
                    <a:lnTo>
                      <a:pt x="31" y="19"/>
                    </a:lnTo>
                    <a:close/>
                    <a:moveTo>
                      <a:pt x="31" y="15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1" y="12"/>
                      <a:pt x="31" y="12"/>
                      <a:pt x="31" y="12"/>
                    </a:cubicBezTo>
                    <a:lnTo>
                      <a:pt x="31" y="15"/>
                    </a:lnTo>
                    <a:close/>
                    <a:moveTo>
                      <a:pt x="32" y="11"/>
                    </a:moveTo>
                    <a:cubicBezTo>
                      <a:pt x="27" y="11"/>
                      <a:pt x="27" y="11"/>
                      <a:pt x="27" y="11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2" y="8"/>
                      <a:pt x="32" y="8"/>
                      <a:pt x="32" y="8"/>
                    </a:cubicBezTo>
                    <a:lnTo>
                      <a:pt x="32" y="11"/>
                    </a:lnTo>
                    <a:close/>
                    <a:moveTo>
                      <a:pt x="36" y="30"/>
                    </a:move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6" y="28"/>
                      <a:pt x="36" y="28"/>
                      <a:pt x="36" y="28"/>
                    </a:cubicBezTo>
                    <a:lnTo>
                      <a:pt x="36" y="30"/>
                    </a:lnTo>
                    <a:close/>
                    <a:moveTo>
                      <a:pt x="36" y="26"/>
                    </a:moveTo>
                    <a:cubicBezTo>
                      <a:pt x="31" y="26"/>
                      <a:pt x="31" y="26"/>
                      <a:pt x="31" y="26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6" y="24"/>
                      <a:pt x="36" y="24"/>
                      <a:pt x="36" y="24"/>
                    </a:cubicBezTo>
                    <a:lnTo>
                      <a:pt x="36" y="26"/>
                    </a:lnTo>
                    <a:close/>
                    <a:moveTo>
                      <a:pt x="37" y="22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7" y="20"/>
                      <a:pt x="37" y="20"/>
                      <a:pt x="37" y="20"/>
                    </a:cubicBezTo>
                    <a:lnTo>
                      <a:pt x="37" y="22"/>
                    </a:lnTo>
                    <a:close/>
                    <a:moveTo>
                      <a:pt x="37" y="19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7" y="16"/>
                      <a:pt x="37" y="16"/>
                      <a:pt x="37" y="16"/>
                    </a:cubicBezTo>
                    <a:lnTo>
                      <a:pt x="37" y="19"/>
                    </a:lnTo>
                    <a:close/>
                    <a:moveTo>
                      <a:pt x="37" y="15"/>
                    </a:move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8" y="12"/>
                      <a:pt x="38" y="12"/>
                      <a:pt x="38" y="12"/>
                    </a:cubicBezTo>
                    <a:lnTo>
                      <a:pt x="37" y="15"/>
                    </a:lnTo>
                    <a:close/>
                    <a:moveTo>
                      <a:pt x="38" y="11"/>
                    </a:move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8" y="8"/>
                      <a:pt x="38" y="8"/>
                      <a:pt x="38" y="8"/>
                    </a:cubicBezTo>
                    <a:lnTo>
                      <a:pt x="38" y="11"/>
                    </a:lnTo>
                    <a:close/>
                    <a:moveTo>
                      <a:pt x="43" y="30"/>
                    </a:move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30"/>
                    </a:lnTo>
                    <a:close/>
                    <a:moveTo>
                      <a:pt x="43" y="26"/>
                    </a:move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43" y="24"/>
                      <a:pt x="43" y="24"/>
                      <a:pt x="43" y="24"/>
                    </a:cubicBezTo>
                    <a:lnTo>
                      <a:pt x="43" y="26"/>
                    </a:lnTo>
                    <a:close/>
                    <a:moveTo>
                      <a:pt x="43" y="23"/>
                    </a:moveTo>
                    <a:cubicBezTo>
                      <a:pt x="38" y="22"/>
                      <a:pt x="38" y="22"/>
                      <a:pt x="38" y="22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3" y="20"/>
                      <a:pt x="43" y="20"/>
                      <a:pt x="43" y="20"/>
                    </a:cubicBezTo>
                    <a:lnTo>
                      <a:pt x="43" y="23"/>
                    </a:lnTo>
                    <a:close/>
                    <a:moveTo>
                      <a:pt x="43" y="19"/>
                    </a:move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4" y="16"/>
                      <a:pt x="44" y="16"/>
                      <a:pt x="44" y="16"/>
                    </a:cubicBezTo>
                    <a:lnTo>
                      <a:pt x="43" y="19"/>
                    </a:lnTo>
                    <a:close/>
                    <a:moveTo>
                      <a:pt x="44" y="15"/>
                    </a:move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44" y="12"/>
                      <a:pt x="44" y="12"/>
                      <a:pt x="44" y="12"/>
                    </a:cubicBezTo>
                    <a:lnTo>
                      <a:pt x="44" y="15"/>
                    </a:lnTo>
                    <a:close/>
                    <a:moveTo>
                      <a:pt x="44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4" y="8"/>
                      <a:pt x="44" y="8"/>
                      <a:pt x="44" y="8"/>
                    </a:cubicBezTo>
                    <a:lnTo>
                      <a:pt x="44" y="11"/>
                    </a:lnTo>
                    <a:close/>
                    <a:moveTo>
                      <a:pt x="71" y="43"/>
                    </a:moveTo>
                    <a:cubicBezTo>
                      <a:pt x="71" y="44"/>
                      <a:pt x="71" y="44"/>
                      <a:pt x="70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4" y="44"/>
                      <a:pt x="43" y="44"/>
                      <a:pt x="43" y="4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2"/>
                      <a:pt x="44" y="32"/>
                      <a:pt x="45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70" y="32"/>
                      <a:pt x="71" y="32"/>
                      <a:pt x="71" y="33"/>
                    </a:cubicBezTo>
                    <a:lnTo>
                      <a:pt x="71" y="43"/>
                    </a:lnTo>
                    <a:close/>
                    <a:moveTo>
                      <a:pt x="77" y="31"/>
                    </a:moveTo>
                    <a:cubicBezTo>
                      <a:pt x="72" y="31"/>
                      <a:pt x="72" y="31"/>
                      <a:pt x="72" y="31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7" y="28"/>
                      <a:pt x="77" y="28"/>
                      <a:pt x="77" y="28"/>
                    </a:cubicBezTo>
                    <a:lnTo>
                      <a:pt x="77" y="31"/>
                    </a:lnTo>
                    <a:close/>
                    <a:moveTo>
                      <a:pt x="76" y="27"/>
                    </a:moveTo>
                    <a:cubicBezTo>
                      <a:pt x="72" y="27"/>
                      <a:pt x="72" y="27"/>
                      <a:pt x="72" y="27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6" y="24"/>
                      <a:pt x="76" y="24"/>
                      <a:pt x="76" y="24"/>
                    </a:cubicBezTo>
                    <a:lnTo>
                      <a:pt x="76" y="27"/>
                    </a:lnTo>
                    <a:close/>
                    <a:moveTo>
                      <a:pt x="76" y="23"/>
                    </a:move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6" y="20"/>
                      <a:pt x="76" y="20"/>
                      <a:pt x="76" y="20"/>
                    </a:cubicBezTo>
                    <a:lnTo>
                      <a:pt x="76" y="23"/>
                    </a:lnTo>
                    <a:close/>
                    <a:moveTo>
                      <a:pt x="76" y="19"/>
                    </a:move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6"/>
                      <a:pt x="76" y="16"/>
                      <a:pt x="76" y="16"/>
                    </a:cubicBezTo>
                    <a:lnTo>
                      <a:pt x="76" y="19"/>
                    </a:lnTo>
                    <a:close/>
                    <a:moveTo>
                      <a:pt x="75" y="15"/>
                    </a:move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75" y="12"/>
                      <a:pt x="75" y="12"/>
                      <a:pt x="75" y="12"/>
                    </a:cubicBezTo>
                    <a:lnTo>
                      <a:pt x="75" y="15"/>
                    </a:lnTo>
                    <a:close/>
                    <a:moveTo>
                      <a:pt x="75" y="11"/>
                    </a:moveTo>
                    <a:cubicBezTo>
                      <a:pt x="71" y="11"/>
                      <a:pt x="71" y="11"/>
                      <a:pt x="71" y="11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5" y="8"/>
                      <a:pt x="75" y="8"/>
                      <a:pt x="75" y="8"/>
                    </a:cubicBezTo>
                    <a:lnTo>
                      <a:pt x="75" y="11"/>
                    </a:lnTo>
                    <a:close/>
                    <a:moveTo>
                      <a:pt x="75" y="5"/>
                    </a:moveTo>
                    <a:cubicBezTo>
                      <a:pt x="72" y="5"/>
                      <a:pt x="72" y="5"/>
                      <a:pt x="72" y="5"/>
                    </a:cubicBezTo>
                    <a:cubicBezTo>
                      <a:pt x="72" y="5"/>
                      <a:pt x="71" y="5"/>
                      <a:pt x="71" y="4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71" y="3"/>
                      <a:pt x="71" y="2"/>
                      <a:pt x="72" y="2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76" y="2"/>
                      <a:pt x="76" y="3"/>
                      <a:pt x="76" y="3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5"/>
                      <a:pt x="76" y="5"/>
                      <a:pt x="75" y="5"/>
                    </a:cubicBezTo>
                    <a:close/>
                    <a:moveTo>
                      <a:pt x="84" y="31"/>
                    </a:moveTo>
                    <a:cubicBezTo>
                      <a:pt x="79" y="31"/>
                      <a:pt x="79" y="31"/>
                      <a:pt x="79" y="31"/>
                    </a:cubicBezTo>
                    <a:cubicBezTo>
                      <a:pt x="78" y="28"/>
                      <a:pt x="78" y="28"/>
                      <a:pt x="78" y="28"/>
                    </a:cubicBezTo>
                    <a:cubicBezTo>
                      <a:pt x="83" y="28"/>
                      <a:pt x="83" y="28"/>
                      <a:pt x="83" y="28"/>
                    </a:cubicBezTo>
                    <a:lnTo>
                      <a:pt x="84" y="31"/>
                    </a:lnTo>
                    <a:close/>
                    <a:moveTo>
                      <a:pt x="83" y="27"/>
                    </a:move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83" y="24"/>
                      <a:pt x="83" y="24"/>
                      <a:pt x="83" y="24"/>
                    </a:cubicBezTo>
                    <a:lnTo>
                      <a:pt x="83" y="27"/>
                    </a:lnTo>
                    <a:close/>
                    <a:moveTo>
                      <a:pt x="83" y="23"/>
                    </a:moveTo>
                    <a:cubicBezTo>
                      <a:pt x="78" y="23"/>
                      <a:pt x="78" y="23"/>
                      <a:pt x="78" y="23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82" y="20"/>
                      <a:pt x="82" y="20"/>
                      <a:pt x="82" y="20"/>
                    </a:cubicBezTo>
                    <a:lnTo>
                      <a:pt x="83" y="23"/>
                    </a:lnTo>
                    <a:close/>
                    <a:moveTo>
                      <a:pt x="82" y="19"/>
                    </a:moveTo>
                    <a:cubicBezTo>
                      <a:pt x="78" y="19"/>
                      <a:pt x="78" y="19"/>
                      <a:pt x="78" y="1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2" y="16"/>
                      <a:pt x="82" y="16"/>
                      <a:pt x="82" y="16"/>
                    </a:cubicBezTo>
                    <a:lnTo>
                      <a:pt x="82" y="19"/>
                    </a:lnTo>
                    <a:close/>
                    <a:moveTo>
                      <a:pt x="82" y="15"/>
                    </a:move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81" y="12"/>
                      <a:pt x="81" y="12"/>
                      <a:pt x="81" y="12"/>
                    </a:cubicBezTo>
                    <a:lnTo>
                      <a:pt x="82" y="15"/>
                    </a:lnTo>
                    <a:close/>
                    <a:moveTo>
                      <a:pt x="81" y="11"/>
                    </a:moveTo>
                    <a:cubicBezTo>
                      <a:pt x="77" y="11"/>
                      <a:pt x="77" y="11"/>
                      <a:pt x="77" y="11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81" y="8"/>
                      <a:pt x="81" y="8"/>
                      <a:pt x="81" y="8"/>
                    </a:cubicBezTo>
                    <a:lnTo>
                      <a:pt x="81" y="11"/>
                    </a:lnTo>
                    <a:close/>
                    <a:moveTo>
                      <a:pt x="90" y="31"/>
                    </a:move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90" y="28"/>
                      <a:pt x="90" y="28"/>
                      <a:pt x="90" y="28"/>
                    </a:cubicBezTo>
                    <a:lnTo>
                      <a:pt x="90" y="31"/>
                    </a:lnTo>
                    <a:close/>
                    <a:moveTo>
                      <a:pt x="90" y="27"/>
                    </a:moveTo>
                    <a:cubicBezTo>
                      <a:pt x="85" y="27"/>
                      <a:pt x="85" y="27"/>
                      <a:pt x="85" y="27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9" y="24"/>
                      <a:pt x="89" y="24"/>
                      <a:pt x="89" y="24"/>
                    </a:cubicBezTo>
                    <a:lnTo>
                      <a:pt x="90" y="27"/>
                    </a:lnTo>
                    <a:close/>
                    <a:moveTo>
                      <a:pt x="89" y="23"/>
                    </a:move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9" y="20"/>
                      <a:pt x="89" y="20"/>
                      <a:pt x="89" y="20"/>
                    </a:cubicBezTo>
                    <a:lnTo>
                      <a:pt x="89" y="23"/>
                    </a:lnTo>
                    <a:close/>
                    <a:moveTo>
                      <a:pt x="89" y="19"/>
                    </a:moveTo>
                    <a:cubicBezTo>
                      <a:pt x="84" y="19"/>
                      <a:pt x="84" y="19"/>
                      <a:pt x="84" y="19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88" y="16"/>
                      <a:pt x="88" y="16"/>
                      <a:pt x="88" y="16"/>
                    </a:cubicBezTo>
                    <a:lnTo>
                      <a:pt x="89" y="19"/>
                    </a:lnTo>
                    <a:close/>
                    <a:moveTo>
                      <a:pt x="88" y="15"/>
                    </a:moveTo>
                    <a:cubicBezTo>
                      <a:pt x="84" y="15"/>
                      <a:pt x="84" y="15"/>
                      <a:pt x="84" y="15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8" y="12"/>
                      <a:pt x="88" y="12"/>
                      <a:pt x="88" y="12"/>
                    </a:cubicBezTo>
                    <a:lnTo>
                      <a:pt x="88" y="15"/>
                    </a:lnTo>
                    <a:close/>
                    <a:moveTo>
                      <a:pt x="88" y="11"/>
                    </a:moveTo>
                    <a:cubicBezTo>
                      <a:pt x="83" y="11"/>
                      <a:pt x="83" y="11"/>
                      <a:pt x="83" y="11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87" y="8"/>
                      <a:pt x="87" y="8"/>
                      <a:pt x="87" y="8"/>
                    </a:cubicBezTo>
                    <a:lnTo>
                      <a:pt x="88" y="11"/>
                    </a:lnTo>
                    <a:close/>
                    <a:moveTo>
                      <a:pt x="97" y="31"/>
                    </a:move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7" y="28"/>
                      <a:pt x="97" y="28"/>
                      <a:pt x="97" y="28"/>
                    </a:cubicBezTo>
                    <a:lnTo>
                      <a:pt x="97" y="31"/>
                    </a:lnTo>
                    <a:close/>
                    <a:moveTo>
                      <a:pt x="97" y="27"/>
                    </a:moveTo>
                    <a:cubicBezTo>
                      <a:pt x="92" y="27"/>
                      <a:pt x="92" y="27"/>
                      <a:pt x="92" y="2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6" y="24"/>
                      <a:pt x="96" y="24"/>
                      <a:pt x="96" y="24"/>
                    </a:cubicBezTo>
                    <a:lnTo>
                      <a:pt x="97" y="27"/>
                    </a:lnTo>
                    <a:close/>
                    <a:moveTo>
                      <a:pt x="96" y="23"/>
                    </a:moveTo>
                    <a:cubicBezTo>
                      <a:pt x="91" y="23"/>
                      <a:pt x="91" y="23"/>
                      <a:pt x="91" y="23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6" y="23"/>
                    </a:lnTo>
                    <a:close/>
                    <a:moveTo>
                      <a:pt x="95" y="19"/>
                    </a:move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5" y="16"/>
                      <a:pt x="95" y="16"/>
                      <a:pt x="95" y="16"/>
                    </a:cubicBezTo>
                    <a:lnTo>
                      <a:pt x="95" y="19"/>
                    </a:lnTo>
                    <a:close/>
                    <a:moveTo>
                      <a:pt x="94" y="15"/>
                    </a:moveTo>
                    <a:cubicBezTo>
                      <a:pt x="90" y="15"/>
                      <a:pt x="90" y="15"/>
                      <a:pt x="90" y="15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94" y="12"/>
                      <a:pt x="94" y="12"/>
                      <a:pt x="94" y="12"/>
                    </a:cubicBezTo>
                    <a:lnTo>
                      <a:pt x="94" y="15"/>
                    </a:lnTo>
                    <a:close/>
                    <a:moveTo>
                      <a:pt x="94" y="11"/>
                    </a:move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93" y="8"/>
                      <a:pt x="93" y="8"/>
                      <a:pt x="93" y="8"/>
                    </a:cubicBezTo>
                    <a:lnTo>
                      <a:pt x="94" y="11"/>
                    </a:lnTo>
                    <a:close/>
                    <a:moveTo>
                      <a:pt x="93" y="4"/>
                    </a:moveTo>
                    <a:cubicBezTo>
                      <a:pt x="93" y="5"/>
                      <a:pt x="92" y="5"/>
                      <a:pt x="91" y="5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88" y="5"/>
                      <a:pt x="87" y="5"/>
                      <a:pt x="87" y="4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7" y="3"/>
                      <a:pt x="87" y="2"/>
                      <a:pt x="88" y="2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2" y="2"/>
                      <a:pt x="92" y="3"/>
                      <a:pt x="92" y="3"/>
                    </a:cubicBezTo>
                    <a:lnTo>
                      <a:pt x="93" y="4"/>
                    </a:lnTo>
                    <a:close/>
                    <a:moveTo>
                      <a:pt x="101" y="4"/>
                    </a:moveTo>
                    <a:cubicBezTo>
                      <a:pt x="101" y="5"/>
                      <a:pt x="100" y="5"/>
                      <a:pt x="100" y="5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96" y="5"/>
                      <a:pt x="95" y="5"/>
                      <a:pt x="95" y="4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2"/>
                      <a:pt x="96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100" y="2"/>
                      <a:pt x="100" y="3"/>
                      <a:pt x="101" y="3"/>
                    </a:cubicBez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83BB48"/>
                  </a:solidFill>
                </a:endParaRPr>
              </a:p>
            </p:txBody>
          </p:sp>
          <p:sp>
            <p:nvSpPr>
              <p:cNvPr id="18" name="Freeform 787"/>
              <p:cNvSpPr>
                <a:spLocks noEditPoints="1"/>
              </p:cNvSpPr>
              <p:nvPr/>
            </p:nvSpPr>
            <p:spPr bwMode="auto">
              <a:xfrm>
                <a:off x="8694738" y="4763"/>
                <a:ext cx="341313" cy="242888"/>
              </a:xfrm>
              <a:custGeom>
                <a:avLst/>
                <a:gdLst>
                  <a:gd name="T0" fmla="*/ 89 w 91"/>
                  <a:gd name="T1" fmla="*/ 0 h 65"/>
                  <a:gd name="T2" fmla="*/ 2 w 91"/>
                  <a:gd name="T3" fmla="*/ 0 h 65"/>
                  <a:gd name="T4" fmla="*/ 0 w 91"/>
                  <a:gd name="T5" fmla="*/ 2 h 65"/>
                  <a:gd name="T6" fmla="*/ 0 w 91"/>
                  <a:gd name="T7" fmla="*/ 63 h 65"/>
                  <a:gd name="T8" fmla="*/ 2 w 91"/>
                  <a:gd name="T9" fmla="*/ 65 h 65"/>
                  <a:gd name="T10" fmla="*/ 89 w 91"/>
                  <a:gd name="T11" fmla="*/ 65 h 65"/>
                  <a:gd name="T12" fmla="*/ 91 w 91"/>
                  <a:gd name="T13" fmla="*/ 63 h 65"/>
                  <a:gd name="T14" fmla="*/ 91 w 91"/>
                  <a:gd name="T15" fmla="*/ 2 h 65"/>
                  <a:gd name="T16" fmla="*/ 89 w 91"/>
                  <a:gd name="T17" fmla="*/ 0 h 65"/>
                  <a:gd name="T18" fmla="*/ 87 w 91"/>
                  <a:gd name="T19" fmla="*/ 59 h 65"/>
                  <a:gd name="T20" fmla="*/ 85 w 91"/>
                  <a:gd name="T21" fmla="*/ 61 h 65"/>
                  <a:gd name="T22" fmla="*/ 6 w 91"/>
                  <a:gd name="T23" fmla="*/ 61 h 65"/>
                  <a:gd name="T24" fmla="*/ 4 w 91"/>
                  <a:gd name="T25" fmla="*/ 59 h 65"/>
                  <a:gd name="T26" fmla="*/ 4 w 91"/>
                  <a:gd name="T27" fmla="*/ 6 h 65"/>
                  <a:gd name="T28" fmla="*/ 6 w 91"/>
                  <a:gd name="T29" fmla="*/ 4 h 65"/>
                  <a:gd name="T30" fmla="*/ 85 w 91"/>
                  <a:gd name="T31" fmla="*/ 4 h 65"/>
                  <a:gd name="T32" fmla="*/ 87 w 91"/>
                  <a:gd name="T33" fmla="*/ 6 h 65"/>
                  <a:gd name="T34" fmla="*/ 87 w 91"/>
                  <a:gd name="T35" fmla="*/ 5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65">
                    <a:moveTo>
                      <a:pt x="8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4"/>
                      <a:pt x="1" y="65"/>
                      <a:pt x="2" y="65"/>
                    </a:cubicBezTo>
                    <a:cubicBezTo>
                      <a:pt x="89" y="65"/>
                      <a:pt x="89" y="65"/>
                      <a:pt x="89" y="65"/>
                    </a:cubicBezTo>
                    <a:cubicBezTo>
                      <a:pt x="90" y="65"/>
                      <a:pt x="91" y="64"/>
                      <a:pt x="91" y="63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1" y="1"/>
                      <a:pt x="90" y="0"/>
                      <a:pt x="89" y="0"/>
                    </a:cubicBezTo>
                    <a:close/>
                    <a:moveTo>
                      <a:pt x="87" y="59"/>
                    </a:moveTo>
                    <a:cubicBezTo>
                      <a:pt x="87" y="60"/>
                      <a:pt x="86" y="61"/>
                      <a:pt x="85" y="61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5" y="61"/>
                      <a:pt x="4" y="60"/>
                      <a:pt x="4" y="5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6" y="4"/>
                      <a:pt x="87" y="5"/>
                      <a:pt x="87" y="6"/>
                    </a:cubicBezTo>
                    <a:lnTo>
                      <a:pt x="87" y="59"/>
                    </a:ln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83BB48"/>
                  </a:solidFill>
                </a:endParaRPr>
              </a:p>
            </p:txBody>
          </p:sp>
          <p:sp>
            <p:nvSpPr>
              <p:cNvPr id="19" name="Freeform 788"/>
              <p:cNvSpPr>
                <a:spLocks/>
              </p:cNvSpPr>
              <p:nvPr/>
            </p:nvSpPr>
            <p:spPr bwMode="auto">
              <a:xfrm>
                <a:off x="8661400" y="423863"/>
                <a:ext cx="401638" cy="7938"/>
              </a:xfrm>
              <a:custGeom>
                <a:avLst/>
                <a:gdLst>
                  <a:gd name="T0" fmla="*/ 107 w 107"/>
                  <a:gd name="T1" fmla="*/ 2 h 2"/>
                  <a:gd name="T2" fmla="*/ 106 w 107"/>
                  <a:gd name="T3" fmla="*/ 2 h 2"/>
                  <a:gd name="T4" fmla="*/ 2 w 107"/>
                  <a:gd name="T5" fmla="*/ 2 h 2"/>
                  <a:gd name="T6" fmla="*/ 0 w 107"/>
                  <a:gd name="T7" fmla="*/ 2 h 2"/>
                  <a:gd name="T8" fmla="*/ 0 w 107"/>
                  <a:gd name="T9" fmla="*/ 1 h 2"/>
                  <a:gd name="T10" fmla="*/ 2 w 107"/>
                  <a:gd name="T11" fmla="*/ 0 h 2"/>
                  <a:gd name="T12" fmla="*/ 106 w 107"/>
                  <a:gd name="T13" fmla="*/ 0 h 2"/>
                  <a:gd name="T14" fmla="*/ 107 w 107"/>
                  <a:gd name="T15" fmla="*/ 1 h 2"/>
                  <a:gd name="T16" fmla="*/ 107 w 107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2">
                    <a:moveTo>
                      <a:pt x="107" y="2"/>
                    </a:moveTo>
                    <a:cubicBezTo>
                      <a:pt x="107" y="2"/>
                      <a:pt x="107" y="2"/>
                      <a:pt x="10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7" y="1"/>
                      <a:pt x="107" y="1"/>
                    </a:cubicBezTo>
                    <a:lnTo>
                      <a:pt x="10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83BB48"/>
                  </a:solidFill>
                </a:endParaRPr>
              </a:p>
            </p:txBody>
          </p:sp>
          <p:sp>
            <p:nvSpPr>
              <p:cNvPr id="20" name="Freeform 789"/>
              <p:cNvSpPr>
                <a:spLocks/>
              </p:cNvSpPr>
              <p:nvPr/>
            </p:nvSpPr>
            <p:spPr bwMode="auto">
              <a:xfrm>
                <a:off x="8724900" y="30163"/>
                <a:ext cx="134938" cy="120650"/>
              </a:xfrm>
              <a:custGeom>
                <a:avLst/>
                <a:gdLst>
                  <a:gd name="T0" fmla="*/ 0 w 36"/>
                  <a:gd name="T1" fmla="*/ 32 h 32"/>
                  <a:gd name="T2" fmla="*/ 0 w 36"/>
                  <a:gd name="T3" fmla="*/ 1 h 32"/>
                  <a:gd name="T4" fmla="*/ 36 w 36"/>
                  <a:gd name="T5" fmla="*/ 2 h 32"/>
                  <a:gd name="T6" fmla="*/ 3 w 36"/>
                  <a:gd name="T7" fmla="*/ 5 h 32"/>
                  <a:gd name="T8" fmla="*/ 0 w 3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2">
                    <a:moveTo>
                      <a:pt x="0" y="32"/>
                    </a:moveTo>
                    <a:cubicBezTo>
                      <a:pt x="0" y="32"/>
                      <a:pt x="0" y="3"/>
                      <a:pt x="0" y="1"/>
                    </a:cubicBezTo>
                    <a:cubicBezTo>
                      <a:pt x="1" y="0"/>
                      <a:pt x="36" y="2"/>
                      <a:pt x="36" y="2"/>
                    </a:cubicBezTo>
                    <a:cubicBezTo>
                      <a:pt x="36" y="2"/>
                      <a:pt x="4" y="3"/>
                      <a:pt x="3" y="5"/>
                    </a:cubicBezTo>
                    <a:cubicBezTo>
                      <a:pt x="2" y="7"/>
                      <a:pt x="0" y="32"/>
                      <a:pt x="0" y="32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83BB48"/>
                  </a:solidFill>
                </a:endParaRPr>
              </a:p>
            </p:txBody>
          </p:sp>
          <p:sp>
            <p:nvSpPr>
              <p:cNvPr id="21" name="Freeform 790"/>
              <p:cNvSpPr>
                <a:spLocks/>
              </p:cNvSpPr>
              <p:nvPr/>
            </p:nvSpPr>
            <p:spPr bwMode="auto">
              <a:xfrm>
                <a:off x="8870950" y="101600"/>
                <a:ext cx="139700" cy="120650"/>
              </a:xfrm>
              <a:custGeom>
                <a:avLst/>
                <a:gdLst>
                  <a:gd name="T0" fmla="*/ 37 w 37"/>
                  <a:gd name="T1" fmla="*/ 0 h 32"/>
                  <a:gd name="T2" fmla="*/ 36 w 37"/>
                  <a:gd name="T3" fmla="*/ 30 h 32"/>
                  <a:gd name="T4" fmla="*/ 0 w 37"/>
                  <a:gd name="T5" fmla="*/ 30 h 32"/>
                  <a:gd name="T6" fmla="*/ 33 w 37"/>
                  <a:gd name="T7" fmla="*/ 27 h 32"/>
                  <a:gd name="T8" fmla="*/ 37 w 37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2">
                    <a:moveTo>
                      <a:pt x="37" y="0"/>
                    </a:moveTo>
                    <a:cubicBezTo>
                      <a:pt x="37" y="0"/>
                      <a:pt x="37" y="29"/>
                      <a:pt x="36" y="30"/>
                    </a:cubicBezTo>
                    <a:cubicBezTo>
                      <a:pt x="36" y="32"/>
                      <a:pt x="0" y="30"/>
                      <a:pt x="0" y="30"/>
                    </a:cubicBezTo>
                    <a:cubicBezTo>
                      <a:pt x="0" y="30"/>
                      <a:pt x="32" y="29"/>
                      <a:pt x="33" y="27"/>
                    </a:cubicBezTo>
                    <a:cubicBezTo>
                      <a:pt x="34" y="25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83BB48"/>
                  </a:solidFill>
                </a:endParaRPr>
              </a:p>
            </p:txBody>
          </p:sp>
          <p:sp>
            <p:nvSpPr>
              <p:cNvPr id="22" name="Freeform 791"/>
              <p:cNvSpPr>
                <a:spLocks noEditPoints="1"/>
              </p:cNvSpPr>
              <p:nvPr/>
            </p:nvSpPr>
            <p:spPr bwMode="auto">
              <a:xfrm>
                <a:off x="8323263" y="-182563"/>
                <a:ext cx="577850" cy="606425"/>
              </a:xfrm>
              <a:custGeom>
                <a:avLst/>
                <a:gdLst>
                  <a:gd name="T0" fmla="*/ 84 w 154"/>
                  <a:gd name="T1" fmla="*/ 137 h 162"/>
                  <a:gd name="T2" fmla="*/ 84 w 154"/>
                  <a:gd name="T3" fmla="*/ 130 h 162"/>
                  <a:gd name="T4" fmla="*/ 93 w 154"/>
                  <a:gd name="T5" fmla="*/ 102 h 162"/>
                  <a:gd name="T6" fmla="*/ 93 w 154"/>
                  <a:gd name="T7" fmla="*/ 84 h 162"/>
                  <a:gd name="T8" fmla="*/ 84 w 154"/>
                  <a:gd name="T9" fmla="*/ 61 h 162"/>
                  <a:gd name="T10" fmla="*/ 84 w 154"/>
                  <a:gd name="T11" fmla="*/ 54 h 162"/>
                  <a:gd name="T12" fmla="*/ 104 w 154"/>
                  <a:gd name="T13" fmla="*/ 38 h 162"/>
                  <a:gd name="T14" fmla="*/ 108 w 154"/>
                  <a:gd name="T15" fmla="*/ 30 h 162"/>
                  <a:gd name="T16" fmla="*/ 134 w 154"/>
                  <a:gd name="T17" fmla="*/ 45 h 162"/>
                  <a:gd name="T18" fmla="*/ 134 w 154"/>
                  <a:gd name="T19" fmla="*/ 28 h 162"/>
                  <a:gd name="T20" fmla="*/ 154 w 154"/>
                  <a:gd name="T21" fmla="*/ 45 h 162"/>
                  <a:gd name="T22" fmla="*/ 137 w 154"/>
                  <a:gd name="T23" fmla="*/ 22 h 162"/>
                  <a:gd name="T24" fmla="*/ 30 w 154"/>
                  <a:gd name="T25" fmla="*/ 18 h 162"/>
                  <a:gd name="T26" fmla="*/ 9 w 154"/>
                  <a:gd name="T27" fmla="*/ 43 h 162"/>
                  <a:gd name="T28" fmla="*/ 12 w 154"/>
                  <a:gd name="T29" fmla="*/ 125 h 162"/>
                  <a:gd name="T30" fmla="*/ 81 w 154"/>
                  <a:gd name="T31" fmla="*/ 162 h 162"/>
                  <a:gd name="T32" fmla="*/ 124 w 154"/>
                  <a:gd name="T33" fmla="*/ 20 h 162"/>
                  <a:gd name="T34" fmla="*/ 125 w 154"/>
                  <a:gd name="T35" fmla="*/ 20 h 162"/>
                  <a:gd name="T36" fmla="*/ 98 w 154"/>
                  <a:gd name="T37" fmla="*/ 10 h 162"/>
                  <a:gd name="T38" fmla="*/ 91 w 154"/>
                  <a:gd name="T39" fmla="*/ 11 h 162"/>
                  <a:gd name="T40" fmla="*/ 84 w 154"/>
                  <a:gd name="T41" fmla="*/ 6 h 162"/>
                  <a:gd name="T42" fmla="*/ 48 w 154"/>
                  <a:gd name="T43" fmla="*/ 22 h 162"/>
                  <a:gd name="T44" fmla="*/ 48 w 154"/>
                  <a:gd name="T45" fmla="*/ 104 h 162"/>
                  <a:gd name="T46" fmla="*/ 47 w 154"/>
                  <a:gd name="T47" fmla="*/ 84 h 162"/>
                  <a:gd name="T48" fmla="*/ 36 w 154"/>
                  <a:gd name="T49" fmla="*/ 55 h 162"/>
                  <a:gd name="T50" fmla="*/ 29 w 154"/>
                  <a:gd name="T51" fmla="*/ 78 h 162"/>
                  <a:gd name="T52" fmla="*/ 54 w 154"/>
                  <a:gd name="T53" fmla="*/ 132 h 162"/>
                  <a:gd name="T54" fmla="*/ 38 w 154"/>
                  <a:gd name="T55" fmla="*/ 113 h 162"/>
                  <a:gd name="T56" fmla="*/ 44 w 154"/>
                  <a:gd name="T57" fmla="*/ 28 h 162"/>
                  <a:gd name="T58" fmla="*/ 49 w 154"/>
                  <a:gd name="T59" fmla="*/ 52 h 162"/>
                  <a:gd name="T60" fmla="*/ 37 w 154"/>
                  <a:gd name="T61" fmla="*/ 20 h 162"/>
                  <a:gd name="T62" fmla="*/ 31 w 154"/>
                  <a:gd name="T63" fmla="*/ 25 h 162"/>
                  <a:gd name="T64" fmla="*/ 28 w 154"/>
                  <a:gd name="T65" fmla="*/ 46 h 162"/>
                  <a:gd name="T66" fmla="*/ 28 w 154"/>
                  <a:gd name="T67" fmla="*/ 28 h 162"/>
                  <a:gd name="T68" fmla="*/ 22 w 154"/>
                  <a:gd name="T69" fmla="*/ 78 h 162"/>
                  <a:gd name="T70" fmla="*/ 6 w 154"/>
                  <a:gd name="T71" fmla="*/ 84 h 162"/>
                  <a:gd name="T72" fmla="*/ 25 w 154"/>
                  <a:gd name="T73" fmla="*/ 111 h 162"/>
                  <a:gd name="T74" fmla="*/ 28 w 154"/>
                  <a:gd name="T75" fmla="*/ 134 h 162"/>
                  <a:gd name="T76" fmla="*/ 37 w 154"/>
                  <a:gd name="T77" fmla="*/ 135 h 162"/>
                  <a:gd name="T78" fmla="*/ 37 w 154"/>
                  <a:gd name="T79" fmla="*/ 142 h 162"/>
                  <a:gd name="T80" fmla="*/ 48 w 154"/>
                  <a:gd name="T81" fmla="*/ 149 h 162"/>
                  <a:gd name="T82" fmla="*/ 56 w 154"/>
                  <a:gd name="T83" fmla="*/ 138 h 162"/>
                  <a:gd name="T84" fmla="*/ 78 w 154"/>
                  <a:gd name="T85" fmla="*/ 156 h 162"/>
                  <a:gd name="T86" fmla="*/ 78 w 154"/>
                  <a:gd name="T87" fmla="*/ 137 h 162"/>
                  <a:gd name="T88" fmla="*/ 61 w 154"/>
                  <a:gd name="T89" fmla="*/ 131 h 162"/>
                  <a:gd name="T90" fmla="*/ 78 w 154"/>
                  <a:gd name="T91" fmla="*/ 108 h 162"/>
                  <a:gd name="T92" fmla="*/ 54 w 154"/>
                  <a:gd name="T93" fmla="*/ 103 h 162"/>
                  <a:gd name="T94" fmla="*/ 78 w 154"/>
                  <a:gd name="T95" fmla="*/ 101 h 162"/>
                  <a:gd name="T96" fmla="*/ 54 w 154"/>
                  <a:gd name="T97" fmla="*/ 59 h 162"/>
                  <a:gd name="T98" fmla="*/ 78 w 154"/>
                  <a:gd name="T99" fmla="*/ 54 h 162"/>
                  <a:gd name="T100" fmla="*/ 78 w 154"/>
                  <a:gd name="T101" fmla="*/ 32 h 162"/>
                  <a:gd name="T102" fmla="*/ 71 w 154"/>
                  <a:gd name="T103" fmla="*/ 11 h 162"/>
                  <a:gd name="T104" fmla="*/ 63 w 154"/>
                  <a:gd name="T105" fmla="*/ 2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4" h="162">
                    <a:moveTo>
                      <a:pt x="81" y="162"/>
                    </a:moveTo>
                    <a:cubicBezTo>
                      <a:pt x="84" y="150"/>
                      <a:pt x="84" y="150"/>
                      <a:pt x="84" y="150"/>
                    </a:cubicBezTo>
                    <a:cubicBezTo>
                      <a:pt x="84" y="137"/>
                      <a:pt x="84" y="137"/>
                      <a:pt x="84" y="137"/>
                    </a:cubicBezTo>
                    <a:cubicBezTo>
                      <a:pt x="85" y="137"/>
                      <a:pt x="86" y="137"/>
                      <a:pt x="87" y="137"/>
                    </a:cubicBezTo>
                    <a:cubicBezTo>
                      <a:pt x="89" y="130"/>
                      <a:pt x="89" y="130"/>
                      <a:pt x="89" y="130"/>
                    </a:cubicBezTo>
                    <a:cubicBezTo>
                      <a:pt x="87" y="130"/>
                      <a:pt x="86" y="130"/>
                      <a:pt x="84" y="130"/>
                    </a:cubicBezTo>
                    <a:cubicBezTo>
                      <a:pt x="84" y="108"/>
                      <a:pt x="84" y="108"/>
                      <a:pt x="84" y="108"/>
                    </a:cubicBezTo>
                    <a:cubicBezTo>
                      <a:pt x="87" y="108"/>
                      <a:pt x="90" y="108"/>
                      <a:pt x="93" y="108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0" y="102"/>
                      <a:pt x="87" y="101"/>
                      <a:pt x="84" y="101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93" y="84"/>
                      <a:pt x="93" y="84"/>
                      <a:pt x="93" y="84"/>
                    </a:cubicBezTo>
                    <a:cubicBezTo>
                      <a:pt x="93" y="78"/>
                      <a:pt x="93" y="78"/>
                      <a:pt x="93" y="78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84" y="61"/>
                      <a:pt x="84" y="61"/>
                      <a:pt x="84" y="61"/>
                    </a:cubicBezTo>
                    <a:cubicBezTo>
                      <a:pt x="87" y="60"/>
                      <a:pt x="90" y="60"/>
                      <a:pt x="93" y="60"/>
                    </a:cubicBezTo>
                    <a:cubicBezTo>
                      <a:pt x="93" y="54"/>
                      <a:pt x="93" y="54"/>
                      <a:pt x="93" y="54"/>
                    </a:cubicBezTo>
                    <a:cubicBezTo>
                      <a:pt x="90" y="54"/>
                      <a:pt x="87" y="54"/>
                      <a:pt x="84" y="54"/>
                    </a:cubicBezTo>
                    <a:cubicBezTo>
                      <a:pt x="84" y="32"/>
                      <a:pt x="84" y="32"/>
                      <a:pt x="84" y="32"/>
                    </a:cubicBezTo>
                    <a:cubicBezTo>
                      <a:pt x="90" y="32"/>
                      <a:pt x="96" y="31"/>
                      <a:pt x="101" y="31"/>
                    </a:cubicBezTo>
                    <a:cubicBezTo>
                      <a:pt x="102" y="33"/>
                      <a:pt x="103" y="35"/>
                      <a:pt x="104" y="38"/>
                    </a:cubicBezTo>
                    <a:cubicBezTo>
                      <a:pt x="104" y="40"/>
                      <a:pt x="105" y="42"/>
                      <a:pt x="105" y="45"/>
                    </a:cubicBezTo>
                    <a:cubicBezTo>
                      <a:pt x="112" y="45"/>
                      <a:pt x="112" y="45"/>
                      <a:pt x="112" y="45"/>
                    </a:cubicBezTo>
                    <a:cubicBezTo>
                      <a:pt x="111" y="39"/>
                      <a:pt x="109" y="34"/>
                      <a:pt x="108" y="30"/>
                    </a:cubicBezTo>
                    <a:cubicBezTo>
                      <a:pt x="111" y="29"/>
                      <a:pt x="115" y="29"/>
                      <a:pt x="118" y="28"/>
                    </a:cubicBezTo>
                    <a:cubicBezTo>
                      <a:pt x="122" y="33"/>
                      <a:pt x="125" y="39"/>
                      <a:pt x="127" y="45"/>
                    </a:cubicBezTo>
                    <a:cubicBezTo>
                      <a:pt x="134" y="45"/>
                      <a:pt x="134" y="45"/>
                      <a:pt x="134" y="45"/>
                    </a:cubicBezTo>
                    <a:cubicBezTo>
                      <a:pt x="131" y="38"/>
                      <a:pt x="128" y="32"/>
                      <a:pt x="125" y="26"/>
                    </a:cubicBezTo>
                    <a:cubicBezTo>
                      <a:pt x="127" y="26"/>
                      <a:pt x="129" y="25"/>
                      <a:pt x="131" y="25"/>
                    </a:cubicBezTo>
                    <a:cubicBezTo>
                      <a:pt x="132" y="26"/>
                      <a:pt x="133" y="27"/>
                      <a:pt x="134" y="28"/>
                    </a:cubicBezTo>
                    <a:cubicBezTo>
                      <a:pt x="138" y="32"/>
                      <a:pt x="142" y="36"/>
                      <a:pt x="145" y="41"/>
                    </a:cubicBezTo>
                    <a:cubicBezTo>
                      <a:pt x="142" y="42"/>
                      <a:pt x="140" y="44"/>
                      <a:pt x="137" y="45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54" y="44"/>
                      <a:pt x="153" y="43"/>
                      <a:pt x="153" y="43"/>
                    </a:cubicBezTo>
                    <a:cubicBezTo>
                      <a:pt x="152" y="41"/>
                      <a:pt x="151" y="39"/>
                      <a:pt x="150" y="37"/>
                    </a:cubicBezTo>
                    <a:cubicBezTo>
                      <a:pt x="146" y="32"/>
                      <a:pt x="142" y="27"/>
                      <a:pt x="137" y="22"/>
                    </a:cubicBezTo>
                    <a:cubicBezTo>
                      <a:pt x="136" y="21"/>
                      <a:pt x="134" y="19"/>
                      <a:pt x="132" y="18"/>
                    </a:cubicBezTo>
                    <a:cubicBezTo>
                      <a:pt x="118" y="6"/>
                      <a:pt x="100" y="0"/>
                      <a:pt x="81" y="0"/>
                    </a:cubicBezTo>
                    <a:cubicBezTo>
                      <a:pt x="62" y="0"/>
                      <a:pt x="44" y="6"/>
                      <a:pt x="30" y="18"/>
                    </a:cubicBezTo>
                    <a:cubicBezTo>
                      <a:pt x="28" y="19"/>
                      <a:pt x="26" y="21"/>
                      <a:pt x="25" y="22"/>
                    </a:cubicBezTo>
                    <a:cubicBezTo>
                      <a:pt x="20" y="27"/>
                      <a:pt x="16" y="32"/>
                      <a:pt x="12" y="37"/>
                    </a:cubicBezTo>
                    <a:cubicBezTo>
                      <a:pt x="11" y="39"/>
                      <a:pt x="10" y="41"/>
                      <a:pt x="9" y="43"/>
                    </a:cubicBezTo>
                    <a:cubicBezTo>
                      <a:pt x="3" y="54"/>
                      <a:pt x="0" y="67"/>
                      <a:pt x="0" y="81"/>
                    </a:cubicBezTo>
                    <a:cubicBezTo>
                      <a:pt x="0" y="95"/>
                      <a:pt x="3" y="108"/>
                      <a:pt x="9" y="119"/>
                    </a:cubicBezTo>
                    <a:cubicBezTo>
                      <a:pt x="10" y="121"/>
                      <a:pt x="11" y="123"/>
                      <a:pt x="12" y="125"/>
                    </a:cubicBezTo>
                    <a:cubicBezTo>
                      <a:pt x="16" y="130"/>
                      <a:pt x="20" y="135"/>
                      <a:pt x="25" y="140"/>
                    </a:cubicBezTo>
                    <a:cubicBezTo>
                      <a:pt x="26" y="141"/>
                      <a:pt x="28" y="143"/>
                      <a:pt x="30" y="144"/>
                    </a:cubicBezTo>
                    <a:cubicBezTo>
                      <a:pt x="44" y="156"/>
                      <a:pt x="62" y="162"/>
                      <a:pt x="81" y="162"/>
                    </a:cubicBezTo>
                    <a:cubicBezTo>
                      <a:pt x="81" y="162"/>
                      <a:pt x="81" y="162"/>
                      <a:pt x="81" y="162"/>
                    </a:cubicBezTo>
                    <a:close/>
                    <a:moveTo>
                      <a:pt x="125" y="20"/>
                    </a:moveTo>
                    <a:cubicBezTo>
                      <a:pt x="125" y="20"/>
                      <a:pt x="124" y="20"/>
                      <a:pt x="124" y="20"/>
                    </a:cubicBezTo>
                    <a:cubicBezTo>
                      <a:pt x="123" y="21"/>
                      <a:pt x="122" y="21"/>
                      <a:pt x="121" y="21"/>
                    </a:cubicBezTo>
                    <a:cubicBezTo>
                      <a:pt x="119" y="18"/>
                      <a:pt x="116" y="16"/>
                      <a:pt x="114" y="13"/>
                    </a:cubicBezTo>
                    <a:cubicBezTo>
                      <a:pt x="118" y="15"/>
                      <a:pt x="121" y="17"/>
                      <a:pt x="125" y="20"/>
                    </a:cubicBezTo>
                    <a:close/>
                    <a:moveTo>
                      <a:pt x="114" y="22"/>
                    </a:moveTo>
                    <a:cubicBezTo>
                      <a:pt x="111" y="23"/>
                      <a:pt x="108" y="23"/>
                      <a:pt x="106" y="24"/>
                    </a:cubicBezTo>
                    <a:cubicBezTo>
                      <a:pt x="103" y="18"/>
                      <a:pt x="101" y="14"/>
                      <a:pt x="98" y="10"/>
                    </a:cubicBezTo>
                    <a:cubicBezTo>
                      <a:pt x="104" y="13"/>
                      <a:pt x="109" y="17"/>
                      <a:pt x="114" y="22"/>
                    </a:cubicBezTo>
                    <a:close/>
                    <a:moveTo>
                      <a:pt x="84" y="6"/>
                    </a:moveTo>
                    <a:cubicBezTo>
                      <a:pt x="86" y="7"/>
                      <a:pt x="89" y="9"/>
                      <a:pt x="91" y="11"/>
                    </a:cubicBezTo>
                    <a:cubicBezTo>
                      <a:pt x="94" y="14"/>
                      <a:pt x="97" y="19"/>
                      <a:pt x="99" y="25"/>
                    </a:cubicBezTo>
                    <a:cubicBezTo>
                      <a:pt x="94" y="25"/>
                      <a:pt x="89" y="25"/>
                      <a:pt x="84" y="25"/>
                    </a:cubicBezTo>
                    <a:lnTo>
                      <a:pt x="84" y="6"/>
                    </a:lnTo>
                    <a:close/>
                    <a:moveTo>
                      <a:pt x="64" y="10"/>
                    </a:moveTo>
                    <a:cubicBezTo>
                      <a:pt x="61" y="14"/>
                      <a:pt x="59" y="18"/>
                      <a:pt x="56" y="24"/>
                    </a:cubicBezTo>
                    <a:cubicBezTo>
                      <a:pt x="54" y="23"/>
                      <a:pt x="51" y="23"/>
                      <a:pt x="48" y="22"/>
                    </a:cubicBezTo>
                    <a:cubicBezTo>
                      <a:pt x="53" y="17"/>
                      <a:pt x="58" y="13"/>
                      <a:pt x="64" y="10"/>
                    </a:cubicBezTo>
                    <a:close/>
                    <a:moveTo>
                      <a:pt x="47" y="84"/>
                    </a:moveTo>
                    <a:cubicBezTo>
                      <a:pt x="47" y="91"/>
                      <a:pt x="48" y="98"/>
                      <a:pt x="48" y="104"/>
                    </a:cubicBezTo>
                    <a:cubicBezTo>
                      <a:pt x="42" y="105"/>
                      <a:pt x="37" y="107"/>
                      <a:pt x="32" y="108"/>
                    </a:cubicBezTo>
                    <a:cubicBezTo>
                      <a:pt x="30" y="101"/>
                      <a:pt x="29" y="92"/>
                      <a:pt x="29" y="84"/>
                    </a:cubicBezTo>
                    <a:lnTo>
                      <a:pt x="47" y="84"/>
                    </a:lnTo>
                    <a:close/>
                    <a:moveTo>
                      <a:pt x="29" y="78"/>
                    </a:moveTo>
                    <a:cubicBezTo>
                      <a:pt x="29" y="69"/>
                      <a:pt x="30" y="61"/>
                      <a:pt x="32" y="54"/>
                    </a:cubicBezTo>
                    <a:cubicBezTo>
                      <a:pt x="33" y="54"/>
                      <a:pt x="35" y="55"/>
                      <a:pt x="36" y="55"/>
                    </a:cubicBezTo>
                    <a:cubicBezTo>
                      <a:pt x="40" y="56"/>
                      <a:pt x="44" y="57"/>
                      <a:pt x="48" y="58"/>
                    </a:cubicBezTo>
                    <a:cubicBezTo>
                      <a:pt x="48" y="64"/>
                      <a:pt x="47" y="71"/>
                      <a:pt x="47" y="78"/>
                    </a:cubicBezTo>
                    <a:lnTo>
                      <a:pt x="29" y="78"/>
                    </a:lnTo>
                    <a:close/>
                    <a:moveTo>
                      <a:pt x="38" y="113"/>
                    </a:moveTo>
                    <a:cubicBezTo>
                      <a:pt x="42" y="112"/>
                      <a:pt x="45" y="111"/>
                      <a:pt x="49" y="110"/>
                    </a:cubicBezTo>
                    <a:cubicBezTo>
                      <a:pt x="50" y="118"/>
                      <a:pt x="52" y="126"/>
                      <a:pt x="54" y="132"/>
                    </a:cubicBezTo>
                    <a:cubicBezTo>
                      <a:pt x="51" y="133"/>
                      <a:pt x="47" y="133"/>
                      <a:pt x="44" y="134"/>
                    </a:cubicBezTo>
                    <a:cubicBezTo>
                      <a:pt x="40" y="128"/>
                      <a:pt x="36" y="121"/>
                      <a:pt x="34" y="114"/>
                    </a:cubicBezTo>
                    <a:cubicBezTo>
                      <a:pt x="35" y="114"/>
                      <a:pt x="37" y="113"/>
                      <a:pt x="38" y="113"/>
                    </a:cubicBezTo>
                    <a:close/>
                    <a:moveTo>
                      <a:pt x="49" y="52"/>
                    </a:moveTo>
                    <a:cubicBezTo>
                      <a:pt x="44" y="51"/>
                      <a:pt x="38" y="49"/>
                      <a:pt x="34" y="48"/>
                    </a:cubicBezTo>
                    <a:cubicBezTo>
                      <a:pt x="36" y="40"/>
                      <a:pt x="40" y="34"/>
                      <a:pt x="44" y="28"/>
                    </a:cubicBezTo>
                    <a:cubicBezTo>
                      <a:pt x="47" y="29"/>
                      <a:pt x="51" y="29"/>
                      <a:pt x="54" y="30"/>
                    </a:cubicBezTo>
                    <a:cubicBezTo>
                      <a:pt x="54" y="32"/>
                      <a:pt x="53" y="34"/>
                      <a:pt x="52" y="36"/>
                    </a:cubicBezTo>
                    <a:cubicBezTo>
                      <a:pt x="51" y="41"/>
                      <a:pt x="50" y="46"/>
                      <a:pt x="49" y="52"/>
                    </a:cubicBezTo>
                    <a:close/>
                    <a:moveTo>
                      <a:pt x="48" y="13"/>
                    </a:moveTo>
                    <a:cubicBezTo>
                      <a:pt x="46" y="16"/>
                      <a:pt x="43" y="18"/>
                      <a:pt x="41" y="21"/>
                    </a:cubicBezTo>
                    <a:cubicBezTo>
                      <a:pt x="40" y="21"/>
                      <a:pt x="38" y="20"/>
                      <a:pt x="37" y="20"/>
                    </a:cubicBezTo>
                    <a:cubicBezTo>
                      <a:pt x="41" y="17"/>
                      <a:pt x="44" y="15"/>
                      <a:pt x="48" y="13"/>
                    </a:cubicBezTo>
                    <a:close/>
                    <a:moveTo>
                      <a:pt x="28" y="28"/>
                    </a:moveTo>
                    <a:cubicBezTo>
                      <a:pt x="29" y="27"/>
                      <a:pt x="30" y="26"/>
                      <a:pt x="31" y="25"/>
                    </a:cubicBezTo>
                    <a:cubicBezTo>
                      <a:pt x="33" y="25"/>
                      <a:pt x="35" y="26"/>
                      <a:pt x="36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4" y="32"/>
                      <a:pt x="30" y="39"/>
                      <a:pt x="28" y="46"/>
                    </a:cubicBezTo>
                    <a:cubicBezTo>
                      <a:pt x="28" y="46"/>
                      <a:pt x="27" y="46"/>
                      <a:pt x="27" y="46"/>
                    </a:cubicBezTo>
                    <a:cubicBezTo>
                      <a:pt x="23" y="44"/>
                      <a:pt x="20" y="43"/>
                      <a:pt x="17" y="41"/>
                    </a:cubicBezTo>
                    <a:cubicBezTo>
                      <a:pt x="20" y="36"/>
                      <a:pt x="24" y="32"/>
                      <a:pt x="28" y="28"/>
                    </a:cubicBezTo>
                    <a:close/>
                    <a:moveTo>
                      <a:pt x="14" y="46"/>
                    </a:moveTo>
                    <a:cubicBezTo>
                      <a:pt x="18" y="48"/>
                      <a:pt x="22" y="50"/>
                      <a:pt x="26" y="52"/>
                    </a:cubicBezTo>
                    <a:cubicBezTo>
                      <a:pt x="24" y="60"/>
                      <a:pt x="23" y="69"/>
                      <a:pt x="22" y="78"/>
                    </a:cubicBezTo>
                    <a:cubicBezTo>
                      <a:pt x="6" y="78"/>
                      <a:pt x="6" y="78"/>
                      <a:pt x="6" y="78"/>
                    </a:cubicBezTo>
                    <a:cubicBezTo>
                      <a:pt x="6" y="67"/>
                      <a:pt x="9" y="56"/>
                      <a:pt x="14" y="46"/>
                    </a:cubicBezTo>
                    <a:close/>
                    <a:moveTo>
                      <a:pt x="6" y="84"/>
                    </a:moveTo>
                    <a:cubicBezTo>
                      <a:pt x="22" y="84"/>
                      <a:pt x="22" y="84"/>
                      <a:pt x="22" y="84"/>
                    </a:cubicBezTo>
                    <a:cubicBezTo>
                      <a:pt x="23" y="93"/>
                      <a:pt x="24" y="102"/>
                      <a:pt x="26" y="110"/>
                    </a:cubicBezTo>
                    <a:cubicBezTo>
                      <a:pt x="26" y="110"/>
                      <a:pt x="25" y="110"/>
                      <a:pt x="25" y="111"/>
                    </a:cubicBezTo>
                    <a:cubicBezTo>
                      <a:pt x="21" y="112"/>
                      <a:pt x="17" y="114"/>
                      <a:pt x="14" y="116"/>
                    </a:cubicBezTo>
                    <a:cubicBezTo>
                      <a:pt x="9" y="106"/>
                      <a:pt x="6" y="95"/>
                      <a:pt x="6" y="84"/>
                    </a:cubicBezTo>
                    <a:close/>
                    <a:moveTo>
                      <a:pt x="28" y="134"/>
                    </a:moveTo>
                    <a:cubicBezTo>
                      <a:pt x="24" y="130"/>
                      <a:pt x="20" y="126"/>
                      <a:pt x="17" y="121"/>
                    </a:cubicBezTo>
                    <a:cubicBezTo>
                      <a:pt x="20" y="119"/>
                      <a:pt x="24" y="118"/>
                      <a:pt x="28" y="116"/>
                    </a:cubicBezTo>
                    <a:cubicBezTo>
                      <a:pt x="30" y="123"/>
                      <a:pt x="34" y="130"/>
                      <a:pt x="37" y="135"/>
                    </a:cubicBezTo>
                    <a:cubicBezTo>
                      <a:pt x="35" y="136"/>
                      <a:pt x="33" y="137"/>
                      <a:pt x="31" y="137"/>
                    </a:cubicBezTo>
                    <a:cubicBezTo>
                      <a:pt x="30" y="136"/>
                      <a:pt x="29" y="135"/>
                      <a:pt x="28" y="134"/>
                    </a:cubicBezTo>
                    <a:close/>
                    <a:moveTo>
                      <a:pt x="37" y="142"/>
                    </a:moveTo>
                    <a:cubicBezTo>
                      <a:pt x="37" y="142"/>
                      <a:pt x="38" y="142"/>
                      <a:pt x="38" y="142"/>
                    </a:cubicBezTo>
                    <a:cubicBezTo>
                      <a:pt x="39" y="141"/>
                      <a:pt x="40" y="141"/>
                      <a:pt x="41" y="141"/>
                    </a:cubicBezTo>
                    <a:cubicBezTo>
                      <a:pt x="43" y="144"/>
                      <a:pt x="46" y="146"/>
                      <a:pt x="48" y="149"/>
                    </a:cubicBezTo>
                    <a:cubicBezTo>
                      <a:pt x="44" y="147"/>
                      <a:pt x="41" y="145"/>
                      <a:pt x="37" y="142"/>
                    </a:cubicBezTo>
                    <a:close/>
                    <a:moveTo>
                      <a:pt x="48" y="139"/>
                    </a:moveTo>
                    <a:cubicBezTo>
                      <a:pt x="51" y="139"/>
                      <a:pt x="54" y="138"/>
                      <a:pt x="56" y="138"/>
                    </a:cubicBezTo>
                    <a:cubicBezTo>
                      <a:pt x="59" y="144"/>
                      <a:pt x="61" y="148"/>
                      <a:pt x="64" y="152"/>
                    </a:cubicBezTo>
                    <a:cubicBezTo>
                      <a:pt x="58" y="149"/>
                      <a:pt x="53" y="145"/>
                      <a:pt x="48" y="139"/>
                    </a:cubicBezTo>
                    <a:close/>
                    <a:moveTo>
                      <a:pt x="78" y="156"/>
                    </a:moveTo>
                    <a:cubicBezTo>
                      <a:pt x="76" y="155"/>
                      <a:pt x="73" y="153"/>
                      <a:pt x="71" y="151"/>
                    </a:cubicBezTo>
                    <a:cubicBezTo>
                      <a:pt x="68" y="148"/>
                      <a:pt x="65" y="143"/>
                      <a:pt x="63" y="137"/>
                    </a:cubicBezTo>
                    <a:cubicBezTo>
                      <a:pt x="68" y="137"/>
                      <a:pt x="73" y="137"/>
                      <a:pt x="78" y="137"/>
                    </a:cubicBezTo>
                    <a:lnTo>
                      <a:pt x="78" y="156"/>
                    </a:lnTo>
                    <a:close/>
                    <a:moveTo>
                      <a:pt x="78" y="130"/>
                    </a:moveTo>
                    <a:cubicBezTo>
                      <a:pt x="72" y="130"/>
                      <a:pt x="66" y="131"/>
                      <a:pt x="61" y="131"/>
                    </a:cubicBezTo>
                    <a:cubicBezTo>
                      <a:pt x="60" y="129"/>
                      <a:pt x="59" y="127"/>
                      <a:pt x="58" y="124"/>
                    </a:cubicBezTo>
                    <a:cubicBezTo>
                      <a:pt x="57" y="119"/>
                      <a:pt x="56" y="114"/>
                      <a:pt x="55" y="109"/>
                    </a:cubicBezTo>
                    <a:cubicBezTo>
                      <a:pt x="62" y="108"/>
                      <a:pt x="70" y="108"/>
                      <a:pt x="78" y="108"/>
                    </a:cubicBezTo>
                    <a:lnTo>
                      <a:pt x="78" y="130"/>
                    </a:lnTo>
                    <a:close/>
                    <a:moveTo>
                      <a:pt x="78" y="101"/>
                    </a:moveTo>
                    <a:cubicBezTo>
                      <a:pt x="70" y="102"/>
                      <a:pt x="62" y="102"/>
                      <a:pt x="54" y="103"/>
                    </a:cubicBezTo>
                    <a:cubicBezTo>
                      <a:pt x="54" y="97"/>
                      <a:pt x="53" y="91"/>
                      <a:pt x="53" y="84"/>
                    </a:cubicBezTo>
                    <a:cubicBezTo>
                      <a:pt x="78" y="84"/>
                      <a:pt x="78" y="84"/>
                      <a:pt x="78" y="84"/>
                    </a:cubicBezTo>
                    <a:lnTo>
                      <a:pt x="78" y="101"/>
                    </a:lnTo>
                    <a:close/>
                    <a:moveTo>
                      <a:pt x="78" y="78"/>
                    </a:move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71"/>
                      <a:pt x="54" y="65"/>
                      <a:pt x="54" y="59"/>
                    </a:cubicBezTo>
                    <a:cubicBezTo>
                      <a:pt x="62" y="60"/>
                      <a:pt x="70" y="60"/>
                      <a:pt x="78" y="61"/>
                    </a:cubicBezTo>
                    <a:lnTo>
                      <a:pt x="78" y="78"/>
                    </a:lnTo>
                    <a:close/>
                    <a:moveTo>
                      <a:pt x="78" y="54"/>
                    </a:moveTo>
                    <a:cubicBezTo>
                      <a:pt x="70" y="54"/>
                      <a:pt x="62" y="54"/>
                      <a:pt x="55" y="53"/>
                    </a:cubicBezTo>
                    <a:cubicBezTo>
                      <a:pt x="57" y="44"/>
                      <a:pt x="58" y="37"/>
                      <a:pt x="61" y="31"/>
                    </a:cubicBezTo>
                    <a:cubicBezTo>
                      <a:pt x="66" y="31"/>
                      <a:pt x="72" y="32"/>
                      <a:pt x="78" y="32"/>
                    </a:cubicBezTo>
                    <a:lnTo>
                      <a:pt x="78" y="54"/>
                    </a:lnTo>
                    <a:close/>
                    <a:moveTo>
                      <a:pt x="63" y="25"/>
                    </a:moveTo>
                    <a:cubicBezTo>
                      <a:pt x="65" y="19"/>
                      <a:pt x="68" y="14"/>
                      <a:pt x="71" y="11"/>
                    </a:cubicBezTo>
                    <a:cubicBezTo>
                      <a:pt x="73" y="9"/>
                      <a:pt x="76" y="7"/>
                      <a:pt x="78" y="6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3" y="25"/>
                      <a:pt x="68" y="25"/>
                      <a:pt x="63" y="25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83BB48"/>
                  </a:solidFill>
                </a:endParaRPr>
              </a:p>
            </p:txBody>
          </p:sp>
        </p:grpSp>
      </p:grpSp>
      <p:sp>
        <p:nvSpPr>
          <p:cNvPr id="23" name="任意多边形 22"/>
          <p:cNvSpPr/>
          <p:nvPr/>
        </p:nvSpPr>
        <p:spPr>
          <a:xfrm rot="6916869">
            <a:off x="5199723" y="2403790"/>
            <a:ext cx="1066523" cy="957755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1A3F6C"/>
          </a:solidFill>
          <a:ln w="25400">
            <a:noFill/>
          </a:ln>
          <a:effectLst>
            <a:innerShdw blurRad="1524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83BB48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183406" y="2109022"/>
            <a:ext cx="957755" cy="1066523"/>
            <a:chOff x="6911208" y="2812030"/>
            <a:chExt cx="1277006" cy="1422030"/>
          </a:xfrm>
        </p:grpSpPr>
        <p:sp>
          <p:nvSpPr>
            <p:cNvPr id="25" name="任意多边形 24"/>
            <p:cNvSpPr/>
            <p:nvPr/>
          </p:nvSpPr>
          <p:spPr>
            <a:xfrm rot="5400000">
              <a:off x="6838696" y="2884542"/>
              <a:ext cx="1422030" cy="1277006"/>
            </a:xfrm>
            <a:custGeom>
              <a:avLst/>
              <a:gdLst>
                <a:gd name="connsiteX0" fmla="*/ 949445 w 3191647"/>
                <a:gd name="connsiteY0" fmla="*/ 0 h 2866152"/>
                <a:gd name="connsiteX1" fmla="*/ 2234352 w 3191647"/>
                <a:gd name="connsiteY1" fmla="*/ 0 h 2866152"/>
                <a:gd name="connsiteX2" fmla="*/ 2402131 w 3191647"/>
                <a:gd name="connsiteY2" fmla="*/ 51249 h 2866152"/>
                <a:gd name="connsiteX3" fmla="*/ 2409685 w 3191647"/>
                <a:gd name="connsiteY3" fmla="*/ 57482 h 2866152"/>
                <a:gd name="connsiteX4" fmla="*/ 2430115 w 3191647"/>
                <a:gd name="connsiteY4" fmla="*/ 70005 h 2866152"/>
                <a:gd name="connsiteX5" fmla="*/ 2508940 w 3191647"/>
                <a:gd name="connsiteY5" fmla="*/ 159371 h 2866152"/>
                <a:gd name="connsiteX6" fmla="*/ 3151394 w 3191647"/>
                <a:gd name="connsiteY6" fmla="*/ 1272133 h 2866152"/>
                <a:gd name="connsiteX7" fmla="*/ 3181372 w 3191647"/>
                <a:gd name="connsiteY7" fmla="*/ 1499841 h 2866152"/>
                <a:gd name="connsiteX8" fmla="*/ 3172981 w 3191647"/>
                <a:gd name="connsiteY8" fmla="*/ 1522315 h 2866152"/>
                <a:gd name="connsiteX9" fmla="*/ 3170003 w 3191647"/>
                <a:gd name="connsiteY9" fmla="*/ 1535472 h 2866152"/>
                <a:gd name="connsiteX10" fmla="*/ 3145044 w 3191647"/>
                <a:gd name="connsiteY10" fmla="*/ 1590895 h 2866152"/>
                <a:gd name="connsiteX11" fmla="*/ 2502590 w 3191647"/>
                <a:gd name="connsiteY11" fmla="*/ 2703657 h 2866152"/>
                <a:gd name="connsiteX12" fmla="*/ 2488794 w 3191647"/>
                <a:gd name="connsiteY12" fmla="*/ 2722817 h 2866152"/>
                <a:gd name="connsiteX13" fmla="*/ 2482806 w 3191647"/>
                <a:gd name="connsiteY13" fmla="*/ 2733849 h 2866152"/>
                <a:gd name="connsiteX14" fmla="*/ 2467439 w 3191647"/>
                <a:gd name="connsiteY14" fmla="*/ 2752474 h 2866152"/>
                <a:gd name="connsiteX15" fmla="*/ 2467072 w 3191647"/>
                <a:gd name="connsiteY15" fmla="*/ 2752984 h 2866152"/>
                <a:gd name="connsiteX16" fmla="*/ 2466846 w 3191647"/>
                <a:gd name="connsiteY16" fmla="*/ 2753192 h 2866152"/>
                <a:gd name="connsiteX17" fmla="*/ 2446163 w 3191647"/>
                <a:gd name="connsiteY17" fmla="*/ 2778260 h 2866152"/>
                <a:gd name="connsiteX18" fmla="*/ 2233973 w 3191647"/>
                <a:gd name="connsiteY18" fmla="*/ 2866152 h 2866152"/>
                <a:gd name="connsiteX19" fmla="*/ 949066 w 3191647"/>
                <a:gd name="connsiteY19" fmla="*/ 2866152 h 2866152"/>
                <a:gd name="connsiteX20" fmla="*/ 700233 w 3191647"/>
                <a:gd name="connsiteY20" fmla="*/ 2733849 h 2866152"/>
                <a:gd name="connsiteX21" fmla="*/ 689623 w 3191647"/>
                <a:gd name="connsiteY21" fmla="*/ 2714300 h 2866152"/>
                <a:gd name="connsiteX22" fmla="*/ 681960 w 3191647"/>
                <a:gd name="connsiteY22" fmla="*/ 2703658 h 2866152"/>
                <a:gd name="connsiteX23" fmla="*/ 39506 w 3191647"/>
                <a:gd name="connsiteY23" fmla="*/ 1590896 h 2866152"/>
                <a:gd name="connsiteX24" fmla="*/ 1526 w 3191647"/>
                <a:gd name="connsiteY24" fmla="*/ 1477948 h 2866152"/>
                <a:gd name="connsiteX25" fmla="*/ 720 w 3191647"/>
                <a:gd name="connsiteY25" fmla="*/ 1447354 h 2866152"/>
                <a:gd name="connsiteX26" fmla="*/ 0 w 3191647"/>
                <a:gd name="connsiteY26" fmla="*/ 1443059 h 2866152"/>
                <a:gd name="connsiteX27" fmla="*/ 303 w 3191647"/>
                <a:gd name="connsiteY27" fmla="*/ 1431516 h 2866152"/>
                <a:gd name="connsiteX28" fmla="*/ 0 w 3191647"/>
                <a:gd name="connsiteY28" fmla="*/ 1419970 h 2866152"/>
                <a:gd name="connsiteX29" fmla="*/ 720 w 3191647"/>
                <a:gd name="connsiteY29" fmla="*/ 1415675 h 2866152"/>
                <a:gd name="connsiteX30" fmla="*/ 1526 w 3191647"/>
                <a:gd name="connsiteY30" fmla="*/ 1385081 h 2866152"/>
                <a:gd name="connsiteX31" fmla="*/ 39506 w 3191647"/>
                <a:gd name="connsiteY31" fmla="*/ 1272134 h 2866152"/>
                <a:gd name="connsiteX32" fmla="*/ 681960 w 3191647"/>
                <a:gd name="connsiteY32" fmla="*/ 159372 h 2866152"/>
                <a:gd name="connsiteX33" fmla="*/ 698045 w 3191647"/>
                <a:gd name="connsiteY33" fmla="*/ 137034 h 2866152"/>
                <a:gd name="connsiteX34" fmla="*/ 700612 w 3191647"/>
                <a:gd name="connsiteY34" fmla="*/ 132303 h 2866152"/>
                <a:gd name="connsiteX35" fmla="*/ 707202 w 3191647"/>
                <a:gd name="connsiteY35" fmla="*/ 124316 h 2866152"/>
                <a:gd name="connsiteX36" fmla="*/ 717478 w 3191647"/>
                <a:gd name="connsiteY36" fmla="*/ 110046 h 2866152"/>
                <a:gd name="connsiteX37" fmla="*/ 723796 w 3191647"/>
                <a:gd name="connsiteY37" fmla="*/ 104204 h 2866152"/>
                <a:gd name="connsiteX38" fmla="*/ 737255 w 3191647"/>
                <a:gd name="connsiteY38" fmla="*/ 87892 h 2866152"/>
                <a:gd name="connsiteX39" fmla="*/ 949445 w 3191647"/>
                <a:gd name="connsiteY39" fmla="*/ 0 h 28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91647" h="2866152">
                  <a:moveTo>
                    <a:pt x="949445" y="0"/>
                  </a:moveTo>
                  <a:lnTo>
                    <a:pt x="2234352" y="0"/>
                  </a:lnTo>
                  <a:cubicBezTo>
                    <a:pt x="2296501" y="0"/>
                    <a:pt x="2354237" y="18893"/>
                    <a:pt x="2402131" y="51249"/>
                  </a:cubicBezTo>
                  <a:lnTo>
                    <a:pt x="2409685" y="57482"/>
                  </a:lnTo>
                  <a:lnTo>
                    <a:pt x="2430115" y="70005"/>
                  </a:lnTo>
                  <a:cubicBezTo>
                    <a:pt x="2461216" y="93504"/>
                    <a:pt x="2488224" y="123489"/>
                    <a:pt x="2508940" y="159371"/>
                  </a:cubicBezTo>
                  <a:lnTo>
                    <a:pt x="3151394" y="1272133"/>
                  </a:lnTo>
                  <a:cubicBezTo>
                    <a:pt x="3192826" y="1343897"/>
                    <a:pt x="3201249" y="1425660"/>
                    <a:pt x="3181372" y="1499841"/>
                  </a:cubicBezTo>
                  <a:lnTo>
                    <a:pt x="3172981" y="1522315"/>
                  </a:lnTo>
                  <a:lnTo>
                    <a:pt x="3170003" y="1535472"/>
                  </a:lnTo>
                  <a:cubicBezTo>
                    <a:pt x="3163697" y="1554388"/>
                    <a:pt x="3155402" y="1572954"/>
                    <a:pt x="3145044" y="1590895"/>
                  </a:cubicBezTo>
                  <a:lnTo>
                    <a:pt x="2502590" y="2703657"/>
                  </a:lnTo>
                  <a:lnTo>
                    <a:pt x="2488794" y="2722817"/>
                  </a:lnTo>
                  <a:lnTo>
                    <a:pt x="2482806" y="2733849"/>
                  </a:lnTo>
                  <a:lnTo>
                    <a:pt x="2467439" y="2752474"/>
                  </a:lnTo>
                  <a:lnTo>
                    <a:pt x="2467072" y="2752984"/>
                  </a:lnTo>
                  <a:lnTo>
                    <a:pt x="2466846" y="2753192"/>
                  </a:lnTo>
                  <a:lnTo>
                    <a:pt x="2446163" y="2778260"/>
                  </a:lnTo>
                  <a:cubicBezTo>
                    <a:pt x="2391859" y="2832565"/>
                    <a:pt x="2316839" y="2866152"/>
                    <a:pt x="2233973" y="2866152"/>
                  </a:cubicBezTo>
                  <a:lnTo>
                    <a:pt x="949066" y="2866152"/>
                  </a:lnTo>
                  <a:cubicBezTo>
                    <a:pt x="845484" y="2866152"/>
                    <a:pt x="754160" y="2813671"/>
                    <a:pt x="700233" y="2733849"/>
                  </a:cubicBezTo>
                  <a:lnTo>
                    <a:pt x="689623" y="2714300"/>
                  </a:lnTo>
                  <a:lnTo>
                    <a:pt x="681960" y="2703658"/>
                  </a:lnTo>
                  <a:lnTo>
                    <a:pt x="39506" y="1590896"/>
                  </a:lnTo>
                  <a:cubicBezTo>
                    <a:pt x="18789" y="1555014"/>
                    <a:pt x="6326" y="1516632"/>
                    <a:pt x="1526" y="1477948"/>
                  </a:cubicBezTo>
                  <a:lnTo>
                    <a:pt x="720" y="1447354"/>
                  </a:lnTo>
                  <a:lnTo>
                    <a:pt x="0" y="1443059"/>
                  </a:lnTo>
                  <a:lnTo>
                    <a:pt x="303" y="1431516"/>
                  </a:lnTo>
                  <a:lnTo>
                    <a:pt x="0" y="1419970"/>
                  </a:lnTo>
                  <a:lnTo>
                    <a:pt x="720" y="1415675"/>
                  </a:lnTo>
                  <a:lnTo>
                    <a:pt x="1526" y="1385081"/>
                  </a:lnTo>
                  <a:cubicBezTo>
                    <a:pt x="6326" y="1346398"/>
                    <a:pt x="18789" y="1308016"/>
                    <a:pt x="39506" y="1272134"/>
                  </a:cubicBezTo>
                  <a:lnTo>
                    <a:pt x="681960" y="159372"/>
                  </a:lnTo>
                  <a:lnTo>
                    <a:pt x="698045" y="137034"/>
                  </a:lnTo>
                  <a:lnTo>
                    <a:pt x="700612" y="132303"/>
                  </a:lnTo>
                  <a:lnTo>
                    <a:pt x="707202" y="124316"/>
                  </a:lnTo>
                  <a:lnTo>
                    <a:pt x="717478" y="110046"/>
                  </a:lnTo>
                  <a:lnTo>
                    <a:pt x="723796" y="104204"/>
                  </a:lnTo>
                  <a:lnTo>
                    <a:pt x="737255" y="87892"/>
                  </a:lnTo>
                  <a:cubicBezTo>
                    <a:pt x="791559" y="33588"/>
                    <a:pt x="866580" y="0"/>
                    <a:pt x="949445" y="0"/>
                  </a:cubicBezTo>
                  <a:close/>
                </a:path>
              </a:pathLst>
            </a:custGeom>
            <a:gradFill>
              <a:gsLst>
                <a:gs pos="0">
                  <a:srgbClr val="E5E5E5"/>
                </a:gs>
                <a:gs pos="100000">
                  <a:srgbClr val="FEFEFE"/>
                </a:gs>
              </a:gsLst>
              <a:lin ang="5400000" scaled="1"/>
            </a:gra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0E0E0"/>
                  </a:gs>
                </a:gsLst>
                <a:lin ang="5400000" scaled="1"/>
              </a:gradFill>
            </a:ln>
            <a:effectLst>
              <a:outerShdw blurRad="571500" dist="342900" dir="228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83BB48"/>
                </a:solidFill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7230623" y="3209347"/>
              <a:ext cx="638175" cy="630238"/>
              <a:chOff x="2089150" y="2809876"/>
              <a:chExt cx="638175" cy="630238"/>
            </a:xfrm>
            <a:solidFill>
              <a:srgbClr val="2FA598"/>
            </a:solidFill>
          </p:grpSpPr>
          <p:sp>
            <p:nvSpPr>
              <p:cNvPr id="27" name="Freeform 828"/>
              <p:cNvSpPr>
                <a:spLocks noEditPoints="1"/>
              </p:cNvSpPr>
              <p:nvPr/>
            </p:nvSpPr>
            <p:spPr bwMode="auto">
              <a:xfrm>
                <a:off x="2089150" y="2809876"/>
                <a:ext cx="552450" cy="630238"/>
              </a:xfrm>
              <a:custGeom>
                <a:avLst/>
                <a:gdLst>
                  <a:gd name="T0" fmla="*/ 0 w 147"/>
                  <a:gd name="T1" fmla="*/ 10 h 168"/>
                  <a:gd name="T2" fmla="*/ 0 w 147"/>
                  <a:gd name="T3" fmla="*/ 158 h 168"/>
                  <a:gd name="T4" fmla="*/ 10 w 147"/>
                  <a:gd name="T5" fmla="*/ 168 h 168"/>
                  <a:gd name="T6" fmla="*/ 22 w 147"/>
                  <a:gd name="T7" fmla="*/ 168 h 168"/>
                  <a:gd name="T8" fmla="*/ 22 w 147"/>
                  <a:gd name="T9" fmla="*/ 0 h 168"/>
                  <a:gd name="T10" fmla="*/ 10 w 147"/>
                  <a:gd name="T11" fmla="*/ 0 h 168"/>
                  <a:gd name="T12" fmla="*/ 0 w 147"/>
                  <a:gd name="T13" fmla="*/ 10 h 168"/>
                  <a:gd name="T14" fmla="*/ 34 w 147"/>
                  <a:gd name="T15" fmla="*/ 0 h 168"/>
                  <a:gd name="T16" fmla="*/ 34 w 147"/>
                  <a:gd name="T17" fmla="*/ 168 h 168"/>
                  <a:gd name="T18" fmla="*/ 147 w 147"/>
                  <a:gd name="T19" fmla="*/ 168 h 168"/>
                  <a:gd name="T20" fmla="*/ 147 w 147"/>
                  <a:gd name="T21" fmla="*/ 0 h 168"/>
                  <a:gd name="T22" fmla="*/ 34 w 147"/>
                  <a:gd name="T23" fmla="*/ 0 h 168"/>
                  <a:gd name="T24" fmla="*/ 134 w 147"/>
                  <a:gd name="T25" fmla="*/ 124 h 168"/>
                  <a:gd name="T26" fmla="*/ 47 w 147"/>
                  <a:gd name="T27" fmla="*/ 124 h 168"/>
                  <a:gd name="T28" fmla="*/ 47 w 147"/>
                  <a:gd name="T29" fmla="*/ 111 h 168"/>
                  <a:gd name="T30" fmla="*/ 58 w 147"/>
                  <a:gd name="T31" fmla="*/ 104 h 168"/>
                  <a:gd name="T32" fmla="*/ 71 w 147"/>
                  <a:gd name="T33" fmla="*/ 99 h 168"/>
                  <a:gd name="T34" fmla="*/ 75 w 147"/>
                  <a:gd name="T35" fmla="*/ 98 h 168"/>
                  <a:gd name="T36" fmla="*/ 79 w 147"/>
                  <a:gd name="T37" fmla="*/ 92 h 168"/>
                  <a:gd name="T38" fmla="*/ 80 w 147"/>
                  <a:gd name="T39" fmla="*/ 91 h 168"/>
                  <a:gd name="T40" fmla="*/ 78 w 147"/>
                  <a:gd name="T41" fmla="*/ 87 h 168"/>
                  <a:gd name="T42" fmla="*/ 77 w 147"/>
                  <a:gd name="T43" fmla="*/ 80 h 168"/>
                  <a:gd name="T44" fmla="*/ 76 w 147"/>
                  <a:gd name="T45" fmla="*/ 80 h 168"/>
                  <a:gd name="T46" fmla="*/ 73 w 147"/>
                  <a:gd name="T47" fmla="*/ 70 h 168"/>
                  <a:gd name="T48" fmla="*/ 74 w 147"/>
                  <a:gd name="T49" fmla="*/ 66 h 168"/>
                  <a:gd name="T50" fmla="*/ 81 w 147"/>
                  <a:gd name="T51" fmla="*/ 46 h 168"/>
                  <a:gd name="T52" fmla="*/ 99 w 147"/>
                  <a:gd name="T53" fmla="*/ 46 h 168"/>
                  <a:gd name="T54" fmla="*/ 101 w 147"/>
                  <a:gd name="T55" fmla="*/ 48 h 168"/>
                  <a:gd name="T56" fmla="*/ 104 w 147"/>
                  <a:gd name="T57" fmla="*/ 48 h 168"/>
                  <a:gd name="T58" fmla="*/ 106 w 147"/>
                  <a:gd name="T59" fmla="*/ 52 h 168"/>
                  <a:gd name="T60" fmla="*/ 107 w 147"/>
                  <a:gd name="T61" fmla="*/ 58 h 168"/>
                  <a:gd name="T62" fmla="*/ 106 w 147"/>
                  <a:gd name="T63" fmla="*/ 66 h 168"/>
                  <a:gd name="T64" fmla="*/ 107 w 147"/>
                  <a:gd name="T65" fmla="*/ 69 h 168"/>
                  <a:gd name="T66" fmla="*/ 107 w 147"/>
                  <a:gd name="T67" fmla="*/ 75 h 168"/>
                  <a:gd name="T68" fmla="*/ 106 w 147"/>
                  <a:gd name="T69" fmla="*/ 79 h 168"/>
                  <a:gd name="T70" fmla="*/ 103 w 147"/>
                  <a:gd name="T71" fmla="*/ 81 h 168"/>
                  <a:gd name="T72" fmla="*/ 103 w 147"/>
                  <a:gd name="T73" fmla="*/ 86 h 168"/>
                  <a:gd name="T74" fmla="*/ 100 w 147"/>
                  <a:gd name="T75" fmla="*/ 91 h 168"/>
                  <a:gd name="T76" fmla="*/ 103 w 147"/>
                  <a:gd name="T77" fmla="*/ 92 h 168"/>
                  <a:gd name="T78" fmla="*/ 106 w 147"/>
                  <a:gd name="T79" fmla="*/ 98 h 168"/>
                  <a:gd name="T80" fmla="*/ 110 w 147"/>
                  <a:gd name="T81" fmla="*/ 99 h 168"/>
                  <a:gd name="T82" fmla="*/ 124 w 147"/>
                  <a:gd name="T83" fmla="*/ 104 h 168"/>
                  <a:gd name="T84" fmla="*/ 134 w 147"/>
                  <a:gd name="T85" fmla="*/ 111 h 168"/>
                  <a:gd name="T86" fmla="*/ 134 w 147"/>
                  <a:gd name="T87" fmla="*/ 1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7" h="168">
                    <a:moveTo>
                      <a:pt x="0" y="10"/>
                    </a:move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64"/>
                      <a:pt x="4" y="168"/>
                      <a:pt x="10" y="168"/>
                    </a:cubicBezTo>
                    <a:cubicBezTo>
                      <a:pt x="22" y="168"/>
                      <a:pt x="22" y="168"/>
                      <a:pt x="22" y="16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lose/>
                    <a:moveTo>
                      <a:pt x="34" y="0"/>
                    </a:moveTo>
                    <a:cubicBezTo>
                      <a:pt x="34" y="168"/>
                      <a:pt x="34" y="168"/>
                      <a:pt x="34" y="168"/>
                    </a:cubicBezTo>
                    <a:cubicBezTo>
                      <a:pt x="147" y="168"/>
                      <a:pt x="147" y="168"/>
                      <a:pt x="147" y="168"/>
                    </a:cubicBezTo>
                    <a:cubicBezTo>
                      <a:pt x="147" y="0"/>
                      <a:pt x="147" y="0"/>
                      <a:pt x="147" y="0"/>
                    </a:cubicBezTo>
                    <a:lnTo>
                      <a:pt x="34" y="0"/>
                    </a:lnTo>
                    <a:close/>
                    <a:moveTo>
                      <a:pt x="134" y="124"/>
                    </a:moveTo>
                    <a:cubicBezTo>
                      <a:pt x="47" y="124"/>
                      <a:pt x="47" y="124"/>
                      <a:pt x="47" y="124"/>
                    </a:cubicBezTo>
                    <a:cubicBezTo>
                      <a:pt x="47" y="120"/>
                      <a:pt x="47" y="114"/>
                      <a:pt x="47" y="111"/>
                    </a:cubicBezTo>
                    <a:cubicBezTo>
                      <a:pt x="49" y="107"/>
                      <a:pt x="54" y="106"/>
                      <a:pt x="58" y="104"/>
                    </a:cubicBezTo>
                    <a:cubicBezTo>
                      <a:pt x="62" y="103"/>
                      <a:pt x="67" y="100"/>
                      <a:pt x="71" y="99"/>
                    </a:cubicBezTo>
                    <a:cubicBezTo>
                      <a:pt x="72" y="98"/>
                      <a:pt x="74" y="98"/>
                      <a:pt x="75" y="98"/>
                    </a:cubicBezTo>
                    <a:cubicBezTo>
                      <a:pt x="76" y="97"/>
                      <a:pt x="78" y="93"/>
                      <a:pt x="79" y="92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89"/>
                      <a:pt x="79" y="89"/>
                      <a:pt x="78" y="87"/>
                    </a:cubicBezTo>
                    <a:cubicBezTo>
                      <a:pt x="78" y="85"/>
                      <a:pt x="78" y="82"/>
                      <a:pt x="77" y="80"/>
                    </a:cubicBezTo>
                    <a:cubicBezTo>
                      <a:pt x="77" y="80"/>
                      <a:pt x="76" y="80"/>
                      <a:pt x="76" y="80"/>
                    </a:cubicBezTo>
                    <a:cubicBezTo>
                      <a:pt x="73" y="78"/>
                      <a:pt x="73" y="72"/>
                      <a:pt x="73" y="70"/>
                    </a:cubicBezTo>
                    <a:cubicBezTo>
                      <a:pt x="73" y="69"/>
                      <a:pt x="74" y="68"/>
                      <a:pt x="74" y="66"/>
                    </a:cubicBezTo>
                    <a:cubicBezTo>
                      <a:pt x="71" y="54"/>
                      <a:pt x="75" y="48"/>
                      <a:pt x="81" y="46"/>
                    </a:cubicBezTo>
                    <a:cubicBezTo>
                      <a:pt x="85" y="45"/>
                      <a:pt x="92" y="42"/>
                      <a:pt x="99" y="46"/>
                    </a:cubicBezTo>
                    <a:cubicBezTo>
                      <a:pt x="101" y="48"/>
                      <a:pt x="101" y="48"/>
                      <a:pt x="101" y="48"/>
                    </a:cubicBezTo>
                    <a:cubicBezTo>
                      <a:pt x="104" y="48"/>
                      <a:pt x="104" y="48"/>
                      <a:pt x="104" y="48"/>
                    </a:cubicBezTo>
                    <a:cubicBezTo>
                      <a:pt x="105" y="49"/>
                      <a:pt x="106" y="52"/>
                      <a:pt x="106" y="52"/>
                    </a:cubicBezTo>
                    <a:cubicBezTo>
                      <a:pt x="107" y="54"/>
                      <a:pt x="107" y="55"/>
                      <a:pt x="107" y="58"/>
                    </a:cubicBezTo>
                    <a:cubicBezTo>
                      <a:pt x="107" y="59"/>
                      <a:pt x="106" y="64"/>
                      <a:pt x="106" y="66"/>
                    </a:cubicBezTo>
                    <a:cubicBezTo>
                      <a:pt x="106" y="67"/>
                      <a:pt x="107" y="67"/>
                      <a:pt x="107" y="69"/>
                    </a:cubicBezTo>
                    <a:cubicBezTo>
                      <a:pt x="108" y="71"/>
                      <a:pt x="108" y="73"/>
                      <a:pt x="107" y="75"/>
                    </a:cubicBezTo>
                    <a:cubicBezTo>
                      <a:pt x="107" y="76"/>
                      <a:pt x="107" y="78"/>
                      <a:pt x="106" y="79"/>
                    </a:cubicBezTo>
                    <a:cubicBezTo>
                      <a:pt x="105" y="80"/>
                      <a:pt x="104" y="80"/>
                      <a:pt x="103" y="81"/>
                    </a:cubicBezTo>
                    <a:cubicBezTo>
                      <a:pt x="103" y="82"/>
                      <a:pt x="103" y="85"/>
                      <a:pt x="103" y="86"/>
                    </a:cubicBezTo>
                    <a:cubicBezTo>
                      <a:pt x="102" y="88"/>
                      <a:pt x="100" y="89"/>
                      <a:pt x="100" y="91"/>
                    </a:cubicBezTo>
                    <a:cubicBezTo>
                      <a:pt x="101" y="91"/>
                      <a:pt x="102" y="91"/>
                      <a:pt x="103" y="92"/>
                    </a:cubicBezTo>
                    <a:cubicBezTo>
                      <a:pt x="103" y="93"/>
                      <a:pt x="105" y="97"/>
                      <a:pt x="106" y="98"/>
                    </a:cubicBezTo>
                    <a:cubicBezTo>
                      <a:pt x="108" y="98"/>
                      <a:pt x="109" y="98"/>
                      <a:pt x="110" y="99"/>
                    </a:cubicBezTo>
                    <a:cubicBezTo>
                      <a:pt x="114" y="100"/>
                      <a:pt x="119" y="103"/>
                      <a:pt x="124" y="104"/>
                    </a:cubicBezTo>
                    <a:cubicBezTo>
                      <a:pt x="128" y="106"/>
                      <a:pt x="132" y="107"/>
                      <a:pt x="134" y="111"/>
                    </a:cubicBezTo>
                    <a:cubicBezTo>
                      <a:pt x="134" y="114"/>
                      <a:pt x="134" y="120"/>
                      <a:pt x="134" y="124"/>
                    </a:cubicBezTo>
                    <a:close/>
                  </a:path>
                </a:pathLst>
              </a:cu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83BB48"/>
                  </a:solidFill>
                </a:endParaRPr>
              </a:p>
            </p:txBody>
          </p:sp>
          <p:sp>
            <p:nvSpPr>
              <p:cNvPr id="28" name="Rectangle 829"/>
              <p:cNvSpPr>
                <a:spLocks noChangeArrowheads="1"/>
              </p:cNvSpPr>
              <p:nvPr/>
            </p:nvSpPr>
            <p:spPr bwMode="auto">
              <a:xfrm>
                <a:off x="2671762" y="2809876"/>
                <a:ext cx="55563" cy="142875"/>
              </a:xfrm>
              <a:prstGeom prst="rect">
                <a:avLst/>
              </a:pr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83BB48"/>
                  </a:solidFill>
                </a:endParaRPr>
              </a:p>
            </p:txBody>
          </p:sp>
          <p:sp>
            <p:nvSpPr>
              <p:cNvPr id="29" name="Rectangle 830"/>
              <p:cNvSpPr>
                <a:spLocks noChangeArrowheads="1"/>
              </p:cNvSpPr>
              <p:nvPr/>
            </p:nvSpPr>
            <p:spPr bwMode="auto">
              <a:xfrm>
                <a:off x="2671762" y="2990851"/>
                <a:ext cx="55563" cy="146050"/>
              </a:xfrm>
              <a:prstGeom prst="rect">
                <a:avLst/>
              </a:pr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83BB48"/>
                  </a:solidFill>
                </a:endParaRPr>
              </a:p>
            </p:txBody>
          </p:sp>
          <p:sp>
            <p:nvSpPr>
              <p:cNvPr id="30" name="Rectangle 831"/>
              <p:cNvSpPr>
                <a:spLocks noChangeArrowheads="1"/>
              </p:cNvSpPr>
              <p:nvPr/>
            </p:nvSpPr>
            <p:spPr bwMode="auto">
              <a:xfrm>
                <a:off x="2671762" y="3173413"/>
                <a:ext cx="55563" cy="146050"/>
              </a:xfrm>
              <a:prstGeom prst="rect">
                <a:avLst/>
              </a:prstGeom>
              <a:solidFill>
                <a:srgbClr val="1A3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83BB48"/>
                  </a:solidFill>
                </a:endParaRPr>
              </a:p>
            </p:txBody>
          </p:sp>
        </p:grpSp>
      </p:grpSp>
      <p:sp>
        <p:nvSpPr>
          <p:cNvPr id="31" name="任意多边形 30"/>
          <p:cNvSpPr/>
          <p:nvPr/>
        </p:nvSpPr>
        <p:spPr>
          <a:xfrm rot="14683131" flipV="1">
            <a:off x="7265287" y="2163406"/>
            <a:ext cx="1066523" cy="957755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1A3F6C"/>
          </a:solidFill>
          <a:ln w="25400">
            <a:noFill/>
          </a:ln>
          <a:effectLst>
            <a:innerShdw blurRad="1524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83BB48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248970" y="2349406"/>
            <a:ext cx="957755" cy="1066523"/>
            <a:chOff x="9665294" y="3132541"/>
            <a:chExt cx="1277006" cy="1422030"/>
          </a:xfrm>
        </p:grpSpPr>
        <p:sp>
          <p:nvSpPr>
            <p:cNvPr id="33" name="任意多边形 32"/>
            <p:cNvSpPr/>
            <p:nvPr/>
          </p:nvSpPr>
          <p:spPr>
            <a:xfrm rot="16200000" flipV="1">
              <a:off x="9592782" y="3205053"/>
              <a:ext cx="1422030" cy="1277006"/>
            </a:xfrm>
            <a:custGeom>
              <a:avLst/>
              <a:gdLst>
                <a:gd name="connsiteX0" fmla="*/ 949445 w 3191647"/>
                <a:gd name="connsiteY0" fmla="*/ 0 h 2866152"/>
                <a:gd name="connsiteX1" fmla="*/ 2234352 w 3191647"/>
                <a:gd name="connsiteY1" fmla="*/ 0 h 2866152"/>
                <a:gd name="connsiteX2" fmla="*/ 2402131 w 3191647"/>
                <a:gd name="connsiteY2" fmla="*/ 51249 h 2866152"/>
                <a:gd name="connsiteX3" fmla="*/ 2409685 w 3191647"/>
                <a:gd name="connsiteY3" fmla="*/ 57482 h 2866152"/>
                <a:gd name="connsiteX4" fmla="*/ 2430115 w 3191647"/>
                <a:gd name="connsiteY4" fmla="*/ 70005 h 2866152"/>
                <a:gd name="connsiteX5" fmla="*/ 2508940 w 3191647"/>
                <a:gd name="connsiteY5" fmla="*/ 159371 h 2866152"/>
                <a:gd name="connsiteX6" fmla="*/ 3151394 w 3191647"/>
                <a:gd name="connsiteY6" fmla="*/ 1272133 h 2866152"/>
                <a:gd name="connsiteX7" fmla="*/ 3181372 w 3191647"/>
                <a:gd name="connsiteY7" fmla="*/ 1499841 h 2866152"/>
                <a:gd name="connsiteX8" fmla="*/ 3172981 w 3191647"/>
                <a:gd name="connsiteY8" fmla="*/ 1522315 h 2866152"/>
                <a:gd name="connsiteX9" fmla="*/ 3170003 w 3191647"/>
                <a:gd name="connsiteY9" fmla="*/ 1535472 h 2866152"/>
                <a:gd name="connsiteX10" fmla="*/ 3145044 w 3191647"/>
                <a:gd name="connsiteY10" fmla="*/ 1590895 h 2866152"/>
                <a:gd name="connsiteX11" fmla="*/ 2502590 w 3191647"/>
                <a:gd name="connsiteY11" fmla="*/ 2703657 h 2866152"/>
                <a:gd name="connsiteX12" fmla="*/ 2488794 w 3191647"/>
                <a:gd name="connsiteY12" fmla="*/ 2722817 h 2866152"/>
                <a:gd name="connsiteX13" fmla="*/ 2482806 w 3191647"/>
                <a:gd name="connsiteY13" fmla="*/ 2733849 h 2866152"/>
                <a:gd name="connsiteX14" fmla="*/ 2467439 w 3191647"/>
                <a:gd name="connsiteY14" fmla="*/ 2752474 h 2866152"/>
                <a:gd name="connsiteX15" fmla="*/ 2467072 w 3191647"/>
                <a:gd name="connsiteY15" fmla="*/ 2752984 h 2866152"/>
                <a:gd name="connsiteX16" fmla="*/ 2466846 w 3191647"/>
                <a:gd name="connsiteY16" fmla="*/ 2753192 h 2866152"/>
                <a:gd name="connsiteX17" fmla="*/ 2446163 w 3191647"/>
                <a:gd name="connsiteY17" fmla="*/ 2778260 h 2866152"/>
                <a:gd name="connsiteX18" fmla="*/ 2233973 w 3191647"/>
                <a:gd name="connsiteY18" fmla="*/ 2866152 h 2866152"/>
                <a:gd name="connsiteX19" fmla="*/ 949066 w 3191647"/>
                <a:gd name="connsiteY19" fmla="*/ 2866152 h 2866152"/>
                <a:gd name="connsiteX20" fmla="*/ 700233 w 3191647"/>
                <a:gd name="connsiteY20" fmla="*/ 2733849 h 2866152"/>
                <a:gd name="connsiteX21" fmla="*/ 689623 w 3191647"/>
                <a:gd name="connsiteY21" fmla="*/ 2714300 h 2866152"/>
                <a:gd name="connsiteX22" fmla="*/ 681960 w 3191647"/>
                <a:gd name="connsiteY22" fmla="*/ 2703658 h 2866152"/>
                <a:gd name="connsiteX23" fmla="*/ 39506 w 3191647"/>
                <a:gd name="connsiteY23" fmla="*/ 1590896 h 2866152"/>
                <a:gd name="connsiteX24" fmla="*/ 1526 w 3191647"/>
                <a:gd name="connsiteY24" fmla="*/ 1477948 h 2866152"/>
                <a:gd name="connsiteX25" fmla="*/ 720 w 3191647"/>
                <a:gd name="connsiteY25" fmla="*/ 1447354 h 2866152"/>
                <a:gd name="connsiteX26" fmla="*/ 0 w 3191647"/>
                <a:gd name="connsiteY26" fmla="*/ 1443059 h 2866152"/>
                <a:gd name="connsiteX27" fmla="*/ 303 w 3191647"/>
                <a:gd name="connsiteY27" fmla="*/ 1431516 h 2866152"/>
                <a:gd name="connsiteX28" fmla="*/ 0 w 3191647"/>
                <a:gd name="connsiteY28" fmla="*/ 1419970 h 2866152"/>
                <a:gd name="connsiteX29" fmla="*/ 720 w 3191647"/>
                <a:gd name="connsiteY29" fmla="*/ 1415675 h 2866152"/>
                <a:gd name="connsiteX30" fmla="*/ 1526 w 3191647"/>
                <a:gd name="connsiteY30" fmla="*/ 1385081 h 2866152"/>
                <a:gd name="connsiteX31" fmla="*/ 39506 w 3191647"/>
                <a:gd name="connsiteY31" fmla="*/ 1272134 h 2866152"/>
                <a:gd name="connsiteX32" fmla="*/ 681960 w 3191647"/>
                <a:gd name="connsiteY32" fmla="*/ 159372 h 2866152"/>
                <a:gd name="connsiteX33" fmla="*/ 698045 w 3191647"/>
                <a:gd name="connsiteY33" fmla="*/ 137034 h 2866152"/>
                <a:gd name="connsiteX34" fmla="*/ 700612 w 3191647"/>
                <a:gd name="connsiteY34" fmla="*/ 132303 h 2866152"/>
                <a:gd name="connsiteX35" fmla="*/ 707202 w 3191647"/>
                <a:gd name="connsiteY35" fmla="*/ 124316 h 2866152"/>
                <a:gd name="connsiteX36" fmla="*/ 717478 w 3191647"/>
                <a:gd name="connsiteY36" fmla="*/ 110046 h 2866152"/>
                <a:gd name="connsiteX37" fmla="*/ 723796 w 3191647"/>
                <a:gd name="connsiteY37" fmla="*/ 104204 h 2866152"/>
                <a:gd name="connsiteX38" fmla="*/ 737255 w 3191647"/>
                <a:gd name="connsiteY38" fmla="*/ 87892 h 2866152"/>
                <a:gd name="connsiteX39" fmla="*/ 949445 w 3191647"/>
                <a:gd name="connsiteY39" fmla="*/ 0 h 28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91647" h="2866152">
                  <a:moveTo>
                    <a:pt x="949445" y="0"/>
                  </a:moveTo>
                  <a:lnTo>
                    <a:pt x="2234352" y="0"/>
                  </a:lnTo>
                  <a:cubicBezTo>
                    <a:pt x="2296501" y="0"/>
                    <a:pt x="2354237" y="18893"/>
                    <a:pt x="2402131" y="51249"/>
                  </a:cubicBezTo>
                  <a:lnTo>
                    <a:pt x="2409685" y="57482"/>
                  </a:lnTo>
                  <a:lnTo>
                    <a:pt x="2430115" y="70005"/>
                  </a:lnTo>
                  <a:cubicBezTo>
                    <a:pt x="2461216" y="93504"/>
                    <a:pt x="2488224" y="123489"/>
                    <a:pt x="2508940" y="159371"/>
                  </a:cubicBezTo>
                  <a:lnTo>
                    <a:pt x="3151394" y="1272133"/>
                  </a:lnTo>
                  <a:cubicBezTo>
                    <a:pt x="3192826" y="1343897"/>
                    <a:pt x="3201249" y="1425660"/>
                    <a:pt x="3181372" y="1499841"/>
                  </a:cubicBezTo>
                  <a:lnTo>
                    <a:pt x="3172981" y="1522315"/>
                  </a:lnTo>
                  <a:lnTo>
                    <a:pt x="3170003" y="1535472"/>
                  </a:lnTo>
                  <a:cubicBezTo>
                    <a:pt x="3163697" y="1554388"/>
                    <a:pt x="3155402" y="1572954"/>
                    <a:pt x="3145044" y="1590895"/>
                  </a:cubicBezTo>
                  <a:lnTo>
                    <a:pt x="2502590" y="2703657"/>
                  </a:lnTo>
                  <a:lnTo>
                    <a:pt x="2488794" y="2722817"/>
                  </a:lnTo>
                  <a:lnTo>
                    <a:pt x="2482806" y="2733849"/>
                  </a:lnTo>
                  <a:lnTo>
                    <a:pt x="2467439" y="2752474"/>
                  </a:lnTo>
                  <a:lnTo>
                    <a:pt x="2467072" y="2752984"/>
                  </a:lnTo>
                  <a:lnTo>
                    <a:pt x="2466846" y="2753192"/>
                  </a:lnTo>
                  <a:lnTo>
                    <a:pt x="2446163" y="2778260"/>
                  </a:lnTo>
                  <a:cubicBezTo>
                    <a:pt x="2391859" y="2832565"/>
                    <a:pt x="2316839" y="2866152"/>
                    <a:pt x="2233973" y="2866152"/>
                  </a:cubicBezTo>
                  <a:lnTo>
                    <a:pt x="949066" y="2866152"/>
                  </a:lnTo>
                  <a:cubicBezTo>
                    <a:pt x="845484" y="2866152"/>
                    <a:pt x="754160" y="2813671"/>
                    <a:pt x="700233" y="2733849"/>
                  </a:cubicBezTo>
                  <a:lnTo>
                    <a:pt x="689623" y="2714300"/>
                  </a:lnTo>
                  <a:lnTo>
                    <a:pt x="681960" y="2703658"/>
                  </a:lnTo>
                  <a:lnTo>
                    <a:pt x="39506" y="1590896"/>
                  </a:lnTo>
                  <a:cubicBezTo>
                    <a:pt x="18789" y="1555014"/>
                    <a:pt x="6326" y="1516632"/>
                    <a:pt x="1526" y="1477948"/>
                  </a:cubicBezTo>
                  <a:lnTo>
                    <a:pt x="720" y="1447354"/>
                  </a:lnTo>
                  <a:lnTo>
                    <a:pt x="0" y="1443059"/>
                  </a:lnTo>
                  <a:lnTo>
                    <a:pt x="303" y="1431516"/>
                  </a:lnTo>
                  <a:lnTo>
                    <a:pt x="0" y="1419970"/>
                  </a:lnTo>
                  <a:lnTo>
                    <a:pt x="720" y="1415675"/>
                  </a:lnTo>
                  <a:lnTo>
                    <a:pt x="1526" y="1385081"/>
                  </a:lnTo>
                  <a:cubicBezTo>
                    <a:pt x="6326" y="1346398"/>
                    <a:pt x="18789" y="1308016"/>
                    <a:pt x="39506" y="1272134"/>
                  </a:cubicBezTo>
                  <a:lnTo>
                    <a:pt x="681960" y="159372"/>
                  </a:lnTo>
                  <a:lnTo>
                    <a:pt x="698045" y="137034"/>
                  </a:lnTo>
                  <a:lnTo>
                    <a:pt x="700612" y="132303"/>
                  </a:lnTo>
                  <a:lnTo>
                    <a:pt x="707202" y="124316"/>
                  </a:lnTo>
                  <a:lnTo>
                    <a:pt x="717478" y="110046"/>
                  </a:lnTo>
                  <a:lnTo>
                    <a:pt x="723796" y="104204"/>
                  </a:lnTo>
                  <a:lnTo>
                    <a:pt x="737255" y="87892"/>
                  </a:lnTo>
                  <a:cubicBezTo>
                    <a:pt x="791559" y="33588"/>
                    <a:pt x="866580" y="0"/>
                    <a:pt x="949445" y="0"/>
                  </a:cubicBezTo>
                  <a:close/>
                </a:path>
              </a:pathLst>
            </a:custGeom>
            <a:gradFill>
              <a:gsLst>
                <a:gs pos="0">
                  <a:srgbClr val="E5E5E5"/>
                </a:gs>
                <a:gs pos="100000">
                  <a:srgbClr val="FEFEFE"/>
                </a:gs>
              </a:gsLst>
              <a:lin ang="5400000" scaled="1"/>
            </a:gra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0E0E0"/>
                  </a:gs>
                </a:gsLst>
                <a:lin ang="5400000" scaled="1"/>
              </a:gradFill>
            </a:ln>
            <a:effectLst>
              <a:outerShdw blurRad="571500" dist="342900" dir="228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83BB48"/>
                </a:solidFill>
              </a:endParaRPr>
            </a:p>
          </p:txBody>
        </p:sp>
        <p:sp>
          <p:nvSpPr>
            <p:cNvPr id="34" name="Freeform 817"/>
            <p:cNvSpPr>
              <a:spLocks noEditPoints="1"/>
            </p:cNvSpPr>
            <p:nvPr/>
          </p:nvSpPr>
          <p:spPr bwMode="auto">
            <a:xfrm>
              <a:off x="9976772" y="3554629"/>
              <a:ext cx="654050" cy="652463"/>
            </a:xfrm>
            <a:custGeom>
              <a:avLst/>
              <a:gdLst>
                <a:gd name="T0" fmla="*/ 85 w 174"/>
                <a:gd name="T1" fmla="*/ 72 h 174"/>
                <a:gd name="T2" fmla="*/ 119 w 174"/>
                <a:gd name="T3" fmla="*/ 109 h 174"/>
                <a:gd name="T4" fmla="*/ 87 w 174"/>
                <a:gd name="T5" fmla="*/ 0 h 174"/>
                <a:gd name="T6" fmla="*/ 87 w 174"/>
                <a:gd name="T7" fmla="*/ 0 h 174"/>
                <a:gd name="T8" fmla="*/ 129 w 174"/>
                <a:gd name="T9" fmla="*/ 38 h 174"/>
                <a:gd name="T10" fmla="*/ 111 w 174"/>
                <a:gd name="T11" fmla="*/ 36 h 174"/>
                <a:gd name="T12" fmla="*/ 113 w 174"/>
                <a:gd name="T13" fmla="*/ 28 h 174"/>
                <a:gd name="T14" fmla="*/ 103 w 174"/>
                <a:gd name="T15" fmla="*/ 27 h 174"/>
                <a:gd name="T16" fmla="*/ 100 w 174"/>
                <a:gd name="T17" fmla="*/ 30 h 174"/>
                <a:gd name="T18" fmla="*/ 93 w 174"/>
                <a:gd name="T19" fmla="*/ 27 h 174"/>
                <a:gd name="T20" fmla="*/ 82 w 174"/>
                <a:gd name="T21" fmla="*/ 25 h 174"/>
                <a:gd name="T22" fmla="*/ 79 w 174"/>
                <a:gd name="T23" fmla="*/ 25 h 174"/>
                <a:gd name="T24" fmla="*/ 78 w 174"/>
                <a:gd name="T25" fmla="*/ 41 h 174"/>
                <a:gd name="T26" fmla="*/ 87 w 174"/>
                <a:gd name="T27" fmla="*/ 44 h 174"/>
                <a:gd name="T28" fmla="*/ 96 w 174"/>
                <a:gd name="T29" fmla="*/ 32 h 174"/>
                <a:gd name="T30" fmla="*/ 107 w 174"/>
                <a:gd name="T31" fmla="*/ 38 h 174"/>
                <a:gd name="T32" fmla="*/ 98 w 174"/>
                <a:gd name="T33" fmla="*/ 52 h 174"/>
                <a:gd name="T34" fmla="*/ 108 w 174"/>
                <a:gd name="T35" fmla="*/ 54 h 174"/>
                <a:gd name="T36" fmla="*/ 117 w 174"/>
                <a:gd name="T37" fmla="*/ 53 h 174"/>
                <a:gd name="T38" fmla="*/ 104 w 174"/>
                <a:gd name="T39" fmla="*/ 55 h 174"/>
                <a:gd name="T40" fmla="*/ 93 w 174"/>
                <a:gd name="T41" fmla="*/ 64 h 174"/>
                <a:gd name="T42" fmla="*/ 88 w 174"/>
                <a:gd name="T43" fmla="*/ 70 h 174"/>
                <a:gd name="T44" fmla="*/ 72 w 174"/>
                <a:gd name="T45" fmla="*/ 75 h 174"/>
                <a:gd name="T46" fmla="*/ 77 w 174"/>
                <a:gd name="T47" fmla="*/ 89 h 174"/>
                <a:gd name="T48" fmla="*/ 84 w 174"/>
                <a:gd name="T49" fmla="*/ 97 h 174"/>
                <a:gd name="T50" fmla="*/ 100 w 174"/>
                <a:gd name="T51" fmla="*/ 95 h 174"/>
                <a:gd name="T52" fmla="*/ 116 w 174"/>
                <a:gd name="T53" fmla="*/ 102 h 174"/>
                <a:gd name="T54" fmla="*/ 121 w 174"/>
                <a:gd name="T55" fmla="*/ 109 h 174"/>
                <a:gd name="T56" fmla="*/ 137 w 174"/>
                <a:gd name="T57" fmla="*/ 114 h 174"/>
                <a:gd name="T58" fmla="*/ 130 w 174"/>
                <a:gd name="T59" fmla="*/ 132 h 174"/>
                <a:gd name="T60" fmla="*/ 122 w 174"/>
                <a:gd name="T61" fmla="*/ 139 h 174"/>
                <a:gd name="T62" fmla="*/ 113 w 174"/>
                <a:gd name="T63" fmla="*/ 148 h 174"/>
                <a:gd name="T64" fmla="*/ 101 w 174"/>
                <a:gd name="T65" fmla="*/ 161 h 174"/>
                <a:gd name="T66" fmla="*/ 94 w 174"/>
                <a:gd name="T67" fmla="*/ 159 h 174"/>
                <a:gd name="T68" fmla="*/ 97 w 174"/>
                <a:gd name="T69" fmla="*/ 136 h 174"/>
                <a:gd name="T70" fmla="*/ 86 w 174"/>
                <a:gd name="T71" fmla="*/ 114 h 174"/>
                <a:gd name="T72" fmla="*/ 88 w 174"/>
                <a:gd name="T73" fmla="*/ 99 h 174"/>
                <a:gd name="T74" fmla="*/ 75 w 174"/>
                <a:gd name="T75" fmla="*/ 93 h 174"/>
                <a:gd name="T76" fmla="*/ 56 w 174"/>
                <a:gd name="T77" fmla="*/ 82 h 174"/>
                <a:gd name="T78" fmla="*/ 52 w 174"/>
                <a:gd name="T79" fmla="*/ 79 h 174"/>
                <a:gd name="T80" fmla="*/ 40 w 174"/>
                <a:gd name="T81" fmla="*/ 67 h 174"/>
                <a:gd name="T82" fmla="*/ 34 w 174"/>
                <a:gd name="T83" fmla="*/ 46 h 174"/>
                <a:gd name="T84" fmla="*/ 59 w 174"/>
                <a:gd name="T85" fmla="*/ 17 h 174"/>
                <a:gd name="T86" fmla="*/ 55 w 174"/>
                <a:gd name="T87" fmla="*/ 22 h 174"/>
                <a:gd name="T88" fmla="*/ 65 w 174"/>
                <a:gd name="T89" fmla="*/ 21 h 174"/>
                <a:gd name="T90" fmla="*/ 73 w 174"/>
                <a:gd name="T91" fmla="*/ 19 h 174"/>
                <a:gd name="T92" fmla="*/ 76 w 174"/>
                <a:gd name="T93" fmla="*/ 14 h 174"/>
                <a:gd name="T94" fmla="*/ 71 w 174"/>
                <a:gd name="T95" fmla="*/ 11 h 174"/>
                <a:gd name="T96" fmla="*/ 96 w 174"/>
                <a:gd name="T97" fmla="*/ 12 h 174"/>
                <a:gd name="T98" fmla="*/ 102 w 174"/>
                <a:gd name="T99" fmla="*/ 11 h 174"/>
                <a:gd name="T100" fmla="*/ 158 w 174"/>
                <a:gd name="T101" fmla="*/ 64 h 174"/>
                <a:gd name="T102" fmla="*/ 163 w 174"/>
                <a:gd name="T103" fmla="*/ 72 h 174"/>
                <a:gd name="T104" fmla="*/ 157 w 174"/>
                <a:gd name="T105" fmla="*/ 69 h 174"/>
                <a:gd name="T106" fmla="*/ 154 w 174"/>
                <a:gd name="T107" fmla="*/ 100 h 174"/>
                <a:gd name="T108" fmla="*/ 156 w 174"/>
                <a:gd name="T109" fmla="*/ 84 h 174"/>
                <a:gd name="T110" fmla="*/ 164 w 174"/>
                <a:gd name="T111" fmla="*/ 8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4" h="174">
                  <a:moveTo>
                    <a:pt x="85" y="72"/>
                  </a:moveTo>
                  <a:cubicBezTo>
                    <a:pt x="85" y="72"/>
                    <a:pt x="85" y="72"/>
                    <a:pt x="85" y="72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85" y="72"/>
                    <a:pt x="85" y="72"/>
                    <a:pt x="85" y="72"/>
                  </a:cubicBezTo>
                  <a:close/>
                  <a:moveTo>
                    <a:pt x="119" y="109"/>
                  </a:move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9" y="109"/>
                    <a:pt x="119" y="109"/>
                  </a:cubicBezTo>
                  <a:close/>
                  <a:moveTo>
                    <a:pt x="120" y="109"/>
                  </a:move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9" y="109"/>
                    <a:pt x="120" y="109"/>
                  </a:cubicBezTo>
                  <a:close/>
                  <a:moveTo>
                    <a:pt x="87" y="0"/>
                  </a:moveTo>
                  <a:cubicBezTo>
                    <a:pt x="39" y="0"/>
                    <a:pt x="0" y="39"/>
                    <a:pt x="0" y="87"/>
                  </a:cubicBezTo>
                  <a:cubicBezTo>
                    <a:pt x="0" y="135"/>
                    <a:pt x="39" y="174"/>
                    <a:pt x="87" y="174"/>
                  </a:cubicBezTo>
                  <a:cubicBezTo>
                    <a:pt x="135" y="174"/>
                    <a:pt x="174" y="135"/>
                    <a:pt x="174" y="87"/>
                  </a:cubicBezTo>
                  <a:cubicBezTo>
                    <a:pt x="174" y="39"/>
                    <a:pt x="135" y="0"/>
                    <a:pt x="87" y="0"/>
                  </a:cubicBezTo>
                  <a:close/>
                  <a:moveTo>
                    <a:pt x="143" y="34"/>
                  </a:moveTo>
                  <a:cubicBezTo>
                    <a:pt x="140" y="34"/>
                    <a:pt x="138" y="34"/>
                    <a:pt x="135" y="36"/>
                  </a:cubicBezTo>
                  <a:cubicBezTo>
                    <a:pt x="134" y="36"/>
                    <a:pt x="134" y="37"/>
                    <a:pt x="132" y="37"/>
                  </a:cubicBezTo>
                  <a:cubicBezTo>
                    <a:pt x="131" y="38"/>
                    <a:pt x="130" y="37"/>
                    <a:pt x="129" y="38"/>
                  </a:cubicBezTo>
                  <a:cubicBezTo>
                    <a:pt x="125" y="39"/>
                    <a:pt x="126" y="48"/>
                    <a:pt x="120" y="46"/>
                  </a:cubicBezTo>
                  <a:cubicBezTo>
                    <a:pt x="118" y="46"/>
                    <a:pt x="116" y="43"/>
                    <a:pt x="115" y="41"/>
                  </a:cubicBezTo>
                  <a:cubicBezTo>
                    <a:pt x="114" y="39"/>
                    <a:pt x="112" y="38"/>
                    <a:pt x="113" y="36"/>
                  </a:cubicBezTo>
                  <a:cubicBezTo>
                    <a:pt x="113" y="36"/>
                    <a:pt x="112" y="36"/>
                    <a:pt x="111" y="36"/>
                  </a:cubicBezTo>
                  <a:cubicBezTo>
                    <a:pt x="112" y="34"/>
                    <a:pt x="115" y="34"/>
                    <a:pt x="116" y="33"/>
                  </a:cubicBezTo>
                  <a:cubicBezTo>
                    <a:pt x="117" y="31"/>
                    <a:pt x="112" y="31"/>
                    <a:pt x="111" y="30"/>
                  </a:cubicBezTo>
                  <a:cubicBezTo>
                    <a:pt x="113" y="29"/>
                    <a:pt x="113" y="31"/>
                    <a:pt x="115" y="31"/>
                  </a:cubicBezTo>
                  <a:cubicBezTo>
                    <a:pt x="116" y="30"/>
                    <a:pt x="114" y="28"/>
                    <a:pt x="113" y="28"/>
                  </a:cubicBezTo>
                  <a:cubicBezTo>
                    <a:pt x="113" y="28"/>
                    <a:pt x="108" y="30"/>
                    <a:pt x="111" y="27"/>
                  </a:cubicBezTo>
                  <a:cubicBezTo>
                    <a:pt x="107" y="25"/>
                    <a:pt x="104" y="22"/>
                    <a:pt x="100" y="20"/>
                  </a:cubicBezTo>
                  <a:cubicBezTo>
                    <a:pt x="100" y="23"/>
                    <a:pt x="105" y="24"/>
                    <a:pt x="107" y="25"/>
                  </a:cubicBezTo>
                  <a:cubicBezTo>
                    <a:pt x="106" y="26"/>
                    <a:pt x="105" y="28"/>
                    <a:pt x="103" y="27"/>
                  </a:cubicBezTo>
                  <a:cubicBezTo>
                    <a:pt x="102" y="27"/>
                    <a:pt x="103" y="25"/>
                    <a:pt x="101" y="25"/>
                  </a:cubicBezTo>
                  <a:cubicBezTo>
                    <a:pt x="100" y="28"/>
                    <a:pt x="104" y="27"/>
                    <a:pt x="104" y="29"/>
                  </a:cubicBezTo>
                  <a:cubicBezTo>
                    <a:pt x="104" y="31"/>
                    <a:pt x="103" y="30"/>
                    <a:pt x="102" y="30"/>
                  </a:cubicBezTo>
                  <a:cubicBezTo>
                    <a:pt x="102" y="30"/>
                    <a:pt x="100" y="29"/>
                    <a:pt x="100" y="30"/>
                  </a:cubicBezTo>
                  <a:cubicBezTo>
                    <a:pt x="100" y="31"/>
                    <a:pt x="102" y="30"/>
                    <a:pt x="103" y="32"/>
                  </a:cubicBezTo>
                  <a:cubicBezTo>
                    <a:pt x="100" y="32"/>
                    <a:pt x="99" y="31"/>
                    <a:pt x="96" y="29"/>
                  </a:cubicBezTo>
                  <a:cubicBezTo>
                    <a:pt x="94" y="28"/>
                    <a:pt x="93" y="28"/>
                    <a:pt x="90" y="28"/>
                  </a:cubicBezTo>
                  <a:cubicBezTo>
                    <a:pt x="90" y="28"/>
                    <a:pt x="92" y="27"/>
                    <a:pt x="93" y="27"/>
                  </a:cubicBezTo>
                  <a:cubicBezTo>
                    <a:pt x="93" y="26"/>
                    <a:pt x="95" y="25"/>
                    <a:pt x="95" y="24"/>
                  </a:cubicBezTo>
                  <a:cubicBezTo>
                    <a:pt x="95" y="23"/>
                    <a:pt x="95" y="23"/>
                    <a:pt x="93" y="22"/>
                  </a:cubicBezTo>
                  <a:cubicBezTo>
                    <a:pt x="92" y="21"/>
                    <a:pt x="90" y="19"/>
                    <a:pt x="89" y="19"/>
                  </a:cubicBezTo>
                  <a:cubicBezTo>
                    <a:pt x="83" y="18"/>
                    <a:pt x="87" y="24"/>
                    <a:pt x="82" y="25"/>
                  </a:cubicBezTo>
                  <a:cubicBezTo>
                    <a:pt x="82" y="25"/>
                    <a:pt x="83" y="25"/>
                    <a:pt x="83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81" y="25"/>
                    <a:pt x="79" y="25"/>
                    <a:pt x="79" y="25"/>
                  </a:cubicBezTo>
                  <a:cubicBezTo>
                    <a:pt x="78" y="26"/>
                    <a:pt x="78" y="27"/>
                    <a:pt x="78" y="28"/>
                  </a:cubicBezTo>
                  <a:cubicBezTo>
                    <a:pt x="77" y="29"/>
                    <a:pt x="75" y="29"/>
                    <a:pt x="74" y="30"/>
                  </a:cubicBezTo>
                  <a:cubicBezTo>
                    <a:pt x="73" y="31"/>
                    <a:pt x="71" y="32"/>
                    <a:pt x="70" y="34"/>
                  </a:cubicBezTo>
                  <a:cubicBezTo>
                    <a:pt x="68" y="38"/>
                    <a:pt x="75" y="39"/>
                    <a:pt x="78" y="41"/>
                  </a:cubicBezTo>
                  <a:cubicBezTo>
                    <a:pt x="80" y="41"/>
                    <a:pt x="84" y="42"/>
                    <a:pt x="84" y="43"/>
                  </a:cubicBezTo>
                  <a:cubicBezTo>
                    <a:pt x="85" y="44"/>
                    <a:pt x="83" y="46"/>
                    <a:pt x="85" y="47"/>
                  </a:cubicBezTo>
                  <a:cubicBezTo>
                    <a:pt x="86" y="47"/>
                    <a:pt x="87" y="47"/>
                    <a:pt x="88" y="46"/>
                  </a:cubicBezTo>
                  <a:cubicBezTo>
                    <a:pt x="89" y="45"/>
                    <a:pt x="88" y="45"/>
                    <a:pt x="87" y="44"/>
                  </a:cubicBezTo>
                  <a:cubicBezTo>
                    <a:pt x="87" y="42"/>
                    <a:pt x="88" y="43"/>
                    <a:pt x="89" y="42"/>
                  </a:cubicBezTo>
                  <a:cubicBezTo>
                    <a:pt x="91" y="40"/>
                    <a:pt x="90" y="40"/>
                    <a:pt x="90" y="37"/>
                  </a:cubicBezTo>
                  <a:cubicBezTo>
                    <a:pt x="89" y="36"/>
                    <a:pt x="88" y="33"/>
                    <a:pt x="89" y="32"/>
                  </a:cubicBezTo>
                  <a:cubicBezTo>
                    <a:pt x="91" y="30"/>
                    <a:pt x="94" y="32"/>
                    <a:pt x="96" y="32"/>
                  </a:cubicBezTo>
                  <a:cubicBezTo>
                    <a:pt x="97" y="33"/>
                    <a:pt x="98" y="35"/>
                    <a:pt x="99" y="36"/>
                  </a:cubicBezTo>
                  <a:cubicBezTo>
                    <a:pt x="99" y="36"/>
                    <a:pt x="100" y="37"/>
                    <a:pt x="101" y="37"/>
                  </a:cubicBezTo>
                  <a:cubicBezTo>
                    <a:pt x="103" y="37"/>
                    <a:pt x="102" y="36"/>
                    <a:pt x="103" y="35"/>
                  </a:cubicBezTo>
                  <a:cubicBezTo>
                    <a:pt x="105" y="33"/>
                    <a:pt x="106" y="36"/>
                    <a:pt x="107" y="38"/>
                  </a:cubicBezTo>
                  <a:cubicBezTo>
                    <a:pt x="108" y="40"/>
                    <a:pt x="108" y="41"/>
                    <a:pt x="110" y="42"/>
                  </a:cubicBezTo>
                  <a:cubicBezTo>
                    <a:pt x="111" y="42"/>
                    <a:pt x="114" y="45"/>
                    <a:pt x="113" y="46"/>
                  </a:cubicBezTo>
                  <a:cubicBezTo>
                    <a:pt x="113" y="47"/>
                    <a:pt x="110" y="48"/>
                    <a:pt x="109" y="49"/>
                  </a:cubicBezTo>
                  <a:cubicBezTo>
                    <a:pt x="105" y="50"/>
                    <a:pt x="99" y="47"/>
                    <a:pt x="98" y="52"/>
                  </a:cubicBezTo>
                  <a:cubicBezTo>
                    <a:pt x="99" y="52"/>
                    <a:pt x="103" y="49"/>
                    <a:pt x="104" y="50"/>
                  </a:cubicBezTo>
                  <a:cubicBezTo>
                    <a:pt x="105" y="51"/>
                    <a:pt x="104" y="52"/>
                    <a:pt x="104" y="53"/>
                  </a:cubicBezTo>
                  <a:cubicBezTo>
                    <a:pt x="105" y="55"/>
                    <a:pt x="106" y="54"/>
                    <a:pt x="108" y="53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10" y="53"/>
                    <a:pt x="110" y="53"/>
                    <a:pt x="111" y="51"/>
                  </a:cubicBezTo>
                  <a:cubicBezTo>
                    <a:pt x="111" y="50"/>
                    <a:pt x="112" y="49"/>
                    <a:pt x="112" y="48"/>
                  </a:cubicBezTo>
                  <a:cubicBezTo>
                    <a:pt x="114" y="47"/>
                    <a:pt x="114" y="48"/>
                    <a:pt x="115" y="49"/>
                  </a:cubicBezTo>
                  <a:cubicBezTo>
                    <a:pt x="115" y="49"/>
                    <a:pt x="118" y="53"/>
                    <a:pt x="117" y="53"/>
                  </a:cubicBezTo>
                  <a:cubicBezTo>
                    <a:pt x="114" y="52"/>
                    <a:pt x="111" y="52"/>
                    <a:pt x="109" y="54"/>
                  </a:cubicBezTo>
                  <a:cubicBezTo>
                    <a:pt x="107" y="55"/>
                    <a:pt x="106" y="56"/>
                    <a:pt x="104" y="57"/>
                  </a:cubicBezTo>
                  <a:cubicBezTo>
                    <a:pt x="104" y="57"/>
                    <a:pt x="101" y="57"/>
                    <a:pt x="101" y="57"/>
                  </a:cubicBezTo>
                  <a:cubicBezTo>
                    <a:pt x="102" y="56"/>
                    <a:pt x="104" y="55"/>
                    <a:pt x="104" y="55"/>
                  </a:cubicBezTo>
                  <a:cubicBezTo>
                    <a:pt x="102" y="54"/>
                    <a:pt x="101" y="55"/>
                    <a:pt x="99" y="57"/>
                  </a:cubicBezTo>
                  <a:cubicBezTo>
                    <a:pt x="98" y="57"/>
                    <a:pt x="97" y="59"/>
                    <a:pt x="96" y="60"/>
                  </a:cubicBezTo>
                  <a:cubicBezTo>
                    <a:pt x="95" y="60"/>
                    <a:pt x="94" y="61"/>
                    <a:pt x="94" y="61"/>
                  </a:cubicBezTo>
                  <a:cubicBezTo>
                    <a:pt x="93" y="62"/>
                    <a:pt x="93" y="63"/>
                    <a:pt x="93" y="64"/>
                  </a:cubicBezTo>
                  <a:cubicBezTo>
                    <a:pt x="92" y="64"/>
                    <a:pt x="91" y="64"/>
                    <a:pt x="91" y="64"/>
                  </a:cubicBezTo>
                  <a:cubicBezTo>
                    <a:pt x="90" y="65"/>
                    <a:pt x="91" y="66"/>
                    <a:pt x="91" y="67"/>
                  </a:cubicBezTo>
                  <a:cubicBezTo>
                    <a:pt x="91" y="68"/>
                    <a:pt x="88" y="69"/>
                    <a:pt x="88" y="70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7" y="70"/>
                    <a:pt x="86" y="71"/>
                    <a:pt x="85" y="72"/>
                  </a:cubicBezTo>
                  <a:cubicBezTo>
                    <a:pt x="86" y="74"/>
                    <a:pt x="87" y="77"/>
                    <a:pt x="86" y="78"/>
                  </a:cubicBezTo>
                  <a:cubicBezTo>
                    <a:pt x="85" y="81"/>
                    <a:pt x="84" y="76"/>
                    <a:pt x="83" y="75"/>
                  </a:cubicBezTo>
                  <a:cubicBezTo>
                    <a:pt x="81" y="72"/>
                    <a:pt x="76" y="74"/>
                    <a:pt x="72" y="75"/>
                  </a:cubicBezTo>
                  <a:cubicBezTo>
                    <a:pt x="68" y="75"/>
                    <a:pt x="64" y="80"/>
                    <a:pt x="67" y="85"/>
                  </a:cubicBezTo>
                  <a:cubicBezTo>
                    <a:pt x="68" y="87"/>
                    <a:pt x="70" y="88"/>
                    <a:pt x="72" y="87"/>
                  </a:cubicBezTo>
                  <a:cubicBezTo>
                    <a:pt x="75" y="87"/>
                    <a:pt x="75" y="84"/>
                    <a:pt x="77" y="84"/>
                  </a:cubicBezTo>
                  <a:cubicBezTo>
                    <a:pt x="81" y="84"/>
                    <a:pt x="77" y="87"/>
                    <a:pt x="77" y="89"/>
                  </a:cubicBezTo>
                  <a:cubicBezTo>
                    <a:pt x="77" y="90"/>
                    <a:pt x="77" y="90"/>
                    <a:pt x="79" y="90"/>
                  </a:cubicBezTo>
                  <a:cubicBezTo>
                    <a:pt x="80" y="91"/>
                    <a:pt x="81" y="90"/>
                    <a:pt x="82" y="91"/>
                  </a:cubicBezTo>
                  <a:cubicBezTo>
                    <a:pt x="82" y="91"/>
                    <a:pt x="82" y="93"/>
                    <a:pt x="83" y="92"/>
                  </a:cubicBezTo>
                  <a:cubicBezTo>
                    <a:pt x="82" y="93"/>
                    <a:pt x="82" y="96"/>
                    <a:pt x="84" y="97"/>
                  </a:cubicBezTo>
                  <a:cubicBezTo>
                    <a:pt x="85" y="98"/>
                    <a:pt x="87" y="97"/>
                    <a:pt x="89" y="98"/>
                  </a:cubicBezTo>
                  <a:cubicBezTo>
                    <a:pt x="92" y="99"/>
                    <a:pt x="90" y="98"/>
                    <a:pt x="93" y="96"/>
                  </a:cubicBezTo>
                  <a:cubicBezTo>
                    <a:pt x="95" y="95"/>
                    <a:pt x="95" y="96"/>
                    <a:pt x="97" y="96"/>
                  </a:cubicBezTo>
                  <a:cubicBezTo>
                    <a:pt x="98" y="96"/>
                    <a:pt x="98" y="95"/>
                    <a:pt x="100" y="95"/>
                  </a:cubicBezTo>
                  <a:cubicBezTo>
                    <a:pt x="101" y="95"/>
                    <a:pt x="101" y="96"/>
                    <a:pt x="103" y="97"/>
                  </a:cubicBezTo>
                  <a:cubicBezTo>
                    <a:pt x="103" y="97"/>
                    <a:pt x="104" y="96"/>
                    <a:pt x="105" y="96"/>
                  </a:cubicBezTo>
                  <a:cubicBezTo>
                    <a:pt x="107" y="97"/>
                    <a:pt x="109" y="98"/>
                    <a:pt x="111" y="100"/>
                  </a:cubicBezTo>
                  <a:cubicBezTo>
                    <a:pt x="113" y="101"/>
                    <a:pt x="114" y="101"/>
                    <a:pt x="116" y="102"/>
                  </a:cubicBezTo>
                  <a:cubicBezTo>
                    <a:pt x="118" y="102"/>
                    <a:pt x="120" y="104"/>
                    <a:pt x="120" y="106"/>
                  </a:cubicBezTo>
                  <a:cubicBezTo>
                    <a:pt x="120" y="106"/>
                    <a:pt x="119" y="108"/>
                    <a:pt x="119" y="109"/>
                  </a:cubicBezTo>
                  <a:cubicBezTo>
                    <a:pt x="119" y="109"/>
                    <a:pt x="122" y="108"/>
                    <a:pt x="123" y="108"/>
                  </a:cubicBezTo>
                  <a:cubicBezTo>
                    <a:pt x="122" y="109"/>
                    <a:pt x="121" y="110"/>
                    <a:pt x="121" y="109"/>
                  </a:cubicBezTo>
                  <a:cubicBezTo>
                    <a:pt x="121" y="110"/>
                    <a:pt x="122" y="110"/>
                    <a:pt x="122" y="111"/>
                  </a:cubicBezTo>
                  <a:cubicBezTo>
                    <a:pt x="123" y="108"/>
                    <a:pt x="125" y="109"/>
                    <a:pt x="126" y="110"/>
                  </a:cubicBezTo>
                  <a:cubicBezTo>
                    <a:pt x="128" y="111"/>
                    <a:pt x="130" y="111"/>
                    <a:pt x="132" y="111"/>
                  </a:cubicBezTo>
                  <a:cubicBezTo>
                    <a:pt x="133" y="112"/>
                    <a:pt x="136" y="113"/>
                    <a:pt x="137" y="114"/>
                  </a:cubicBezTo>
                  <a:cubicBezTo>
                    <a:pt x="138" y="115"/>
                    <a:pt x="138" y="117"/>
                    <a:pt x="137" y="119"/>
                  </a:cubicBezTo>
                  <a:cubicBezTo>
                    <a:pt x="135" y="121"/>
                    <a:pt x="134" y="121"/>
                    <a:pt x="133" y="123"/>
                  </a:cubicBezTo>
                  <a:cubicBezTo>
                    <a:pt x="132" y="125"/>
                    <a:pt x="133" y="127"/>
                    <a:pt x="132" y="129"/>
                  </a:cubicBezTo>
                  <a:cubicBezTo>
                    <a:pt x="132" y="131"/>
                    <a:pt x="131" y="130"/>
                    <a:pt x="130" y="132"/>
                  </a:cubicBezTo>
                  <a:cubicBezTo>
                    <a:pt x="128" y="133"/>
                    <a:pt x="130" y="133"/>
                    <a:pt x="128" y="134"/>
                  </a:cubicBezTo>
                  <a:cubicBezTo>
                    <a:pt x="126" y="135"/>
                    <a:pt x="124" y="134"/>
                    <a:pt x="123" y="137"/>
                  </a:cubicBezTo>
                  <a:cubicBezTo>
                    <a:pt x="123" y="136"/>
                    <a:pt x="123" y="136"/>
                    <a:pt x="123" y="136"/>
                  </a:cubicBezTo>
                  <a:cubicBezTo>
                    <a:pt x="123" y="137"/>
                    <a:pt x="122" y="138"/>
                    <a:pt x="122" y="139"/>
                  </a:cubicBezTo>
                  <a:cubicBezTo>
                    <a:pt x="121" y="140"/>
                    <a:pt x="121" y="141"/>
                    <a:pt x="120" y="142"/>
                  </a:cubicBezTo>
                  <a:cubicBezTo>
                    <a:pt x="119" y="143"/>
                    <a:pt x="115" y="148"/>
                    <a:pt x="115" y="147"/>
                  </a:cubicBezTo>
                  <a:cubicBezTo>
                    <a:pt x="115" y="147"/>
                    <a:pt x="112" y="148"/>
                    <a:pt x="112" y="147"/>
                  </a:cubicBezTo>
                  <a:cubicBezTo>
                    <a:pt x="112" y="148"/>
                    <a:pt x="112" y="148"/>
                    <a:pt x="113" y="148"/>
                  </a:cubicBezTo>
                  <a:cubicBezTo>
                    <a:pt x="112" y="152"/>
                    <a:pt x="110" y="153"/>
                    <a:pt x="106" y="153"/>
                  </a:cubicBezTo>
                  <a:cubicBezTo>
                    <a:pt x="107" y="155"/>
                    <a:pt x="105" y="154"/>
                    <a:pt x="104" y="155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9"/>
                    <a:pt x="101" y="161"/>
                    <a:pt x="101" y="161"/>
                  </a:cubicBezTo>
                  <a:cubicBezTo>
                    <a:pt x="101" y="162"/>
                    <a:pt x="102" y="162"/>
                    <a:pt x="102" y="163"/>
                  </a:cubicBezTo>
                  <a:cubicBezTo>
                    <a:pt x="99" y="163"/>
                    <a:pt x="96" y="164"/>
                    <a:pt x="93" y="164"/>
                  </a:cubicBezTo>
                  <a:cubicBezTo>
                    <a:pt x="94" y="163"/>
                    <a:pt x="94" y="163"/>
                    <a:pt x="92" y="163"/>
                  </a:cubicBezTo>
                  <a:cubicBezTo>
                    <a:pt x="93" y="161"/>
                    <a:pt x="94" y="161"/>
                    <a:pt x="94" y="159"/>
                  </a:cubicBezTo>
                  <a:cubicBezTo>
                    <a:pt x="94" y="159"/>
                    <a:pt x="94" y="159"/>
                    <a:pt x="94" y="158"/>
                  </a:cubicBezTo>
                  <a:cubicBezTo>
                    <a:pt x="95" y="156"/>
                    <a:pt x="95" y="157"/>
                    <a:pt x="94" y="155"/>
                  </a:cubicBezTo>
                  <a:cubicBezTo>
                    <a:pt x="94" y="152"/>
                    <a:pt x="95" y="151"/>
                    <a:pt x="96" y="147"/>
                  </a:cubicBezTo>
                  <a:cubicBezTo>
                    <a:pt x="97" y="144"/>
                    <a:pt x="97" y="139"/>
                    <a:pt x="97" y="136"/>
                  </a:cubicBezTo>
                  <a:cubicBezTo>
                    <a:pt x="98" y="134"/>
                    <a:pt x="98" y="130"/>
                    <a:pt x="98" y="129"/>
                  </a:cubicBezTo>
                  <a:cubicBezTo>
                    <a:pt x="97" y="127"/>
                    <a:pt x="94" y="125"/>
                    <a:pt x="92" y="124"/>
                  </a:cubicBezTo>
                  <a:cubicBezTo>
                    <a:pt x="90" y="122"/>
                    <a:pt x="89" y="120"/>
                    <a:pt x="88" y="118"/>
                  </a:cubicBezTo>
                  <a:cubicBezTo>
                    <a:pt x="87" y="117"/>
                    <a:pt x="86" y="116"/>
                    <a:pt x="86" y="114"/>
                  </a:cubicBezTo>
                  <a:cubicBezTo>
                    <a:pt x="85" y="112"/>
                    <a:pt x="86" y="113"/>
                    <a:pt x="86" y="112"/>
                  </a:cubicBezTo>
                  <a:cubicBezTo>
                    <a:pt x="86" y="110"/>
                    <a:pt x="86" y="109"/>
                    <a:pt x="86" y="107"/>
                  </a:cubicBezTo>
                  <a:cubicBezTo>
                    <a:pt x="87" y="106"/>
                    <a:pt x="89" y="105"/>
                    <a:pt x="89" y="103"/>
                  </a:cubicBezTo>
                  <a:cubicBezTo>
                    <a:pt x="90" y="101"/>
                    <a:pt x="89" y="99"/>
                    <a:pt x="88" y="99"/>
                  </a:cubicBezTo>
                  <a:cubicBezTo>
                    <a:pt x="87" y="99"/>
                    <a:pt x="86" y="99"/>
                    <a:pt x="85" y="99"/>
                  </a:cubicBezTo>
                  <a:cubicBezTo>
                    <a:pt x="84" y="99"/>
                    <a:pt x="82" y="98"/>
                    <a:pt x="81" y="97"/>
                  </a:cubicBezTo>
                  <a:cubicBezTo>
                    <a:pt x="80" y="96"/>
                    <a:pt x="79" y="94"/>
                    <a:pt x="78" y="93"/>
                  </a:cubicBezTo>
                  <a:cubicBezTo>
                    <a:pt x="77" y="93"/>
                    <a:pt x="76" y="93"/>
                    <a:pt x="75" y="93"/>
                  </a:cubicBezTo>
                  <a:cubicBezTo>
                    <a:pt x="73" y="92"/>
                    <a:pt x="72" y="91"/>
                    <a:pt x="71" y="90"/>
                  </a:cubicBezTo>
                  <a:cubicBezTo>
                    <a:pt x="70" y="89"/>
                    <a:pt x="69" y="90"/>
                    <a:pt x="67" y="90"/>
                  </a:cubicBezTo>
                  <a:cubicBezTo>
                    <a:pt x="65" y="90"/>
                    <a:pt x="63" y="88"/>
                    <a:pt x="62" y="88"/>
                  </a:cubicBezTo>
                  <a:cubicBezTo>
                    <a:pt x="59" y="87"/>
                    <a:pt x="57" y="85"/>
                    <a:pt x="56" y="82"/>
                  </a:cubicBezTo>
                  <a:cubicBezTo>
                    <a:pt x="55" y="80"/>
                    <a:pt x="54" y="79"/>
                    <a:pt x="52" y="77"/>
                  </a:cubicBezTo>
                  <a:cubicBezTo>
                    <a:pt x="51" y="75"/>
                    <a:pt x="50" y="73"/>
                    <a:pt x="47" y="72"/>
                  </a:cubicBezTo>
                  <a:cubicBezTo>
                    <a:pt x="47" y="72"/>
                    <a:pt x="48" y="74"/>
                    <a:pt x="48" y="75"/>
                  </a:cubicBezTo>
                  <a:cubicBezTo>
                    <a:pt x="49" y="76"/>
                    <a:pt x="50" y="78"/>
                    <a:pt x="52" y="79"/>
                  </a:cubicBezTo>
                  <a:cubicBezTo>
                    <a:pt x="53" y="82"/>
                    <a:pt x="52" y="82"/>
                    <a:pt x="51" y="80"/>
                  </a:cubicBezTo>
                  <a:cubicBezTo>
                    <a:pt x="49" y="77"/>
                    <a:pt x="47" y="75"/>
                    <a:pt x="45" y="72"/>
                  </a:cubicBezTo>
                  <a:cubicBezTo>
                    <a:pt x="44" y="71"/>
                    <a:pt x="45" y="70"/>
                    <a:pt x="44" y="69"/>
                  </a:cubicBezTo>
                  <a:cubicBezTo>
                    <a:pt x="43" y="68"/>
                    <a:pt x="41" y="68"/>
                    <a:pt x="40" y="67"/>
                  </a:cubicBezTo>
                  <a:cubicBezTo>
                    <a:pt x="37" y="64"/>
                    <a:pt x="36" y="59"/>
                    <a:pt x="36" y="55"/>
                  </a:cubicBezTo>
                  <a:cubicBezTo>
                    <a:pt x="36" y="53"/>
                    <a:pt x="37" y="52"/>
                    <a:pt x="37" y="51"/>
                  </a:cubicBezTo>
                  <a:cubicBezTo>
                    <a:pt x="37" y="49"/>
                    <a:pt x="36" y="48"/>
                    <a:pt x="35" y="48"/>
                  </a:cubicBezTo>
                  <a:cubicBezTo>
                    <a:pt x="35" y="47"/>
                    <a:pt x="34" y="46"/>
                    <a:pt x="34" y="46"/>
                  </a:cubicBezTo>
                  <a:cubicBezTo>
                    <a:pt x="33" y="45"/>
                    <a:pt x="32" y="43"/>
                    <a:pt x="31" y="42"/>
                  </a:cubicBezTo>
                  <a:cubicBezTo>
                    <a:pt x="30" y="41"/>
                    <a:pt x="28" y="40"/>
                    <a:pt x="27" y="39"/>
                  </a:cubicBezTo>
                  <a:cubicBezTo>
                    <a:pt x="35" y="29"/>
                    <a:pt x="46" y="20"/>
                    <a:pt x="58" y="15"/>
                  </a:cubicBezTo>
                  <a:cubicBezTo>
                    <a:pt x="58" y="16"/>
                    <a:pt x="58" y="17"/>
                    <a:pt x="59" y="17"/>
                  </a:cubicBezTo>
                  <a:cubicBezTo>
                    <a:pt x="60" y="19"/>
                    <a:pt x="61" y="19"/>
                    <a:pt x="63" y="19"/>
                  </a:cubicBezTo>
                  <a:cubicBezTo>
                    <a:pt x="62" y="21"/>
                    <a:pt x="60" y="21"/>
                    <a:pt x="58" y="21"/>
                  </a:cubicBezTo>
                  <a:cubicBezTo>
                    <a:pt x="56" y="21"/>
                    <a:pt x="53" y="20"/>
                    <a:pt x="52" y="22"/>
                  </a:cubicBezTo>
                  <a:cubicBezTo>
                    <a:pt x="53" y="23"/>
                    <a:pt x="55" y="25"/>
                    <a:pt x="55" y="22"/>
                  </a:cubicBezTo>
                  <a:cubicBezTo>
                    <a:pt x="57" y="22"/>
                    <a:pt x="59" y="22"/>
                    <a:pt x="61" y="23"/>
                  </a:cubicBezTo>
                  <a:cubicBezTo>
                    <a:pt x="62" y="23"/>
                    <a:pt x="65" y="24"/>
                    <a:pt x="65" y="23"/>
                  </a:cubicBezTo>
                  <a:cubicBezTo>
                    <a:pt x="66" y="23"/>
                    <a:pt x="66" y="21"/>
                    <a:pt x="66" y="21"/>
                  </a:cubicBezTo>
                  <a:cubicBezTo>
                    <a:pt x="66" y="21"/>
                    <a:pt x="65" y="21"/>
                    <a:pt x="65" y="21"/>
                  </a:cubicBezTo>
                  <a:cubicBezTo>
                    <a:pt x="66" y="19"/>
                    <a:pt x="67" y="20"/>
                    <a:pt x="69" y="21"/>
                  </a:cubicBezTo>
                  <a:cubicBezTo>
                    <a:pt x="67" y="22"/>
                    <a:pt x="68" y="25"/>
                    <a:pt x="70" y="23"/>
                  </a:cubicBezTo>
                  <a:cubicBezTo>
                    <a:pt x="72" y="21"/>
                    <a:pt x="70" y="20"/>
                    <a:pt x="68" y="19"/>
                  </a:cubicBezTo>
                  <a:cubicBezTo>
                    <a:pt x="70" y="16"/>
                    <a:pt x="71" y="16"/>
                    <a:pt x="73" y="19"/>
                  </a:cubicBezTo>
                  <a:cubicBezTo>
                    <a:pt x="73" y="17"/>
                    <a:pt x="74" y="18"/>
                    <a:pt x="76" y="18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75" y="17"/>
                    <a:pt x="74" y="17"/>
                    <a:pt x="74" y="17"/>
                  </a:cubicBezTo>
                  <a:cubicBezTo>
                    <a:pt x="75" y="15"/>
                    <a:pt x="74" y="14"/>
                    <a:pt x="76" y="14"/>
                  </a:cubicBezTo>
                  <a:cubicBezTo>
                    <a:pt x="78" y="13"/>
                    <a:pt x="83" y="13"/>
                    <a:pt x="83" y="12"/>
                  </a:cubicBezTo>
                  <a:cubicBezTo>
                    <a:pt x="80" y="13"/>
                    <a:pt x="76" y="13"/>
                    <a:pt x="73" y="14"/>
                  </a:cubicBezTo>
                  <a:cubicBezTo>
                    <a:pt x="72" y="15"/>
                    <a:pt x="70" y="17"/>
                    <a:pt x="69" y="16"/>
                  </a:cubicBezTo>
                  <a:cubicBezTo>
                    <a:pt x="68" y="14"/>
                    <a:pt x="70" y="12"/>
                    <a:pt x="71" y="11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76" y="10"/>
                    <a:pt x="81" y="10"/>
                    <a:pt x="87" y="10"/>
                  </a:cubicBezTo>
                  <a:cubicBezTo>
                    <a:pt x="91" y="10"/>
                    <a:pt x="94" y="10"/>
                    <a:pt x="98" y="10"/>
                  </a:cubicBezTo>
                  <a:cubicBezTo>
                    <a:pt x="96" y="11"/>
                    <a:pt x="97" y="11"/>
                    <a:pt x="96" y="12"/>
                  </a:cubicBezTo>
                  <a:cubicBezTo>
                    <a:pt x="95" y="13"/>
                    <a:pt x="92" y="14"/>
                    <a:pt x="90" y="15"/>
                  </a:cubicBezTo>
                  <a:cubicBezTo>
                    <a:pt x="92" y="15"/>
                    <a:pt x="98" y="17"/>
                    <a:pt x="100" y="14"/>
                  </a:cubicBezTo>
                  <a:cubicBezTo>
                    <a:pt x="99" y="14"/>
                    <a:pt x="98" y="14"/>
                    <a:pt x="97" y="14"/>
                  </a:cubicBezTo>
                  <a:cubicBezTo>
                    <a:pt x="99" y="13"/>
                    <a:pt x="100" y="12"/>
                    <a:pt x="102" y="11"/>
                  </a:cubicBezTo>
                  <a:cubicBezTo>
                    <a:pt x="118" y="14"/>
                    <a:pt x="132" y="22"/>
                    <a:pt x="143" y="34"/>
                  </a:cubicBezTo>
                  <a:cubicBezTo>
                    <a:pt x="143" y="34"/>
                    <a:pt x="143" y="34"/>
                    <a:pt x="143" y="34"/>
                  </a:cubicBezTo>
                  <a:close/>
                  <a:moveTo>
                    <a:pt x="157" y="64"/>
                  </a:moveTo>
                  <a:cubicBezTo>
                    <a:pt x="157" y="64"/>
                    <a:pt x="157" y="64"/>
                    <a:pt x="158" y="64"/>
                  </a:cubicBezTo>
                  <a:cubicBezTo>
                    <a:pt x="158" y="63"/>
                    <a:pt x="158" y="63"/>
                    <a:pt x="158" y="62"/>
                  </a:cubicBezTo>
                  <a:cubicBezTo>
                    <a:pt x="159" y="62"/>
                    <a:pt x="159" y="62"/>
                    <a:pt x="159" y="61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1" y="65"/>
                    <a:pt x="162" y="68"/>
                    <a:pt x="163" y="72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3" y="72"/>
                    <a:pt x="161" y="73"/>
                    <a:pt x="161" y="73"/>
                  </a:cubicBezTo>
                  <a:cubicBezTo>
                    <a:pt x="160" y="73"/>
                    <a:pt x="160" y="72"/>
                    <a:pt x="159" y="71"/>
                  </a:cubicBezTo>
                  <a:cubicBezTo>
                    <a:pt x="158" y="71"/>
                    <a:pt x="158" y="70"/>
                    <a:pt x="157" y="69"/>
                  </a:cubicBezTo>
                  <a:cubicBezTo>
                    <a:pt x="157" y="69"/>
                    <a:pt x="157" y="68"/>
                    <a:pt x="157" y="67"/>
                  </a:cubicBezTo>
                  <a:cubicBezTo>
                    <a:pt x="157" y="66"/>
                    <a:pt x="157" y="65"/>
                    <a:pt x="157" y="64"/>
                  </a:cubicBezTo>
                  <a:close/>
                  <a:moveTo>
                    <a:pt x="158" y="104"/>
                  </a:moveTo>
                  <a:cubicBezTo>
                    <a:pt x="156" y="103"/>
                    <a:pt x="155" y="101"/>
                    <a:pt x="154" y="100"/>
                  </a:cubicBezTo>
                  <a:cubicBezTo>
                    <a:pt x="152" y="98"/>
                    <a:pt x="153" y="96"/>
                    <a:pt x="153" y="94"/>
                  </a:cubicBezTo>
                  <a:cubicBezTo>
                    <a:pt x="153" y="92"/>
                    <a:pt x="152" y="90"/>
                    <a:pt x="153" y="88"/>
                  </a:cubicBezTo>
                  <a:cubicBezTo>
                    <a:pt x="154" y="88"/>
                    <a:pt x="154" y="87"/>
                    <a:pt x="155" y="87"/>
                  </a:cubicBezTo>
                  <a:cubicBezTo>
                    <a:pt x="155" y="86"/>
                    <a:pt x="155" y="85"/>
                    <a:pt x="156" y="84"/>
                  </a:cubicBezTo>
                  <a:cubicBezTo>
                    <a:pt x="157" y="82"/>
                    <a:pt x="158" y="82"/>
                    <a:pt x="159" y="81"/>
                  </a:cubicBezTo>
                  <a:cubicBezTo>
                    <a:pt x="160" y="80"/>
                    <a:pt x="160" y="80"/>
                    <a:pt x="161" y="78"/>
                  </a:cubicBezTo>
                  <a:cubicBezTo>
                    <a:pt x="161" y="78"/>
                    <a:pt x="162" y="76"/>
                    <a:pt x="163" y="75"/>
                  </a:cubicBezTo>
                  <a:cubicBezTo>
                    <a:pt x="164" y="79"/>
                    <a:pt x="164" y="83"/>
                    <a:pt x="164" y="87"/>
                  </a:cubicBezTo>
                  <a:cubicBezTo>
                    <a:pt x="164" y="94"/>
                    <a:pt x="163" y="101"/>
                    <a:pt x="162" y="107"/>
                  </a:cubicBezTo>
                  <a:cubicBezTo>
                    <a:pt x="160" y="107"/>
                    <a:pt x="159" y="105"/>
                    <a:pt x="158" y="104"/>
                  </a:cubicBez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83BB48"/>
                </a:solidFill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537303" y="3635416"/>
            <a:ext cx="17235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点击此处添加文本</a:t>
            </a:r>
          </a:p>
        </p:txBody>
      </p:sp>
      <p:sp>
        <p:nvSpPr>
          <p:cNvPr id="36" name="矩形 35"/>
          <p:cNvSpPr/>
          <p:nvPr/>
        </p:nvSpPr>
        <p:spPr>
          <a:xfrm>
            <a:off x="746330" y="4019734"/>
            <a:ext cx="126188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点击此处添加文本</a:t>
            </a:r>
            <a:endParaRPr lang="en-US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点击此处添加文本</a:t>
            </a:r>
          </a:p>
        </p:txBody>
      </p:sp>
      <p:sp>
        <p:nvSpPr>
          <p:cNvPr id="37" name="矩形 36"/>
          <p:cNvSpPr/>
          <p:nvPr/>
        </p:nvSpPr>
        <p:spPr>
          <a:xfrm>
            <a:off x="2659278" y="1106490"/>
            <a:ext cx="17235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点击此处添加文本</a:t>
            </a:r>
          </a:p>
        </p:txBody>
      </p:sp>
      <p:sp>
        <p:nvSpPr>
          <p:cNvPr id="38" name="矩形 37"/>
          <p:cNvSpPr/>
          <p:nvPr/>
        </p:nvSpPr>
        <p:spPr>
          <a:xfrm>
            <a:off x="2894920" y="1490808"/>
            <a:ext cx="126188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点击此处添加文本</a:t>
            </a:r>
            <a:endParaRPr lang="en-US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点击此处添加文本</a:t>
            </a:r>
          </a:p>
        </p:txBody>
      </p:sp>
      <p:sp>
        <p:nvSpPr>
          <p:cNvPr id="39" name="矩形 38"/>
          <p:cNvSpPr/>
          <p:nvPr/>
        </p:nvSpPr>
        <p:spPr>
          <a:xfrm>
            <a:off x="4854134" y="3569364"/>
            <a:ext cx="17235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点击此处添加文本</a:t>
            </a:r>
          </a:p>
        </p:txBody>
      </p:sp>
      <p:sp>
        <p:nvSpPr>
          <p:cNvPr id="40" name="矩形 39"/>
          <p:cNvSpPr/>
          <p:nvPr/>
        </p:nvSpPr>
        <p:spPr>
          <a:xfrm>
            <a:off x="5089775" y="3953682"/>
            <a:ext cx="126188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点击此处添加文本</a:t>
            </a:r>
            <a:endParaRPr lang="en-US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点击此处添加文本</a:t>
            </a:r>
          </a:p>
        </p:txBody>
      </p:sp>
      <p:sp>
        <p:nvSpPr>
          <p:cNvPr id="41" name="矩形 40"/>
          <p:cNvSpPr/>
          <p:nvPr/>
        </p:nvSpPr>
        <p:spPr>
          <a:xfrm>
            <a:off x="6919698" y="1076539"/>
            <a:ext cx="17235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点击此处添加文本</a:t>
            </a:r>
          </a:p>
        </p:txBody>
      </p:sp>
      <p:sp>
        <p:nvSpPr>
          <p:cNvPr id="42" name="矩形 41"/>
          <p:cNvSpPr/>
          <p:nvPr/>
        </p:nvSpPr>
        <p:spPr>
          <a:xfrm>
            <a:off x="7128725" y="1460857"/>
            <a:ext cx="126188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点击此处添加文本</a:t>
            </a:r>
            <a:endParaRPr lang="en-US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2412356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00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8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3" grpId="0" animBg="1"/>
      <p:bldP spid="23" grpId="0" animBg="1"/>
      <p:bldP spid="31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原创设计师QQ598969553      _4"/>
          <p:cNvSpPr/>
          <p:nvPr/>
        </p:nvSpPr>
        <p:spPr>
          <a:xfrm>
            <a:off x="6168865" y="1493071"/>
            <a:ext cx="1770245" cy="1090022"/>
          </a:xfrm>
          <a:prstGeom prst="roundRect">
            <a:avLst/>
          </a:prstGeom>
          <a:gradFill flip="none" rotWithShape="1">
            <a:gsLst>
              <a:gs pos="4500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lin ang="18000000" scaled="0"/>
            <a:tileRect/>
          </a:gradFill>
          <a:ln w="6350" cap="flat" cmpd="sng" algn="ctr">
            <a:gradFill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7400000" scaled="0"/>
            </a:gradFill>
            <a:prstDash val="solid"/>
            <a:miter lim="800000"/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1050" kern="0">
              <a:latin typeface="Agency FB"/>
              <a:ea typeface="造字工房悦黑（非商用）常规体"/>
            </a:endParaRPr>
          </a:p>
        </p:txBody>
      </p:sp>
      <p:sp>
        <p:nvSpPr>
          <p:cNvPr id="10" name="原创设计师QQ598969553      _5"/>
          <p:cNvSpPr/>
          <p:nvPr/>
        </p:nvSpPr>
        <p:spPr>
          <a:xfrm>
            <a:off x="2328337" y="1407975"/>
            <a:ext cx="1770245" cy="1090022"/>
          </a:xfrm>
          <a:prstGeom prst="roundRect">
            <a:avLst/>
          </a:prstGeom>
          <a:gradFill flip="none" rotWithShape="1">
            <a:gsLst>
              <a:gs pos="4500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lin ang="18000000" scaled="0"/>
            <a:tileRect/>
          </a:gradFill>
          <a:ln w="6350" cap="flat" cmpd="sng" algn="ctr">
            <a:gradFill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7400000" scaled="0"/>
            </a:gradFill>
            <a:prstDash val="solid"/>
            <a:miter lim="800000"/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1050" kern="0">
              <a:latin typeface="Agency FB"/>
              <a:ea typeface="造字工房悦黑（非商用）常规体"/>
            </a:endParaRPr>
          </a:p>
        </p:txBody>
      </p:sp>
      <p:grpSp>
        <p:nvGrpSpPr>
          <p:cNvPr id="11" name="原创设计师QQ598969553      _6"/>
          <p:cNvGrpSpPr/>
          <p:nvPr/>
        </p:nvGrpSpPr>
        <p:grpSpPr>
          <a:xfrm>
            <a:off x="2454288" y="1489651"/>
            <a:ext cx="1669321" cy="804540"/>
            <a:chOff x="6084168" y="1274556"/>
            <a:chExt cx="1669538" cy="804355"/>
          </a:xfrm>
        </p:grpSpPr>
        <p:sp>
          <p:nvSpPr>
            <p:cNvPr id="12" name="TextBox 106"/>
            <p:cNvSpPr txBox="1"/>
            <p:nvPr/>
          </p:nvSpPr>
          <p:spPr>
            <a:xfrm>
              <a:off x="6084168" y="1514664"/>
              <a:ext cx="1669538" cy="564247"/>
            </a:xfrm>
            <a:prstGeom prst="rect">
              <a:avLst/>
            </a:prstGeom>
            <a:noFill/>
          </p:spPr>
          <p:txBody>
            <a:bodyPr wrap="square" lIns="68573" tIns="34286" rIns="68573" bIns="34286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8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13" name="TextBox 107"/>
            <p:cNvSpPr txBox="1"/>
            <p:nvPr/>
          </p:nvSpPr>
          <p:spPr>
            <a:xfrm>
              <a:off x="6532344" y="1274556"/>
              <a:ext cx="1008112" cy="276935"/>
            </a:xfrm>
            <a:prstGeom prst="rect">
              <a:avLst/>
            </a:prstGeom>
            <a:noFill/>
          </p:spPr>
          <p:txBody>
            <a:bodyPr wrap="square" lIns="68573" tIns="0" rIns="68573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14" name="原创设计师QQ598969553      _7"/>
          <p:cNvGrpSpPr/>
          <p:nvPr/>
        </p:nvGrpSpPr>
        <p:grpSpPr>
          <a:xfrm>
            <a:off x="6301876" y="1603001"/>
            <a:ext cx="1669321" cy="804540"/>
            <a:chOff x="6084168" y="1274556"/>
            <a:chExt cx="1669538" cy="804355"/>
          </a:xfrm>
        </p:grpSpPr>
        <p:sp>
          <p:nvSpPr>
            <p:cNvPr id="15" name="TextBox 109"/>
            <p:cNvSpPr txBox="1"/>
            <p:nvPr/>
          </p:nvSpPr>
          <p:spPr>
            <a:xfrm>
              <a:off x="6084168" y="1514664"/>
              <a:ext cx="1669538" cy="564247"/>
            </a:xfrm>
            <a:prstGeom prst="rect">
              <a:avLst/>
            </a:prstGeom>
            <a:noFill/>
          </p:spPr>
          <p:txBody>
            <a:bodyPr wrap="square" lIns="68573" tIns="34286" rIns="68573" bIns="34286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8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16" name="TextBox 110"/>
            <p:cNvSpPr txBox="1"/>
            <p:nvPr/>
          </p:nvSpPr>
          <p:spPr>
            <a:xfrm>
              <a:off x="6532344" y="1274556"/>
              <a:ext cx="1008112" cy="276935"/>
            </a:xfrm>
            <a:prstGeom prst="rect">
              <a:avLst/>
            </a:prstGeom>
            <a:noFill/>
          </p:spPr>
          <p:txBody>
            <a:bodyPr wrap="square" lIns="68573" tIns="0" rIns="68573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17" name="原创设计师QQ598969553      _8"/>
          <p:cNvGrpSpPr/>
          <p:nvPr/>
        </p:nvGrpSpPr>
        <p:grpSpPr>
          <a:xfrm>
            <a:off x="998472" y="1340955"/>
            <a:ext cx="1206440" cy="1172864"/>
            <a:chOff x="2201071" y="3406041"/>
            <a:chExt cx="1805286" cy="1805938"/>
          </a:xfrm>
        </p:grpSpPr>
        <p:grpSp>
          <p:nvGrpSpPr>
            <p:cNvPr id="18" name="组合 17"/>
            <p:cNvGrpSpPr/>
            <p:nvPr/>
          </p:nvGrpSpPr>
          <p:grpSpPr>
            <a:xfrm>
              <a:off x="2201071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22" name="同心圆 6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19" name="TextBox 69"/>
            <p:cNvSpPr txBox="1"/>
            <p:nvPr/>
          </p:nvSpPr>
          <p:spPr>
            <a:xfrm>
              <a:off x="2694008" y="3876616"/>
              <a:ext cx="1023614" cy="622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1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24" name="原创设计师QQ598969553      _9"/>
          <p:cNvGrpSpPr/>
          <p:nvPr/>
        </p:nvGrpSpPr>
        <p:grpSpPr>
          <a:xfrm>
            <a:off x="4895440" y="1389991"/>
            <a:ext cx="1206440" cy="1172864"/>
            <a:chOff x="4811090" y="3406041"/>
            <a:chExt cx="1805286" cy="1805938"/>
          </a:xfrm>
        </p:grpSpPr>
        <p:grpSp>
          <p:nvGrpSpPr>
            <p:cNvPr id="25" name="组合 24"/>
            <p:cNvGrpSpPr/>
            <p:nvPr/>
          </p:nvGrpSpPr>
          <p:grpSpPr>
            <a:xfrm>
              <a:off x="4811090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29" name="同心圆 8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</p:grpSp>
          <p:sp>
            <p:nvSpPr>
              <p:cNvPr id="28" name="椭圆 27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" name="TextBox 117"/>
            <p:cNvSpPr txBox="1"/>
            <p:nvPr/>
          </p:nvSpPr>
          <p:spPr>
            <a:xfrm>
              <a:off x="5304027" y="3876616"/>
              <a:ext cx="1023614" cy="622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1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sp>
        <p:nvSpPr>
          <p:cNvPr id="31" name="原创设计师QQ598969553      _10"/>
          <p:cNvSpPr/>
          <p:nvPr/>
        </p:nvSpPr>
        <p:spPr>
          <a:xfrm>
            <a:off x="6168865" y="3383281"/>
            <a:ext cx="1770245" cy="1090022"/>
          </a:xfrm>
          <a:prstGeom prst="roundRect">
            <a:avLst/>
          </a:prstGeom>
          <a:gradFill flip="none" rotWithShape="1">
            <a:gsLst>
              <a:gs pos="4500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lin ang="18000000" scaled="0"/>
            <a:tileRect/>
          </a:gradFill>
          <a:ln w="6350" cap="flat" cmpd="sng" algn="ctr">
            <a:gradFill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7400000" scaled="0"/>
            </a:gradFill>
            <a:prstDash val="solid"/>
            <a:miter lim="800000"/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1050" kern="0">
              <a:latin typeface="Agency FB"/>
              <a:ea typeface="造字工房悦黑（非商用）常规体"/>
            </a:endParaRPr>
          </a:p>
        </p:txBody>
      </p:sp>
      <p:sp>
        <p:nvSpPr>
          <p:cNvPr id="32" name="原创设计师QQ598969553      _11"/>
          <p:cNvSpPr/>
          <p:nvPr/>
        </p:nvSpPr>
        <p:spPr>
          <a:xfrm>
            <a:off x="2328337" y="3298185"/>
            <a:ext cx="1770245" cy="1090022"/>
          </a:xfrm>
          <a:prstGeom prst="roundRect">
            <a:avLst/>
          </a:prstGeom>
          <a:gradFill flip="none" rotWithShape="1">
            <a:gsLst>
              <a:gs pos="4500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lin ang="18000000" scaled="0"/>
            <a:tileRect/>
          </a:gradFill>
          <a:ln w="6350" cap="flat" cmpd="sng" algn="ctr">
            <a:gradFill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7400000" scaled="0"/>
            </a:gradFill>
            <a:prstDash val="solid"/>
            <a:miter lim="800000"/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1050" kern="0">
              <a:latin typeface="Agency FB"/>
              <a:ea typeface="造字工房悦黑（非商用）常规体"/>
            </a:endParaRPr>
          </a:p>
        </p:txBody>
      </p:sp>
      <p:grpSp>
        <p:nvGrpSpPr>
          <p:cNvPr id="33" name="原创设计师QQ598969553      _12"/>
          <p:cNvGrpSpPr/>
          <p:nvPr/>
        </p:nvGrpSpPr>
        <p:grpSpPr>
          <a:xfrm>
            <a:off x="2454288" y="3379861"/>
            <a:ext cx="1669321" cy="804540"/>
            <a:chOff x="6084168" y="1274556"/>
            <a:chExt cx="1669538" cy="804355"/>
          </a:xfrm>
        </p:grpSpPr>
        <p:sp>
          <p:nvSpPr>
            <p:cNvPr id="34" name="TextBox 58"/>
            <p:cNvSpPr txBox="1"/>
            <p:nvPr/>
          </p:nvSpPr>
          <p:spPr>
            <a:xfrm>
              <a:off x="6084168" y="1514664"/>
              <a:ext cx="1669538" cy="564247"/>
            </a:xfrm>
            <a:prstGeom prst="rect">
              <a:avLst/>
            </a:prstGeom>
            <a:noFill/>
          </p:spPr>
          <p:txBody>
            <a:bodyPr wrap="square" lIns="68573" tIns="34286" rIns="68573" bIns="34286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8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35" name="TextBox 59"/>
            <p:cNvSpPr txBox="1"/>
            <p:nvPr/>
          </p:nvSpPr>
          <p:spPr>
            <a:xfrm>
              <a:off x="6532344" y="1274556"/>
              <a:ext cx="1008112" cy="276935"/>
            </a:xfrm>
            <a:prstGeom prst="rect">
              <a:avLst/>
            </a:prstGeom>
            <a:noFill/>
          </p:spPr>
          <p:txBody>
            <a:bodyPr wrap="square" lIns="68573" tIns="0" rIns="68573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36" name="原创设计师QQ598969553      _13"/>
          <p:cNvGrpSpPr/>
          <p:nvPr/>
        </p:nvGrpSpPr>
        <p:grpSpPr>
          <a:xfrm>
            <a:off x="6301876" y="3493211"/>
            <a:ext cx="1669321" cy="804540"/>
            <a:chOff x="6084168" y="1274556"/>
            <a:chExt cx="1669538" cy="804355"/>
          </a:xfrm>
        </p:grpSpPr>
        <p:sp>
          <p:nvSpPr>
            <p:cNvPr id="37" name="TextBox 66"/>
            <p:cNvSpPr txBox="1"/>
            <p:nvPr/>
          </p:nvSpPr>
          <p:spPr>
            <a:xfrm>
              <a:off x="6084168" y="1514664"/>
              <a:ext cx="1669538" cy="564247"/>
            </a:xfrm>
            <a:prstGeom prst="rect">
              <a:avLst/>
            </a:prstGeom>
            <a:noFill/>
          </p:spPr>
          <p:txBody>
            <a:bodyPr wrap="square" lIns="68573" tIns="34286" rIns="68573" bIns="34286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8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您的内容打在这里，或者通过您的内容打在这里，或者您的内容打在这里，</a:t>
              </a:r>
            </a:p>
          </p:txBody>
        </p:sp>
        <p:sp>
          <p:nvSpPr>
            <p:cNvPr id="38" name="TextBox 67"/>
            <p:cNvSpPr txBox="1"/>
            <p:nvPr/>
          </p:nvSpPr>
          <p:spPr>
            <a:xfrm>
              <a:off x="6532344" y="1274556"/>
              <a:ext cx="1008112" cy="276935"/>
            </a:xfrm>
            <a:prstGeom prst="rect">
              <a:avLst/>
            </a:prstGeom>
            <a:noFill/>
          </p:spPr>
          <p:txBody>
            <a:bodyPr wrap="square" lIns="68573" tIns="0" rIns="68573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39" name="原创设计师QQ598969553      _14"/>
          <p:cNvGrpSpPr/>
          <p:nvPr/>
        </p:nvGrpSpPr>
        <p:grpSpPr>
          <a:xfrm>
            <a:off x="998472" y="3231165"/>
            <a:ext cx="1206440" cy="1172864"/>
            <a:chOff x="2201071" y="3406041"/>
            <a:chExt cx="1805286" cy="1805938"/>
          </a:xfrm>
        </p:grpSpPr>
        <p:grpSp>
          <p:nvGrpSpPr>
            <p:cNvPr id="40" name="组合 39"/>
            <p:cNvGrpSpPr/>
            <p:nvPr/>
          </p:nvGrpSpPr>
          <p:grpSpPr>
            <a:xfrm>
              <a:off x="2201071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44" name="同心圆 83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</p:grpSp>
          <p:sp>
            <p:nvSpPr>
              <p:cNvPr id="43" name="椭圆 42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41" name="TextBox 76"/>
            <p:cNvSpPr txBox="1"/>
            <p:nvPr/>
          </p:nvSpPr>
          <p:spPr>
            <a:xfrm>
              <a:off x="2694008" y="3876616"/>
              <a:ext cx="1023614" cy="622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1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46" name="原创设计师QQ598969553      _15"/>
          <p:cNvGrpSpPr/>
          <p:nvPr/>
        </p:nvGrpSpPr>
        <p:grpSpPr>
          <a:xfrm>
            <a:off x="4895440" y="3280201"/>
            <a:ext cx="1206440" cy="1172864"/>
            <a:chOff x="4811090" y="3406041"/>
            <a:chExt cx="1805286" cy="1805938"/>
          </a:xfrm>
        </p:grpSpPr>
        <p:grpSp>
          <p:nvGrpSpPr>
            <p:cNvPr id="47" name="组合 46"/>
            <p:cNvGrpSpPr/>
            <p:nvPr/>
          </p:nvGrpSpPr>
          <p:grpSpPr>
            <a:xfrm>
              <a:off x="4811090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51" name="同心圆 92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</p:grpSp>
          <p:sp>
            <p:nvSpPr>
              <p:cNvPr id="50" name="椭圆 49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8" name="TextBox 89"/>
            <p:cNvSpPr txBox="1"/>
            <p:nvPr/>
          </p:nvSpPr>
          <p:spPr>
            <a:xfrm>
              <a:off x="5304027" y="3876616"/>
              <a:ext cx="1023614" cy="622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1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1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07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45002" y="1249593"/>
            <a:ext cx="1788430" cy="1788430"/>
            <a:chOff x="4240335" y="3008435"/>
            <a:chExt cx="3711332" cy="3711332"/>
          </a:xfrm>
        </p:grpSpPr>
        <p:sp>
          <p:nvSpPr>
            <p:cNvPr id="5" name="椭圆 4"/>
            <p:cNvSpPr/>
            <p:nvPr/>
          </p:nvSpPr>
          <p:spPr>
            <a:xfrm>
              <a:off x="4240335" y="3008435"/>
              <a:ext cx="3711332" cy="37113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7" name="椭圆 6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1A3F6C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345502" y="2051726"/>
                <a:ext cx="2116756" cy="21167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52400" dist="635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82550" h="254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9" name="任意多边形 8"/>
          <p:cNvSpPr/>
          <p:nvPr/>
        </p:nvSpPr>
        <p:spPr>
          <a:xfrm>
            <a:off x="-89125" y="-427943"/>
            <a:ext cx="2128342" cy="6001429"/>
          </a:xfrm>
          <a:custGeom>
            <a:avLst/>
            <a:gdLst>
              <a:gd name="connsiteX0" fmla="*/ 0 w 2837789"/>
              <a:gd name="connsiteY0" fmla="*/ 0 h 8001905"/>
              <a:gd name="connsiteX1" fmla="*/ 2837788 w 2837789"/>
              <a:gd name="connsiteY1" fmla="*/ 0 h 8001905"/>
              <a:gd name="connsiteX2" fmla="*/ 2837788 w 2837789"/>
              <a:gd name="connsiteY2" fmla="*/ 1968500 h 8001905"/>
              <a:gd name="connsiteX3" fmla="*/ 2837789 w 2837789"/>
              <a:gd name="connsiteY3" fmla="*/ 1968500 h 8001905"/>
              <a:gd name="connsiteX4" fmla="*/ 2837789 w 2837789"/>
              <a:gd name="connsiteY4" fmla="*/ 2363879 h 8001905"/>
              <a:gd name="connsiteX5" fmla="*/ 2618085 w 2837789"/>
              <a:gd name="connsiteY5" fmla="*/ 2386026 h 8001905"/>
              <a:gd name="connsiteX6" fmla="*/ 1747634 w 2837789"/>
              <a:gd name="connsiteY6" fmla="*/ 3454034 h 8001905"/>
              <a:gd name="connsiteX7" fmla="*/ 2618085 w 2837789"/>
              <a:gd name="connsiteY7" fmla="*/ 4522042 h 8001905"/>
              <a:gd name="connsiteX8" fmla="*/ 2837789 w 2837789"/>
              <a:gd name="connsiteY8" fmla="*/ 4544190 h 8001905"/>
              <a:gd name="connsiteX9" fmla="*/ 2837789 w 2837789"/>
              <a:gd name="connsiteY9" fmla="*/ 6858000 h 8001905"/>
              <a:gd name="connsiteX10" fmla="*/ 2837788 w 2837789"/>
              <a:gd name="connsiteY10" fmla="*/ 6858000 h 8001905"/>
              <a:gd name="connsiteX11" fmla="*/ 2837788 w 2837789"/>
              <a:gd name="connsiteY11" fmla="*/ 8001905 h 8001905"/>
              <a:gd name="connsiteX12" fmla="*/ 0 w 2837789"/>
              <a:gd name="connsiteY12" fmla="*/ 8001905 h 8001905"/>
              <a:gd name="connsiteX13" fmla="*/ 0 w 2837789"/>
              <a:gd name="connsiteY13" fmla="*/ 6858000 h 8001905"/>
              <a:gd name="connsiteX14" fmla="*/ 0 w 2837789"/>
              <a:gd name="connsiteY14" fmla="*/ 6376305 h 8001905"/>
              <a:gd name="connsiteX15" fmla="*/ 0 w 2837789"/>
              <a:gd name="connsiteY15" fmla="*/ 2133600 h 8001905"/>
              <a:gd name="connsiteX16" fmla="*/ 0 w 2837789"/>
              <a:gd name="connsiteY16" fmla="*/ 1968500 h 800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7789" h="8001905">
                <a:moveTo>
                  <a:pt x="0" y="0"/>
                </a:moveTo>
                <a:lnTo>
                  <a:pt x="2837788" y="0"/>
                </a:lnTo>
                <a:lnTo>
                  <a:pt x="2837788" y="1968500"/>
                </a:lnTo>
                <a:lnTo>
                  <a:pt x="2837789" y="1968500"/>
                </a:lnTo>
                <a:lnTo>
                  <a:pt x="2837789" y="2363879"/>
                </a:lnTo>
                <a:lnTo>
                  <a:pt x="2618085" y="2386026"/>
                </a:lnTo>
                <a:cubicBezTo>
                  <a:pt x="2121320" y="2487680"/>
                  <a:pt x="1747634" y="2927218"/>
                  <a:pt x="1747634" y="3454034"/>
                </a:cubicBezTo>
                <a:cubicBezTo>
                  <a:pt x="1747634" y="3980852"/>
                  <a:pt x="2121320" y="4420389"/>
                  <a:pt x="2618085" y="4522042"/>
                </a:cubicBezTo>
                <a:lnTo>
                  <a:pt x="2837789" y="4544190"/>
                </a:lnTo>
                <a:lnTo>
                  <a:pt x="2837789" y="6858000"/>
                </a:lnTo>
                <a:lnTo>
                  <a:pt x="2837788" y="6858000"/>
                </a:lnTo>
                <a:lnTo>
                  <a:pt x="2837788" y="8001905"/>
                </a:lnTo>
                <a:lnTo>
                  <a:pt x="0" y="8001905"/>
                </a:lnTo>
                <a:lnTo>
                  <a:pt x="0" y="6858000"/>
                </a:lnTo>
                <a:lnTo>
                  <a:pt x="0" y="6376305"/>
                </a:lnTo>
                <a:lnTo>
                  <a:pt x="0" y="2133600"/>
                </a:lnTo>
                <a:lnTo>
                  <a:pt x="0" y="1968500"/>
                </a:lnTo>
                <a:close/>
              </a:path>
            </a:pathLst>
          </a:custGeom>
          <a:solidFill>
            <a:srgbClr val="1A3F6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001095" y="3284307"/>
            <a:ext cx="5128673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91915" y="1569133"/>
            <a:ext cx="360377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7200" dirty="0">
                <a:solidFill>
                  <a:srgbClr val="1A3F6C"/>
                </a:solidFill>
                <a:latin typeface="Impact" panose="020B0806030902050204" pitchFamily="34" charset="0"/>
              </a:rPr>
              <a:t>PART 02</a:t>
            </a:r>
            <a:endParaRPr lang="zh-CN" altLang="en-US" sz="7200" dirty="0">
              <a:solidFill>
                <a:srgbClr val="1A3F6C"/>
              </a:solidFill>
              <a:latin typeface="Impact" panose="020B080603090205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99391" y="2833300"/>
            <a:ext cx="24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Bk" panose="020B0502020202020204" pitchFamily="34" charset="0"/>
              </a:rPr>
              <a:t>点击添加标题内容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 bwMode="auto">
          <a:xfrm>
            <a:off x="2926288" y="3383092"/>
            <a:ext cx="5203480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详细内容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点击输入本栏的具体文字，简明扼要的说明分项内容，此为概念图解，请根据您的具体内容酌情修改。详细内容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97126" y="1931946"/>
            <a:ext cx="484180" cy="401950"/>
            <a:chOff x="3132963" y="3140191"/>
            <a:chExt cx="645573" cy="535933"/>
          </a:xfrm>
          <a:solidFill>
            <a:srgbClr val="1A3F6C"/>
          </a:solidFill>
        </p:grpSpPr>
        <p:sp>
          <p:nvSpPr>
            <p:cNvPr id="15" name="Freeform 226"/>
            <p:cNvSpPr>
              <a:spLocks/>
            </p:cNvSpPr>
            <p:nvPr/>
          </p:nvSpPr>
          <p:spPr bwMode="auto">
            <a:xfrm>
              <a:off x="3421629" y="3217854"/>
              <a:ext cx="356907" cy="392027"/>
            </a:xfrm>
            <a:custGeom>
              <a:avLst/>
              <a:gdLst>
                <a:gd name="T0" fmla="*/ 0 w 529"/>
                <a:gd name="T1" fmla="*/ 0 h 581"/>
                <a:gd name="T2" fmla="*/ 2 w 529"/>
                <a:gd name="T3" fmla="*/ 11 h 581"/>
                <a:gd name="T4" fmla="*/ 25 w 529"/>
                <a:gd name="T5" fmla="*/ 56 h 581"/>
                <a:gd name="T6" fmla="*/ 473 w 529"/>
                <a:gd name="T7" fmla="*/ 56 h 581"/>
                <a:gd name="T8" fmla="*/ 473 w 529"/>
                <a:gd name="T9" fmla="*/ 525 h 581"/>
                <a:gd name="T10" fmla="*/ 127 w 529"/>
                <a:gd name="T11" fmla="*/ 525 h 581"/>
                <a:gd name="T12" fmla="*/ 127 w 529"/>
                <a:gd name="T13" fmla="*/ 581 h 581"/>
                <a:gd name="T14" fmla="*/ 529 w 529"/>
                <a:gd name="T15" fmla="*/ 581 h 581"/>
                <a:gd name="T16" fmla="*/ 529 w 529"/>
                <a:gd name="T17" fmla="*/ 0 h 581"/>
                <a:gd name="T18" fmla="*/ 0 w 529"/>
                <a:gd name="T1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9" h="581">
                  <a:moveTo>
                    <a:pt x="0" y="0"/>
                  </a:moveTo>
                  <a:cubicBezTo>
                    <a:pt x="1" y="4"/>
                    <a:pt x="2" y="7"/>
                    <a:pt x="2" y="11"/>
                  </a:cubicBezTo>
                  <a:cubicBezTo>
                    <a:pt x="14" y="22"/>
                    <a:pt x="22" y="38"/>
                    <a:pt x="25" y="56"/>
                  </a:cubicBezTo>
                  <a:cubicBezTo>
                    <a:pt x="473" y="56"/>
                    <a:pt x="473" y="56"/>
                    <a:pt x="473" y="56"/>
                  </a:cubicBezTo>
                  <a:cubicBezTo>
                    <a:pt x="473" y="525"/>
                    <a:pt x="473" y="525"/>
                    <a:pt x="473" y="525"/>
                  </a:cubicBezTo>
                  <a:cubicBezTo>
                    <a:pt x="127" y="525"/>
                    <a:pt x="127" y="525"/>
                    <a:pt x="127" y="525"/>
                  </a:cubicBezTo>
                  <a:cubicBezTo>
                    <a:pt x="127" y="581"/>
                    <a:pt x="127" y="581"/>
                    <a:pt x="127" y="581"/>
                  </a:cubicBezTo>
                  <a:cubicBezTo>
                    <a:pt x="529" y="581"/>
                    <a:pt x="529" y="581"/>
                    <a:pt x="529" y="581"/>
                  </a:cubicBezTo>
                  <a:cubicBezTo>
                    <a:pt x="529" y="0"/>
                    <a:pt x="529" y="0"/>
                    <a:pt x="5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227"/>
            <p:cNvSpPr>
              <a:spLocks/>
            </p:cNvSpPr>
            <p:nvPr/>
          </p:nvSpPr>
          <p:spPr bwMode="auto">
            <a:xfrm>
              <a:off x="3198348" y="3140191"/>
              <a:ext cx="224709" cy="247551"/>
            </a:xfrm>
            <a:custGeom>
              <a:avLst/>
              <a:gdLst>
                <a:gd name="T0" fmla="*/ 45 w 333"/>
                <a:gd name="T1" fmla="*/ 243 h 367"/>
                <a:gd name="T2" fmla="*/ 170 w 333"/>
                <a:gd name="T3" fmla="*/ 367 h 367"/>
                <a:gd name="T4" fmla="*/ 289 w 333"/>
                <a:gd name="T5" fmla="*/ 243 h 367"/>
                <a:gd name="T6" fmla="*/ 326 w 333"/>
                <a:gd name="T7" fmla="*/ 203 h 367"/>
                <a:gd name="T8" fmla="*/ 306 w 333"/>
                <a:gd name="T9" fmla="*/ 142 h 367"/>
                <a:gd name="T10" fmla="*/ 166 w 333"/>
                <a:gd name="T11" fmla="*/ 0 h 367"/>
                <a:gd name="T12" fmla="*/ 26 w 333"/>
                <a:gd name="T13" fmla="*/ 142 h 367"/>
                <a:gd name="T14" fmla="*/ 7 w 333"/>
                <a:gd name="T15" fmla="*/ 203 h 367"/>
                <a:gd name="T16" fmla="*/ 45 w 333"/>
                <a:gd name="T17" fmla="*/ 24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367">
                  <a:moveTo>
                    <a:pt x="45" y="243"/>
                  </a:moveTo>
                  <a:cubicBezTo>
                    <a:pt x="71" y="308"/>
                    <a:pt x="118" y="367"/>
                    <a:pt x="170" y="367"/>
                  </a:cubicBezTo>
                  <a:cubicBezTo>
                    <a:pt x="222" y="367"/>
                    <a:pt x="266" y="308"/>
                    <a:pt x="289" y="243"/>
                  </a:cubicBezTo>
                  <a:cubicBezTo>
                    <a:pt x="305" y="242"/>
                    <a:pt x="320" y="226"/>
                    <a:pt x="326" y="203"/>
                  </a:cubicBezTo>
                  <a:cubicBezTo>
                    <a:pt x="333" y="176"/>
                    <a:pt x="324" y="149"/>
                    <a:pt x="306" y="142"/>
                  </a:cubicBezTo>
                  <a:cubicBezTo>
                    <a:pt x="302" y="63"/>
                    <a:pt x="241" y="0"/>
                    <a:pt x="166" y="0"/>
                  </a:cubicBezTo>
                  <a:cubicBezTo>
                    <a:pt x="92" y="0"/>
                    <a:pt x="31" y="63"/>
                    <a:pt x="26" y="142"/>
                  </a:cubicBezTo>
                  <a:cubicBezTo>
                    <a:pt x="9" y="149"/>
                    <a:pt x="0" y="176"/>
                    <a:pt x="7" y="203"/>
                  </a:cubicBezTo>
                  <a:cubicBezTo>
                    <a:pt x="13" y="227"/>
                    <a:pt x="29" y="243"/>
                    <a:pt x="45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28"/>
            <p:cNvSpPr>
              <a:spLocks/>
            </p:cNvSpPr>
            <p:nvPr/>
          </p:nvSpPr>
          <p:spPr bwMode="auto">
            <a:xfrm>
              <a:off x="3481875" y="3306367"/>
              <a:ext cx="233275" cy="180738"/>
            </a:xfrm>
            <a:custGeom>
              <a:avLst/>
              <a:gdLst>
                <a:gd name="T0" fmla="*/ 41 w 346"/>
                <a:gd name="T1" fmla="*/ 111 h 268"/>
                <a:gd name="T2" fmla="*/ 0 w 346"/>
                <a:gd name="T3" fmla="*/ 151 h 268"/>
                <a:gd name="T4" fmla="*/ 90 w 346"/>
                <a:gd name="T5" fmla="*/ 268 h 268"/>
                <a:gd name="T6" fmla="*/ 254 w 346"/>
                <a:gd name="T7" fmla="*/ 125 h 268"/>
                <a:gd name="T8" fmla="*/ 284 w 346"/>
                <a:gd name="T9" fmla="*/ 158 h 268"/>
                <a:gd name="T10" fmla="*/ 346 w 346"/>
                <a:gd name="T11" fmla="*/ 0 h 268"/>
                <a:gd name="T12" fmla="*/ 184 w 346"/>
                <a:gd name="T13" fmla="*/ 50 h 268"/>
                <a:gd name="T14" fmla="*/ 218 w 346"/>
                <a:gd name="T15" fmla="*/ 87 h 268"/>
                <a:gd name="T16" fmla="*/ 99 w 346"/>
                <a:gd name="T17" fmla="*/ 190 h 268"/>
                <a:gd name="T18" fmla="*/ 41 w 346"/>
                <a:gd name="T19" fmla="*/ 11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6" h="268">
                  <a:moveTo>
                    <a:pt x="41" y="111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12" y="165"/>
                    <a:pt x="90" y="268"/>
                    <a:pt x="90" y="268"/>
                  </a:cubicBezTo>
                  <a:cubicBezTo>
                    <a:pt x="254" y="125"/>
                    <a:pt x="254" y="125"/>
                    <a:pt x="254" y="125"/>
                  </a:cubicBezTo>
                  <a:cubicBezTo>
                    <a:pt x="284" y="158"/>
                    <a:pt x="284" y="158"/>
                    <a:pt x="284" y="158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218" y="87"/>
                    <a:pt x="218" y="87"/>
                    <a:pt x="218" y="87"/>
                  </a:cubicBezTo>
                  <a:cubicBezTo>
                    <a:pt x="99" y="190"/>
                    <a:pt x="99" y="190"/>
                    <a:pt x="99" y="190"/>
                  </a:cubicBezTo>
                  <a:lnTo>
                    <a:pt x="4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29"/>
            <p:cNvSpPr>
              <a:spLocks/>
            </p:cNvSpPr>
            <p:nvPr/>
          </p:nvSpPr>
          <p:spPr bwMode="auto">
            <a:xfrm>
              <a:off x="3132963" y="3377178"/>
              <a:ext cx="355480" cy="298946"/>
            </a:xfrm>
            <a:custGeom>
              <a:avLst/>
              <a:gdLst>
                <a:gd name="T0" fmla="*/ 407 w 527"/>
                <a:gd name="T1" fmla="*/ 0 h 443"/>
                <a:gd name="T2" fmla="*/ 294 w 527"/>
                <a:gd name="T3" fmla="*/ 190 h 443"/>
                <a:gd name="T4" fmla="*/ 280 w 527"/>
                <a:gd name="T5" fmla="*/ 105 h 443"/>
                <a:gd name="T6" fmla="*/ 295 w 527"/>
                <a:gd name="T7" fmla="*/ 77 h 443"/>
                <a:gd name="T8" fmla="*/ 263 w 527"/>
                <a:gd name="T9" fmla="*/ 44 h 443"/>
                <a:gd name="T10" fmla="*/ 230 w 527"/>
                <a:gd name="T11" fmla="*/ 77 h 443"/>
                <a:gd name="T12" fmla="*/ 246 w 527"/>
                <a:gd name="T13" fmla="*/ 105 h 443"/>
                <a:gd name="T14" fmla="*/ 232 w 527"/>
                <a:gd name="T15" fmla="*/ 189 h 443"/>
                <a:gd name="T16" fmla="*/ 120 w 527"/>
                <a:gd name="T17" fmla="*/ 0 h 443"/>
                <a:gd name="T18" fmla="*/ 2 w 527"/>
                <a:gd name="T19" fmla="*/ 125 h 443"/>
                <a:gd name="T20" fmla="*/ 0 w 527"/>
                <a:gd name="T21" fmla="*/ 125 h 443"/>
                <a:gd name="T22" fmla="*/ 0 w 527"/>
                <a:gd name="T23" fmla="*/ 402 h 443"/>
                <a:gd name="T24" fmla="*/ 1 w 527"/>
                <a:gd name="T25" fmla="*/ 402 h 443"/>
                <a:gd name="T26" fmla="*/ 263 w 527"/>
                <a:gd name="T27" fmla="*/ 443 h 443"/>
                <a:gd name="T28" fmla="*/ 526 w 527"/>
                <a:gd name="T29" fmla="*/ 402 h 443"/>
                <a:gd name="T30" fmla="*/ 527 w 527"/>
                <a:gd name="T31" fmla="*/ 402 h 443"/>
                <a:gd name="T32" fmla="*/ 527 w 527"/>
                <a:gd name="T33" fmla="*/ 125 h 443"/>
                <a:gd name="T34" fmla="*/ 525 w 527"/>
                <a:gd name="T35" fmla="*/ 125 h 443"/>
                <a:gd name="T36" fmla="*/ 407 w 527"/>
                <a:gd name="T37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7" h="443">
                  <a:moveTo>
                    <a:pt x="407" y="0"/>
                  </a:moveTo>
                  <a:cubicBezTo>
                    <a:pt x="294" y="190"/>
                    <a:pt x="294" y="190"/>
                    <a:pt x="294" y="190"/>
                  </a:cubicBezTo>
                  <a:cubicBezTo>
                    <a:pt x="280" y="105"/>
                    <a:pt x="280" y="105"/>
                    <a:pt x="280" y="105"/>
                  </a:cubicBezTo>
                  <a:cubicBezTo>
                    <a:pt x="289" y="99"/>
                    <a:pt x="295" y="89"/>
                    <a:pt x="295" y="77"/>
                  </a:cubicBezTo>
                  <a:cubicBezTo>
                    <a:pt x="295" y="59"/>
                    <a:pt x="281" y="44"/>
                    <a:pt x="263" y="44"/>
                  </a:cubicBezTo>
                  <a:cubicBezTo>
                    <a:pt x="245" y="44"/>
                    <a:pt x="230" y="59"/>
                    <a:pt x="230" y="77"/>
                  </a:cubicBezTo>
                  <a:cubicBezTo>
                    <a:pt x="230" y="89"/>
                    <a:pt x="237" y="99"/>
                    <a:pt x="246" y="105"/>
                  </a:cubicBezTo>
                  <a:cubicBezTo>
                    <a:pt x="232" y="189"/>
                    <a:pt x="232" y="189"/>
                    <a:pt x="232" y="189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56" y="27"/>
                    <a:pt x="12" y="72"/>
                    <a:pt x="2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1" y="402"/>
                    <a:pt x="1" y="402"/>
                    <a:pt x="1" y="402"/>
                  </a:cubicBezTo>
                  <a:cubicBezTo>
                    <a:pt x="14" y="425"/>
                    <a:pt x="126" y="443"/>
                    <a:pt x="263" y="443"/>
                  </a:cubicBezTo>
                  <a:cubicBezTo>
                    <a:pt x="401" y="443"/>
                    <a:pt x="513" y="425"/>
                    <a:pt x="526" y="402"/>
                  </a:cubicBezTo>
                  <a:cubicBezTo>
                    <a:pt x="527" y="402"/>
                    <a:pt x="527" y="402"/>
                    <a:pt x="527" y="402"/>
                  </a:cubicBezTo>
                  <a:cubicBezTo>
                    <a:pt x="527" y="125"/>
                    <a:pt x="527" y="125"/>
                    <a:pt x="527" y="125"/>
                  </a:cubicBezTo>
                  <a:cubicBezTo>
                    <a:pt x="525" y="125"/>
                    <a:pt x="525" y="125"/>
                    <a:pt x="525" y="125"/>
                  </a:cubicBezTo>
                  <a:cubicBezTo>
                    <a:pt x="515" y="72"/>
                    <a:pt x="471" y="27"/>
                    <a:pt x="4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230"/>
            <p:cNvSpPr>
              <a:spLocks/>
            </p:cNvSpPr>
            <p:nvPr/>
          </p:nvSpPr>
          <p:spPr bwMode="auto">
            <a:xfrm>
              <a:off x="3598655" y="3487105"/>
              <a:ext cx="54536" cy="68241"/>
            </a:xfrm>
            <a:custGeom>
              <a:avLst/>
              <a:gdLst>
                <a:gd name="T0" fmla="*/ 0 w 81"/>
                <a:gd name="T1" fmla="*/ 0 h 101"/>
                <a:gd name="T2" fmla="*/ 0 w 81"/>
                <a:gd name="T3" fmla="*/ 55 h 101"/>
                <a:gd name="T4" fmla="*/ 40 w 81"/>
                <a:gd name="T5" fmla="*/ 101 h 101"/>
                <a:gd name="T6" fmla="*/ 81 w 81"/>
                <a:gd name="T7" fmla="*/ 56 h 101"/>
                <a:gd name="T8" fmla="*/ 81 w 81"/>
                <a:gd name="T9" fmla="*/ 0 h 101"/>
                <a:gd name="T10" fmla="*/ 59 w 81"/>
                <a:gd name="T11" fmla="*/ 0 h 101"/>
                <a:gd name="T12" fmla="*/ 59 w 81"/>
                <a:gd name="T13" fmla="*/ 57 h 101"/>
                <a:gd name="T14" fmla="*/ 40 w 81"/>
                <a:gd name="T15" fmla="*/ 83 h 101"/>
                <a:gd name="T16" fmla="*/ 22 w 81"/>
                <a:gd name="T17" fmla="*/ 57 h 101"/>
                <a:gd name="T18" fmla="*/ 22 w 81"/>
                <a:gd name="T19" fmla="*/ 0 h 101"/>
                <a:gd name="T20" fmla="*/ 0 w 81"/>
                <a:gd name="T2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01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7"/>
                    <a:pt x="15" y="101"/>
                    <a:pt x="40" y="101"/>
                  </a:cubicBezTo>
                  <a:cubicBezTo>
                    <a:pt x="65" y="101"/>
                    <a:pt x="81" y="86"/>
                    <a:pt x="81" y="56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9" y="75"/>
                    <a:pt x="52" y="83"/>
                    <a:pt x="40" y="83"/>
                  </a:cubicBezTo>
                  <a:cubicBezTo>
                    <a:pt x="29" y="83"/>
                    <a:pt x="22" y="74"/>
                    <a:pt x="22" y="57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231"/>
            <p:cNvSpPr>
              <a:spLocks noEditPoints="1"/>
            </p:cNvSpPr>
            <p:nvPr/>
          </p:nvSpPr>
          <p:spPr bwMode="auto">
            <a:xfrm>
              <a:off x="3666040" y="3486534"/>
              <a:ext cx="47968" cy="67384"/>
            </a:xfrm>
            <a:custGeom>
              <a:avLst/>
              <a:gdLst>
                <a:gd name="T0" fmla="*/ 31 w 71"/>
                <a:gd name="T1" fmla="*/ 0 h 100"/>
                <a:gd name="T2" fmla="*/ 0 w 71"/>
                <a:gd name="T3" fmla="*/ 2 h 100"/>
                <a:gd name="T4" fmla="*/ 0 w 71"/>
                <a:gd name="T5" fmla="*/ 100 h 100"/>
                <a:gd name="T6" fmla="*/ 23 w 71"/>
                <a:gd name="T7" fmla="*/ 100 h 100"/>
                <a:gd name="T8" fmla="*/ 23 w 71"/>
                <a:gd name="T9" fmla="*/ 65 h 100"/>
                <a:gd name="T10" fmla="*/ 30 w 71"/>
                <a:gd name="T11" fmla="*/ 65 h 100"/>
                <a:gd name="T12" fmla="*/ 62 w 71"/>
                <a:gd name="T13" fmla="*/ 55 h 100"/>
                <a:gd name="T14" fmla="*/ 71 w 71"/>
                <a:gd name="T15" fmla="*/ 31 h 100"/>
                <a:gd name="T16" fmla="*/ 61 w 71"/>
                <a:gd name="T17" fmla="*/ 8 h 100"/>
                <a:gd name="T18" fmla="*/ 31 w 71"/>
                <a:gd name="T19" fmla="*/ 0 h 100"/>
                <a:gd name="T20" fmla="*/ 30 w 71"/>
                <a:gd name="T21" fmla="*/ 48 h 100"/>
                <a:gd name="T22" fmla="*/ 23 w 71"/>
                <a:gd name="T23" fmla="*/ 47 h 100"/>
                <a:gd name="T24" fmla="*/ 23 w 71"/>
                <a:gd name="T25" fmla="*/ 18 h 100"/>
                <a:gd name="T26" fmla="*/ 32 w 71"/>
                <a:gd name="T27" fmla="*/ 17 h 100"/>
                <a:gd name="T28" fmla="*/ 49 w 71"/>
                <a:gd name="T29" fmla="*/ 32 h 100"/>
                <a:gd name="T30" fmla="*/ 30 w 71"/>
                <a:gd name="T31" fmla="*/ 4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0">
                  <a:moveTo>
                    <a:pt x="31" y="0"/>
                  </a:moveTo>
                  <a:cubicBezTo>
                    <a:pt x="17" y="0"/>
                    <a:pt x="7" y="1"/>
                    <a:pt x="0" y="2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5" y="65"/>
                    <a:pt x="27" y="65"/>
                    <a:pt x="30" y="65"/>
                  </a:cubicBezTo>
                  <a:cubicBezTo>
                    <a:pt x="43" y="65"/>
                    <a:pt x="55" y="62"/>
                    <a:pt x="62" y="55"/>
                  </a:cubicBezTo>
                  <a:cubicBezTo>
                    <a:pt x="68" y="49"/>
                    <a:pt x="71" y="41"/>
                    <a:pt x="71" y="31"/>
                  </a:cubicBezTo>
                  <a:cubicBezTo>
                    <a:pt x="71" y="22"/>
                    <a:pt x="67" y="13"/>
                    <a:pt x="61" y="8"/>
                  </a:cubicBezTo>
                  <a:cubicBezTo>
                    <a:pt x="54" y="3"/>
                    <a:pt x="44" y="0"/>
                    <a:pt x="31" y="0"/>
                  </a:cubicBezTo>
                  <a:close/>
                  <a:moveTo>
                    <a:pt x="30" y="48"/>
                  </a:moveTo>
                  <a:cubicBezTo>
                    <a:pt x="27" y="48"/>
                    <a:pt x="24" y="48"/>
                    <a:pt x="23" y="4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8"/>
                    <a:pt x="27" y="17"/>
                    <a:pt x="32" y="17"/>
                  </a:cubicBezTo>
                  <a:cubicBezTo>
                    <a:pt x="43" y="17"/>
                    <a:pt x="49" y="23"/>
                    <a:pt x="49" y="32"/>
                  </a:cubicBezTo>
                  <a:cubicBezTo>
                    <a:pt x="49" y="42"/>
                    <a:pt x="42" y="48"/>
                    <a:pt x="3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84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878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添加标题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90916" y="267886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1A3F6C"/>
                </a:solidFill>
                <a:latin typeface="Kozuka Gothic Pro R" pitchFamily="34" charset="-128"/>
                <a:ea typeface="Kozuka Gothic Pro R" pitchFamily="34" charset="-128"/>
              </a:rPr>
              <a:t>Click to add a caption</a:t>
            </a:r>
            <a:endParaRPr lang="zh-CN" altLang="en-US" sz="1600" dirty="0">
              <a:solidFill>
                <a:srgbClr val="1A3F6C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642230" y="2088733"/>
            <a:ext cx="1423450" cy="142345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1764286" y="2622833"/>
            <a:ext cx="1223538" cy="368530"/>
            <a:chOff x="3838575" y="2712368"/>
            <a:chExt cx="1604974" cy="36853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3838575" y="2892218"/>
              <a:ext cx="593181" cy="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952634" y="2911353"/>
              <a:ext cx="490915" cy="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4405565" y="2712368"/>
              <a:ext cx="186017" cy="189461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4807526" y="2899283"/>
              <a:ext cx="171299" cy="17447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 flipV="1">
              <a:off x="4543202" y="2717130"/>
              <a:ext cx="316707" cy="363768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2788781" y="1419622"/>
            <a:ext cx="2846358" cy="284635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716016" y="1448616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261064" y="2488506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716016" y="3579954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8" name="TextBox 20"/>
          <p:cNvSpPr txBox="1"/>
          <p:nvPr/>
        </p:nvSpPr>
        <p:spPr>
          <a:xfrm>
            <a:off x="994883" y="2406113"/>
            <a:ext cx="71814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研究</a:t>
            </a:r>
            <a:endParaRPr lang="en-US" altLang="zh-CN" sz="28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意义</a:t>
            </a:r>
          </a:p>
        </p:txBody>
      </p:sp>
      <p:sp>
        <p:nvSpPr>
          <p:cNvPr id="29" name="TextBox 21"/>
          <p:cNvSpPr txBox="1"/>
          <p:nvPr/>
        </p:nvSpPr>
        <p:spPr>
          <a:xfrm>
            <a:off x="5611771" y="1476863"/>
            <a:ext cx="308455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6043820" y="2516931"/>
            <a:ext cx="285253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23"/>
          <p:cNvSpPr txBox="1"/>
          <p:nvPr/>
        </p:nvSpPr>
        <p:spPr>
          <a:xfrm>
            <a:off x="5558416" y="3631245"/>
            <a:ext cx="313790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24"/>
          <p:cNvSpPr txBox="1"/>
          <p:nvPr/>
        </p:nvSpPr>
        <p:spPr>
          <a:xfrm>
            <a:off x="3275855" y="2107471"/>
            <a:ext cx="1752111" cy="1373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344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1" presetID="2" presetClass="entr" presetSubtype="1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0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56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2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8" presetID="26" presetClass="emph" presetSubtype="0" repeatCount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9" grpId="0" animBg="1"/>
          <p:bldP spid="28" grpId="0"/>
          <p:bldP spid="29" grpId="0"/>
          <p:bldP spid="30" grpId="0"/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0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56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2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8" presetID="26" presetClass="emph" presetSubtype="0" repeatCount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  <p:bldP spid="9" grpId="0" animBg="1"/>
          <p:bldP spid="28" grpId="0"/>
          <p:bldP spid="29" grpId="0"/>
          <p:bldP spid="30" grpId="0"/>
          <p:bldP spid="31" grpId="0"/>
          <p:bldP spid="3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2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2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2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2245</Words>
  <Application>Microsoft Office PowerPoint</Application>
  <PresentationFormat>全屏显示(16:9)</PresentationFormat>
  <Paragraphs>240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 Unicode MS</vt:lpstr>
      <vt:lpstr>ITC Avant Garde Std Bk</vt:lpstr>
      <vt:lpstr>ITC Avant Garde Std XLt</vt:lpstr>
      <vt:lpstr>Kozuka Gothic Pro R</vt:lpstr>
      <vt:lpstr>Lato Light</vt:lpstr>
      <vt:lpstr>方正超粗黑简体</vt:lpstr>
      <vt:lpstr>方正兰亭粗黑_GBK</vt:lpstr>
      <vt:lpstr>方正兰亭细黑_GBK</vt:lpstr>
      <vt:lpstr>方正正黑简体</vt:lpstr>
      <vt:lpstr>方正正纤黑简体</vt:lpstr>
      <vt:lpstr>华文黑体</vt:lpstr>
      <vt:lpstr>宋体</vt:lpstr>
      <vt:lpstr>微软雅黑</vt:lpstr>
      <vt:lpstr>造字工房俊雅锐宋体验版常规体</vt:lpstr>
      <vt:lpstr>造字工房悦黑（非商用）常规体</vt:lpstr>
      <vt:lpstr>Agency FB</vt:lpstr>
      <vt:lpstr>Arial</vt:lpstr>
      <vt:lpstr>Calibri</vt:lpstr>
      <vt:lpstr>Calibri Light</vt:lpstr>
      <vt:lpstr>Impact</vt:lpstr>
      <vt:lpstr>方正兰亭细黑_GBK_M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kk</dc:creator>
  <cp:lastModifiedBy>kk</cp:lastModifiedBy>
  <cp:revision>3</cp:revision>
  <dcterms:created xsi:type="dcterms:W3CDTF">2016-11-25T11:25:31Z</dcterms:created>
  <dcterms:modified xsi:type="dcterms:W3CDTF">2016-11-25T11:50:19Z</dcterms:modified>
</cp:coreProperties>
</file>