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6" r:id="rId8"/>
    <p:sldId id="263" r:id="rId9"/>
    <p:sldId id="262" r:id="rId10"/>
    <p:sldId id="269" r:id="rId11"/>
    <p:sldId id="268" r:id="rId12"/>
    <p:sldId id="271" r:id="rId13"/>
    <p:sldId id="264" r:id="rId14"/>
    <p:sldId id="272" r:id="rId15"/>
    <p:sldId id="270" r:id="rId16"/>
    <p:sldId id="265" r:id="rId17"/>
    <p:sldId id="273" r:id="rId18"/>
    <p:sldId id="25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D8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40807" b="65562"/>
          <a:stretch>
            <a:fillRect/>
          </a:stretch>
        </p:blipFill>
        <p:spPr>
          <a:xfrm rot="5400000" flipH="1">
            <a:off x="-865442" y="941304"/>
            <a:ext cx="3302379" cy="15714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931904" y="1497250"/>
            <a:ext cx="1479453" cy="3790593"/>
            <a:chOff x="2363371" y="1177712"/>
            <a:chExt cx="1479453" cy="3790593"/>
          </a:xfrm>
        </p:grpSpPr>
        <p:grpSp>
          <p:nvGrpSpPr>
            <p:cNvPr id="20" name="组合 19"/>
            <p:cNvGrpSpPr/>
            <p:nvPr/>
          </p:nvGrpSpPr>
          <p:grpSpPr>
            <a:xfrm>
              <a:off x="2363371" y="1177712"/>
              <a:ext cx="1269144" cy="3550088"/>
              <a:chOff x="4740812" y="1357442"/>
              <a:chExt cx="1209823" cy="349591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4740812" y="135744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等腰三角形 25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5013541" y="1851625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答 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flipH="1">
            <a:off x="5950171" y="1025759"/>
            <a:ext cx="5248938" cy="4963376"/>
          </a:xfrm>
          <a:prstGeom prst="rect">
            <a:avLst/>
          </a:prstGeom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312864" y="1514681"/>
            <a:ext cx="2423740" cy="37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cxnSp>
        <p:nvCxnSpPr>
          <p:cNvPr id="6" name="直接连接符 5"/>
          <p:cNvCxnSpPr>
            <a:stCxn id="7" idx="4"/>
            <a:endCxn id="8" idx="0"/>
          </p:cNvCxnSpPr>
          <p:nvPr/>
        </p:nvCxnSpPr>
        <p:spPr>
          <a:xfrm>
            <a:off x="1716091" y="16880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651176" y="15582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51176" y="27393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51176" y="39204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651176" y="5101512"/>
            <a:ext cx="129830" cy="1298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>
            <a:stCxn id="9" idx="4"/>
            <a:endCxn id="10" idx="0"/>
          </p:cNvCxnSpPr>
          <p:nvPr/>
        </p:nvCxnSpPr>
        <p:spPr>
          <a:xfrm>
            <a:off x="1716091" y="40502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16091" y="2869142"/>
            <a:ext cx="0" cy="105127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2066768" y="1433323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2045852" y="2614423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2045852" y="3732880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2024936" y="4778346"/>
            <a:ext cx="4697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7746565" y="24345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7767481" y="2994216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399" y="1906183"/>
            <a:ext cx="4500564" cy="27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364904" y="2385326"/>
            <a:ext cx="431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92282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73438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3454" y="1432248"/>
            <a:ext cx="1661993" cy="399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28186" y="1527176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47589" y="1499880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486191" y="1461744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标题一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034612" y="1527176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00830" y="1460920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22202" y="1458624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标题二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3231715" y="1529157"/>
            <a:ext cx="6202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2631" y="1990822"/>
            <a:ext cx="6162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788553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809469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4569978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4590894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8372319" y="3713016"/>
            <a:ext cx="325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8393235" y="4141641"/>
            <a:ext cx="32338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墨迹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1119"/>
          <a:stretch>
            <a:fillRect/>
          </a:stretch>
        </p:blipFill>
        <p:spPr>
          <a:xfrm>
            <a:off x="-12700" y="-12700"/>
            <a:ext cx="2400300" cy="463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69900" y="1964210"/>
            <a:ext cx="10074786" cy="3213824"/>
            <a:chOff x="1190116" y="2052701"/>
            <a:chExt cx="10074786" cy="3213824"/>
          </a:xfrm>
        </p:grpSpPr>
        <p:sp>
          <p:nvSpPr>
            <p:cNvPr id="7" name="文本框 9"/>
            <p:cNvSpPr txBox="1">
              <a:spLocks noChangeArrowheads="1"/>
            </p:cNvSpPr>
            <p:nvPr/>
          </p:nvSpPr>
          <p:spPr bwMode="auto">
            <a:xfrm>
              <a:off x="1753154" y="2372301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 </a:t>
              </a:r>
            </a:p>
          </p:txBody>
        </p:sp>
        <p:sp>
          <p:nvSpPr>
            <p:cNvPr id="8" name="文本框 13"/>
            <p:cNvSpPr txBox="1">
              <a:spLocks noChangeArrowheads="1"/>
            </p:cNvSpPr>
            <p:nvPr/>
          </p:nvSpPr>
          <p:spPr bwMode="auto">
            <a:xfrm>
              <a:off x="4338180" y="2371367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</a:p>
          </p:txBody>
        </p:sp>
        <p:sp>
          <p:nvSpPr>
            <p:cNvPr id="9" name="文本框 17"/>
            <p:cNvSpPr txBox="1">
              <a:spLocks noChangeArrowheads="1"/>
            </p:cNvSpPr>
            <p:nvPr/>
          </p:nvSpPr>
          <p:spPr bwMode="auto">
            <a:xfrm>
              <a:off x="6872729" y="2357343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</a:p>
          </p:txBody>
        </p:sp>
        <p:sp>
          <p:nvSpPr>
            <p:cNvPr id="10" name="文本框 21"/>
            <p:cNvSpPr txBox="1">
              <a:spLocks noChangeArrowheads="1"/>
            </p:cNvSpPr>
            <p:nvPr/>
          </p:nvSpPr>
          <p:spPr bwMode="auto">
            <a:xfrm>
              <a:off x="9322767" y="2371370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添加</a:t>
              </a:r>
              <a:endParaRPr lang="en-US" altLang="zh-CN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/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</a:rPr>
                <a:t>标题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190116" y="4254501"/>
              <a:ext cx="2338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328365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3695191" y="4254501"/>
              <a:ext cx="233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858357" y="4712527"/>
              <a:ext cx="211296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6407152" y="4254501"/>
              <a:ext cx="233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6557066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8926515" y="4254501"/>
              <a:ext cx="2338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9104520" y="4712527"/>
              <a:ext cx="21129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667052" y="2052702"/>
              <a:ext cx="1468309" cy="1468309"/>
              <a:chOff x="2719446" y="4412974"/>
              <a:chExt cx="637960" cy="63796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252080" y="2052702"/>
              <a:ext cx="1468309" cy="1468309"/>
              <a:chOff x="2719446" y="4412974"/>
              <a:chExt cx="637960" cy="63796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91654" y="2052702"/>
              <a:ext cx="1468309" cy="1468309"/>
              <a:chOff x="2719446" y="4412974"/>
              <a:chExt cx="637960" cy="63796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236665" y="2052701"/>
              <a:ext cx="1468309" cy="1468309"/>
              <a:chOff x="2719446" y="4412974"/>
              <a:chExt cx="637960" cy="63796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891216" y="1994696"/>
            <a:ext cx="1458251" cy="1382520"/>
            <a:chOff x="5028984" y="3083345"/>
            <a:chExt cx="1458251" cy="1382520"/>
          </a:xfrm>
        </p:grpSpPr>
        <p:sp>
          <p:nvSpPr>
            <p:cNvPr id="7" name="矩形 6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4370" y="2100285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15400" y="3956342"/>
            <a:ext cx="1458251" cy="1382520"/>
            <a:chOff x="5028984" y="3083345"/>
            <a:chExt cx="1458251" cy="1382520"/>
          </a:xfrm>
        </p:grpSpPr>
        <p:sp>
          <p:nvSpPr>
            <p:cNvPr id="11" name="矩形 10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278554" y="4061931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7708998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9764213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544212" y="24876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8631997" y="24876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691707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10779492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4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24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99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15" y="1776160"/>
            <a:ext cx="1254822" cy="165284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423433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233069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9" y="1776160"/>
            <a:ext cx="1254822" cy="1652840"/>
          </a:xfrm>
          <a:prstGeom prst="rect">
            <a:avLst/>
          </a:prstGeom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976707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86343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63" y="1776160"/>
            <a:ext cx="1254822" cy="1652840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529981" y="3339590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39617" y="3797616"/>
            <a:ext cx="2686363" cy="16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27438" y="1497250"/>
            <a:ext cx="1479453" cy="3790593"/>
            <a:chOff x="2363371" y="1177712"/>
            <a:chExt cx="1479453" cy="3790593"/>
          </a:xfrm>
        </p:grpSpPr>
        <p:grpSp>
          <p:nvGrpSpPr>
            <p:cNvPr id="20" name="组合 19"/>
            <p:cNvGrpSpPr/>
            <p:nvPr/>
          </p:nvGrpSpPr>
          <p:grpSpPr>
            <a:xfrm>
              <a:off x="2363371" y="1177712"/>
              <a:ext cx="1269144" cy="3550088"/>
              <a:chOff x="4740812" y="1357442"/>
              <a:chExt cx="1209823" cy="349591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4740812" y="1357442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950635" y="3828900"/>
                <a:ext cx="0" cy="1024454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>
              <a:off x="2518116" y="1195144"/>
              <a:ext cx="1324708" cy="3773161"/>
              <a:chOff x="4740812" y="1407420"/>
              <a:chExt cx="1209823" cy="344593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740812" y="1407420"/>
                <a:ext cx="1167619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740812" y="1407420"/>
                <a:ext cx="0" cy="3251982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0800000" flipV="1">
                <a:off x="5950635" y="3502205"/>
                <a:ext cx="0" cy="1351148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881490" y="4853354"/>
                <a:ext cx="1069145" cy="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等腰三角形 25"/>
              <p:cNvSpPr/>
              <p:nvPr/>
            </p:nvSpPr>
            <p:spPr>
              <a:xfrm>
                <a:off x="5472333" y="4346917"/>
                <a:ext cx="478302" cy="506437"/>
              </a:xfrm>
              <a:prstGeom prst="triangle">
                <a:avLst>
                  <a:gd name="adj" fmla="val 100000"/>
                </a:avLst>
              </a:prstGeom>
              <a:solidFill>
                <a:srgbClr val="6D86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5109075" y="1851625"/>
            <a:ext cx="1292662" cy="2869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謝 謝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flipH="1">
            <a:off x="6045705" y="1025759"/>
            <a:ext cx="5248938" cy="4963376"/>
          </a:xfrm>
          <a:prstGeom prst="rect">
            <a:avLst/>
          </a:prstGeom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408398" y="1514681"/>
            <a:ext cx="2423740" cy="37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40807" b="65562"/>
          <a:stretch>
            <a:fillRect/>
          </a:stretch>
        </p:blipFill>
        <p:spPr>
          <a:xfrm rot="5400000" flipH="1">
            <a:off x="-865442" y="941304"/>
            <a:ext cx="3302379" cy="157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785"/>
          <a:stretch>
            <a:fillRect/>
          </a:stretch>
        </p:blipFill>
        <p:spPr>
          <a:xfrm flipH="1">
            <a:off x="7180676" y="3708555"/>
            <a:ext cx="4770724" cy="814432"/>
          </a:xfrm>
          <a:custGeom>
            <a:avLst/>
            <a:gdLst>
              <a:gd name="connsiteX0" fmla="*/ 5510348 w 5510348"/>
              <a:gd name="connsiteY0" fmla="*/ 0 h 940697"/>
              <a:gd name="connsiteX1" fmla="*/ 1054156 w 5510348"/>
              <a:gd name="connsiteY1" fmla="*/ 0 h 940697"/>
              <a:gd name="connsiteX2" fmla="*/ 1091028 w 5510348"/>
              <a:gd name="connsiteY2" fmla="*/ 234091 h 940697"/>
              <a:gd name="connsiteX3" fmla="*/ 748534 w 5510348"/>
              <a:gd name="connsiteY3" fmla="*/ 355853 h 940697"/>
              <a:gd name="connsiteX4" fmla="*/ 8849 w 5510348"/>
              <a:gd name="connsiteY4" fmla="*/ 377709 h 940697"/>
              <a:gd name="connsiteX5" fmla="*/ 0 w 5510348"/>
              <a:gd name="connsiteY5" fmla="*/ 365617 h 940697"/>
              <a:gd name="connsiteX6" fmla="*/ 0 w 5510348"/>
              <a:gd name="connsiteY6" fmla="*/ 940697 h 940697"/>
              <a:gd name="connsiteX7" fmla="*/ 5510348 w 5510348"/>
              <a:gd name="connsiteY7" fmla="*/ 940697 h 940697"/>
              <a:gd name="connsiteX8" fmla="*/ 5510348 w 5510348"/>
              <a:gd name="connsiteY8" fmla="*/ 0 h 9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348" h="940697">
                <a:moveTo>
                  <a:pt x="5510348" y="0"/>
                </a:moveTo>
                <a:lnTo>
                  <a:pt x="1054156" y="0"/>
                </a:lnTo>
                <a:lnTo>
                  <a:pt x="1091028" y="234091"/>
                </a:lnTo>
                <a:lnTo>
                  <a:pt x="748534" y="355853"/>
                </a:lnTo>
                <a:lnTo>
                  <a:pt x="8849" y="377709"/>
                </a:lnTo>
                <a:lnTo>
                  <a:pt x="0" y="365617"/>
                </a:lnTo>
                <a:lnTo>
                  <a:pt x="0" y="940697"/>
                </a:lnTo>
                <a:lnTo>
                  <a:pt x="5510348" y="940697"/>
                </a:lnTo>
                <a:lnTo>
                  <a:pt x="5510348" y="0"/>
                </a:lnTo>
                <a:close/>
              </a:path>
            </a:pathLst>
          </a:custGeom>
        </p:spPr>
      </p:pic>
      <p:sp>
        <p:nvSpPr>
          <p:cNvPr id="4" name="文本框 45"/>
          <p:cNvSpPr txBox="1">
            <a:spLocks noChangeArrowheads="1"/>
          </p:cNvSpPr>
          <p:nvPr/>
        </p:nvSpPr>
        <p:spPr bwMode="auto">
          <a:xfrm>
            <a:off x="1690648" y="1393161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5" name="文本框 49"/>
          <p:cNvSpPr txBox="1">
            <a:spLocks noChangeArrowheads="1"/>
          </p:cNvSpPr>
          <p:nvPr/>
        </p:nvSpPr>
        <p:spPr bwMode="auto">
          <a:xfrm>
            <a:off x="1711563" y="1829279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1669733" y="2437250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1690648" y="2873368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1669733" y="3494987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1690648" y="3931105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1648818" y="4539076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1669733" y="4975194"/>
            <a:ext cx="5368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51086" y="2147409"/>
            <a:ext cx="1029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B29D89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936970"/>
            <a:ext cx="2093269" cy="20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944710" y="1321796"/>
            <a:ext cx="5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关键词</a:t>
            </a: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3567375" y="1321796"/>
            <a:ext cx="391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3588290" y="1757914"/>
            <a:ext cx="5620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9757" y="3429000"/>
            <a:ext cx="2093269" cy="20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662892" y="3813826"/>
            <a:ext cx="5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关键词</a:t>
            </a: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4173255" y="3922973"/>
            <a:ext cx="391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标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2467442" y="4359091"/>
            <a:ext cx="5620609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r>
              <a:rPr lang="en-US" altLang="zh-CN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24350" y="3429000"/>
            <a:ext cx="3224799" cy="17287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550" y="1700210"/>
            <a:ext cx="3224799" cy="1728789"/>
          </a:xfrm>
          <a:prstGeom prst="rect">
            <a:avLst/>
          </a:prstGeom>
          <a:solidFill>
            <a:srgbClr val="6D8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1345765" y="183348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1366681" y="2269607"/>
            <a:ext cx="2633819" cy="8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1366681" y="3562278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1387597" y="3998396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4769936" y="3762333"/>
            <a:ext cx="2333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3796" y="1693354"/>
            <a:ext cx="3224799" cy="172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800011" y="1826633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20927" y="2262751"/>
            <a:ext cx="2633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20927" y="3555422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41843" y="3991540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4591480" y="1757782"/>
            <a:ext cx="2220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4612396" y="2193900"/>
            <a:ext cx="273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2765937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t="35441" r="18349" b="18064"/>
          <a:stretch>
            <a:fillRect/>
          </a:stretch>
        </p:blipFill>
        <p:spPr>
          <a:xfrm>
            <a:off x="5223430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01151" y="24876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3688936" y="24876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150924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6238709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45213" r="44917" b="12635"/>
          <a:stretch>
            <a:fillRect/>
          </a:stretch>
        </p:blipFill>
        <p:spPr>
          <a:xfrm>
            <a:off x="7937989" y="1066882"/>
            <a:ext cx="1258898" cy="1258898"/>
          </a:xfrm>
          <a:custGeom>
            <a:avLst/>
            <a:gdLst>
              <a:gd name="connsiteX0" fmla="*/ 1175061 w 2350122"/>
              <a:gd name="connsiteY0" fmla="*/ 0 h 2350122"/>
              <a:gd name="connsiteX1" fmla="*/ 2350122 w 2350122"/>
              <a:gd name="connsiteY1" fmla="*/ 1175061 h 2350122"/>
              <a:gd name="connsiteX2" fmla="*/ 1175061 w 2350122"/>
              <a:gd name="connsiteY2" fmla="*/ 2350122 h 2350122"/>
              <a:gd name="connsiteX3" fmla="*/ 0 w 2350122"/>
              <a:gd name="connsiteY3" fmla="*/ 1175061 h 2350122"/>
              <a:gd name="connsiteX4" fmla="*/ 1175061 w 2350122"/>
              <a:gd name="connsiteY4" fmla="*/ 0 h 2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122" h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blurRad="114300" dist="25400" dir="4800000" sx="107000" sy="107000" algn="ctr" rotWithShape="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773203" y="2640023"/>
            <a:ext cx="1200329" cy="32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点击输入本栏的具体文字，简明扼要的说明分项内容，此为概念图解，请根据您的具体内容酌情修改。点击输入本栏的具体文字，。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58"/>
          <p:cNvSpPr txBox="1"/>
          <p:nvPr/>
        </p:nvSpPr>
        <p:spPr>
          <a:xfrm>
            <a:off x="8860988" y="2640023"/>
            <a:ext cx="44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点击添加标题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74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4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49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24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 rot="2337392">
            <a:off x="1359568" y="1512336"/>
            <a:ext cx="4120358" cy="3552033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34373" r="22459" b="37436"/>
          <a:stretch>
            <a:fillRect/>
          </a:stretch>
        </p:blipFill>
        <p:spPr>
          <a:xfrm rot="19661233">
            <a:off x="1871452" y="2682403"/>
            <a:ext cx="3044159" cy="2797126"/>
          </a:xfrm>
          <a:prstGeom prst="rect">
            <a:avLst/>
          </a:prstGeom>
        </p:spPr>
      </p:pic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5427495" y="1649249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9" name="文本框 49"/>
          <p:cNvSpPr txBox="1">
            <a:spLocks noChangeArrowheads="1"/>
          </p:cNvSpPr>
          <p:nvPr/>
        </p:nvSpPr>
        <p:spPr bwMode="auto">
          <a:xfrm>
            <a:off x="5448410" y="2085367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45"/>
          <p:cNvSpPr txBox="1">
            <a:spLocks noChangeArrowheads="1"/>
          </p:cNvSpPr>
          <p:nvPr/>
        </p:nvSpPr>
        <p:spPr bwMode="auto">
          <a:xfrm>
            <a:off x="5427495" y="3089957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1" name="文本框 49"/>
          <p:cNvSpPr txBox="1">
            <a:spLocks noChangeArrowheads="1"/>
          </p:cNvSpPr>
          <p:nvPr/>
        </p:nvSpPr>
        <p:spPr bwMode="auto">
          <a:xfrm>
            <a:off x="5448410" y="3526075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5448410" y="4507738"/>
            <a:ext cx="3506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5469325" y="4943856"/>
            <a:ext cx="536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5916" b="6666"/>
          <a:stretch>
            <a:fillRect/>
          </a:stretch>
        </p:blipFill>
        <p:spPr>
          <a:xfrm rot="3401090" flipH="1">
            <a:off x="4141503" y="1084303"/>
            <a:ext cx="3379567" cy="31957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4334" y="2458928"/>
            <a:ext cx="923330" cy="954108"/>
          </a:xfrm>
          <a:prstGeom prst="rect">
            <a:avLst/>
          </a:prstGeom>
          <a:solidFill>
            <a:srgbClr val="6D867B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3258871" y="3773184"/>
            <a:ext cx="5589852" cy="13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20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678" y="282177"/>
            <a:ext cx="11542643" cy="629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5063" r="5915" b="21857"/>
          <a:stretch>
            <a:fillRect/>
          </a:stretch>
        </p:blipFill>
        <p:spPr>
          <a:xfrm flipH="1" flipV="1">
            <a:off x="10760765" y="173415"/>
            <a:ext cx="1431235" cy="2507829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40976" y="2480966"/>
            <a:ext cx="1154162" cy="31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97379" y="1492841"/>
            <a:ext cx="583671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86661" y="2435936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687316" y="1500300"/>
            <a:ext cx="581938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20607" y="2396180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688432" y="1460549"/>
            <a:ext cx="581938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391048" y="2396180"/>
            <a:ext cx="1154162" cy="32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622177" y="1453090"/>
            <a:ext cx="583669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1832</Words>
  <Application>Microsoft Office PowerPoint</Application>
  <PresentationFormat>宽屏</PresentationFormat>
  <Paragraphs>109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</vt:lpstr>
      <vt:lpstr>宋体</vt:lpstr>
      <vt:lpstr>文悦古典明朝体 (非商业使用) W5</vt:lpstr>
      <vt:lpstr>新蒂文徵明體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18</cp:revision>
  <dcterms:created xsi:type="dcterms:W3CDTF">2015-05-05T08:02:00Z</dcterms:created>
  <dcterms:modified xsi:type="dcterms:W3CDTF">2018-03-28T02:40:36Z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